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327" r:id="rId2"/>
    <p:sldId id="315" r:id="rId3"/>
    <p:sldId id="328" r:id="rId4"/>
    <p:sldId id="273" r:id="rId5"/>
    <p:sldId id="296" r:id="rId6"/>
    <p:sldId id="295" r:id="rId7"/>
    <p:sldId id="256" r:id="rId8"/>
    <p:sldId id="316" r:id="rId9"/>
    <p:sldId id="268" r:id="rId10"/>
    <p:sldId id="317" r:id="rId11"/>
    <p:sldId id="2007577243" r:id="rId12"/>
    <p:sldId id="272" r:id="rId13"/>
    <p:sldId id="258" r:id="rId14"/>
    <p:sldId id="264" r:id="rId15"/>
    <p:sldId id="265" r:id="rId16"/>
    <p:sldId id="266" r:id="rId17"/>
    <p:sldId id="2007577250" r:id="rId18"/>
    <p:sldId id="318" r:id="rId19"/>
    <p:sldId id="2007577236" r:id="rId20"/>
    <p:sldId id="289" r:id="rId21"/>
    <p:sldId id="269" r:id="rId22"/>
    <p:sldId id="332" r:id="rId23"/>
    <p:sldId id="319" r:id="rId24"/>
    <p:sldId id="2007577241" r:id="rId25"/>
    <p:sldId id="321" r:id="rId26"/>
    <p:sldId id="322" r:id="rId27"/>
    <p:sldId id="323" r:id="rId28"/>
    <p:sldId id="324" r:id="rId29"/>
    <p:sldId id="334" r:id="rId30"/>
    <p:sldId id="2007577242" r:id="rId31"/>
    <p:sldId id="2007577240" r:id="rId32"/>
    <p:sldId id="2007577244" r:id="rId33"/>
    <p:sldId id="2007577247" r:id="rId34"/>
    <p:sldId id="2007577245" r:id="rId35"/>
    <p:sldId id="309" r:id="rId36"/>
    <p:sldId id="305" r:id="rId37"/>
    <p:sldId id="284" r:id="rId38"/>
    <p:sldId id="2007577249" r:id="rId39"/>
    <p:sldId id="325" r:id="rId40"/>
    <p:sldId id="306" r:id="rId41"/>
    <p:sldId id="2007577246" r:id="rId42"/>
    <p:sldId id="313" r:id="rId43"/>
    <p:sldId id="259" r:id="rId44"/>
  </p:sldIdLst>
  <p:sldSz cx="12192000" cy="6858000"/>
  <p:notesSz cx="6858000" cy="9144000"/>
  <p:custDataLst>
    <p:tags r:id="rId4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FF"/>
    <a:srgbClr val="E6E6E6"/>
    <a:srgbClr val="CAD2BB"/>
    <a:srgbClr val="5353FF"/>
    <a:srgbClr val="E5EFF1"/>
    <a:srgbClr val="5757FF"/>
    <a:srgbClr val="E0DFDF"/>
    <a:srgbClr val="ADBDB0"/>
    <a:srgbClr val="EEF0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598" autoAdjust="0"/>
    <p:restoredTop sz="94660"/>
  </p:normalViewPr>
  <p:slideViewPr>
    <p:cSldViewPr snapToGrid="0" showGuides="1">
      <p:cViewPr varScale="1">
        <p:scale>
          <a:sx n="63" d="100"/>
          <a:sy n="63" d="100"/>
        </p:scale>
        <p:origin x="1008" y="76"/>
      </p:cViewPr>
      <p:guideLst>
        <p:guide orient="horz" pos="2160"/>
        <p:guide pos="3817"/>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15EC3C-69EC-4246-8E68-4309938EEDE5}" type="datetimeFigureOut">
              <a:rPr lang="zh-CN" altLang="en-US" smtClean="0"/>
              <a:pPr/>
              <a:t>2023/11/7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3CCD59-4D34-4698-8F8E-7BED3E809CD3}" type="slidenum">
              <a:rPr lang="zh-CN" altLang="en-US" smtClean="0"/>
              <a:pPr/>
              <a:t>‹#›</a:t>
            </a:fld>
            <a:endParaRPr lang="zh-CN" altLang="en-US"/>
          </a:p>
        </p:txBody>
      </p:sp>
    </p:spTree>
    <p:extLst>
      <p:ext uri="{BB962C8B-B14F-4D97-AF65-F5344CB8AC3E}">
        <p14:creationId xmlns:p14="http://schemas.microsoft.com/office/powerpoint/2010/main" val="39197299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4</a:t>
            </a:fld>
            <a:endParaRPr lang="zh-CN" altLang="en-US"/>
          </a:p>
        </p:txBody>
      </p:sp>
    </p:spTree>
    <p:extLst>
      <p:ext uri="{BB962C8B-B14F-4D97-AF65-F5344CB8AC3E}">
        <p14:creationId xmlns:p14="http://schemas.microsoft.com/office/powerpoint/2010/main" val="12323388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22</a:t>
            </a:fld>
            <a:endParaRPr lang="zh-CN" altLang="en-US"/>
          </a:p>
        </p:txBody>
      </p:sp>
    </p:spTree>
    <p:extLst>
      <p:ext uri="{BB962C8B-B14F-4D97-AF65-F5344CB8AC3E}">
        <p14:creationId xmlns:p14="http://schemas.microsoft.com/office/powerpoint/2010/main" val="41915346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35</a:t>
            </a:fld>
            <a:endParaRPr lang="zh-CN" altLang="en-US"/>
          </a:p>
        </p:txBody>
      </p:sp>
    </p:spTree>
    <p:extLst>
      <p:ext uri="{BB962C8B-B14F-4D97-AF65-F5344CB8AC3E}">
        <p14:creationId xmlns:p14="http://schemas.microsoft.com/office/powerpoint/2010/main" val="20781777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36</a:t>
            </a:fld>
            <a:endParaRPr lang="zh-CN" altLang="en-US"/>
          </a:p>
        </p:txBody>
      </p:sp>
    </p:spTree>
    <p:extLst>
      <p:ext uri="{BB962C8B-B14F-4D97-AF65-F5344CB8AC3E}">
        <p14:creationId xmlns:p14="http://schemas.microsoft.com/office/powerpoint/2010/main" val="15677527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37</a:t>
            </a:fld>
            <a:endParaRPr lang="zh-CN" altLang="en-US"/>
          </a:p>
        </p:txBody>
      </p:sp>
    </p:spTree>
    <p:extLst>
      <p:ext uri="{BB962C8B-B14F-4D97-AF65-F5344CB8AC3E}">
        <p14:creationId xmlns:p14="http://schemas.microsoft.com/office/powerpoint/2010/main" val="28139853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40</a:t>
            </a:fld>
            <a:endParaRPr lang="zh-CN" altLang="en-US"/>
          </a:p>
        </p:txBody>
      </p:sp>
    </p:spTree>
    <p:extLst>
      <p:ext uri="{BB962C8B-B14F-4D97-AF65-F5344CB8AC3E}">
        <p14:creationId xmlns:p14="http://schemas.microsoft.com/office/powerpoint/2010/main" val="15677527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42</a:t>
            </a:fld>
            <a:endParaRPr lang="zh-CN" altLang="en-US"/>
          </a:p>
        </p:txBody>
      </p:sp>
    </p:spTree>
    <p:extLst>
      <p:ext uri="{BB962C8B-B14F-4D97-AF65-F5344CB8AC3E}">
        <p14:creationId xmlns:p14="http://schemas.microsoft.com/office/powerpoint/2010/main" val="15677527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43</a:t>
            </a:fld>
            <a:endParaRPr lang="zh-CN" altLang="en-US"/>
          </a:p>
        </p:txBody>
      </p:sp>
    </p:spTree>
    <p:extLst>
      <p:ext uri="{BB962C8B-B14F-4D97-AF65-F5344CB8AC3E}">
        <p14:creationId xmlns:p14="http://schemas.microsoft.com/office/powerpoint/2010/main" val="37347716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7</a:t>
            </a:fld>
            <a:endParaRPr lang="zh-CN" altLang="en-US"/>
          </a:p>
        </p:txBody>
      </p:sp>
    </p:spTree>
    <p:extLst>
      <p:ext uri="{BB962C8B-B14F-4D97-AF65-F5344CB8AC3E}">
        <p14:creationId xmlns:p14="http://schemas.microsoft.com/office/powerpoint/2010/main" val="35098820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9</a:t>
            </a:fld>
            <a:endParaRPr lang="zh-CN" altLang="en-US"/>
          </a:p>
        </p:txBody>
      </p:sp>
    </p:spTree>
    <p:extLst>
      <p:ext uri="{BB962C8B-B14F-4D97-AF65-F5344CB8AC3E}">
        <p14:creationId xmlns:p14="http://schemas.microsoft.com/office/powerpoint/2010/main" val="23818110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12</a:t>
            </a:fld>
            <a:endParaRPr lang="zh-CN" altLang="en-US"/>
          </a:p>
        </p:txBody>
      </p:sp>
    </p:spTree>
    <p:extLst>
      <p:ext uri="{BB962C8B-B14F-4D97-AF65-F5344CB8AC3E}">
        <p14:creationId xmlns:p14="http://schemas.microsoft.com/office/powerpoint/2010/main" val="24961635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17</a:t>
            </a:fld>
            <a:endParaRPr lang="zh-CN" altLang="en-US"/>
          </a:p>
        </p:txBody>
      </p:sp>
    </p:spTree>
    <p:extLst>
      <p:ext uri="{BB962C8B-B14F-4D97-AF65-F5344CB8AC3E}">
        <p14:creationId xmlns:p14="http://schemas.microsoft.com/office/powerpoint/2010/main" val="21929904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18</a:t>
            </a:fld>
            <a:endParaRPr lang="zh-CN" altLang="en-US"/>
          </a:p>
        </p:txBody>
      </p:sp>
    </p:spTree>
    <p:extLst>
      <p:ext uri="{BB962C8B-B14F-4D97-AF65-F5344CB8AC3E}">
        <p14:creationId xmlns:p14="http://schemas.microsoft.com/office/powerpoint/2010/main" val="21216824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D9D957DA-6244-4967-A459-3ED206733BD8}" type="slidenum">
              <a:rPr lang="zh-CN" altLang="en-US" smtClean="0"/>
              <a:t>19</a:t>
            </a:fld>
            <a:endParaRPr lang="zh-CN" altLang="en-US"/>
          </a:p>
        </p:txBody>
      </p:sp>
    </p:spTree>
    <p:extLst>
      <p:ext uri="{BB962C8B-B14F-4D97-AF65-F5344CB8AC3E}">
        <p14:creationId xmlns:p14="http://schemas.microsoft.com/office/powerpoint/2010/main" val="29305889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20</a:t>
            </a:fld>
            <a:endParaRPr lang="zh-CN" altLang="en-US"/>
          </a:p>
        </p:txBody>
      </p:sp>
    </p:spTree>
    <p:extLst>
      <p:ext uri="{BB962C8B-B14F-4D97-AF65-F5344CB8AC3E}">
        <p14:creationId xmlns:p14="http://schemas.microsoft.com/office/powerpoint/2010/main" val="21410738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A3CCD59-4D34-4698-8F8E-7BED3E809CD3}" type="slidenum">
              <a:rPr lang="zh-CN" altLang="en-US" smtClean="0"/>
              <a:pPr/>
              <a:t>21</a:t>
            </a:fld>
            <a:endParaRPr lang="zh-CN" altLang="en-US"/>
          </a:p>
        </p:txBody>
      </p:sp>
    </p:spTree>
    <p:extLst>
      <p:ext uri="{BB962C8B-B14F-4D97-AF65-F5344CB8AC3E}">
        <p14:creationId xmlns:p14="http://schemas.microsoft.com/office/powerpoint/2010/main" val="15677527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grpSp>
        <p:nvGrpSpPr>
          <p:cNvPr id="7" name="组合 6"/>
          <p:cNvGrpSpPr/>
          <p:nvPr userDrawn="1"/>
        </p:nvGrpSpPr>
        <p:grpSpPr>
          <a:xfrm>
            <a:off x="-225910" y="0"/>
            <a:ext cx="12417910" cy="7025078"/>
            <a:chOff x="-164930" y="0"/>
            <a:chExt cx="9308930" cy="5338708"/>
          </a:xfrm>
        </p:grpSpPr>
        <p:pic>
          <p:nvPicPr>
            <p:cNvPr id="8" name="图片 7"/>
            <p:cNvPicPr>
              <a:picLocks noChangeAspect="1"/>
            </p:cNvPicPr>
            <p:nvPr/>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t="40949"/>
            <a:stretch/>
          </p:blipFill>
          <p:spPr>
            <a:xfrm>
              <a:off x="-164930" y="2250039"/>
              <a:ext cx="9298656" cy="3088669"/>
            </a:xfrm>
            <a:prstGeom prst="rect">
              <a:avLst/>
            </a:prstGeom>
            <a:effectLst>
              <a:softEdge rad="228600"/>
            </a:effectLst>
          </p:spPr>
        </p:pic>
        <p:pic>
          <p:nvPicPr>
            <p:cNvPr id="9" name="Picture 6" descr="C:\Documents and Settings\Administrator\桌面\Nipic_7193556_20111024140640832000.png"/>
            <p:cNvPicPr>
              <a:picLocks noChangeAspect="1" noChangeArrowheads="1"/>
            </p:cNvPicPr>
            <p:nvPr/>
          </p:nvPicPr>
          <p:blipFill>
            <a:blip r:embed="rId3">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9144000" cy="408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169991112"/>
      </p:ext>
    </p:extLst>
  </p:cSld>
  <p:clrMapOvr>
    <a:masterClrMapping/>
  </p:clrMapOvr>
  <mc:AlternateContent xmlns:mc="http://schemas.openxmlformats.org/markup-compatibility/2006" xmlns:p14="http://schemas.microsoft.com/office/powerpoint/2010/main">
    <mc:Choice Requires="p14">
      <p:transition spd="slow" p14:dur="2000" advTm="3000">
        <p14:pan dir="u"/>
      </p:transition>
    </mc:Choice>
    <mc:Fallback xmlns="">
      <p:transition spd="slow"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33D1CEE-88B7-4A26-8F8F-F50B72EE9D5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D47B8FC-E4A5-4E70-BC25-E001F71FE4F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29C905A-1A1F-4939-AA6C-A3E05064765E}"/>
              </a:ext>
            </a:extLst>
          </p:cNvPr>
          <p:cNvSpPr>
            <a:spLocks noGrp="1"/>
          </p:cNvSpPr>
          <p:nvPr>
            <p:ph type="dt" sz="half" idx="10"/>
          </p:nvPr>
        </p:nvSpPr>
        <p:spPr/>
        <p:txBody>
          <a:bodyPr/>
          <a:lstStyle/>
          <a:p>
            <a:fld id="{65392A0F-0DC5-4618-A466-341129C70E44}" type="datetimeFigureOut">
              <a:rPr lang="zh-CN" altLang="en-US" smtClean="0"/>
              <a:t>2023/11/7</a:t>
            </a:fld>
            <a:endParaRPr lang="zh-CN" altLang="en-US"/>
          </a:p>
        </p:txBody>
      </p:sp>
      <p:sp>
        <p:nvSpPr>
          <p:cNvPr id="5" name="页脚占位符 4">
            <a:extLst>
              <a:ext uri="{FF2B5EF4-FFF2-40B4-BE49-F238E27FC236}">
                <a16:creationId xmlns:a16="http://schemas.microsoft.com/office/drawing/2014/main" id="{CFFAB406-4947-495C-A8EE-F486554017E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816077A-FE13-4FDE-8BFD-B97F7CDEA8A3}"/>
              </a:ext>
            </a:extLst>
          </p:cNvPr>
          <p:cNvSpPr>
            <a:spLocks noGrp="1"/>
          </p:cNvSpPr>
          <p:nvPr>
            <p:ph type="sldNum" sz="quarter" idx="12"/>
          </p:nvPr>
        </p:nvSpPr>
        <p:spPr/>
        <p:txBody>
          <a:bodyPr/>
          <a:lstStyle/>
          <a:p>
            <a:fld id="{AE8CCB0E-F53B-4DBD-A83F-5B5B5AF264EE}" type="slidenum">
              <a:rPr lang="zh-CN" altLang="en-US" smtClean="0"/>
              <a:t>‹#›</a:t>
            </a:fld>
            <a:endParaRPr lang="zh-CN" altLang="en-US"/>
          </a:p>
        </p:txBody>
      </p:sp>
    </p:spTree>
    <p:extLst>
      <p:ext uri="{BB962C8B-B14F-4D97-AF65-F5344CB8AC3E}">
        <p14:creationId xmlns:p14="http://schemas.microsoft.com/office/powerpoint/2010/main" val="192563827"/>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BE7A80-AE5F-4A03-8553-A709FC95F92A}" type="datetimeFigureOut">
              <a:rPr lang="zh-CN" altLang="en-US" smtClean="0"/>
              <a:pPr/>
              <a:t>2023/11/7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838CA9-1627-4F87-83F0-A21ADEA6B49A}" type="slidenum">
              <a:rPr lang="zh-CN" altLang="en-US" smtClean="0"/>
              <a:pPr/>
              <a:t>‹#›</a:t>
            </a:fld>
            <a:endParaRPr lang="zh-CN" altLang="en-US"/>
          </a:p>
        </p:txBody>
      </p:sp>
    </p:spTree>
    <p:extLst>
      <p:ext uri="{BB962C8B-B14F-4D97-AF65-F5344CB8AC3E}">
        <p14:creationId xmlns:p14="http://schemas.microsoft.com/office/powerpoint/2010/main" val="2411867631"/>
      </p:ext>
    </p:extLst>
  </p:cSld>
  <p:clrMap bg1="lt1" tx1="dk1" bg2="lt2" tx2="dk2" accent1="accent1" accent2="accent2" accent3="accent3" accent4="accent4" accent5="accent5" accent6="accent6" hlink="hlink" folHlink="folHlink"/>
  <p:sldLayoutIdLst>
    <p:sldLayoutId id="2147483649" r:id="rId1"/>
    <p:sldLayoutId id="2147483650" r:id="rId2"/>
  </p:sldLayoutIdLst>
  <mc:AlternateContent xmlns:mc="http://schemas.openxmlformats.org/markup-compatibility/2006" xmlns:p14="http://schemas.microsoft.com/office/powerpoint/2010/main">
    <mc:Choice Requires="p14">
      <p:transition spd="slow" p14:dur="2000" advTm="3000">
        <p14:pan dir="u"/>
      </p:transition>
    </mc:Choice>
    <mc:Fallback xmlns="">
      <p:transition spd="slow"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audio" Target="../media/audio1.wav"/><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Layout" Target="../slideLayouts/slideLayout1.xml"/><Relationship Id="rId5" Type="http://schemas.openxmlformats.org/officeDocument/2006/relationships/image" Target="../media/image21.gif"/><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Layout" Target="../slideLayouts/slideLayout1.xml"/><Relationship Id="rId5" Type="http://schemas.openxmlformats.org/officeDocument/2006/relationships/image" Target="../media/image22.jpe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microsoft.com/office/2007/relationships/hdphoto" Target="../media/hdphoto3.wdp"/><Relationship Id="rId5" Type="http://schemas.openxmlformats.org/officeDocument/2006/relationships/image" Target="../media/image23.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image" Target="../media/image25.gif"/><Relationship Id="rId3" Type="http://schemas.openxmlformats.org/officeDocument/2006/relationships/slideLayout" Target="../slideLayouts/slideLayout2.xml"/><Relationship Id="rId7" Type="http://schemas.openxmlformats.org/officeDocument/2006/relationships/slide" Target="slide16.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slide" Target="slide15.xml"/><Relationship Id="rId11" Type="http://schemas.openxmlformats.org/officeDocument/2006/relationships/image" Target="../media/image28.png"/><Relationship Id="rId5" Type="http://schemas.openxmlformats.org/officeDocument/2006/relationships/slide" Target="slide14.xml"/><Relationship Id="rId10" Type="http://schemas.openxmlformats.org/officeDocument/2006/relationships/image" Target="../media/image27.gif"/><Relationship Id="rId4" Type="http://schemas.openxmlformats.org/officeDocument/2006/relationships/image" Target="../media/image24.png"/><Relationship Id="rId9" Type="http://schemas.openxmlformats.org/officeDocument/2006/relationships/image" Target="../media/image26.gif"/></Relationships>
</file>

<file path=ppt/slides/_rels/slide14.xml.rels><?xml version="1.0" encoding="UTF-8" standalone="yes"?>
<Relationships xmlns="http://schemas.openxmlformats.org/package/2006/relationships"><Relationship Id="rId3" Type="http://schemas.openxmlformats.org/officeDocument/2006/relationships/slide" Target="slide13.xml"/><Relationship Id="rId7" Type="http://schemas.microsoft.com/office/2007/relationships/hdphoto" Target="../media/hdphoto4.wdp"/><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1.jpe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1.jpe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13" Type="http://schemas.openxmlformats.org/officeDocument/2006/relationships/tags" Target="../tags/tag14.xml"/><Relationship Id="rId18" Type="http://schemas.openxmlformats.org/officeDocument/2006/relationships/tags" Target="../tags/tag19.xml"/><Relationship Id="rId26" Type="http://schemas.openxmlformats.org/officeDocument/2006/relationships/tags" Target="../tags/tag27.xml"/><Relationship Id="rId39" Type="http://schemas.openxmlformats.org/officeDocument/2006/relationships/tags" Target="../tags/tag40.xml"/><Relationship Id="rId21" Type="http://schemas.openxmlformats.org/officeDocument/2006/relationships/tags" Target="../tags/tag22.xml"/><Relationship Id="rId34" Type="http://schemas.openxmlformats.org/officeDocument/2006/relationships/tags" Target="../tags/tag35.xml"/><Relationship Id="rId42" Type="http://schemas.openxmlformats.org/officeDocument/2006/relationships/tags" Target="../tags/tag43.xml"/><Relationship Id="rId47" Type="http://schemas.openxmlformats.org/officeDocument/2006/relationships/image" Target="../media/image17.png"/><Relationship Id="rId50" Type="http://schemas.openxmlformats.org/officeDocument/2006/relationships/image" Target="../media/image35.jpeg"/><Relationship Id="rId7" Type="http://schemas.openxmlformats.org/officeDocument/2006/relationships/tags" Target="../tags/tag8.xml"/><Relationship Id="rId2" Type="http://schemas.openxmlformats.org/officeDocument/2006/relationships/tags" Target="../tags/tag3.xml"/><Relationship Id="rId16" Type="http://schemas.openxmlformats.org/officeDocument/2006/relationships/tags" Target="../tags/tag17.xml"/><Relationship Id="rId29" Type="http://schemas.openxmlformats.org/officeDocument/2006/relationships/tags" Target="../tags/tag30.xml"/><Relationship Id="rId11" Type="http://schemas.openxmlformats.org/officeDocument/2006/relationships/tags" Target="../tags/tag12.xml"/><Relationship Id="rId24" Type="http://schemas.openxmlformats.org/officeDocument/2006/relationships/tags" Target="../tags/tag25.xml"/><Relationship Id="rId32" Type="http://schemas.openxmlformats.org/officeDocument/2006/relationships/tags" Target="../tags/tag33.xml"/><Relationship Id="rId37" Type="http://schemas.openxmlformats.org/officeDocument/2006/relationships/tags" Target="../tags/tag38.xml"/><Relationship Id="rId40" Type="http://schemas.openxmlformats.org/officeDocument/2006/relationships/tags" Target="../tags/tag41.xml"/><Relationship Id="rId45" Type="http://schemas.openxmlformats.org/officeDocument/2006/relationships/slideLayout" Target="../slideLayouts/slideLayout1.xml"/><Relationship Id="rId5" Type="http://schemas.openxmlformats.org/officeDocument/2006/relationships/tags" Target="../tags/tag6.xml"/><Relationship Id="rId15" Type="http://schemas.openxmlformats.org/officeDocument/2006/relationships/tags" Target="../tags/tag16.xml"/><Relationship Id="rId23" Type="http://schemas.openxmlformats.org/officeDocument/2006/relationships/tags" Target="../tags/tag24.xml"/><Relationship Id="rId28" Type="http://schemas.openxmlformats.org/officeDocument/2006/relationships/tags" Target="../tags/tag29.xml"/><Relationship Id="rId36" Type="http://schemas.openxmlformats.org/officeDocument/2006/relationships/tags" Target="../tags/tag37.xml"/><Relationship Id="rId49" Type="http://schemas.openxmlformats.org/officeDocument/2006/relationships/image" Target="../media/image19.png"/><Relationship Id="rId10" Type="http://schemas.openxmlformats.org/officeDocument/2006/relationships/tags" Target="../tags/tag11.xml"/><Relationship Id="rId19" Type="http://schemas.openxmlformats.org/officeDocument/2006/relationships/tags" Target="../tags/tag20.xml"/><Relationship Id="rId31" Type="http://schemas.openxmlformats.org/officeDocument/2006/relationships/tags" Target="../tags/tag32.xml"/><Relationship Id="rId44" Type="http://schemas.openxmlformats.org/officeDocument/2006/relationships/tags" Target="../tags/tag45.xml"/><Relationship Id="rId52" Type="http://schemas.microsoft.com/office/2007/relationships/hdphoto" Target="../media/hdphoto5.wdp"/><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 Id="rId22" Type="http://schemas.openxmlformats.org/officeDocument/2006/relationships/tags" Target="../tags/tag23.xml"/><Relationship Id="rId27" Type="http://schemas.openxmlformats.org/officeDocument/2006/relationships/tags" Target="../tags/tag28.xml"/><Relationship Id="rId30" Type="http://schemas.openxmlformats.org/officeDocument/2006/relationships/tags" Target="../tags/tag31.xml"/><Relationship Id="rId35" Type="http://schemas.openxmlformats.org/officeDocument/2006/relationships/tags" Target="../tags/tag36.xml"/><Relationship Id="rId43" Type="http://schemas.openxmlformats.org/officeDocument/2006/relationships/tags" Target="../tags/tag44.xml"/><Relationship Id="rId48" Type="http://schemas.openxmlformats.org/officeDocument/2006/relationships/image" Target="../media/image16.png"/><Relationship Id="rId8" Type="http://schemas.openxmlformats.org/officeDocument/2006/relationships/tags" Target="../tags/tag9.xml"/><Relationship Id="rId51" Type="http://schemas.openxmlformats.org/officeDocument/2006/relationships/image" Target="../media/image36.png"/><Relationship Id="rId3" Type="http://schemas.openxmlformats.org/officeDocument/2006/relationships/tags" Target="../tags/tag4.xml"/><Relationship Id="rId12" Type="http://schemas.openxmlformats.org/officeDocument/2006/relationships/tags" Target="../tags/tag13.xml"/><Relationship Id="rId17" Type="http://schemas.openxmlformats.org/officeDocument/2006/relationships/tags" Target="../tags/tag18.xml"/><Relationship Id="rId25" Type="http://schemas.openxmlformats.org/officeDocument/2006/relationships/tags" Target="../tags/tag26.xml"/><Relationship Id="rId33" Type="http://schemas.openxmlformats.org/officeDocument/2006/relationships/tags" Target="../tags/tag34.xml"/><Relationship Id="rId38" Type="http://schemas.openxmlformats.org/officeDocument/2006/relationships/tags" Target="../tags/tag39.xml"/><Relationship Id="rId46" Type="http://schemas.openxmlformats.org/officeDocument/2006/relationships/notesSlide" Target="../notesSlides/notesSlide6.xml"/><Relationship Id="rId20" Type="http://schemas.openxmlformats.org/officeDocument/2006/relationships/tags" Target="../tags/tag21.xml"/><Relationship Id="rId41" Type="http://schemas.openxmlformats.org/officeDocument/2006/relationships/tags" Target="../tags/tag42.xml"/><Relationship Id="rId1" Type="http://schemas.openxmlformats.org/officeDocument/2006/relationships/tags" Target="../tags/tag2.xml"/><Relationship Id="rId6" Type="http://schemas.openxmlformats.org/officeDocument/2006/relationships/tags" Target="../tags/tag7.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17.png"/><Relationship Id="rId7"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36.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8.pn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8.png"/><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3" Type="http://schemas.openxmlformats.org/officeDocument/2006/relationships/tags" Target="../tags/tag48.xml"/><Relationship Id="rId7" Type="http://schemas.openxmlformats.org/officeDocument/2006/relationships/slideLayout" Target="../slideLayouts/slideLayout1.xml"/><Relationship Id="rId12" Type="http://schemas.openxmlformats.org/officeDocument/2006/relationships/image" Target="../media/image46.png"/><Relationship Id="rId2" Type="http://schemas.openxmlformats.org/officeDocument/2006/relationships/tags" Target="../tags/tag47.xml"/><Relationship Id="rId16" Type="http://schemas.microsoft.com/office/2007/relationships/hdphoto" Target="../media/hdphoto5.wdp"/><Relationship Id="rId1" Type="http://schemas.openxmlformats.org/officeDocument/2006/relationships/tags" Target="../tags/tag46.xml"/><Relationship Id="rId6" Type="http://schemas.openxmlformats.org/officeDocument/2006/relationships/tags" Target="../tags/tag51.xml"/><Relationship Id="rId11" Type="http://schemas.openxmlformats.org/officeDocument/2006/relationships/image" Target="../media/image45.png"/><Relationship Id="rId5" Type="http://schemas.openxmlformats.org/officeDocument/2006/relationships/tags" Target="../tags/tag50.xml"/><Relationship Id="rId15" Type="http://schemas.openxmlformats.org/officeDocument/2006/relationships/image" Target="../media/image36.png"/><Relationship Id="rId10" Type="http://schemas.openxmlformats.org/officeDocument/2006/relationships/image" Target="../media/image44.png"/><Relationship Id="rId4" Type="http://schemas.openxmlformats.org/officeDocument/2006/relationships/tags" Target="../tags/tag49.xml"/><Relationship Id="rId9" Type="http://schemas.openxmlformats.org/officeDocument/2006/relationships/image" Target="../media/image43.png"/><Relationship Id="rId1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42.png"/><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36.png"/><Relationship Id="rId4" Type="http://schemas.openxmlformats.org/officeDocument/2006/relationships/image" Target="../media/image16.png"/></Relationships>
</file>

<file path=ppt/slides/_rels/slide3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8.png"/><Relationship Id="rId4" Type="http://schemas.openxmlformats.org/officeDocument/2006/relationships/image" Target="../media/image16.png"/></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55.png"/><Relationship Id="rId4" Type="http://schemas.openxmlformats.org/officeDocument/2006/relationships/image" Target="../media/image16.png"/></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7" Type="http://schemas.microsoft.com/office/2007/relationships/hdphoto" Target="../media/hdphoto7.wdp"/><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17.png"/></Relationships>
</file>

<file path=ppt/slides/_rels/slide3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8.png"/><Relationship Id="rId4" Type="http://schemas.openxmlformats.org/officeDocument/2006/relationships/image" Target="../media/image16.png"/></Relationships>
</file>

<file path=ppt/slides/_rels/slide4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16.png"/><Relationship Id="rId7" Type="http://schemas.openxmlformats.org/officeDocument/2006/relationships/image" Target="../media/image61.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17.png"/><Relationship Id="rId9" Type="http://schemas.openxmlformats.org/officeDocument/2006/relationships/image" Target="../media/image63.png"/></Relationships>
</file>

<file path=ppt/slides/_rels/slide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36.png"/><Relationship Id="rId4" Type="http://schemas.openxmlformats.org/officeDocument/2006/relationships/image" Target="../media/image16.png"/></Relationships>
</file>

<file path=ppt/slides/_rels/slide4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hyperlink" Target="https://vi.wikipedia.org/wiki/Qu%E1%BA%A3ng_B%C3%ACnh" TargetMode="External"/><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8.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B03961-91B9-990B-C40D-26225BE030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391" y="0"/>
            <a:ext cx="1727199" cy="1371599"/>
          </a:xfrm>
          <a:prstGeom prst="rect">
            <a:avLst/>
          </a:prstGeom>
          <a:ln>
            <a:noFill/>
          </a:ln>
          <a:effectLst>
            <a:outerShdw blurRad="292100" dist="139700" dir="2700000" algn="tl" rotWithShape="0">
              <a:srgbClr val="333333">
                <a:alpha val="65000"/>
              </a:srgbClr>
            </a:outerShdw>
          </a:effectLst>
        </p:spPr>
      </p:pic>
      <p:sp>
        <p:nvSpPr>
          <p:cNvPr id="3" name="圆角矩形 139">
            <a:extLst>
              <a:ext uri="{FF2B5EF4-FFF2-40B4-BE49-F238E27FC236}">
                <a16:creationId xmlns:a16="http://schemas.microsoft.com/office/drawing/2014/main" id="{D2C17CBA-1209-AFFA-FD98-B9604F8AB84D}"/>
              </a:ext>
            </a:extLst>
          </p:cNvPr>
          <p:cNvSpPr/>
          <p:nvPr/>
        </p:nvSpPr>
        <p:spPr bwMode="auto">
          <a:xfrm>
            <a:off x="1856590" y="1692275"/>
            <a:ext cx="7131050" cy="1903411"/>
          </a:xfrm>
          <a:prstGeom prst="roundRect">
            <a:avLst>
              <a:gd name="adj" fmla="val 9069"/>
            </a:avLst>
          </a:prstGeom>
          <a:solidFill>
            <a:schemeClr val="accent5">
              <a:lumMod val="20000"/>
              <a:lumOff val="8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sz="185"/>
          </a:p>
        </p:txBody>
      </p:sp>
      <p:cxnSp>
        <p:nvCxnSpPr>
          <p:cNvPr id="4" name="直接连接符 145">
            <a:extLst>
              <a:ext uri="{FF2B5EF4-FFF2-40B4-BE49-F238E27FC236}">
                <a16:creationId xmlns:a16="http://schemas.microsoft.com/office/drawing/2014/main" id="{D0E6AC8D-7E8E-810A-A94F-5A0824BE7B34}"/>
              </a:ext>
            </a:extLst>
          </p:cNvPr>
          <p:cNvCxnSpPr>
            <a:cxnSpLocks/>
          </p:cNvCxnSpPr>
          <p:nvPr/>
        </p:nvCxnSpPr>
        <p:spPr bwMode="auto">
          <a:xfrm>
            <a:off x="3208946" y="11340"/>
            <a:ext cx="0" cy="1680935"/>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5" name="直接连接符 143">
            <a:extLst>
              <a:ext uri="{FF2B5EF4-FFF2-40B4-BE49-F238E27FC236}">
                <a16:creationId xmlns:a16="http://schemas.microsoft.com/office/drawing/2014/main" id="{D13CCC78-FA01-86D6-318A-560487C0A11C}"/>
              </a:ext>
            </a:extLst>
          </p:cNvPr>
          <p:cNvCxnSpPr/>
          <p:nvPr/>
        </p:nvCxnSpPr>
        <p:spPr bwMode="auto">
          <a:xfrm>
            <a:off x="7284026" y="0"/>
            <a:ext cx="0" cy="1692275"/>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7" name="图片 144">
            <a:extLst>
              <a:ext uri="{FF2B5EF4-FFF2-40B4-BE49-F238E27FC236}">
                <a16:creationId xmlns:a16="http://schemas.microsoft.com/office/drawing/2014/main" id="{3A505838-2BDF-5CA9-AF7D-0DCAFF98ECE9}"/>
              </a:ext>
            </a:extLst>
          </p:cNvPr>
          <p:cNvPicPr>
            <a:picLocks noChangeAspect="1"/>
          </p:cNvPicPr>
          <p:nvPr/>
        </p:nvPicPr>
        <p:blipFill>
          <a:blip r:embed="rId4"/>
          <a:stretch>
            <a:fillRect/>
          </a:stretch>
        </p:blipFill>
        <p:spPr bwMode="auto">
          <a:xfrm>
            <a:off x="3006533" y="1290239"/>
            <a:ext cx="404825" cy="420698"/>
          </a:xfrm>
          <a:prstGeom prst="rect">
            <a:avLst/>
          </a:prstGeom>
          <a:effectLst>
            <a:outerShdw blurRad="50800" dist="38100" dir="5400000" algn="t" rotWithShape="0">
              <a:prstClr val="black">
                <a:alpha val="40000"/>
              </a:prstClr>
            </a:outerShdw>
          </a:effectLst>
        </p:spPr>
      </p:pic>
      <p:pic>
        <p:nvPicPr>
          <p:cNvPr id="8" name="图片 142">
            <a:extLst>
              <a:ext uri="{FF2B5EF4-FFF2-40B4-BE49-F238E27FC236}">
                <a16:creationId xmlns:a16="http://schemas.microsoft.com/office/drawing/2014/main" id="{753DA6F4-DC20-3672-563F-3857BAE42D5E}"/>
              </a:ext>
            </a:extLst>
          </p:cNvPr>
          <p:cNvPicPr>
            <a:picLocks noChangeAspect="1"/>
          </p:cNvPicPr>
          <p:nvPr/>
        </p:nvPicPr>
        <p:blipFill>
          <a:blip r:embed="rId4"/>
          <a:stretch>
            <a:fillRect/>
          </a:stretch>
        </p:blipFill>
        <p:spPr bwMode="auto">
          <a:xfrm>
            <a:off x="7145863" y="1323805"/>
            <a:ext cx="373075" cy="388947"/>
          </a:xfrm>
          <a:prstGeom prst="rect">
            <a:avLst/>
          </a:prstGeom>
          <a:effectLst>
            <a:outerShdw blurRad="50800" dist="38100" dir="5400000" algn="t" rotWithShape="0">
              <a:prstClr val="black">
                <a:alpha val="40000"/>
              </a:prstClr>
            </a:outerShdw>
          </a:effectLst>
        </p:spPr>
      </p:pic>
      <p:sp>
        <p:nvSpPr>
          <p:cNvPr id="9" name="Rectangle 8">
            <a:extLst>
              <a:ext uri="{FF2B5EF4-FFF2-40B4-BE49-F238E27FC236}">
                <a16:creationId xmlns:a16="http://schemas.microsoft.com/office/drawing/2014/main" id="{AFD27E83-C286-D911-4B86-9874A7190EE5}"/>
              </a:ext>
            </a:extLst>
          </p:cNvPr>
          <p:cNvSpPr/>
          <p:nvPr/>
        </p:nvSpPr>
        <p:spPr>
          <a:xfrm>
            <a:off x="2410608" y="1841360"/>
            <a:ext cx="6325770" cy="1446550"/>
          </a:xfrm>
          <a:prstGeom prst="rect">
            <a:avLst/>
          </a:prstGeom>
          <a:noFill/>
        </p:spPr>
        <p:txBody>
          <a:bodyPr wrap="none" lIns="91440" tIns="45720" rIns="91440" bIns="45720">
            <a:spAutoFit/>
          </a:bodyPr>
          <a:lstStyle/>
          <a:p>
            <a:pPr algn="ctr"/>
            <a:r>
              <a:rPr lang="vi-VN" sz="4400" b="1" cap="none" spc="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CHÀO MỪNG CÁC EM </a:t>
            </a:r>
          </a:p>
          <a:p>
            <a:pPr algn="ctr"/>
            <a:r>
              <a:rPr lang="vi-VN" sz="4400" b="1" cap="none" spc="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ĐẾN VỚI TIẾT HỌC</a:t>
            </a:r>
            <a:endParaRPr lang="en-US" sz="4400" b="1" cap="none" spc="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pic>
        <p:nvPicPr>
          <p:cNvPr id="6" name="Picture 5" descr="22858PICdbgea5Gz679dY_PIC2018.png">
            <a:extLst>
              <a:ext uri="{FF2B5EF4-FFF2-40B4-BE49-F238E27FC236}">
                <a16:creationId xmlns:a16="http://schemas.microsoft.com/office/drawing/2014/main" id="{22D36DC6-BEB9-0F57-3298-AE44D4D66532}"/>
              </a:ext>
            </a:extLst>
          </p:cNvPr>
          <p:cNvPicPr>
            <a:picLocks noChangeAspect="1"/>
          </p:cNvPicPr>
          <p:nvPr/>
        </p:nvPicPr>
        <p:blipFill>
          <a:blip r:embed="rId5"/>
          <a:stretch>
            <a:fillRect/>
          </a:stretch>
        </p:blipFill>
        <p:spPr>
          <a:xfrm>
            <a:off x="8663344" y="2470843"/>
            <a:ext cx="3330730" cy="3332798"/>
          </a:xfrm>
          <a:prstGeom prst="rect">
            <a:avLst/>
          </a:prstGeom>
          <a:noFill/>
          <a:ln w="9525">
            <a:noFill/>
          </a:ln>
        </p:spPr>
      </p:pic>
    </p:spTree>
    <p:extLst>
      <p:ext uri="{BB962C8B-B14F-4D97-AF65-F5344CB8AC3E}">
        <p14:creationId xmlns:p14="http://schemas.microsoft.com/office/powerpoint/2010/main" val="24879195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Tm="3000">
        <p15:prstTrans prst="curtains"/>
        <p:sndAc>
          <p:stSnd>
            <p:snd r:embed="rId2" name="applause.wav"/>
          </p:stSnd>
        </p:sndAc>
      </p:transition>
    </mc:Choice>
    <mc:Fallback xmlns="">
      <p:transition spd="slow" advTm="3000">
        <p:fade/>
        <p:sndAc>
          <p:stSnd>
            <p:snd r:embed="rId6" name="applause.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9"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8">
            <a:extLst>
              <a:ext uri="{FF2B5EF4-FFF2-40B4-BE49-F238E27FC236}">
                <a16:creationId xmlns:a16="http://schemas.microsoft.com/office/drawing/2014/main" id="{820D04F3-6B37-CF73-AEA4-65FFB888E54C}"/>
              </a:ext>
            </a:extLst>
          </p:cNvPr>
          <p:cNvGrpSpPr/>
          <p:nvPr/>
        </p:nvGrpSpPr>
        <p:grpSpPr>
          <a:xfrm>
            <a:off x="-561574" y="2630239"/>
            <a:ext cx="2939568" cy="2506219"/>
            <a:chOff x="8151967" y="2553255"/>
            <a:chExt cx="2720898" cy="2700270"/>
          </a:xfrm>
        </p:grpSpPr>
        <p:pic>
          <p:nvPicPr>
            <p:cNvPr id="3" name="图片 9">
              <a:extLst>
                <a:ext uri="{FF2B5EF4-FFF2-40B4-BE49-F238E27FC236}">
                  <a16:creationId xmlns:a16="http://schemas.microsoft.com/office/drawing/2014/main" id="{F5B5E1DB-A468-D067-22C5-876860DD55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1967" y="2553255"/>
              <a:ext cx="2720898" cy="2700270"/>
            </a:xfrm>
            <a:prstGeom prst="rect">
              <a:avLst/>
            </a:prstGeom>
            <a:effectLst>
              <a:softEdge rad="31750"/>
            </a:effectLst>
          </p:spPr>
        </p:pic>
        <p:sp>
          <p:nvSpPr>
            <p:cNvPr id="4" name="文本框 10">
              <a:extLst>
                <a:ext uri="{FF2B5EF4-FFF2-40B4-BE49-F238E27FC236}">
                  <a16:creationId xmlns:a16="http://schemas.microsoft.com/office/drawing/2014/main" id="{127EBB20-A6B7-0143-119A-849D04AA6AB7}"/>
                </a:ext>
              </a:extLst>
            </p:cNvPr>
            <p:cNvSpPr txBox="1"/>
            <p:nvPr/>
          </p:nvSpPr>
          <p:spPr>
            <a:xfrm>
              <a:off x="9034497" y="3316684"/>
              <a:ext cx="1117771" cy="1160625"/>
            </a:xfrm>
            <a:prstGeom prst="rect">
              <a:avLst/>
            </a:prstGeom>
            <a:noFill/>
            <a:ln>
              <a:noFill/>
            </a:ln>
          </p:spPr>
          <p:txBody>
            <a:bodyPr wrap="square" rtlCol="0">
              <a:spAutoFit/>
            </a:bodyPr>
            <a:lstStyle>
              <a:defPPr>
                <a:defRPr lang="zh-CN"/>
              </a:defPPr>
              <a:lvl1pPr algn="dist">
                <a:defRPr sz="3200">
                  <a:latin typeface="方正清刻本悦宋简体" panose="02000000000000000000" pitchFamily="2" charset="-122"/>
                  <a:ea typeface="方正清刻本悦宋简体" panose="02000000000000000000" pitchFamily="2" charset="-122"/>
                </a:defRPr>
              </a:lvl1pPr>
            </a:lstStyle>
            <a:p>
              <a:pPr algn="ctr"/>
              <a:r>
                <a:rPr lang="en-US" altLang="zh-CN" b="1">
                  <a:solidFill>
                    <a:schemeClr val="bg1"/>
                  </a:solidFill>
                  <a:latin typeface="Lobster Two" panose="02000506000000020003" pitchFamily="2" charset="0"/>
                  <a:ea typeface="叶根友毛笔行书2.0版" panose="02010601030101010101" pitchFamily="2" charset="-122"/>
                  <a:cs typeface="+mn-ea"/>
                  <a:sym typeface="+mn-lt"/>
                </a:rPr>
                <a:t>1. Tác </a:t>
              </a:r>
              <a:r>
                <a:rPr lang="en-US" altLang="zh-CN" b="1" dirty="0" err="1">
                  <a:solidFill>
                    <a:schemeClr val="bg1"/>
                  </a:solidFill>
                  <a:latin typeface="Lobster Two" panose="02000506000000020003" pitchFamily="2" charset="0"/>
                  <a:ea typeface="叶根友毛笔行书2.0版" panose="02010601030101010101" pitchFamily="2" charset="-122"/>
                  <a:cs typeface="+mn-ea"/>
                  <a:sym typeface="+mn-lt"/>
                </a:rPr>
                <a:t>giả</a:t>
              </a:r>
              <a:endParaRPr lang="zh-CN" altLang="en-US" b="1" dirty="0">
                <a:solidFill>
                  <a:schemeClr val="bg1"/>
                </a:solidFill>
                <a:latin typeface="Lobster Two" panose="02000506000000020003" pitchFamily="2" charset="0"/>
                <a:ea typeface="叶根友毛笔行书2.0版" panose="02010601030101010101" pitchFamily="2" charset="-122"/>
                <a:cs typeface="+mn-ea"/>
                <a:sym typeface="+mn-lt"/>
              </a:endParaRPr>
            </a:p>
          </p:txBody>
        </p:sp>
      </p:grpSp>
      <p:pic>
        <p:nvPicPr>
          <p:cNvPr id="6" name="图片 22">
            <a:extLst>
              <a:ext uri="{FF2B5EF4-FFF2-40B4-BE49-F238E27FC236}">
                <a16:creationId xmlns:a16="http://schemas.microsoft.com/office/drawing/2014/main" id="{C222FCA4-AF8D-0927-FD22-55DBEB13B6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219" y="0"/>
            <a:ext cx="2280858" cy="3426641"/>
          </a:xfrm>
          <a:prstGeom prst="rect">
            <a:avLst/>
          </a:prstGeom>
        </p:spPr>
      </p:pic>
      <p:pic>
        <p:nvPicPr>
          <p:cNvPr id="4098" name="Picture 1">
            <a:extLst>
              <a:ext uri="{FF2B5EF4-FFF2-40B4-BE49-F238E27FC236}">
                <a16:creationId xmlns:a16="http://schemas.microsoft.com/office/drawing/2014/main" id="{6C350546-A1C7-787A-D018-D49FF01C23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1894" y="-93306"/>
            <a:ext cx="4970105" cy="6864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a:extLst>
              <a:ext uri="{FF2B5EF4-FFF2-40B4-BE49-F238E27FC236}">
                <a16:creationId xmlns:a16="http://schemas.microsoft.com/office/drawing/2014/main" id="{C016B8A7-4278-00D3-73F5-6772CCD9DE72}"/>
              </a:ext>
            </a:extLst>
          </p:cNvPr>
          <p:cNvGrpSpPr/>
          <p:nvPr/>
        </p:nvGrpSpPr>
        <p:grpSpPr>
          <a:xfrm>
            <a:off x="2223586" y="725239"/>
            <a:ext cx="4235069" cy="3347733"/>
            <a:chOff x="2223586" y="725239"/>
            <a:chExt cx="4235069" cy="3347733"/>
          </a:xfrm>
        </p:grpSpPr>
        <p:pic>
          <p:nvPicPr>
            <p:cNvPr id="5" name="Hình ảnh 1">
              <a:extLst>
                <a:ext uri="{FF2B5EF4-FFF2-40B4-BE49-F238E27FC236}">
                  <a16:creationId xmlns:a16="http://schemas.microsoft.com/office/drawing/2014/main" id="{80F48F43-8CF2-C5C8-4D3F-FF3F56279D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54079" y="725239"/>
              <a:ext cx="3336174" cy="3336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91E30DD1-A0C2-64B6-1BEA-48433A5B3F07}"/>
                </a:ext>
              </a:extLst>
            </p:cNvPr>
            <p:cNvSpPr/>
            <p:nvPr/>
          </p:nvSpPr>
          <p:spPr>
            <a:xfrm>
              <a:off x="2223586" y="3426641"/>
              <a:ext cx="4235069" cy="646331"/>
            </a:xfrm>
            <a:prstGeom prst="rect">
              <a:avLst/>
            </a:prstGeom>
            <a:noFill/>
          </p:spPr>
          <p:txBody>
            <a:bodyPr wrap="none" lIns="91440" tIns="45720" rIns="91440" bIns="45720">
              <a:prstTxWarp prst="textChevronInverted">
                <a:avLst/>
              </a:prstTxWarp>
              <a:spAutoFit/>
            </a:bodyPr>
            <a:lstStyle/>
            <a:p>
              <a:pPr algn="ctr"/>
              <a:r>
                <a:rPr lang="en-US" sz="3600" b="1" cap="none" spc="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Hỏi ý kiến chuyên gia</a:t>
              </a:r>
            </a:p>
          </p:txBody>
        </p:sp>
      </p:grpSp>
    </p:spTree>
    <p:extLst>
      <p:ext uri="{BB962C8B-B14F-4D97-AF65-F5344CB8AC3E}">
        <p14:creationId xmlns:p14="http://schemas.microsoft.com/office/powerpoint/2010/main" val="2540373333"/>
      </p:ext>
    </p:extLst>
  </p:cSld>
  <p:clrMapOvr>
    <a:masterClrMapping/>
  </p:clrMapOvr>
  <mc:AlternateContent xmlns:mc="http://schemas.openxmlformats.org/markup-compatibility/2006" xmlns:p14="http://schemas.microsoft.com/office/powerpoint/2010/main">
    <mc:Choice Requires="p14">
      <p:transition spd="slow" p14:dur="1600" advTm="3000">
        <p14:prism isInverted="1"/>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ircle(in)">
                                      <p:cBhvr>
                                        <p:cTn id="14" dur="20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098"/>
                                        </p:tgtEl>
                                        <p:attrNameLst>
                                          <p:attrName>style.visibility</p:attrName>
                                        </p:attrNameLst>
                                      </p:cBhvr>
                                      <p:to>
                                        <p:strVal val="visible"/>
                                      </p:to>
                                    </p:set>
                                    <p:animEffect transition="in" filter="barn(inVertical)">
                                      <p:cBhvr>
                                        <p:cTn id="19"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8">
            <a:extLst>
              <a:ext uri="{FF2B5EF4-FFF2-40B4-BE49-F238E27FC236}">
                <a16:creationId xmlns:a16="http://schemas.microsoft.com/office/drawing/2014/main" id="{820D04F3-6B37-CF73-AEA4-65FFB888E54C}"/>
              </a:ext>
            </a:extLst>
          </p:cNvPr>
          <p:cNvGrpSpPr/>
          <p:nvPr/>
        </p:nvGrpSpPr>
        <p:grpSpPr>
          <a:xfrm>
            <a:off x="-561574" y="2630239"/>
            <a:ext cx="2939568" cy="2506219"/>
            <a:chOff x="8151967" y="2553255"/>
            <a:chExt cx="2720898" cy="2700270"/>
          </a:xfrm>
        </p:grpSpPr>
        <p:pic>
          <p:nvPicPr>
            <p:cNvPr id="3" name="图片 9">
              <a:extLst>
                <a:ext uri="{FF2B5EF4-FFF2-40B4-BE49-F238E27FC236}">
                  <a16:creationId xmlns:a16="http://schemas.microsoft.com/office/drawing/2014/main" id="{F5B5E1DB-A468-D067-22C5-876860DD55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1967" y="2553255"/>
              <a:ext cx="2720898" cy="2700270"/>
            </a:xfrm>
            <a:prstGeom prst="rect">
              <a:avLst/>
            </a:prstGeom>
            <a:effectLst>
              <a:softEdge rad="31750"/>
            </a:effectLst>
          </p:spPr>
        </p:pic>
        <p:sp>
          <p:nvSpPr>
            <p:cNvPr id="4" name="文本框 10">
              <a:extLst>
                <a:ext uri="{FF2B5EF4-FFF2-40B4-BE49-F238E27FC236}">
                  <a16:creationId xmlns:a16="http://schemas.microsoft.com/office/drawing/2014/main" id="{127EBB20-A6B7-0143-119A-849D04AA6AB7}"/>
                </a:ext>
              </a:extLst>
            </p:cNvPr>
            <p:cNvSpPr txBox="1"/>
            <p:nvPr/>
          </p:nvSpPr>
          <p:spPr>
            <a:xfrm>
              <a:off x="9034497" y="3316684"/>
              <a:ext cx="1117771" cy="1160625"/>
            </a:xfrm>
            <a:prstGeom prst="rect">
              <a:avLst/>
            </a:prstGeom>
            <a:noFill/>
            <a:ln>
              <a:noFill/>
            </a:ln>
          </p:spPr>
          <p:txBody>
            <a:bodyPr wrap="square" rtlCol="0">
              <a:spAutoFit/>
            </a:bodyPr>
            <a:lstStyle>
              <a:defPPr>
                <a:defRPr lang="zh-CN"/>
              </a:defPPr>
              <a:lvl1pPr algn="dist">
                <a:defRPr sz="3200">
                  <a:latin typeface="方正清刻本悦宋简体" panose="02000000000000000000" pitchFamily="2" charset="-122"/>
                  <a:ea typeface="方正清刻本悦宋简体" panose="02000000000000000000" pitchFamily="2" charset="-122"/>
                </a:defRPr>
              </a:lvl1pPr>
            </a:lstStyle>
            <a:p>
              <a:pPr algn="ctr"/>
              <a:r>
                <a:rPr lang="en-US" altLang="zh-CN" b="1">
                  <a:solidFill>
                    <a:schemeClr val="bg1"/>
                  </a:solidFill>
                  <a:latin typeface="Lobster Two" panose="02000506000000020003" pitchFamily="2" charset="0"/>
                  <a:ea typeface="叶根友毛笔行书2.0版" panose="02010601030101010101" pitchFamily="2" charset="-122"/>
                  <a:cs typeface="+mn-ea"/>
                  <a:sym typeface="+mn-lt"/>
                </a:rPr>
                <a:t>1. Tác </a:t>
              </a:r>
              <a:r>
                <a:rPr lang="en-US" altLang="zh-CN" b="1" dirty="0" err="1">
                  <a:solidFill>
                    <a:schemeClr val="bg1"/>
                  </a:solidFill>
                  <a:latin typeface="Lobster Two" panose="02000506000000020003" pitchFamily="2" charset="0"/>
                  <a:ea typeface="叶根友毛笔行书2.0版" panose="02010601030101010101" pitchFamily="2" charset="-122"/>
                  <a:cs typeface="+mn-ea"/>
                  <a:sym typeface="+mn-lt"/>
                </a:rPr>
                <a:t>giả</a:t>
              </a:r>
              <a:endParaRPr lang="zh-CN" altLang="en-US" b="1" dirty="0">
                <a:solidFill>
                  <a:schemeClr val="bg1"/>
                </a:solidFill>
                <a:latin typeface="Lobster Two" panose="02000506000000020003" pitchFamily="2" charset="0"/>
                <a:ea typeface="叶根友毛笔行书2.0版" panose="02010601030101010101" pitchFamily="2" charset="-122"/>
                <a:cs typeface="+mn-ea"/>
                <a:sym typeface="+mn-lt"/>
              </a:endParaRPr>
            </a:p>
          </p:txBody>
        </p:sp>
      </p:grpSp>
      <p:pic>
        <p:nvPicPr>
          <p:cNvPr id="6" name="图片 22">
            <a:extLst>
              <a:ext uri="{FF2B5EF4-FFF2-40B4-BE49-F238E27FC236}">
                <a16:creationId xmlns:a16="http://schemas.microsoft.com/office/drawing/2014/main" id="{C222FCA4-AF8D-0927-FD22-55DBEB13B6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219" y="0"/>
            <a:ext cx="2280858" cy="3426641"/>
          </a:xfrm>
          <a:prstGeom prst="rect">
            <a:avLst/>
          </a:prstGeom>
        </p:spPr>
      </p:pic>
      <p:pic>
        <p:nvPicPr>
          <p:cNvPr id="4098" name="Picture 1">
            <a:extLst>
              <a:ext uri="{FF2B5EF4-FFF2-40B4-BE49-F238E27FC236}">
                <a16:creationId xmlns:a16="http://schemas.microsoft.com/office/drawing/2014/main" id="{6C350546-A1C7-787A-D018-D49FF01C23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1894" y="-93306"/>
            <a:ext cx="4970105" cy="68642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Table 6">
            <a:extLst>
              <a:ext uri="{FF2B5EF4-FFF2-40B4-BE49-F238E27FC236}">
                <a16:creationId xmlns:a16="http://schemas.microsoft.com/office/drawing/2014/main" id="{D7D227B8-AAB3-ED2C-647E-A5DDCEEFBB7D}"/>
              </a:ext>
            </a:extLst>
          </p:cNvPr>
          <p:cNvGraphicFramePr>
            <a:graphicFrameLocks noGrp="1"/>
          </p:cNvGraphicFramePr>
          <p:nvPr>
            <p:extLst>
              <p:ext uri="{D42A27DB-BD31-4B8C-83A1-F6EECF244321}">
                <p14:modId xmlns:p14="http://schemas.microsoft.com/office/powerpoint/2010/main" val="2978529632"/>
              </p:ext>
            </p:extLst>
          </p:nvPr>
        </p:nvGraphicFramePr>
        <p:xfrm>
          <a:off x="6331158" y="-42118"/>
          <a:ext cx="5860841" cy="6864223"/>
        </p:xfrm>
        <a:graphic>
          <a:graphicData uri="http://schemas.openxmlformats.org/drawingml/2006/table">
            <a:tbl>
              <a:tblPr firstRow="1" bandRow="1">
                <a:tableStyleId>{F5AB1C69-6EDB-4FF4-983F-18BD219EF322}</a:tableStyleId>
              </a:tblPr>
              <a:tblGrid>
                <a:gridCol w="5860841">
                  <a:extLst>
                    <a:ext uri="{9D8B030D-6E8A-4147-A177-3AD203B41FA5}">
                      <a16:colId xmlns:a16="http://schemas.microsoft.com/office/drawing/2014/main" val="20000"/>
                    </a:ext>
                  </a:extLst>
                </a:gridCol>
              </a:tblGrid>
              <a:tr h="500889">
                <a:tc>
                  <a:txBody>
                    <a:bodyPr/>
                    <a:lstStyle/>
                    <a:p>
                      <a:pPr algn="just"/>
                      <a:r>
                        <a:rPr lang="en-US" sz="2600" dirty="0">
                          <a:solidFill>
                            <a:srgbClr val="FFFF00"/>
                          </a:solidFill>
                          <a:latin typeface="Times New Roman" pitchFamily="18" charset="0"/>
                          <a:cs typeface="Times New Roman" pitchFamily="18" charset="0"/>
                        </a:rPr>
                        <a:t>BÀ</a:t>
                      </a:r>
                      <a:r>
                        <a:rPr lang="en-US" sz="2600" baseline="0" dirty="0">
                          <a:solidFill>
                            <a:srgbClr val="FFFF00"/>
                          </a:solidFill>
                          <a:latin typeface="Times New Roman" pitchFamily="18" charset="0"/>
                          <a:cs typeface="Times New Roman" pitchFamily="18" charset="0"/>
                        </a:rPr>
                        <a:t> HUYỆN THANH QUAN</a:t>
                      </a:r>
                      <a:endParaRPr lang="en-US" sz="2600" dirty="0">
                        <a:solidFill>
                          <a:srgbClr val="FFFF00"/>
                        </a:solidFill>
                        <a:latin typeface="Times New Roman" pitchFamily="18" charset="0"/>
                        <a:cs typeface="Times New Roman" pitchFamily="18" charset="0"/>
                      </a:endParaRPr>
                    </a:p>
                  </a:txBody>
                  <a:tcPr/>
                </a:tc>
                <a:extLst>
                  <a:ext uri="{0D108BD9-81ED-4DB2-BD59-A6C34878D82A}">
                    <a16:rowId xmlns:a16="http://schemas.microsoft.com/office/drawing/2014/main" val="10000"/>
                  </a:ext>
                </a:extLst>
              </a:tr>
              <a:tr h="6363334">
                <a:tc>
                  <a:txBody>
                    <a:bodyPr/>
                    <a:lstStyle/>
                    <a:p>
                      <a:pPr algn="just">
                        <a:buFont typeface="Wingdings" pitchFamily="2" charset="2"/>
                        <a:buChar char="v"/>
                      </a:pPr>
                      <a:r>
                        <a:rPr lang="en-US" sz="2400" baseline="0" dirty="0">
                          <a:solidFill>
                            <a:schemeClr val="tx1"/>
                          </a:solidFill>
                          <a:latin typeface="Times New Roman" pitchFamily="18" charset="0"/>
                          <a:cs typeface="Times New Roman" pitchFamily="18" charset="0"/>
                        </a:rPr>
                        <a:t> </a:t>
                      </a:r>
                      <a:r>
                        <a:rPr lang="en-US" sz="2400" b="1" baseline="0" dirty="0" err="1">
                          <a:solidFill>
                            <a:schemeClr val="tx1"/>
                          </a:solidFill>
                          <a:latin typeface="Times New Roman" pitchFamily="18" charset="0"/>
                          <a:cs typeface="Times New Roman" pitchFamily="18" charset="0"/>
                        </a:rPr>
                        <a:t>Tên</a:t>
                      </a:r>
                      <a:r>
                        <a:rPr lang="en-US" sz="2400" b="1" baseline="0" dirty="0">
                          <a:solidFill>
                            <a:schemeClr val="tx1"/>
                          </a:solidFill>
                          <a:latin typeface="Times New Roman" pitchFamily="18" charset="0"/>
                          <a:cs typeface="Times New Roman" pitchFamily="18" charset="0"/>
                        </a:rPr>
                        <a:t> </a:t>
                      </a:r>
                      <a:r>
                        <a:rPr lang="en-US" sz="2400" b="1" baseline="0" dirty="0" err="1">
                          <a:solidFill>
                            <a:schemeClr val="tx1"/>
                          </a:solidFill>
                          <a:latin typeface="Times New Roman" pitchFamily="18" charset="0"/>
                          <a:cs typeface="Times New Roman" pitchFamily="18" charset="0"/>
                        </a:rPr>
                        <a:t>thật</a:t>
                      </a:r>
                      <a:r>
                        <a:rPr lang="en-US" sz="2400" b="1"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Nguyễn</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Thị</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Hinh</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sống</a:t>
                      </a:r>
                      <a:r>
                        <a:rPr lang="en-US" sz="2400" baseline="0" dirty="0">
                          <a:solidFill>
                            <a:schemeClr val="tx1"/>
                          </a:solidFill>
                          <a:latin typeface="Times New Roman" pitchFamily="18" charset="0"/>
                          <a:cs typeface="Times New Roman" pitchFamily="18" charset="0"/>
                        </a:rPr>
                        <a:t> ở </a:t>
                      </a:r>
                      <a:r>
                        <a:rPr lang="en-US" sz="2400" baseline="0" dirty="0" err="1">
                          <a:solidFill>
                            <a:schemeClr val="tx1"/>
                          </a:solidFill>
                          <a:latin typeface="Times New Roman" pitchFamily="18" charset="0"/>
                          <a:cs typeface="Times New Roman" pitchFamily="18" charset="0"/>
                        </a:rPr>
                        <a:t>thế</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kỉ</a:t>
                      </a:r>
                      <a:r>
                        <a:rPr lang="en-US" sz="2400" baseline="0" dirty="0">
                          <a:solidFill>
                            <a:schemeClr val="tx1"/>
                          </a:solidFill>
                          <a:latin typeface="Times New Roman" pitchFamily="18" charset="0"/>
                          <a:cs typeface="Times New Roman" pitchFamily="18" charset="0"/>
                        </a:rPr>
                        <a:t> XIX.</a:t>
                      </a:r>
                    </a:p>
                    <a:p>
                      <a:pPr algn="just">
                        <a:buFont typeface="Wingdings" pitchFamily="2" charset="2"/>
                        <a:buChar char="v"/>
                      </a:pPr>
                      <a:r>
                        <a:rPr lang="en-US" sz="2400" baseline="0" dirty="0">
                          <a:solidFill>
                            <a:schemeClr val="tx1"/>
                          </a:solidFill>
                          <a:latin typeface="Times New Roman" pitchFamily="18" charset="0"/>
                          <a:cs typeface="Times New Roman" pitchFamily="18" charset="0"/>
                        </a:rPr>
                        <a:t> </a:t>
                      </a:r>
                      <a:r>
                        <a:rPr lang="en-US" sz="2400" b="1" baseline="0" dirty="0" err="1">
                          <a:solidFill>
                            <a:schemeClr val="tx1"/>
                          </a:solidFill>
                          <a:latin typeface="Times New Roman" pitchFamily="18" charset="0"/>
                          <a:cs typeface="Times New Roman" pitchFamily="18" charset="0"/>
                        </a:rPr>
                        <a:t>Quê</a:t>
                      </a:r>
                      <a:r>
                        <a:rPr lang="en-US" sz="2400" b="1" baseline="0" dirty="0">
                          <a:solidFill>
                            <a:schemeClr val="tx1"/>
                          </a:solidFill>
                          <a:latin typeface="Times New Roman" pitchFamily="18" charset="0"/>
                          <a:cs typeface="Times New Roman" pitchFamily="18" charset="0"/>
                        </a:rPr>
                        <a:t> </a:t>
                      </a:r>
                      <a:r>
                        <a:rPr lang="en-US" sz="2400" b="1" baseline="0" dirty="0" err="1">
                          <a:solidFill>
                            <a:schemeClr val="tx1"/>
                          </a:solidFill>
                          <a:latin typeface="Times New Roman" pitchFamily="18" charset="0"/>
                          <a:cs typeface="Times New Roman" pitchFamily="18" charset="0"/>
                        </a:rPr>
                        <a:t>quán</a:t>
                      </a:r>
                      <a:r>
                        <a:rPr lang="en-US" sz="2400" b="1"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Nghi</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Tàm</a:t>
                      </a:r>
                      <a:r>
                        <a:rPr lang="en-US" sz="2400" baseline="0" dirty="0">
                          <a:solidFill>
                            <a:schemeClr val="tx1"/>
                          </a:solidFill>
                          <a:latin typeface="Times New Roman" pitchFamily="18" charset="0"/>
                          <a:cs typeface="Times New Roman" pitchFamily="18" charset="0"/>
                        </a:rPr>
                        <a:t> (nay </a:t>
                      </a:r>
                      <a:r>
                        <a:rPr lang="en-US" sz="2400" baseline="0" dirty="0" err="1">
                          <a:solidFill>
                            <a:schemeClr val="tx1"/>
                          </a:solidFill>
                          <a:latin typeface="Times New Roman" pitchFamily="18" charset="0"/>
                          <a:cs typeface="Times New Roman" pitchFamily="18" charset="0"/>
                        </a:rPr>
                        <a:t>thuộc</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Tây</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Hồ</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Hà</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Nội</a:t>
                      </a:r>
                      <a:r>
                        <a:rPr lang="en-US" sz="2400" baseline="0" dirty="0">
                          <a:solidFill>
                            <a:schemeClr val="tx1"/>
                          </a:solidFill>
                          <a:latin typeface="Times New Roman" pitchFamily="18" charset="0"/>
                          <a:cs typeface="Times New Roman" pitchFamily="18" charset="0"/>
                        </a:rPr>
                        <a:t>)</a:t>
                      </a:r>
                    </a:p>
                    <a:p>
                      <a:pPr algn="just">
                        <a:buFont typeface="Wingdings" pitchFamily="2" charset="2"/>
                        <a:buChar char="v"/>
                      </a:pPr>
                      <a:r>
                        <a:rPr lang="en-US" sz="2400" baseline="0" dirty="0">
                          <a:solidFill>
                            <a:schemeClr val="tx1"/>
                          </a:solidFill>
                          <a:latin typeface="Times New Roman" pitchFamily="18" charset="0"/>
                          <a:cs typeface="Times New Roman" pitchFamily="18" charset="0"/>
                        </a:rPr>
                        <a:t> </a:t>
                      </a:r>
                      <a:r>
                        <a:rPr lang="en-US" sz="2400" b="1" baseline="0" dirty="0" err="1">
                          <a:solidFill>
                            <a:schemeClr val="tx1"/>
                          </a:solidFill>
                          <a:latin typeface="Times New Roman" pitchFamily="18" charset="0"/>
                          <a:cs typeface="Times New Roman" pitchFamily="18" charset="0"/>
                        </a:rPr>
                        <a:t>Cuộc</a:t>
                      </a:r>
                      <a:r>
                        <a:rPr lang="en-US" sz="2400" b="1" baseline="0" dirty="0">
                          <a:solidFill>
                            <a:schemeClr val="tx1"/>
                          </a:solidFill>
                          <a:latin typeface="Times New Roman" pitchFamily="18" charset="0"/>
                          <a:cs typeface="Times New Roman" pitchFamily="18" charset="0"/>
                        </a:rPr>
                        <a:t> </a:t>
                      </a:r>
                      <a:r>
                        <a:rPr lang="en-US" sz="2400" b="1" baseline="0" dirty="0" err="1">
                          <a:solidFill>
                            <a:schemeClr val="tx1"/>
                          </a:solidFill>
                          <a:latin typeface="Times New Roman" pitchFamily="18" charset="0"/>
                          <a:cs typeface="Times New Roman" pitchFamily="18" charset="0"/>
                        </a:rPr>
                        <a:t>đời</a:t>
                      </a:r>
                      <a:r>
                        <a:rPr lang="en-US" sz="2400" b="1" baseline="0" dirty="0">
                          <a:solidFill>
                            <a:schemeClr val="tx1"/>
                          </a:solidFill>
                          <a:latin typeface="Times New Roman" pitchFamily="18" charset="0"/>
                          <a:cs typeface="Times New Roman" pitchFamily="18" charset="0"/>
                        </a:rPr>
                        <a:t>: </a:t>
                      </a:r>
                    </a:p>
                    <a:p>
                      <a:pPr algn="just">
                        <a:buFont typeface="Wingdings" pitchFamily="2" charset="2"/>
                        <a:buNone/>
                      </a:pP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Lấy</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chồng</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là</a:t>
                      </a:r>
                      <a:r>
                        <a:rPr lang="en-US" sz="2400" baseline="0" dirty="0">
                          <a:solidFill>
                            <a:schemeClr val="tx1"/>
                          </a:solidFill>
                          <a:latin typeface="Times New Roman" pitchFamily="18" charset="0"/>
                          <a:cs typeface="Times New Roman" pitchFamily="18" charset="0"/>
                        </a:rPr>
                        <a:t> tri </a:t>
                      </a:r>
                      <a:r>
                        <a:rPr lang="en-US" sz="2400" baseline="0" dirty="0" err="1">
                          <a:solidFill>
                            <a:schemeClr val="tx1"/>
                          </a:solidFill>
                          <a:latin typeface="Times New Roman" pitchFamily="18" charset="0"/>
                          <a:cs typeface="Times New Roman" pitchFamily="18" charset="0"/>
                        </a:rPr>
                        <a:t>huyện</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Thanh</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Quan</a:t>
                      </a:r>
                      <a:r>
                        <a:rPr lang="en-US" sz="2400" baseline="0" dirty="0">
                          <a:solidFill>
                            <a:schemeClr val="tx1"/>
                          </a:solidFill>
                          <a:latin typeface="Times New Roman" pitchFamily="18" charset="0"/>
                          <a:cs typeface="Times New Roman" pitchFamily="18" charset="0"/>
                        </a:rPr>
                        <a:t> (nay </a:t>
                      </a:r>
                      <a:r>
                        <a:rPr lang="en-US" sz="2400" baseline="0" dirty="0" err="1">
                          <a:solidFill>
                            <a:schemeClr val="tx1"/>
                          </a:solidFill>
                          <a:latin typeface="Times New Roman" pitchFamily="18" charset="0"/>
                          <a:cs typeface="Times New Roman" pitchFamily="18" charset="0"/>
                        </a:rPr>
                        <a:t>thuộc</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Thái</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Bình</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nên</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được</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gọi</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là</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bà</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huyện</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Thanh</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Quan</a:t>
                      </a:r>
                      <a:endParaRPr lang="en-US" sz="2400" baseline="0" dirty="0">
                        <a:solidFill>
                          <a:schemeClr val="tx1"/>
                        </a:solidFill>
                        <a:latin typeface="Times New Roman" pitchFamily="18" charset="0"/>
                        <a:cs typeface="Times New Roman" pitchFamily="18" charset="0"/>
                      </a:endParaRPr>
                    </a:p>
                    <a:p>
                      <a:pPr algn="just">
                        <a:buFontTx/>
                        <a:buChar char="-"/>
                      </a:pP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Giữ</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chức</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Giáo</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tập</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trong</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cung</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chuyên</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dạy</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lễ</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nghi</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văn</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chương</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cho</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công</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chúa</a:t>
                      </a:r>
                      <a:r>
                        <a:rPr lang="en-US" sz="2400" baseline="0" dirty="0">
                          <a:solidFill>
                            <a:schemeClr val="tx1"/>
                          </a:solidFill>
                          <a:latin typeface="Times New Roman" pitchFamily="18" charset="0"/>
                          <a:cs typeface="Times New Roman" pitchFamily="18" charset="0"/>
                        </a:rPr>
                        <a:t>, phi </a:t>
                      </a:r>
                      <a:r>
                        <a:rPr lang="en-US" sz="2400" baseline="0" dirty="0" err="1">
                          <a:solidFill>
                            <a:schemeClr val="tx1"/>
                          </a:solidFill>
                          <a:latin typeface="Times New Roman" pitchFamily="18" charset="0"/>
                          <a:cs typeface="Times New Roman" pitchFamily="18" charset="0"/>
                        </a:rPr>
                        <a:t>tần</a:t>
                      </a:r>
                      <a:r>
                        <a:rPr lang="en-US" sz="2400" baseline="0" dirty="0">
                          <a:solidFill>
                            <a:schemeClr val="tx1"/>
                          </a:solidFill>
                          <a:latin typeface="Times New Roman" pitchFamily="18" charset="0"/>
                          <a:cs typeface="Times New Roman" pitchFamily="18" charset="0"/>
                        </a:rPr>
                        <a:t>.</a:t>
                      </a:r>
                    </a:p>
                    <a:p>
                      <a:pPr algn="just">
                        <a:buFont typeface="Wingdings" pitchFamily="2" charset="2"/>
                        <a:buChar char="v"/>
                      </a:pPr>
                      <a:r>
                        <a:rPr lang="en-US" sz="2400" b="1" baseline="0" dirty="0">
                          <a:solidFill>
                            <a:schemeClr val="tx1"/>
                          </a:solidFill>
                          <a:latin typeface="Times New Roman" pitchFamily="18" charset="0"/>
                          <a:cs typeface="Times New Roman" pitchFamily="18" charset="0"/>
                        </a:rPr>
                        <a:t> </a:t>
                      </a:r>
                      <a:r>
                        <a:rPr lang="en-US" sz="2400" b="1" baseline="0" dirty="0" err="1">
                          <a:solidFill>
                            <a:schemeClr val="tx1"/>
                          </a:solidFill>
                          <a:latin typeface="Times New Roman" pitchFamily="18" charset="0"/>
                          <a:cs typeface="Times New Roman" pitchFamily="18" charset="0"/>
                        </a:rPr>
                        <a:t>Sự</a:t>
                      </a:r>
                      <a:r>
                        <a:rPr lang="en-US" sz="2400" b="1" baseline="0" dirty="0">
                          <a:solidFill>
                            <a:schemeClr val="tx1"/>
                          </a:solidFill>
                          <a:latin typeface="Times New Roman" pitchFamily="18" charset="0"/>
                          <a:cs typeface="Times New Roman" pitchFamily="18" charset="0"/>
                        </a:rPr>
                        <a:t> </a:t>
                      </a:r>
                      <a:r>
                        <a:rPr lang="en-US" sz="2400" b="1" baseline="0" dirty="0" err="1">
                          <a:solidFill>
                            <a:schemeClr val="tx1"/>
                          </a:solidFill>
                          <a:latin typeface="Times New Roman" pitchFamily="18" charset="0"/>
                          <a:cs typeface="Times New Roman" pitchFamily="18" charset="0"/>
                        </a:rPr>
                        <a:t>nghiệp</a:t>
                      </a:r>
                      <a:r>
                        <a:rPr lang="en-US" sz="2400" b="1"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Nữ</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sĩ</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tài</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hoa</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hiếm</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có</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để</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lại</a:t>
                      </a:r>
                      <a:r>
                        <a:rPr lang="en-US" sz="2400" baseline="0" dirty="0">
                          <a:solidFill>
                            <a:schemeClr val="tx1"/>
                          </a:solidFill>
                          <a:latin typeface="Times New Roman" pitchFamily="18" charset="0"/>
                          <a:cs typeface="Times New Roman" pitchFamily="18" charset="0"/>
                        </a:rPr>
                        <a:t> 6 </a:t>
                      </a:r>
                      <a:r>
                        <a:rPr lang="en-US" sz="2400" baseline="0" dirty="0" err="1">
                          <a:solidFill>
                            <a:schemeClr val="tx1"/>
                          </a:solidFill>
                          <a:latin typeface="Times New Roman" pitchFamily="18" charset="0"/>
                          <a:cs typeface="Times New Roman" pitchFamily="18" charset="0"/>
                        </a:rPr>
                        <a:t>bài</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thơ</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Nôm</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Đường</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luật</a:t>
                      </a:r>
                      <a:r>
                        <a:rPr lang="en-US" sz="2400" baseline="0" dirty="0">
                          <a:solidFill>
                            <a:schemeClr val="tx1"/>
                          </a:solidFill>
                          <a:latin typeface="Times New Roman" pitchFamily="18" charset="0"/>
                          <a:cs typeface="Times New Roman" pitchFamily="18" charset="0"/>
                        </a:rPr>
                        <a:t> </a:t>
                      </a:r>
                      <a:r>
                        <a:rPr lang="en-US" sz="2400" i="1" baseline="0" dirty="0">
                          <a:solidFill>
                            <a:schemeClr val="tx1"/>
                          </a:solidFill>
                          <a:latin typeface="Times New Roman" pitchFamily="18" charset="0"/>
                          <a:cs typeface="Times New Roman" pitchFamily="18" charset="0"/>
                        </a:rPr>
                        <a:t>(</a:t>
                      </a:r>
                      <a:r>
                        <a:rPr lang="en-US" sz="2400" i="1" baseline="0" dirty="0" err="1">
                          <a:solidFill>
                            <a:schemeClr val="tx1"/>
                          </a:solidFill>
                          <a:latin typeface="Times New Roman" pitchFamily="18" charset="0"/>
                          <a:cs typeface="Times New Roman" pitchFamily="18" charset="0"/>
                        </a:rPr>
                        <a:t>Thăng</a:t>
                      </a:r>
                      <a:r>
                        <a:rPr lang="en-US" sz="2400" i="1" baseline="0" dirty="0">
                          <a:solidFill>
                            <a:schemeClr val="tx1"/>
                          </a:solidFill>
                          <a:latin typeface="Times New Roman" pitchFamily="18" charset="0"/>
                          <a:cs typeface="Times New Roman" pitchFamily="18" charset="0"/>
                        </a:rPr>
                        <a:t> Long </a:t>
                      </a:r>
                      <a:r>
                        <a:rPr lang="en-US" sz="2400" i="1" baseline="0" dirty="0" err="1">
                          <a:solidFill>
                            <a:schemeClr val="tx1"/>
                          </a:solidFill>
                          <a:latin typeface="Times New Roman" pitchFamily="18" charset="0"/>
                          <a:cs typeface="Times New Roman" pitchFamily="18" charset="0"/>
                        </a:rPr>
                        <a:t>thành</a:t>
                      </a:r>
                      <a:r>
                        <a:rPr lang="en-US" sz="2400" i="1" baseline="0" dirty="0">
                          <a:solidFill>
                            <a:schemeClr val="tx1"/>
                          </a:solidFill>
                          <a:latin typeface="Times New Roman" pitchFamily="18" charset="0"/>
                          <a:cs typeface="Times New Roman" pitchFamily="18" charset="0"/>
                        </a:rPr>
                        <a:t> </a:t>
                      </a:r>
                      <a:r>
                        <a:rPr lang="en-US" sz="2400" i="1" baseline="0" dirty="0" err="1">
                          <a:solidFill>
                            <a:schemeClr val="tx1"/>
                          </a:solidFill>
                          <a:latin typeface="Times New Roman" pitchFamily="18" charset="0"/>
                          <a:cs typeface="Times New Roman" pitchFamily="18" charset="0"/>
                        </a:rPr>
                        <a:t>hoài</a:t>
                      </a:r>
                      <a:r>
                        <a:rPr lang="en-US" sz="2400" i="1" baseline="0" dirty="0">
                          <a:solidFill>
                            <a:schemeClr val="tx1"/>
                          </a:solidFill>
                          <a:latin typeface="Times New Roman" pitchFamily="18" charset="0"/>
                          <a:cs typeface="Times New Roman" pitchFamily="18" charset="0"/>
                        </a:rPr>
                        <a:t> </a:t>
                      </a:r>
                      <a:r>
                        <a:rPr lang="en-US" sz="2400" i="1" baseline="0" dirty="0" err="1">
                          <a:solidFill>
                            <a:schemeClr val="tx1"/>
                          </a:solidFill>
                          <a:latin typeface="Times New Roman" pitchFamily="18" charset="0"/>
                          <a:cs typeface="Times New Roman" pitchFamily="18" charset="0"/>
                        </a:rPr>
                        <a:t>cổ</a:t>
                      </a:r>
                      <a:r>
                        <a:rPr lang="en-US" sz="2400" i="1" baseline="0" dirty="0">
                          <a:solidFill>
                            <a:schemeClr val="tx1"/>
                          </a:solidFill>
                          <a:latin typeface="Times New Roman" pitchFamily="18" charset="0"/>
                          <a:cs typeface="Times New Roman" pitchFamily="18" charset="0"/>
                        </a:rPr>
                        <a:t>; </a:t>
                      </a:r>
                      <a:r>
                        <a:rPr lang="en-US" sz="2400" i="1" baseline="0" dirty="0" err="1">
                          <a:solidFill>
                            <a:schemeClr val="tx1"/>
                          </a:solidFill>
                          <a:latin typeface="Times New Roman" pitchFamily="18" charset="0"/>
                          <a:cs typeface="Times New Roman" pitchFamily="18" charset="0"/>
                        </a:rPr>
                        <a:t>Chiều</a:t>
                      </a:r>
                      <a:r>
                        <a:rPr lang="en-US" sz="2400" i="1" baseline="0" dirty="0">
                          <a:solidFill>
                            <a:schemeClr val="tx1"/>
                          </a:solidFill>
                          <a:latin typeface="Times New Roman" pitchFamily="18" charset="0"/>
                          <a:cs typeface="Times New Roman" pitchFamily="18" charset="0"/>
                        </a:rPr>
                        <a:t> </a:t>
                      </a:r>
                      <a:r>
                        <a:rPr lang="en-US" sz="2400" i="1" baseline="0" dirty="0" err="1">
                          <a:solidFill>
                            <a:schemeClr val="tx1"/>
                          </a:solidFill>
                          <a:latin typeface="Times New Roman" pitchFamily="18" charset="0"/>
                          <a:cs typeface="Times New Roman" pitchFamily="18" charset="0"/>
                        </a:rPr>
                        <a:t>hôm</a:t>
                      </a:r>
                      <a:r>
                        <a:rPr lang="en-US" sz="2400" i="1" baseline="0" dirty="0">
                          <a:solidFill>
                            <a:schemeClr val="tx1"/>
                          </a:solidFill>
                          <a:latin typeface="Times New Roman" pitchFamily="18" charset="0"/>
                          <a:cs typeface="Times New Roman" pitchFamily="18" charset="0"/>
                        </a:rPr>
                        <a:t> </a:t>
                      </a:r>
                      <a:r>
                        <a:rPr lang="en-US" sz="2400" i="1" baseline="0" dirty="0" err="1">
                          <a:solidFill>
                            <a:schemeClr val="tx1"/>
                          </a:solidFill>
                          <a:latin typeface="Times New Roman" pitchFamily="18" charset="0"/>
                          <a:cs typeface="Times New Roman" pitchFamily="18" charset="0"/>
                        </a:rPr>
                        <a:t>nhớ</a:t>
                      </a:r>
                      <a:r>
                        <a:rPr lang="en-US" sz="2400" i="1" baseline="0" dirty="0">
                          <a:solidFill>
                            <a:schemeClr val="tx1"/>
                          </a:solidFill>
                          <a:latin typeface="Times New Roman" pitchFamily="18" charset="0"/>
                          <a:cs typeface="Times New Roman" pitchFamily="18" charset="0"/>
                        </a:rPr>
                        <a:t> </a:t>
                      </a:r>
                      <a:r>
                        <a:rPr lang="en-US" sz="2400" i="1" baseline="0" dirty="0" err="1">
                          <a:solidFill>
                            <a:schemeClr val="tx1"/>
                          </a:solidFill>
                          <a:latin typeface="Times New Roman" pitchFamily="18" charset="0"/>
                          <a:cs typeface="Times New Roman" pitchFamily="18" charset="0"/>
                        </a:rPr>
                        <a:t>nhà</a:t>
                      </a:r>
                      <a:r>
                        <a:rPr lang="en-US" sz="2400" i="1" baseline="0" dirty="0">
                          <a:solidFill>
                            <a:schemeClr val="tx1"/>
                          </a:solidFill>
                          <a:latin typeface="Times New Roman" pitchFamily="18" charset="0"/>
                          <a:cs typeface="Times New Roman" pitchFamily="18" charset="0"/>
                        </a:rPr>
                        <a:t>; </a:t>
                      </a:r>
                      <a:r>
                        <a:rPr lang="en-US" sz="2400" i="1" baseline="0" dirty="0" err="1">
                          <a:solidFill>
                            <a:schemeClr val="tx1"/>
                          </a:solidFill>
                          <a:latin typeface="Times New Roman" pitchFamily="18" charset="0"/>
                          <a:cs typeface="Times New Roman" pitchFamily="18" charset="0"/>
                        </a:rPr>
                        <a:t>Chùa</a:t>
                      </a:r>
                      <a:r>
                        <a:rPr lang="en-US" sz="2400" i="1" baseline="0" dirty="0">
                          <a:solidFill>
                            <a:schemeClr val="tx1"/>
                          </a:solidFill>
                          <a:latin typeface="Times New Roman" pitchFamily="18" charset="0"/>
                          <a:cs typeface="Times New Roman" pitchFamily="18" charset="0"/>
                        </a:rPr>
                        <a:t> </a:t>
                      </a:r>
                      <a:r>
                        <a:rPr lang="en-US" sz="2400" i="1" baseline="0" dirty="0" err="1">
                          <a:solidFill>
                            <a:schemeClr val="tx1"/>
                          </a:solidFill>
                          <a:latin typeface="Times New Roman" pitchFamily="18" charset="0"/>
                          <a:cs typeface="Times New Roman" pitchFamily="18" charset="0"/>
                        </a:rPr>
                        <a:t>Trấn</a:t>
                      </a:r>
                      <a:r>
                        <a:rPr lang="en-US" sz="2400" i="1" baseline="0" dirty="0">
                          <a:solidFill>
                            <a:schemeClr val="tx1"/>
                          </a:solidFill>
                          <a:latin typeface="Times New Roman" pitchFamily="18" charset="0"/>
                          <a:cs typeface="Times New Roman" pitchFamily="18" charset="0"/>
                        </a:rPr>
                        <a:t> </a:t>
                      </a:r>
                      <a:r>
                        <a:rPr lang="en-US" sz="2400" i="1" baseline="0" dirty="0" err="1">
                          <a:solidFill>
                            <a:schemeClr val="tx1"/>
                          </a:solidFill>
                          <a:latin typeface="Times New Roman" pitchFamily="18" charset="0"/>
                          <a:cs typeface="Times New Roman" pitchFamily="18" charset="0"/>
                        </a:rPr>
                        <a:t>Bắc</a:t>
                      </a:r>
                      <a:r>
                        <a:rPr lang="en-US" sz="2400" i="1" baseline="0" dirty="0">
                          <a:solidFill>
                            <a:schemeClr val="tx1"/>
                          </a:solidFill>
                          <a:latin typeface="Times New Roman" pitchFamily="18" charset="0"/>
                          <a:cs typeface="Times New Roman" pitchFamily="18" charset="0"/>
                        </a:rPr>
                        <a:t>; </a:t>
                      </a:r>
                      <a:r>
                        <a:rPr lang="en-US" sz="2400" i="1" baseline="0" dirty="0" err="1">
                          <a:solidFill>
                            <a:schemeClr val="tx1"/>
                          </a:solidFill>
                          <a:latin typeface="Times New Roman" pitchFamily="18" charset="0"/>
                          <a:cs typeface="Times New Roman" pitchFamily="18" charset="0"/>
                        </a:rPr>
                        <a:t>Cảnh</a:t>
                      </a:r>
                      <a:r>
                        <a:rPr lang="en-US" sz="2400" i="1" baseline="0" dirty="0">
                          <a:solidFill>
                            <a:schemeClr val="tx1"/>
                          </a:solidFill>
                          <a:latin typeface="Times New Roman" pitchFamily="18" charset="0"/>
                          <a:cs typeface="Times New Roman" pitchFamily="18" charset="0"/>
                        </a:rPr>
                        <a:t> </a:t>
                      </a:r>
                      <a:r>
                        <a:rPr lang="en-US" sz="2400" i="1" baseline="0" dirty="0" err="1">
                          <a:solidFill>
                            <a:schemeClr val="tx1"/>
                          </a:solidFill>
                          <a:latin typeface="Times New Roman" pitchFamily="18" charset="0"/>
                          <a:cs typeface="Times New Roman" pitchFamily="18" charset="0"/>
                        </a:rPr>
                        <a:t>chiều</a:t>
                      </a:r>
                      <a:r>
                        <a:rPr lang="en-US" sz="2400" i="1" baseline="0" dirty="0">
                          <a:solidFill>
                            <a:schemeClr val="tx1"/>
                          </a:solidFill>
                          <a:latin typeface="Times New Roman" pitchFamily="18" charset="0"/>
                          <a:cs typeface="Times New Roman" pitchFamily="18" charset="0"/>
                        </a:rPr>
                        <a:t> </a:t>
                      </a:r>
                      <a:r>
                        <a:rPr lang="en-US" sz="2400" i="1" baseline="0" dirty="0" err="1">
                          <a:solidFill>
                            <a:schemeClr val="tx1"/>
                          </a:solidFill>
                          <a:latin typeface="Times New Roman" pitchFamily="18" charset="0"/>
                          <a:cs typeface="Times New Roman" pitchFamily="18" charset="0"/>
                        </a:rPr>
                        <a:t>hôm</a:t>
                      </a:r>
                      <a:r>
                        <a:rPr lang="en-US" sz="2400" i="1" baseline="0" dirty="0">
                          <a:solidFill>
                            <a:schemeClr val="tx1"/>
                          </a:solidFill>
                          <a:latin typeface="Times New Roman" pitchFamily="18" charset="0"/>
                          <a:cs typeface="Times New Roman" pitchFamily="18" charset="0"/>
                        </a:rPr>
                        <a:t>; </a:t>
                      </a:r>
                      <a:r>
                        <a:rPr lang="en-US" sz="2400" i="1" baseline="0" dirty="0" err="1">
                          <a:solidFill>
                            <a:schemeClr val="tx1"/>
                          </a:solidFill>
                          <a:latin typeface="Times New Roman" pitchFamily="18" charset="0"/>
                          <a:cs typeface="Times New Roman" pitchFamily="18" charset="0"/>
                        </a:rPr>
                        <a:t>Đền</a:t>
                      </a:r>
                      <a:r>
                        <a:rPr lang="en-US" sz="2400" i="1" baseline="0" dirty="0">
                          <a:solidFill>
                            <a:schemeClr val="tx1"/>
                          </a:solidFill>
                          <a:latin typeface="Times New Roman" pitchFamily="18" charset="0"/>
                          <a:cs typeface="Times New Roman" pitchFamily="18" charset="0"/>
                        </a:rPr>
                        <a:t> </a:t>
                      </a:r>
                      <a:r>
                        <a:rPr lang="en-US" sz="2400" i="1" baseline="0" dirty="0" err="1">
                          <a:solidFill>
                            <a:schemeClr val="tx1"/>
                          </a:solidFill>
                          <a:latin typeface="Times New Roman" pitchFamily="18" charset="0"/>
                          <a:cs typeface="Times New Roman" pitchFamily="18" charset="0"/>
                        </a:rPr>
                        <a:t>Trấn</a:t>
                      </a:r>
                      <a:r>
                        <a:rPr lang="en-US" sz="2400" i="1" baseline="0" dirty="0">
                          <a:solidFill>
                            <a:schemeClr val="tx1"/>
                          </a:solidFill>
                          <a:latin typeface="Times New Roman" pitchFamily="18" charset="0"/>
                          <a:cs typeface="Times New Roman" pitchFamily="18" charset="0"/>
                        </a:rPr>
                        <a:t> </a:t>
                      </a:r>
                      <a:r>
                        <a:rPr lang="en-US" sz="2400" i="1" baseline="0" dirty="0" err="1">
                          <a:solidFill>
                            <a:schemeClr val="tx1"/>
                          </a:solidFill>
                          <a:latin typeface="Times New Roman" pitchFamily="18" charset="0"/>
                          <a:cs typeface="Times New Roman" pitchFamily="18" charset="0"/>
                        </a:rPr>
                        <a:t>Võ</a:t>
                      </a:r>
                      <a:r>
                        <a:rPr lang="en-US" sz="2400" i="1" baseline="0" dirty="0">
                          <a:solidFill>
                            <a:schemeClr val="tx1"/>
                          </a:solidFill>
                          <a:latin typeface="Times New Roman" pitchFamily="18" charset="0"/>
                          <a:cs typeface="Times New Roman" pitchFamily="18" charset="0"/>
                        </a:rPr>
                        <a:t>; Qua </a:t>
                      </a:r>
                      <a:r>
                        <a:rPr lang="en-US" sz="2400" i="1" baseline="0" dirty="0" err="1">
                          <a:solidFill>
                            <a:schemeClr val="tx1"/>
                          </a:solidFill>
                          <a:latin typeface="Times New Roman" pitchFamily="18" charset="0"/>
                          <a:cs typeface="Times New Roman" pitchFamily="18" charset="0"/>
                        </a:rPr>
                        <a:t>Đèo</a:t>
                      </a:r>
                      <a:r>
                        <a:rPr lang="en-US" sz="2400" i="1" baseline="0" dirty="0">
                          <a:solidFill>
                            <a:schemeClr val="tx1"/>
                          </a:solidFill>
                          <a:latin typeface="Times New Roman" pitchFamily="18" charset="0"/>
                          <a:cs typeface="Times New Roman" pitchFamily="18" charset="0"/>
                        </a:rPr>
                        <a:t> </a:t>
                      </a:r>
                      <a:r>
                        <a:rPr lang="en-US" sz="2400" i="1" baseline="0" dirty="0" err="1">
                          <a:solidFill>
                            <a:schemeClr val="tx1"/>
                          </a:solidFill>
                          <a:latin typeface="Times New Roman" pitchFamily="18" charset="0"/>
                          <a:cs typeface="Times New Roman" pitchFamily="18" charset="0"/>
                        </a:rPr>
                        <a:t>Ngang</a:t>
                      </a:r>
                      <a:r>
                        <a:rPr lang="en-US" sz="2400" i="1" baseline="0" dirty="0">
                          <a:solidFill>
                            <a:schemeClr val="tx1"/>
                          </a:solidFill>
                          <a:latin typeface="Times New Roman" pitchFamily="18" charset="0"/>
                          <a:cs typeface="Times New Roman" pitchFamily="18" charset="0"/>
                        </a:rPr>
                        <a:t>)</a:t>
                      </a:r>
                    </a:p>
                    <a:p>
                      <a:pPr algn="just">
                        <a:buFont typeface="Wingdings" pitchFamily="2" charset="2"/>
                        <a:buChar char="v"/>
                      </a:pPr>
                      <a:r>
                        <a:rPr lang="en-US" sz="2400" b="1" baseline="0" dirty="0" err="1">
                          <a:solidFill>
                            <a:schemeClr val="tx1"/>
                          </a:solidFill>
                          <a:latin typeface="Times New Roman" pitchFamily="18" charset="0"/>
                          <a:cs typeface="Times New Roman" pitchFamily="18" charset="0"/>
                        </a:rPr>
                        <a:t>Phong</a:t>
                      </a:r>
                      <a:r>
                        <a:rPr lang="en-US" sz="2400" b="1" baseline="0" dirty="0">
                          <a:solidFill>
                            <a:schemeClr val="tx1"/>
                          </a:solidFill>
                          <a:latin typeface="Times New Roman" pitchFamily="18" charset="0"/>
                          <a:cs typeface="Times New Roman" pitchFamily="18" charset="0"/>
                        </a:rPr>
                        <a:t> </a:t>
                      </a:r>
                      <a:r>
                        <a:rPr lang="en-US" sz="2400" b="1" baseline="0" dirty="0" err="1">
                          <a:solidFill>
                            <a:schemeClr val="tx1"/>
                          </a:solidFill>
                          <a:latin typeface="Times New Roman" pitchFamily="18" charset="0"/>
                          <a:cs typeface="Times New Roman" pitchFamily="18" charset="0"/>
                        </a:rPr>
                        <a:t>cách</a:t>
                      </a:r>
                      <a:r>
                        <a:rPr lang="en-US" sz="2400" b="1" baseline="0" dirty="0">
                          <a:solidFill>
                            <a:schemeClr val="tx1"/>
                          </a:solidFill>
                          <a:latin typeface="Times New Roman" pitchFamily="18" charset="0"/>
                          <a:cs typeface="Times New Roman" pitchFamily="18" charset="0"/>
                        </a:rPr>
                        <a:t> </a:t>
                      </a:r>
                      <a:r>
                        <a:rPr lang="en-US" sz="2400" b="1" baseline="0" dirty="0" err="1">
                          <a:solidFill>
                            <a:schemeClr val="tx1"/>
                          </a:solidFill>
                          <a:latin typeface="Times New Roman" pitchFamily="18" charset="0"/>
                          <a:cs typeface="Times New Roman" pitchFamily="18" charset="0"/>
                        </a:rPr>
                        <a:t>sáng</a:t>
                      </a:r>
                      <a:r>
                        <a:rPr lang="en-US" sz="2400" b="1" baseline="0" dirty="0">
                          <a:solidFill>
                            <a:schemeClr val="tx1"/>
                          </a:solidFill>
                          <a:latin typeface="Times New Roman" pitchFamily="18" charset="0"/>
                          <a:cs typeface="Times New Roman" pitchFamily="18" charset="0"/>
                        </a:rPr>
                        <a:t> </a:t>
                      </a:r>
                      <a:r>
                        <a:rPr lang="en-US" sz="2400" b="1" baseline="0" dirty="0" err="1">
                          <a:solidFill>
                            <a:schemeClr val="tx1"/>
                          </a:solidFill>
                          <a:latin typeface="Times New Roman" pitchFamily="18" charset="0"/>
                          <a:cs typeface="Times New Roman" pitchFamily="18" charset="0"/>
                        </a:rPr>
                        <a:t>tác</a:t>
                      </a:r>
                      <a:r>
                        <a:rPr lang="en-US" sz="2400" b="1"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Bác</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học</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hoài</a:t>
                      </a:r>
                      <a:r>
                        <a:rPr lang="en-US" sz="2400" baseline="0" dirty="0">
                          <a:solidFill>
                            <a:schemeClr val="tx1"/>
                          </a:solidFill>
                          <a:latin typeface="Times New Roman" pitchFamily="18" charset="0"/>
                          <a:cs typeface="Times New Roman" pitchFamily="18" charset="0"/>
                        </a:rPr>
                        <a:t> </a:t>
                      </a:r>
                      <a:r>
                        <a:rPr lang="en-US" sz="2400" baseline="0" dirty="0" err="1">
                          <a:solidFill>
                            <a:schemeClr val="tx1"/>
                          </a:solidFill>
                          <a:latin typeface="Times New Roman" pitchFamily="18" charset="0"/>
                          <a:cs typeface="Times New Roman" pitchFamily="18" charset="0"/>
                        </a:rPr>
                        <a:t>cổ</a:t>
                      </a:r>
                      <a:endParaRPr lang="en-US" sz="2400" dirty="0">
                        <a:solidFill>
                          <a:schemeClr val="tx1"/>
                        </a:solidFill>
                        <a:latin typeface="Times New Roman" pitchFamily="18" charset="0"/>
                        <a:cs typeface="Times New Roman" pitchFamily="18" charset="0"/>
                      </a:endParaRPr>
                    </a:p>
                  </a:txBody>
                  <a:tcPr/>
                </a:tc>
                <a:extLst>
                  <a:ext uri="{0D108BD9-81ED-4DB2-BD59-A6C34878D82A}">
                    <a16:rowId xmlns:a16="http://schemas.microsoft.com/office/drawing/2014/main" val="10001"/>
                  </a:ext>
                </a:extLst>
              </a:tr>
            </a:tbl>
          </a:graphicData>
        </a:graphic>
      </p:graphicFrame>
      <p:pic>
        <p:nvPicPr>
          <p:cNvPr id="4100" name="Picture 4" descr="BÀ HUYỆN THANH QUAN - NỮ THI SĨ HỌC SÂU HIỂU RỘNG - Trải Nghiệm Sống">
            <a:extLst>
              <a:ext uri="{FF2B5EF4-FFF2-40B4-BE49-F238E27FC236}">
                <a16:creationId xmlns:a16="http://schemas.microsoft.com/office/drawing/2014/main" id="{6D09EBF8-9785-6EBA-88C7-FCE4689CE8F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4162" y="0"/>
            <a:ext cx="4566995" cy="6846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8762970"/>
      </p:ext>
    </p:extLst>
  </p:cSld>
  <p:clrMapOvr>
    <a:masterClrMapping/>
  </p:clrMapOvr>
  <mc:AlternateContent xmlns:mc="http://schemas.openxmlformats.org/markup-compatibility/2006" xmlns:p14="http://schemas.microsoft.com/office/powerpoint/2010/main">
    <mc:Choice Requires="p14">
      <p:transition spd="slow" p14:dur="1200" advTm="3000">
        <p14:prism/>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fade">
                                      <p:cBhvr>
                                        <p:cTn id="7" dur="500"/>
                                        <p:tgtEl>
                                          <p:spTgt spid="410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AD2BB"/>
        </a:solidFill>
        <a:effectLst/>
      </p:bgPr>
    </p:bg>
    <p:spTree>
      <p:nvGrpSpPr>
        <p:cNvPr id="1" name=""/>
        <p:cNvGrpSpPr/>
        <p:nvPr/>
      </p:nvGrpSpPr>
      <p:grpSpPr>
        <a:xfrm>
          <a:off x="0" y="0"/>
          <a:ext cx="0" cy="0"/>
          <a:chOff x="0" y="0"/>
          <a:chExt cx="0" cy="0"/>
        </a:xfrm>
      </p:grpSpPr>
      <p:pic>
        <p:nvPicPr>
          <p:cNvPr id="2" name="图片 22">
            <a:extLst>
              <a:ext uri="{FF2B5EF4-FFF2-40B4-BE49-F238E27FC236}">
                <a16:creationId xmlns:a16="http://schemas.microsoft.com/office/drawing/2014/main" id="{B689FC74-AAA6-B765-EAE0-AED337445D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219" y="0"/>
            <a:ext cx="2280858" cy="3426641"/>
          </a:xfrm>
          <a:prstGeom prst="rect">
            <a:avLst/>
          </a:prstGeom>
        </p:spPr>
      </p:pic>
      <p:sp>
        <p:nvSpPr>
          <p:cNvPr id="13" name="TextBox 12">
            <a:extLst>
              <a:ext uri="{FF2B5EF4-FFF2-40B4-BE49-F238E27FC236}">
                <a16:creationId xmlns:a16="http://schemas.microsoft.com/office/drawing/2014/main" id="{757DBE5F-670C-AF81-763F-11824C417778}"/>
              </a:ext>
            </a:extLst>
          </p:cNvPr>
          <p:cNvSpPr txBox="1"/>
          <p:nvPr/>
        </p:nvSpPr>
        <p:spPr>
          <a:xfrm>
            <a:off x="4785264" y="426338"/>
            <a:ext cx="6210300" cy="668645"/>
          </a:xfrm>
          <a:prstGeom prst="rect">
            <a:avLst/>
          </a:prstGeom>
          <a:noFill/>
        </p:spPr>
        <p:txBody>
          <a:bodyPr wrap="square">
            <a:spAutoFit/>
          </a:bodyPr>
          <a:lstStyle/>
          <a:p>
            <a:pPr marL="0" marR="0" algn="just">
              <a:lnSpc>
                <a:spcPct val="130000"/>
              </a:lnSpc>
              <a:spcBef>
                <a:spcPts val="0"/>
              </a:spcBef>
              <a:spcAft>
                <a:spcPts val="0"/>
              </a:spcAft>
            </a:pPr>
            <a:r>
              <a:rPr lang="en-US" sz="3200" b="1" dirty="0">
                <a:solidFill>
                  <a:srgbClr val="FF0000"/>
                </a:solidFill>
                <a:effectLst/>
                <a:latin typeface="Times New Roman" panose="02020603050405020304" pitchFamily="18" charset="0"/>
                <a:ea typeface="Calibri" panose="020F0502020204030204" pitchFamily="34" charset="0"/>
              </a:rPr>
              <a:t>a. </a:t>
            </a:r>
            <a:r>
              <a:rPr lang="en-US" sz="3200" b="1" dirty="0" err="1">
                <a:solidFill>
                  <a:srgbClr val="FF0000"/>
                </a:solidFill>
                <a:effectLst/>
                <a:latin typeface="Times New Roman" panose="02020603050405020304" pitchFamily="18" charset="0"/>
                <a:ea typeface="Calibri" panose="020F0502020204030204" pitchFamily="34" charset="0"/>
              </a:rPr>
              <a:t>Đọc</a:t>
            </a:r>
            <a:r>
              <a:rPr lang="en-US" sz="3200" b="1" dirty="0">
                <a:solidFill>
                  <a:srgbClr val="FF0000"/>
                </a:solidFill>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và</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tìm</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hiểu</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chú</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thích</a:t>
            </a:r>
            <a:endParaRPr lang="en-US" sz="3200" b="1" dirty="0">
              <a:solidFill>
                <a:srgbClr val="FF0000"/>
              </a:solidFill>
              <a:effectLst/>
              <a:latin typeface="Times New Roman" panose="02020603050405020304" pitchFamily="18" charset="0"/>
              <a:ea typeface="Calibri" panose="020F0502020204030204" pitchFamily="34" charset="0"/>
            </a:endParaRPr>
          </a:p>
        </p:txBody>
      </p:sp>
      <p:grpSp>
        <p:nvGrpSpPr>
          <p:cNvPr id="18" name="组合 8">
            <a:extLst>
              <a:ext uri="{FF2B5EF4-FFF2-40B4-BE49-F238E27FC236}">
                <a16:creationId xmlns:a16="http://schemas.microsoft.com/office/drawing/2014/main" id="{C6D17CB2-D7A3-EB56-5A17-02D5C1243131}"/>
              </a:ext>
            </a:extLst>
          </p:cNvPr>
          <p:cNvGrpSpPr/>
          <p:nvPr/>
        </p:nvGrpSpPr>
        <p:grpSpPr>
          <a:xfrm>
            <a:off x="1682651" y="-375849"/>
            <a:ext cx="3819955" cy="2700270"/>
            <a:chOff x="9207561" y="3057494"/>
            <a:chExt cx="2720898" cy="2700270"/>
          </a:xfrm>
        </p:grpSpPr>
        <p:pic>
          <p:nvPicPr>
            <p:cNvPr id="19" name="图片 9">
              <a:extLst>
                <a:ext uri="{FF2B5EF4-FFF2-40B4-BE49-F238E27FC236}">
                  <a16:creationId xmlns:a16="http://schemas.microsoft.com/office/drawing/2014/main" id="{FC470712-0549-53ED-478B-B6138F5826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07561" y="3057494"/>
              <a:ext cx="2720898" cy="2700270"/>
            </a:xfrm>
            <a:prstGeom prst="rect">
              <a:avLst/>
            </a:prstGeom>
            <a:effectLst>
              <a:softEdge rad="31750"/>
            </a:effectLst>
          </p:spPr>
        </p:pic>
        <p:sp>
          <p:nvSpPr>
            <p:cNvPr id="20" name="文本框 10">
              <a:extLst>
                <a:ext uri="{FF2B5EF4-FFF2-40B4-BE49-F238E27FC236}">
                  <a16:creationId xmlns:a16="http://schemas.microsoft.com/office/drawing/2014/main" id="{23AF80D2-1831-0F57-E1E0-6B6E26505860}"/>
                </a:ext>
              </a:extLst>
            </p:cNvPr>
            <p:cNvSpPr txBox="1"/>
            <p:nvPr/>
          </p:nvSpPr>
          <p:spPr>
            <a:xfrm>
              <a:off x="9945508" y="3657954"/>
              <a:ext cx="1313877" cy="1200329"/>
            </a:xfrm>
            <a:prstGeom prst="rect">
              <a:avLst/>
            </a:prstGeom>
            <a:noFill/>
            <a:ln>
              <a:noFill/>
            </a:ln>
          </p:spPr>
          <p:txBody>
            <a:bodyPr wrap="square" rtlCol="0">
              <a:spAutoFit/>
            </a:bodyPr>
            <a:lstStyle>
              <a:defPPr>
                <a:defRPr lang="zh-CN"/>
              </a:defPPr>
              <a:lvl1pPr algn="dist">
                <a:defRPr sz="3200">
                  <a:latin typeface="方正清刻本悦宋简体" panose="02000000000000000000" pitchFamily="2" charset="-122"/>
                  <a:ea typeface="方正清刻本悦宋简体" panose="02000000000000000000" pitchFamily="2" charset="-122"/>
                </a:defRPr>
              </a:lvl1pPr>
            </a:lstStyle>
            <a:p>
              <a:pPr algn="ctr"/>
              <a:r>
                <a:rPr lang="en-US" altLang="zh-CN" sz="3600" b="1">
                  <a:solidFill>
                    <a:schemeClr val="bg1"/>
                  </a:solidFill>
                  <a:latin typeface="Lobster Two" panose="02000506000000020003" pitchFamily="2" charset="0"/>
                  <a:ea typeface="叶根友毛笔行书2.0版" panose="02010601030101010101" pitchFamily="2" charset="-122"/>
                  <a:cs typeface="+mn-ea"/>
                  <a:sym typeface="+mn-lt"/>
                </a:rPr>
                <a:t>2. Tác </a:t>
              </a:r>
              <a:r>
                <a:rPr lang="en-US" altLang="zh-CN" sz="3600" b="1" dirty="0" err="1">
                  <a:solidFill>
                    <a:schemeClr val="bg1"/>
                  </a:solidFill>
                  <a:latin typeface="Lobster Two" panose="02000506000000020003" pitchFamily="2" charset="0"/>
                  <a:ea typeface="叶根友毛笔行书2.0版" panose="02010601030101010101" pitchFamily="2" charset="-122"/>
                  <a:cs typeface="+mn-ea"/>
                  <a:sym typeface="+mn-lt"/>
                </a:rPr>
                <a:t>phẩm</a:t>
              </a:r>
              <a:endParaRPr lang="zh-CN" altLang="en-US" sz="3600" b="1" dirty="0">
                <a:solidFill>
                  <a:schemeClr val="bg1"/>
                </a:solidFill>
                <a:latin typeface="Lobster Two" panose="02000506000000020003" pitchFamily="2" charset="0"/>
                <a:ea typeface="叶根友毛笔行书2.0版" panose="02010601030101010101" pitchFamily="2" charset="-122"/>
                <a:cs typeface="+mn-ea"/>
                <a:sym typeface="+mn-lt"/>
              </a:endParaRPr>
            </a:p>
          </p:txBody>
        </p:sp>
      </p:grpSp>
      <p:sp>
        <p:nvSpPr>
          <p:cNvPr id="6" name="TextBox 5">
            <a:extLst>
              <a:ext uri="{FF2B5EF4-FFF2-40B4-BE49-F238E27FC236}">
                <a16:creationId xmlns:a16="http://schemas.microsoft.com/office/drawing/2014/main" id="{04B4182A-8B3C-8C95-FA06-DABE295D1453}"/>
              </a:ext>
            </a:extLst>
          </p:cNvPr>
          <p:cNvSpPr txBox="1"/>
          <p:nvPr/>
        </p:nvSpPr>
        <p:spPr>
          <a:xfrm>
            <a:off x="5390009" y="1102750"/>
            <a:ext cx="6210300" cy="668645"/>
          </a:xfrm>
          <a:prstGeom prst="rect">
            <a:avLst/>
          </a:prstGeom>
          <a:noFill/>
        </p:spPr>
        <p:txBody>
          <a:bodyPr wrap="square">
            <a:spAutoFit/>
          </a:bodyPr>
          <a:lstStyle/>
          <a:p>
            <a:pPr marL="0" marR="0" algn="just">
              <a:lnSpc>
                <a:spcPct val="130000"/>
              </a:lnSpc>
              <a:spcBef>
                <a:spcPts val="0"/>
              </a:spcBef>
              <a:spcAft>
                <a:spcPts val="0"/>
              </a:spcAft>
            </a:pPr>
            <a:r>
              <a:rPr lang="en-US" sz="3200" b="1">
                <a:solidFill>
                  <a:srgbClr val="FF0000"/>
                </a:solidFill>
                <a:effectLst/>
                <a:latin typeface="Times New Roman" panose="02020603050405020304" pitchFamily="18" charset="0"/>
                <a:ea typeface="Calibri" panose="020F0502020204030204" pitchFamily="34" charset="0"/>
              </a:rPr>
              <a:t>- Đọc</a:t>
            </a:r>
          </a:p>
        </p:txBody>
      </p:sp>
      <p:sp>
        <p:nvSpPr>
          <p:cNvPr id="8" name="TextBox 7">
            <a:extLst>
              <a:ext uri="{FF2B5EF4-FFF2-40B4-BE49-F238E27FC236}">
                <a16:creationId xmlns:a16="http://schemas.microsoft.com/office/drawing/2014/main" id="{5C8DD2FB-ABC4-3DA8-E96F-50B889F71FA5}"/>
              </a:ext>
            </a:extLst>
          </p:cNvPr>
          <p:cNvSpPr txBox="1"/>
          <p:nvPr/>
        </p:nvSpPr>
        <p:spPr>
          <a:xfrm>
            <a:off x="5403450" y="1870649"/>
            <a:ext cx="6210300" cy="584775"/>
          </a:xfrm>
          <a:prstGeom prst="rect">
            <a:avLst/>
          </a:prstGeom>
          <a:noFill/>
        </p:spPr>
        <p:txBody>
          <a:bodyPr wrap="square">
            <a:spAutoFit/>
          </a:bodyPr>
          <a:lstStyle/>
          <a:p>
            <a:r>
              <a:rPr lang="en-US" sz="3200" b="1">
                <a:solidFill>
                  <a:srgbClr val="FF0000"/>
                </a:solidFill>
                <a:effectLst/>
                <a:latin typeface="Times New Roman" panose="02020603050405020304" pitchFamily="18" charset="0"/>
                <a:ea typeface="Calibri" panose="020F0502020204030204" pitchFamily="34" charset="0"/>
              </a:rPr>
              <a:t>- Tìm hiểu chú thích</a:t>
            </a:r>
            <a:endParaRPr lang="en-US" sz="3200" b="1"/>
          </a:p>
        </p:txBody>
      </p:sp>
      <p:pic>
        <p:nvPicPr>
          <p:cNvPr id="28" name="Picture 2" descr="C:\Users\ADMIN\Desktop\Tai nguyen thiet ke tro choi\Bảng gỗ\wooden-blank-sign-clipart-1.jpg">
            <a:extLst>
              <a:ext uri="{FF2B5EF4-FFF2-40B4-BE49-F238E27FC236}">
                <a16:creationId xmlns:a16="http://schemas.microsoft.com/office/drawing/2014/main" id="{F8277539-BD00-AC8B-6427-6826D29D180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Effect>
                      <a14:colorTemperature colorTemp="53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6578974" y="-2621363"/>
            <a:ext cx="4636759" cy="279922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762F471B-74D2-7AB7-8D5A-F0D037A4595F}"/>
              </a:ext>
            </a:extLst>
          </p:cNvPr>
          <p:cNvSpPr/>
          <p:nvPr/>
        </p:nvSpPr>
        <p:spPr>
          <a:xfrm>
            <a:off x="2753545" y="3126608"/>
            <a:ext cx="7099582" cy="52322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TRÒ</a:t>
            </a:r>
            <a:r>
              <a:rPr kumimoji="0" lang="en-US" sz="2800" b="1" i="0" u="none" strike="noStrike" kern="1200" cap="none" spc="0" normalizeH="0" noProof="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 CHƠI: </a:t>
            </a:r>
            <a:r>
              <a:rPr kumimoji="0" lang="en-US" sz="2800" b="1" i="0" u="none" strike="noStrike" kern="1200" cap="none" spc="0" normalizeH="0" baseline="0" noProof="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 QUAY MAY </a:t>
            </a:r>
            <a:r>
              <a:rPr kumimoji="0" lang="en-US" sz="28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MẮN</a:t>
            </a:r>
          </a:p>
        </p:txBody>
      </p:sp>
    </p:spTree>
    <p:extLst>
      <p:ext uri="{BB962C8B-B14F-4D97-AF65-F5344CB8AC3E}">
        <p14:creationId xmlns:p14="http://schemas.microsoft.com/office/powerpoint/2010/main" val="360894260"/>
      </p:ext>
    </p:extLst>
  </p:cSld>
  <p:clrMapOvr>
    <a:masterClrMapping/>
  </p:clrMapOvr>
  <mc:AlternateContent xmlns:mc="http://schemas.openxmlformats.org/markup-compatibility/2006" xmlns:p14="http://schemas.microsoft.com/office/powerpoint/2010/main">
    <mc:Choice Requires="p14">
      <p:transition spd="slow" p14:dur="2000" advTm="3000">
        <p14:pan dir="u"/>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26" presetClass="entr" presetSubtype="0" fill="hold"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down)">
                                      <p:cBhvr>
                                        <p:cTn id="20" dur="580">
                                          <p:stCondLst>
                                            <p:cond delay="0"/>
                                          </p:stCondLst>
                                        </p:cTn>
                                        <p:tgtEl>
                                          <p:spTgt spid="28"/>
                                        </p:tgtEl>
                                      </p:cBhvr>
                                    </p:animEffect>
                                    <p:anim calcmode="lin" valueType="num">
                                      <p:cBhvr>
                                        <p:cTn id="21"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26" dur="26">
                                          <p:stCondLst>
                                            <p:cond delay="650"/>
                                          </p:stCondLst>
                                        </p:cTn>
                                        <p:tgtEl>
                                          <p:spTgt spid="28"/>
                                        </p:tgtEl>
                                      </p:cBhvr>
                                      <p:to x="100000" y="60000"/>
                                    </p:animScale>
                                    <p:animScale>
                                      <p:cBhvr>
                                        <p:cTn id="27" dur="166" decel="50000">
                                          <p:stCondLst>
                                            <p:cond delay="676"/>
                                          </p:stCondLst>
                                        </p:cTn>
                                        <p:tgtEl>
                                          <p:spTgt spid="28"/>
                                        </p:tgtEl>
                                      </p:cBhvr>
                                      <p:to x="100000" y="100000"/>
                                    </p:animScale>
                                    <p:animScale>
                                      <p:cBhvr>
                                        <p:cTn id="28" dur="26">
                                          <p:stCondLst>
                                            <p:cond delay="1312"/>
                                          </p:stCondLst>
                                        </p:cTn>
                                        <p:tgtEl>
                                          <p:spTgt spid="28"/>
                                        </p:tgtEl>
                                      </p:cBhvr>
                                      <p:to x="100000" y="80000"/>
                                    </p:animScale>
                                    <p:animScale>
                                      <p:cBhvr>
                                        <p:cTn id="29" dur="166" decel="50000">
                                          <p:stCondLst>
                                            <p:cond delay="1338"/>
                                          </p:stCondLst>
                                        </p:cTn>
                                        <p:tgtEl>
                                          <p:spTgt spid="28"/>
                                        </p:tgtEl>
                                      </p:cBhvr>
                                      <p:to x="100000" y="100000"/>
                                    </p:animScale>
                                    <p:animScale>
                                      <p:cBhvr>
                                        <p:cTn id="30" dur="26">
                                          <p:stCondLst>
                                            <p:cond delay="1642"/>
                                          </p:stCondLst>
                                        </p:cTn>
                                        <p:tgtEl>
                                          <p:spTgt spid="28"/>
                                        </p:tgtEl>
                                      </p:cBhvr>
                                      <p:to x="100000" y="90000"/>
                                    </p:animScale>
                                    <p:animScale>
                                      <p:cBhvr>
                                        <p:cTn id="31" dur="166" decel="50000">
                                          <p:stCondLst>
                                            <p:cond delay="1668"/>
                                          </p:stCondLst>
                                        </p:cTn>
                                        <p:tgtEl>
                                          <p:spTgt spid="28"/>
                                        </p:tgtEl>
                                      </p:cBhvr>
                                      <p:to x="100000" y="100000"/>
                                    </p:animScale>
                                    <p:animScale>
                                      <p:cBhvr>
                                        <p:cTn id="32" dur="26">
                                          <p:stCondLst>
                                            <p:cond delay="1808"/>
                                          </p:stCondLst>
                                        </p:cTn>
                                        <p:tgtEl>
                                          <p:spTgt spid="28"/>
                                        </p:tgtEl>
                                      </p:cBhvr>
                                      <p:to x="100000" y="95000"/>
                                    </p:animScale>
                                    <p:animScale>
                                      <p:cBhvr>
                                        <p:cTn id="33" dur="166" decel="50000">
                                          <p:stCondLst>
                                            <p:cond delay="1834"/>
                                          </p:stCondLst>
                                        </p:cTn>
                                        <p:tgtEl>
                                          <p:spTgt spid="28"/>
                                        </p:tgtEl>
                                      </p:cBhvr>
                                      <p:to x="100000" y="100000"/>
                                    </p:animScale>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1" nodeType="clickEffect">
                                  <p:stCondLst>
                                    <p:cond delay="0"/>
                                  </p:stCondLst>
                                  <p:iterate type="lt">
                                    <p:tmPct val="0"/>
                                  </p:iterate>
                                  <p:childTnLst>
                                    <p:set>
                                      <p:cBhvr>
                                        <p:cTn id="37" dur="1" fill="hold">
                                          <p:stCondLst>
                                            <p:cond delay="0"/>
                                          </p:stCondLst>
                                        </p:cTn>
                                        <p:tgtEl>
                                          <p:spTgt spid="10"/>
                                        </p:tgtEl>
                                        <p:attrNameLst>
                                          <p:attrName>style.visibility</p:attrName>
                                        </p:attrNameLst>
                                      </p:cBhvr>
                                      <p:to>
                                        <p:strVal val="visible"/>
                                      </p:to>
                                    </p:set>
                                    <p:animEffect transition="in" filter="wheel(1)">
                                      <p:cBhvr>
                                        <p:cTn id="38" dur="2000"/>
                                        <p:tgtEl>
                                          <p:spTgt spid="10"/>
                                        </p:tgtEl>
                                      </p:cBhvr>
                                    </p:animEffect>
                                  </p:childTnLst>
                                </p:cTn>
                              </p:par>
                              <p:par>
                                <p:cTn id="39"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40" dur="250" accel="50000" decel="50000" autoRev="1" fill="hold">
                                          <p:stCondLst>
                                            <p:cond delay="0"/>
                                          </p:stCondLst>
                                        </p:cTn>
                                        <p:tgtEl>
                                          <p:spTgt spid="10"/>
                                        </p:tgtEl>
                                        <p:attrNameLst>
                                          <p:attrName>ppt_x</p:attrName>
                                          <p:attrName>ppt_y</p:attrName>
                                        </p:attrNameLst>
                                      </p:cBhvr>
                                      <p:rCtr x="0" y="-1204"/>
                                    </p:animMotion>
                                    <p:animRot by="1500000">
                                      <p:cBhvr>
                                        <p:cTn id="41" dur="125" fill="hold">
                                          <p:stCondLst>
                                            <p:cond delay="0"/>
                                          </p:stCondLst>
                                        </p:cTn>
                                        <p:tgtEl>
                                          <p:spTgt spid="10"/>
                                        </p:tgtEl>
                                        <p:attrNameLst>
                                          <p:attrName>r</p:attrName>
                                        </p:attrNameLst>
                                      </p:cBhvr>
                                    </p:animRot>
                                    <p:animRot by="-1500000">
                                      <p:cBhvr>
                                        <p:cTn id="42" dur="125" fill="hold">
                                          <p:stCondLst>
                                            <p:cond delay="125"/>
                                          </p:stCondLst>
                                        </p:cTn>
                                        <p:tgtEl>
                                          <p:spTgt spid="10"/>
                                        </p:tgtEl>
                                        <p:attrNameLst>
                                          <p:attrName>r</p:attrName>
                                        </p:attrNameLst>
                                      </p:cBhvr>
                                    </p:animRot>
                                    <p:animRot by="-1500000">
                                      <p:cBhvr>
                                        <p:cTn id="43" dur="125" fill="hold">
                                          <p:stCondLst>
                                            <p:cond delay="250"/>
                                          </p:stCondLst>
                                        </p:cTn>
                                        <p:tgtEl>
                                          <p:spTgt spid="10"/>
                                        </p:tgtEl>
                                        <p:attrNameLst>
                                          <p:attrName>r</p:attrName>
                                        </p:attrNameLst>
                                      </p:cBhvr>
                                    </p:animRot>
                                    <p:animRot by="1500000">
                                      <p:cBhvr>
                                        <p:cTn id="44" dur="125" fill="hold">
                                          <p:stCondLst>
                                            <p:cond delay="375"/>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p:bldP spid="8" grpId="0"/>
      <p:bldP spid="10" grpId="0"/>
      <p:bldP spid="10"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vong quay"/>
          <p:cNvGrpSpPr/>
          <p:nvPr/>
        </p:nvGrpSpPr>
        <p:grpSpPr>
          <a:xfrm>
            <a:off x="5799858" y="462610"/>
            <a:ext cx="5042125" cy="5036855"/>
            <a:chOff x="5425622" y="292790"/>
            <a:chExt cx="5834378" cy="582828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3367784">
              <a:off x="6674685" y="1340513"/>
              <a:ext cx="2025648" cy="5342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Bim</a:t>
              </a:r>
              <a:r>
                <a:rPr kumimoji="0" lang="en-GB"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GB" sz="24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bim</a:t>
              </a:r>
              <a:endParaRPr kumimoji="0" lang="vi-VN"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177609">
              <a:off x="5742637" y="2113644"/>
              <a:ext cx="2025648" cy="8191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May </a:t>
              </a:r>
              <a:r>
                <a:rPr kumimoji="0" lang="en-GB" sz="20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mắn</a:t>
              </a:r>
              <a:r>
                <a:rPr kumimoji="0" lang="en-GB" sz="2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GB" sz="20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lần</a:t>
              </a:r>
              <a:r>
                <a:rPr kumimoji="0" lang="en-GB" sz="2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GB" sz="20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sau</a:t>
              </a:r>
              <a:endParaRPr kumimoji="0" lang="vi-VN" sz="2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373200"/>
              <a:ext cx="2025648" cy="4629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Thêm</a:t>
              </a:r>
              <a:r>
                <a:rPr kumimoji="0" lang="en-GB" sz="2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GB" sz="20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lượt</a:t>
              </a:r>
              <a:endParaRPr kumimoji="0" lang="vi-VN" sz="2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260703"/>
              <a:ext cx="2025648" cy="5342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a:solidFill>
                    <a:prstClr val="black"/>
                  </a:solidFill>
                  <a:latin typeface="Tahoma" panose="020B0604030504040204" pitchFamily="34" charset="0"/>
                  <a:ea typeface="Tahoma" panose="020B0604030504040204" pitchFamily="34" charset="0"/>
                  <a:cs typeface="Tahoma" panose="020B0604030504040204" pitchFamily="34" charset="0"/>
                </a:rPr>
                <a:t>+1 điểm</a:t>
              </a:r>
              <a:endParaRPr kumimoji="0" lang="vi-VN"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20066354">
              <a:off x="5697321" y="3560279"/>
              <a:ext cx="2025648" cy="6054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Kẹo</a:t>
              </a:r>
              <a:r>
                <a:rPr kumimoji="0" lang="en-GB"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GB" sz="2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mút</a:t>
              </a:r>
              <a:endParaRPr kumimoji="0" lang="vi-VN"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49299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9</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535849"/>
              <a:ext cx="2025648" cy="6054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Bút</a:t>
              </a:r>
              <a:r>
                <a:rPr kumimoji="0" lang="en-GB"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bi</a:t>
              </a:r>
              <a:endParaRPr kumimoji="0" lang="vi-VN" sz="2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413720"/>
              <a:ext cx="2025648" cy="9615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Quả</a:t>
              </a: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GB" sz="24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bóng</a:t>
              </a: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bay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quay dung"/>
          <p:cNvSpPr/>
          <p:nvPr/>
        </p:nvSpPr>
        <p:spPr>
          <a:xfrm>
            <a:off x="9287691" y="5878286"/>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5" action="ppaction://hlinksldjump"/>
          </p:cNvPr>
          <p:cNvSpPr/>
          <p:nvPr/>
        </p:nvSpPr>
        <p:spPr>
          <a:xfrm>
            <a:off x="857805"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6" action="ppaction://hlinksldjump"/>
          </p:cNvPr>
          <p:cNvSpPr/>
          <p:nvPr/>
        </p:nvSpPr>
        <p:spPr>
          <a:xfrm>
            <a:off x="2355722"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7" action="ppaction://hlinksldjump"/>
          </p:cNvPr>
          <p:cNvSpPr/>
          <p:nvPr/>
        </p:nvSpPr>
        <p:spPr>
          <a:xfrm>
            <a:off x="3853638"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293511" y="50140"/>
            <a:ext cx="6187413" cy="156966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 QUAY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45" name="Picture 4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46" name="Picture 4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47" name="Picture 4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111830" y="478508"/>
            <a:ext cx="714375" cy="1190625"/>
          </a:xfrm>
          <a:prstGeom prst="rect">
            <a:avLst/>
          </a:prstGeom>
        </p:spPr>
      </p:pic>
      <p:pic>
        <p:nvPicPr>
          <p:cNvPr id="2" name="Picture 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46194" y="2397345"/>
            <a:ext cx="1354214"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714152" y="-693733"/>
            <a:ext cx="609600" cy="609600"/>
          </a:xfrm>
          <a:prstGeom prst="rect">
            <a:avLst/>
          </a:prstGeom>
        </p:spPr>
      </p:pic>
      <p:sp>
        <p:nvSpPr>
          <p:cNvPr id="31" name="Isosceles Triangle 3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Isosceles Triangle 5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Isosceles Triangle 5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Isosceles Triangle 5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0" name="Isosceles Triangle 5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1" name="Isosceles Triangle 6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Heart 23">
            <a:hlinkClick r:id="" action="ppaction://noaction"/>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371248"/>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audio>
              <p:cMediaNode vol="80000">
                <p:cTn id="179"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828801" y="304800"/>
            <a:ext cx="8610601" cy="3317398"/>
            <a:chOff x="304800" y="304799"/>
            <a:chExt cx="8610601" cy="3317398"/>
          </a:xfrm>
        </p:grpSpPr>
        <p:pic>
          <p:nvPicPr>
            <p:cNvPr id="3074" name="Picture 2" descr="D:\ẢNH LÀM CHIPI\MOI NHAT\2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3114675" y="-2505076"/>
              <a:ext cx="2990851" cy="86106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66800" y="821430"/>
              <a:ext cx="7086600" cy="2800767"/>
            </a:xfrm>
            <a:prstGeom prst="rect">
              <a:avLst/>
            </a:prstGeom>
            <a:noFill/>
          </p:spPr>
          <p:txBody>
            <a:bodyPr wrap="square" rtlCol="0">
              <a:spAutoFit/>
            </a:bodyPr>
            <a:lstStyle/>
            <a:p>
              <a:endParaRPr lang="en-US" sz="2000" dirty="0"/>
            </a:p>
            <a:p>
              <a:pPr algn="just"/>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Em</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hãy</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giải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thích</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nghĩa</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của</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từ</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tiều</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trong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câu</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thơ</a:t>
              </a:r>
              <a:r>
                <a:rPr lang="en-US" sz="3200" b="1" dirty="0">
                  <a:solidFill>
                    <a:srgbClr val="FF0000"/>
                  </a:solidFill>
                  <a:latin typeface="Times New Roman" pitchFamily="18" charset="0"/>
                  <a:cs typeface="Times New Roman" pitchFamily="18" charset="0"/>
                </a:rPr>
                <a:t>: </a:t>
              </a:r>
            </a:p>
            <a:p>
              <a:pPr algn="just"/>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Lom</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khom</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dưới</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núi</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tiều</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vài</a:t>
              </a:r>
              <a:r>
                <a:rPr lang="en-US" sz="3200" b="1" i="1" dirty="0">
                  <a:solidFill>
                    <a:srgbClr val="FF0000"/>
                  </a:solidFill>
                  <a:latin typeface="Times New Roman" pitchFamily="18" charset="0"/>
                  <a:cs typeface="Times New Roman" pitchFamily="18" charset="0"/>
                </a:rPr>
                <a:t> </a:t>
              </a:r>
              <a:r>
                <a:rPr lang="en-US" sz="3200" b="1" i="1" dirty="0" err="1">
                  <a:solidFill>
                    <a:srgbClr val="FF0000"/>
                  </a:solidFill>
                  <a:latin typeface="Times New Roman" pitchFamily="18" charset="0"/>
                  <a:cs typeface="Times New Roman" pitchFamily="18" charset="0"/>
                </a:rPr>
                <a:t>chú</a:t>
              </a:r>
              <a:endParaRPr lang="en-US" sz="3200" b="1" i="1" dirty="0">
                <a:solidFill>
                  <a:srgbClr val="FF0000"/>
                </a:solidFill>
                <a:latin typeface="Times New Roman" pitchFamily="18" charset="0"/>
                <a:cs typeface="Times New Roman" pitchFamily="18" charset="0"/>
              </a:endParaRPr>
            </a:p>
            <a:p>
              <a:endParaRPr lang="en-US" sz="2000" dirty="0"/>
            </a:p>
            <a:p>
              <a:endParaRPr lang="en-US" sz="2000" dirty="0"/>
            </a:p>
            <a:p>
              <a:endParaRPr lang="en-US" sz="2000" dirty="0"/>
            </a:p>
          </p:txBody>
        </p:sp>
      </p:grpSp>
      <p:pic>
        <p:nvPicPr>
          <p:cNvPr id="3076" name="Picture 4">
            <a:hlinkClick r:id="rId3" action="ppaction://hlinksldjump"/>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67999" y="489857"/>
            <a:ext cx="704850" cy="689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a:extLst>
              <a:ext uri="{FF2B5EF4-FFF2-40B4-BE49-F238E27FC236}">
                <a16:creationId xmlns:a16="http://schemas.microsoft.com/office/drawing/2014/main" id="{2D2B29C1-115C-C6C1-EFD3-943158F505B7}"/>
              </a:ext>
            </a:extLst>
          </p:cNvPr>
          <p:cNvGrpSpPr/>
          <p:nvPr/>
        </p:nvGrpSpPr>
        <p:grpSpPr>
          <a:xfrm>
            <a:off x="1371599" y="3047997"/>
            <a:ext cx="9296400" cy="3809999"/>
            <a:chOff x="1371599" y="3047997"/>
            <a:chExt cx="9296400" cy="3809999"/>
          </a:xfrm>
        </p:grpSpPr>
        <p:grpSp>
          <p:nvGrpSpPr>
            <p:cNvPr id="7" name="Group 6"/>
            <p:cNvGrpSpPr/>
            <p:nvPr/>
          </p:nvGrpSpPr>
          <p:grpSpPr>
            <a:xfrm>
              <a:off x="1371599" y="3047997"/>
              <a:ext cx="9296400" cy="3809999"/>
              <a:chOff x="-152401" y="3047996"/>
              <a:chExt cx="9296400" cy="3809999"/>
            </a:xfrm>
          </p:grpSpPr>
          <p:pic>
            <p:nvPicPr>
              <p:cNvPr id="3075" name="Picture 3" descr="D:\ẢNH LÀM CHIPI\MOI NHAT\81277115d54491d5dc558a5e282eb2dd.jp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200000">
                <a:off x="2590799" y="304796"/>
                <a:ext cx="3809999" cy="92964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862940" y="3707217"/>
                <a:ext cx="4386945" cy="2739211"/>
              </a:xfrm>
              <a:prstGeom prst="rect">
                <a:avLst/>
              </a:prstGeom>
              <a:noFill/>
            </p:spPr>
            <p:txBody>
              <a:bodyPr wrap="square" rtlCol="0">
                <a:spAutoFit/>
              </a:bodyPr>
              <a:lstStyle/>
              <a:p>
                <a:endParaRPr lang="en-US"/>
              </a:p>
              <a:p>
                <a:endParaRPr lang="en-US"/>
              </a:p>
              <a:p>
                <a:pPr algn="ctr"/>
                <a:r>
                  <a:rPr lang="en-US" sz="3200" b="1" cap="none" spc="0">
                    <a:ln w="6600">
                      <a:solidFill>
                        <a:schemeClr val="accent2"/>
                      </a:solidFill>
                      <a:prstDash val="solid"/>
                    </a:ln>
                    <a:solidFill>
                      <a:srgbClr val="FF0000"/>
                    </a:solidFill>
                    <a:effectLst>
                      <a:outerShdw dist="38100" dir="2700000" algn="tl" rotWithShape="0">
                        <a:schemeClr val="accent2"/>
                      </a:outerShdw>
                    </a:effectLst>
                  </a:rPr>
                  <a:t>Tiều: </a:t>
                </a:r>
                <a:r>
                  <a:rPr lang="en-US" sz="3200" b="1" cap="none" spc="0">
                    <a:ln w="6600">
                      <a:solidFill>
                        <a:schemeClr val="accent2"/>
                      </a:solidFill>
                      <a:prstDash val="solid"/>
                    </a:ln>
                    <a:solidFill>
                      <a:schemeClr val="accent5">
                        <a:lumMod val="75000"/>
                      </a:schemeClr>
                    </a:solidFill>
                    <a:effectLst>
                      <a:outerShdw dist="38100" dir="2700000" algn="tl" rotWithShape="0">
                        <a:schemeClr val="accent2"/>
                      </a:outerShdw>
                    </a:effectLst>
                  </a:rPr>
                  <a:t>người chuyên làm nghề đốn củi</a:t>
                </a:r>
              </a:p>
              <a:p>
                <a:pPr algn="ctr"/>
                <a:endParaRPr lang="en-US"/>
              </a:p>
              <a:p>
                <a:pPr algn="ctr"/>
                <a:endParaRPr lang="en-US"/>
              </a:p>
              <a:p>
                <a:pPr algn="ctr"/>
                <a:endParaRPr lang="en-US"/>
              </a:p>
              <a:p>
                <a:pPr algn="ctr"/>
                <a:endParaRPr lang="en-US"/>
              </a:p>
            </p:txBody>
          </p:sp>
        </p:grpSp>
        <p:pic>
          <p:nvPicPr>
            <p:cNvPr id="1026" name="Picture 2" descr="Tiều Phu đốn Củi Và Củi | Công cụ đồ họa PSD Tải xuống miễn phí - Pikbest">
              <a:extLst>
                <a:ext uri="{FF2B5EF4-FFF2-40B4-BE49-F238E27FC236}">
                  <a16:creationId xmlns:a16="http://schemas.microsoft.com/office/drawing/2014/main" id="{E3614C4D-4DB9-015C-486A-B74ED5136396}"/>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2852" b="89924" l="10000" r="90000">
                          <a14:foregroundMark x1="28571" y1="83270" x2="24286" y2="94106"/>
                          <a14:foregroundMark x1="24286" y1="94106" x2="33571" y2="98289"/>
                          <a14:foregroundMark x1="33571" y1="98289" x2="36714" y2="87452"/>
                          <a14:foregroundMark x1="36714" y1="87452" x2="42286" y2="80038"/>
                          <a14:foregroundMark x1="42286" y1="80038" x2="45000" y2="91065"/>
                          <a14:foregroundMark x1="45000" y1="91065" x2="51000" y2="97719"/>
                          <a14:foregroundMark x1="51000" y1="97719" x2="57429" y2="78517"/>
                          <a14:foregroundMark x1="57429" y1="78517" x2="57857" y2="68061"/>
                          <a14:foregroundMark x1="57857" y1="68061" x2="53143" y2="58365"/>
                          <a14:foregroundMark x1="53143" y1="58365" x2="61571" y2="65209"/>
                          <a14:foregroundMark x1="61571" y1="65209" x2="67857" y2="58555"/>
                          <a14:foregroundMark x1="67857" y1="58555" x2="70000" y2="46008"/>
                          <a14:foregroundMark x1="70000" y1="46008" x2="79571" y2="37452"/>
                          <a14:foregroundMark x1="79571" y1="37452" x2="75571" y2="28137"/>
                          <a14:foregroundMark x1="75571" y1="28137" x2="68143" y2="30798"/>
                          <a14:foregroundMark x1="68143" y1="30798" x2="65857" y2="43346"/>
                          <a14:foregroundMark x1="65857" y1="43346" x2="61714" y2="34791"/>
                          <a14:foregroundMark x1="61714" y1="34791" x2="58286" y2="9506"/>
                          <a14:foregroundMark x1="58286" y1="9506" x2="40714" y2="2852"/>
                          <a14:foregroundMark x1="40714" y1="2852" x2="35714" y2="11217"/>
                          <a14:foregroundMark x1="35714" y1="11217" x2="40286" y2="18441"/>
                          <a14:foregroundMark x1="40286" y1="18441" x2="33000" y2="29278"/>
                          <a14:foregroundMark x1="33000" y1="29278" x2="25571" y2="34030"/>
                          <a14:foregroundMark x1="25571" y1="34030" x2="21143" y2="48859"/>
                          <a14:foregroundMark x1="21143" y1="48859" x2="28143" y2="60266"/>
                          <a14:foregroundMark x1="28143" y1="60266" x2="29714" y2="73384"/>
                          <a14:foregroundMark x1="29714" y1="73384" x2="28571" y2="83080"/>
                          <a14:foregroundMark x1="28571" y1="83080" x2="28571" y2="83080"/>
                        </a14:backgroundRemoval>
                      </a14:imgEffect>
                    </a14:imgLayer>
                  </a14:imgProps>
                </a:ext>
                <a:ext uri="{28A0092B-C50C-407E-A947-70E740481C1C}">
                  <a14:useLocalDpi xmlns:a14="http://schemas.microsoft.com/office/drawing/2010/main" val="0"/>
                </a:ext>
              </a:extLst>
            </a:blip>
            <a:srcRect/>
            <a:stretch>
              <a:fillRect/>
            </a:stretch>
          </p:blipFill>
          <p:spPr bwMode="auto">
            <a:xfrm>
              <a:off x="2286992" y="4060486"/>
              <a:ext cx="2853785" cy="214441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47430886"/>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828801" y="304800"/>
            <a:ext cx="8610601" cy="3248530"/>
            <a:chOff x="304800" y="304799"/>
            <a:chExt cx="8610601" cy="3248530"/>
          </a:xfrm>
        </p:grpSpPr>
        <p:pic>
          <p:nvPicPr>
            <p:cNvPr id="3074" name="Picture 2" descr="D:\ẢNH LÀM CHIPI\MOI NHAT\2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3114675" y="-2505076"/>
              <a:ext cx="2990851" cy="86106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66800" y="506341"/>
              <a:ext cx="7086600" cy="3046988"/>
            </a:xfrm>
            <a:prstGeom prst="rect">
              <a:avLst/>
            </a:prstGeom>
            <a:noFill/>
          </p:spPr>
          <p:txBody>
            <a:bodyPr wrap="square" rtlCol="0">
              <a:spAutoFit/>
            </a:bodyPr>
            <a:lstStyle/>
            <a:p>
              <a:endParaRPr lang="en-US" sz="2400" dirty="0"/>
            </a:p>
            <a:p>
              <a:endParaRPr lang="en-US" sz="2400" dirty="0"/>
            </a:p>
            <a:p>
              <a:pPr algn="ctr"/>
              <a:r>
                <a:rPr lang="en-US" sz="3600" b="1" dirty="0" err="1">
                  <a:solidFill>
                    <a:srgbClr val="FF0000"/>
                  </a:solidFill>
                  <a:latin typeface="Times New Roman" pitchFamily="18" charset="0"/>
                  <a:cs typeface="Times New Roman" pitchFamily="18" charset="0"/>
                </a:rPr>
                <a:t>Chim</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quốc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quốc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còn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có</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tên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gọi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khác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là</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gì</a:t>
              </a:r>
              <a:r>
                <a:rPr lang="en-US" sz="3600" b="1" dirty="0">
                  <a:solidFill>
                    <a:srgbClr val="FF0000"/>
                  </a:solidFill>
                  <a:latin typeface="Times New Roman" pitchFamily="18" charset="0"/>
                  <a:cs typeface="Times New Roman" pitchFamily="18" charset="0"/>
                </a:rPr>
                <a:t>?</a:t>
              </a:r>
            </a:p>
            <a:p>
              <a:endParaRPr lang="en-US" sz="2400" dirty="0"/>
            </a:p>
            <a:p>
              <a:endParaRPr lang="en-US" sz="2400" dirty="0"/>
            </a:p>
            <a:p>
              <a:endParaRPr lang="en-US" sz="2400" dirty="0"/>
            </a:p>
          </p:txBody>
        </p:sp>
      </p:grpSp>
      <p:pic>
        <p:nvPicPr>
          <p:cNvPr id="9" name="Picture 4">
            <a:hlinkClick r:id="rId3" action="ppaction://hlinksldjump"/>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66446" y="569555"/>
            <a:ext cx="704850" cy="689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a:extLst>
              <a:ext uri="{FF2B5EF4-FFF2-40B4-BE49-F238E27FC236}">
                <a16:creationId xmlns:a16="http://schemas.microsoft.com/office/drawing/2014/main" id="{4EE2DAE5-3D5F-597D-FFFD-EC637A344F55}"/>
              </a:ext>
            </a:extLst>
          </p:cNvPr>
          <p:cNvGrpSpPr/>
          <p:nvPr/>
        </p:nvGrpSpPr>
        <p:grpSpPr>
          <a:xfrm>
            <a:off x="1371599" y="3047997"/>
            <a:ext cx="9296400" cy="3809999"/>
            <a:chOff x="1371599" y="3047997"/>
            <a:chExt cx="9296400" cy="3809999"/>
          </a:xfrm>
        </p:grpSpPr>
        <p:grpSp>
          <p:nvGrpSpPr>
            <p:cNvPr id="7" name="Group 6"/>
            <p:cNvGrpSpPr/>
            <p:nvPr/>
          </p:nvGrpSpPr>
          <p:grpSpPr>
            <a:xfrm>
              <a:off x="1371599" y="3047997"/>
              <a:ext cx="9296400" cy="3809999"/>
              <a:chOff x="-152401" y="3047996"/>
              <a:chExt cx="9296400" cy="3809999"/>
            </a:xfrm>
          </p:grpSpPr>
          <p:pic>
            <p:nvPicPr>
              <p:cNvPr id="3075" name="Picture 3" descr="D:\ẢNH LÀM CHIPI\MOI NHAT\81277115d54491d5dc558a5e282eb2dd.jp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200000">
                <a:off x="2590799" y="304796"/>
                <a:ext cx="3809999" cy="92964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428750" y="3897088"/>
                <a:ext cx="7010400" cy="2862322"/>
              </a:xfrm>
              <a:prstGeom prst="rect">
                <a:avLst/>
              </a:prstGeom>
              <a:noFill/>
            </p:spPr>
            <p:txBody>
              <a:bodyPr wrap="square" rtlCol="0">
                <a:spAutoFit/>
              </a:bodyPr>
              <a:lstStyle/>
              <a:p>
                <a:endParaRPr lang="en-US"/>
              </a:p>
              <a:p>
                <a:endParaRPr lang="en-US"/>
              </a:p>
              <a:p>
                <a:pPr algn="ctr"/>
                <a:r>
                  <a:rPr lang="en-US" sz="3600" b="1">
                    <a:solidFill>
                      <a:srgbClr val="0070C0"/>
                    </a:solidFill>
                    <a:latin typeface="Times New Roman" pitchFamily="18" charset="0"/>
                    <a:cs typeface="Times New Roman" pitchFamily="18" charset="0"/>
                  </a:rPr>
                  <a:t> </a:t>
                </a:r>
                <a:r>
                  <a:rPr lang="en-US" sz="3600" b="1">
                    <a:solidFill>
                      <a:srgbClr val="C00000"/>
                    </a:solidFill>
                    <a:latin typeface="Times New Roman" pitchFamily="18" charset="0"/>
                    <a:cs typeface="Times New Roman" pitchFamily="18" charset="0"/>
                  </a:rPr>
                  <a:t>Chim quốc,</a:t>
                </a:r>
              </a:p>
              <a:p>
                <a:pPr algn="ctr"/>
                <a:r>
                  <a:rPr lang="en-US" sz="3600" b="1">
                    <a:solidFill>
                      <a:srgbClr val="C00000"/>
                    </a:solidFill>
                    <a:latin typeface="Times New Roman" pitchFamily="18" charset="0"/>
                    <a:cs typeface="Times New Roman" pitchFamily="18" charset="0"/>
                  </a:rPr>
                  <a:t> chim đỗ quyên</a:t>
                </a:r>
              </a:p>
              <a:p>
                <a:pPr algn="ctr"/>
                <a:endParaRPr lang="en-US"/>
              </a:p>
              <a:p>
                <a:pPr algn="ctr"/>
                <a:endParaRPr lang="en-US"/>
              </a:p>
              <a:p>
                <a:pPr algn="ctr"/>
                <a:endParaRPr lang="en-US"/>
              </a:p>
              <a:p>
                <a:pPr algn="ctr"/>
                <a:endParaRPr lang="en-US"/>
              </a:p>
            </p:txBody>
          </p:sp>
        </p:grpSp>
        <p:pic>
          <p:nvPicPr>
            <p:cNvPr id="2052" name="Picture 4" descr="Tiếng cuốc kêu">
              <a:extLst>
                <a:ext uri="{FF2B5EF4-FFF2-40B4-BE49-F238E27FC236}">
                  <a16:creationId xmlns:a16="http://schemas.microsoft.com/office/drawing/2014/main" id="{50B69D6C-24D0-F7D7-DD15-0797618062C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801" y="3521032"/>
              <a:ext cx="2269078" cy="1606507"/>
            </a:xfrm>
            <a:prstGeom prst="decagon">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84905855"/>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828801" y="304800"/>
            <a:ext cx="8610601" cy="2990851"/>
            <a:chOff x="304800" y="304799"/>
            <a:chExt cx="8610601" cy="2990851"/>
          </a:xfrm>
        </p:grpSpPr>
        <p:pic>
          <p:nvPicPr>
            <p:cNvPr id="3074" name="Picture 2" descr="D:\ẢNH LÀM CHIPI\MOI NHAT\2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3114675" y="-2505076"/>
              <a:ext cx="2990851" cy="86106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66800" y="914400"/>
              <a:ext cx="7086600" cy="1569660"/>
            </a:xfrm>
            <a:prstGeom prst="rect">
              <a:avLst/>
            </a:prstGeom>
            <a:noFill/>
          </p:spPr>
          <p:txBody>
            <a:bodyPr wrap="square" rtlCol="0">
              <a:spAutoFit/>
            </a:bodyPr>
            <a:lstStyle/>
            <a:p>
              <a:pPr algn="just"/>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Cái</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gia</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gia</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trong</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câu</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thơ</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Thương</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nhà</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mỏi</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miệng</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cái</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gia</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i="1" dirty="0" err="1">
                  <a:solidFill>
                    <a:srgbClr val="C00000"/>
                  </a:solidFill>
                  <a:latin typeface="Times New Roman" panose="02020603050405020304" pitchFamily="18" charset="0"/>
                  <a:cs typeface="Times New Roman" panose="02020603050405020304" pitchFamily="18" charset="0"/>
                </a:rPr>
                <a:t>gia</a:t>
              </a:r>
              <a:r>
                <a:rPr lang="en-US" sz="3200" b="1" i="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là</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để</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chỉ</a:t>
              </a:r>
              <a:r>
                <a:rPr lang="en-US" sz="3200" b="1" dirty="0">
                  <a:solidFill>
                    <a:srgbClr val="C00000"/>
                  </a:solidFill>
                  <a:latin typeface="Times New Roman" panose="02020603050405020304" pitchFamily="18" charset="0"/>
                  <a:cs typeface="Times New Roman" panose="02020603050405020304" pitchFamily="18" charset="0"/>
                </a:rPr>
                <a:t> con </a:t>
              </a:r>
              <a:r>
                <a:rPr lang="en-US" sz="3200" b="1" dirty="0" err="1">
                  <a:solidFill>
                    <a:srgbClr val="C00000"/>
                  </a:solidFill>
                  <a:latin typeface="Times New Roman" panose="02020603050405020304" pitchFamily="18" charset="0"/>
                  <a:cs typeface="Times New Roman" panose="02020603050405020304" pitchFamily="18" charset="0"/>
                </a:rPr>
                <a:t>vật</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nào</a:t>
              </a:r>
              <a:r>
                <a:rPr lang="en-US" sz="3200" b="1" dirty="0">
                  <a:solidFill>
                    <a:srgbClr val="C00000"/>
                  </a:solidFill>
                  <a:latin typeface="Times New Roman" panose="02020603050405020304" pitchFamily="18" charset="0"/>
                  <a:cs typeface="Times New Roman" panose="02020603050405020304" pitchFamily="18" charset="0"/>
                </a:rPr>
                <a:t>?</a:t>
              </a:r>
            </a:p>
          </p:txBody>
        </p:sp>
      </p:grpSp>
      <p:pic>
        <p:nvPicPr>
          <p:cNvPr id="9" name="Picture 4">
            <a:hlinkClick r:id="rId3" action="ppaction://hlinksldjump"/>
          </p:cNvPr>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848978" y="698651"/>
            <a:ext cx="704850" cy="689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a:extLst>
              <a:ext uri="{FF2B5EF4-FFF2-40B4-BE49-F238E27FC236}">
                <a16:creationId xmlns:a16="http://schemas.microsoft.com/office/drawing/2014/main" id="{B398CC36-C561-F0E6-B05E-E98D654CDECC}"/>
              </a:ext>
            </a:extLst>
          </p:cNvPr>
          <p:cNvGrpSpPr/>
          <p:nvPr/>
        </p:nvGrpSpPr>
        <p:grpSpPr>
          <a:xfrm>
            <a:off x="1371599" y="3047997"/>
            <a:ext cx="9296400" cy="3809999"/>
            <a:chOff x="1371599" y="3047997"/>
            <a:chExt cx="9296400" cy="3809999"/>
          </a:xfrm>
        </p:grpSpPr>
        <p:grpSp>
          <p:nvGrpSpPr>
            <p:cNvPr id="7" name="Group 6"/>
            <p:cNvGrpSpPr/>
            <p:nvPr/>
          </p:nvGrpSpPr>
          <p:grpSpPr>
            <a:xfrm>
              <a:off x="1371599" y="3047997"/>
              <a:ext cx="9296400" cy="3809999"/>
              <a:chOff x="-152401" y="3047996"/>
              <a:chExt cx="9296400" cy="3809999"/>
            </a:xfrm>
          </p:grpSpPr>
          <p:pic>
            <p:nvPicPr>
              <p:cNvPr id="3075" name="Picture 3" descr="D:\ẢNH LÀM CHIPI\MOI NHAT\81277115d54491d5dc558a5e282eb2dd.jp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6200000">
                <a:off x="2590799" y="304796"/>
                <a:ext cx="3809999" cy="92964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143001" y="3690878"/>
                <a:ext cx="7010400" cy="2862322"/>
              </a:xfrm>
              <a:prstGeom prst="rect">
                <a:avLst/>
              </a:prstGeom>
              <a:noFill/>
            </p:spPr>
            <p:txBody>
              <a:bodyPr wrap="square" rtlCol="0">
                <a:spAutoFit/>
              </a:bodyPr>
              <a:lstStyle/>
              <a:p>
                <a:endParaRPr lang="en-US"/>
              </a:p>
              <a:p>
                <a:endParaRPr lang="en-US"/>
              </a:p>
              <a:p>
                <a:pPr algn="ctr"/>
                <a:r>
                  <a:rPr lang="en-US" sz="3600" b="1">
                    <a:solidFill>
                      <a:srgbClr val="C00000"/>
                    </a:solidFill>
                    <a:latin typeface="Times New Roman" pitchFamily="18" charset="0"/>
                    <a:cs typeface="Times New Roman" pitchFamily="18" charset="0"/>
                  </a:rPr>
                  <a:t>Chim đa đa</a:t>
                </a:r>
              </a:p>
              <a:p>
                <a:pPr algn="ctr"/>
                <a:r>
                  <a:rPr lang="en-US" sz="3600" b="1">
                    <a:solidFill>
                      <a:srgbClr val="C00000"/>
                    </a:solidFill>
                    <a:latin typeface="Times New Roman" pitchFamily="18" charset="0"/>
                    <a:cs typeface="Times New Roman" pitchFamily="18" charset="0"/>
                  </a:rPr>
                  <a:t>Con gà gô</a:t>
                </a:r>
              </a:p>
              <a:p>
                <a:pPr algn="ctr"/>
                <a:endParaRPr lang="en-US"/>
              </a:p>
              <a:p>
                <a:pPr algn="ctr"/>
                <a:endParaRPr lang="en-US"/>
              </a:p>
              <a:p>
                <a:pPr algn="ctr"/>
                <a:endParaRPr lang="en-US"/>
              </a:p>
              <a:p>
                <a:pPr algn="ctr"/>
                <a:endParaRPr lang="en-US"/>
              </a:p>
            </p:txBody>
          </p:sp>
        </p:grpSp>
        <p:pic>
          <p:nvPicPr>
            <p:cNvPr id="2" name="Picture 2" descr="Sự tích chim đa đa [Truyện cổ tích về con vật] - Thế giới cổ tích">
              <a:extLst>
                <a:ext uri="{FF2B5EF4-FFF2-40B4-BE49-F238E27FC236}">
                  <a16:creationId xmlns:a16="http://schemas.microsoft.com/office/drawing/2014/main" id="{37F1FA01-D1B3-96A9-96BA-4B5C7BFA34F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14599" y="3690879"/>
              <a:ext cx="2307770" cy="2252720"/>
            </a:xfrm>
            <a:prstGeom prst="ellipse">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04868737"/>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2">
            <a:extLst>
              <a:ext uri="{FF2B5EF4-FFF2-40B4-BE49-F238E27FC236}">
                <a16:creationId xmlns:a16="http://schemas.microsoft.com/office/drawing/2014/main" id="{B689FC74-AAA6-B765-EAE0-AED337445D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219" y="0"/>
            <a:ext cx="2280858" cy="3426641"/>
          </a:xfrm>
          <a:prstGeom prst="rect">
            <a:avLst/>
          </a:prstGeom>
        </p:spPr>
      </p:pic>
      <p:pic>
        <p:nvPicPr>
          <p:cNvPr id="6146" name="Picture 2" descr="Cuộc đời và sự nghiệp sáng tác của Bà Huyện Thanh Quan">
            <a:extLst>
              <a:ext uri="{FF2B5EF4-FFF2-40B4-BE49-F238E27FC236}">
                <a16:creationId xmlns:a16="http://schemas.microsoft.com/office/drawing/2014/main" id="{6F2F4828-FBB7-6A4A-3392-F511FEE747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2353889"/>
            <a:ext cx="12192000" cy="451963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757DBE5F-670C-AF81-763F-11824C417778}"/>
              </a:ext>
            </a:extLst>
          </p:cNvPr>
          <p:cNvSpPr txBox="1"/>
          <p:nvPr/>
        </p:nvSpPr>
        <p:spPr>
          <a:xfrm>
            <a:off x="5429250" y="675999"/>
            <a:ext cx="6210300" cy="668645"/>
          </a:xfrm>
          <a:prstGeom prst="rect">
            <a:avLst/>
          </a:prstGeom>
          <a:noFill/>
        </p:spPr>
        <p:txBody>
          <a:bodyPr wrap="square">
            <a:spAutoFit/>
          </a:bodyPr>
          <a:lstStyle/>
          <a:p>
            <a:pPr marL="0" marR="0" algn="just">
              <a:lnSpc>
                <a:spcPct val="130000"/>
              </a:lnSpc>
              <a:spcBef>
                <a:spcPts val="0"/>
              </a:spcBef>
              <a:spcAft>
                <a:spcPts val="0"/>
              </a:spcAft>
            </a:pPr>
            <a:r>
              <a:rPr lang="en-US" sz="3200" b="1" dirty="0">
                <a:solidFill>
                  <a:srgbClr val="FF0000"/>
                </a:solidFill>
                <a:effectLst/>
                <a:latin typeface="Times New Roman" panose="02020603050405020304" pitchFamily="18" charset="0"/>
                <a:ea typeface="Calibri" panose="020F0502020204030204" pitchFamily="34" charset="0"/>
              </a:rPr>
              <a:t>a. </a:t>
            </a:r>
            <a:r>
              <a:rPr lang="en-US" sz="3200" b="1" dirty="0" err="1">
                <a:solidFill>
                  <a:srgbClr val="FF0000"/>
                </a:solidFill>
                <a:effectLst/>
                <a:latin typeface="Times New Roman" panose="02020603050405020304" pitchFamily="18" charset="0"/>
                <a:ea typeface="Calibri" panose="020F0502020204030204" pitchFamily="34" charset="0"/>
              </a:rPr>
              <a:t>Đọc</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và</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tìm</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hiểu</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chú</a:t>
            </a:r>
            <a:r>
              <a:rPr lang="en-US" sz="3200" b="1" dirty="0">
                <a:solidFill>
                  <a:srgbClr val="FF0000"/>
                </a:solidFill>
                <a:effectLst/>
                <a:latin typeface="Times New Roman" panose="02020603050405020304" pitchFamily="18" charset="0"/>
                <a:ea typeface="Calibri" panose="020F0502020204030204" pitchFamily="34" charset="0"/>
              </a:rPr>
              <a:t> </a:t>
            </a:r>
            <a:r>
              <a:rPr lang="en-US" sz="3200" b="1" dirty="0" err="1">
                <a:solidFill>
                  <a:srgbClr val="FF0000"/>
                </a:solidFill>
                <a:effectLst/>
                <a:latin typeface="Times New Roman" panose="02020603050405020304" pitchFamily="18" charset="0"/>
                <a:ea typeface="Calibri" panose="020F0502020204030204" pitchFamily="34" charset="0"/>
              </a:rPr>
              <a:t>thích</a:t>
            </a:r>
            <a:endParaRPr lang="en-US" sz="3200" b="1" dirty="0">
              <a:solidFill>
                <a:srgbClr val="FF0000"/>
              </a:solidFill>
              <a:effectLst/>
              <a:latin typeface="Times New Roman" panose="02020603050405020304" pitchFamily="18" charset="0"/>
              <a:ea typeface="Calibri" panose="020F0502020204030204" pitchFamily="34" charset="0"/>
            </a:endParaRPr>
          </a:p>
        </p:txBody>
      </p:sp>
      <p:sp>
        <p:nvSpPr>
          <p:cNvPr id="16" name="TextBox 15">
            <a:extLst>
              <a:ext uri="{FF2B5EF4-FFF2-40B4-BE49-F238E27FC236}">
                <a16:creationId xmlns:a16="http://schemas.microsoft.com/office/drawing/2014/main" id="{91AF6D6E-C44D-5917-F025-8B71B6E0636D}"/>
              </a:ext>
            </a:extLst>
          </p:cNvPr>
          <p:cNvSpPr txBox="1"/>
          <p:nvPr/>
        </p:nvSpPr>
        <p:spPr>
          <a:xfrm>
            <a:off x="5429250" y="1396707"/>
            <a:ext cx="6210300" cy="668645"/>
          </a:xfrm>
          <a:prstGeom prst="rect">
            <a:avLst/>
          </a:prstGeom>
          <a:noFill/>
        </p:spPr>
        <p:txBody>
          <a:bodyPr wrap="square">
            <a:spAutoFit/>
          </a:bodyPr>
          <a:lstStyle/>
          <a:p>
            <a:pPr marL="0" marR="0" algn="just">
              <a:lnSpc>
                <a:spcPct val="130000"/>
              </a:lnSpc>
              <a:spcBef>
                <a:spcPts val="0"/>
              </a:spcBef>
              <a:spcAft>
                <a:spcPts val="0"/>
              </a:spcAft>
            </a:pPr>
            <a:r>
              <a:rPr lang="en-US" sz="3200" b="1">
                <a:solidFill>
                  <a:srgbClr val="FF0000"/>
                </a:solidFill>
                <a:effectLst/>
                <a:latin typeface="Times New Roman" panose="02020603050405020304" pitchFamily="18" charset="0"/>
                <a:ea typeface="Calibri" panose="020F0502020204030204" pitchFamily="34" charset="0"/>
              </a:rPr>
              <a:t>b. Tìm hiểu chung về tác phẩm</a:t>
            </a:r>
          </a:p>
        </p:txBody>
      </p:sp>
      <p:grpSp>
        <p:nvGrpSpPr>
          <p:cNvPr id="18" name="组合 8">
            <a:extLst>
              <a:ext uri="{FF2B5EF4-FFF2-40B4-BE49-F238E27FC236}">
                <a16:creationId xmlns:a16="http://schemas.microsoft.com/office/drawing/2014/main" id="{C6D17CB2-D7A3-EB56-5A17-02D5C1243131}"/>
              </a:ext>
            </a:extLst>
          </p:cNvPr>
          <p:cNvGrpSpPr/>
          <p:nvPr/>
        </p:nvGrpSpPr>
        <p:grpSpPr>
          <a:xfrm>
            <a:off x="1682651" y="-375849"/>
            <a:ext cx="3819955" cy="2700270"/>
            <a:chOff x="9207561" y="3057494"/>
            <a:chExt cx="2720898" cy="2700270"/>
          </a:xfrm>
        </p:grpSpPr>
        <p:pic>
          <p:nvPicPr>
            <p:cNvPr id="19" name="图片 9">
              <a:extLst>
                <a:ext uri="{FF2B5EF4-FFF2-40B4-BE49-F238E27FC236}">
                  <a16:creationId xmlns:a16="http://schemas.microsoft.com/office/drawing/2014/main" id="{FC470712-0549-53ED-478B-B6138F5826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07561" y="3057494"/>
              <a:ext cx="2720898" cy="2700270"/>
            </a:xfrm>
            <a:prstGeom prst="rect">
              <a:avLst/>
            </a:prstGeom>
            <a:effectLst>
              <a:softEdge rad="31750"/>
            </a:effectLst>
          </p:spPr>
        </p:pic>
        <p:sp>
          <p:nvSpPr>
            <p:cNvPr id="20" name="文本框 10">
              <a:extLst>
                <a:ext uri="{FF2B5EF4-FFF2-40B4-BE49-F238E27FC236}">
                  <a16:creationId xmlns:a16="http://schemas.microsoft.com/office/drawing/2014/main" id="{23AF80D2-1831-0F57-E1E0-6B6E26505860}"/>
                </a:ext>
              </a:extLst>
            </p:cNvPr>
            <p:cNvSpPr txBox="1"/>
            <p:nvPr/>
          </p:nvSpPr>
          <p:spPr>
            <a:xfrm>
              <a:off x="9945508" y="3657954"/>
              <a:ext cx="1313877" cy="1200329"/>
            </a:xfrm>
            <a:prstGeom prst="rect">
              <a:avLst/>
            </a:prstGeom>
            <a:noFill/>
            <a:ln>
              <a:noFill/>
            </a:ln>
          </p:spPr>
          <p:txBody>
            <a:bodyPr wrap="square" rtlCol="0">
              <a:spAutoFit/>
            </a:bodyPr>
            <a:lstStyle>
              <a:defPPr>
                <a:defRPr lang="zh-CN"/>
              </a:defPPr>
              <a:lvl1pPr algn="dist">
                <a:defRPr sz="3200">
                  <a:latin typeface="方正清刻本悦宋简体" panose="02000000000000000000" pitchFamily="2" charset="-122"/>
                  <a:ea typeface="方正清刻本悦宋简体" panose="02000000000000000000" pitchFamily="2" charset="-122"/>
                </a:defRPr>
              </a:lvl1pPr>
            </a:lstStyle>
            <a:p>
              <a:pPr algn="ctr"/>
              <a:r>
                <a:rPr lang="en-US" altLang="zh-CN" sz="3600" b="1">
                  <a:solidFill>
                    <a:schemeClr val="bg1"/>
                  </a:solidFill>
                  <a:latin typeface="Lobster Two" panose="02000506000000020003" pitchFamily="2" charset="0"/>
                  <a:ea typeface="叶根友毛笔行书2.0版" panose="02010601030101010101" pitchFamily="2" charset="-122"/>
                  <a:cs typeface="+mn-ea"/>
                  <a:sym typeface="+mn-lt"/>
                </a:rPr>
                <a:t>2. Tác </a:t>
              </a:r>
              <a:r>
                <a:rPr lang="en-US" altLang="zh-CN" sz="3600" b="1" dirty="0" err="1">
                  <a:solidFill>
                    <a:schemeClr val="bg1"/>
                  </a:solidFill>
                  <a:latin typeface="Lobster Two" panose="02000506000000020003" pitchFamily="2" charset="0"/>
                  <a:ea typeface="叶根友毛笔行书2.0版" panose="02010601030101010101" pitchFamily="2" charset="-122"/>
                  <a:cs typeface="+mn-ea"/>
                  <a:sym typeface="+mn-lt"/>
                </a:rPr>
                <a:t>phẩm</a:t>
              </a:r>
              <a:endParaRPr lang="zh-CN" altLang="en-US" sz="3600" b="1" dirty="0">
                <a:solidFill>
                  <a:schemeClr val="bg1"/>
                </a:solidFill>
                <a:latin typeface="Lobster Two" panose="02000506000000020003" pitchFamily="2" charset="0"/>
                <a:ea typeface="叶根友毛笔行书2.0版" panose="02010601030101010101" pitchFamily="2" charset="-122"/>
                <a:cs typeface="+mn-ea"/>
                <a:sym typeface="+mn-lt"/>
              </a:endParaRPr>
            </a:p>
          </p:txBody>
        </p:sp>
      </p:grpSp>
    </p:spTree>
    <p:extLst>
      <p:ext uri="{BB962C8B-B14F-4D97-AF65-F5344CB8AC3E}">
        <p14:creationId xmlns:p14="http://schemas.microsoft.com/office/powerpoint/2010/main" val="767475524"/>
      </p:ext>
    </p:extLst>
  </p:cSld>
  <p:clrMapOvr>
    <a:masterClrMapping/>
  </p:clrMapOvr>
  <mc:AlternateContent xmlns:mc="http://schemas.openxmlformats.org/markup-compatibility/2006" xmlns:p14="http://schemas.microsoft.com/office/powerpoint/2010/main">
    <mc:Choice Requires="p14">
      <p:transition spd="slow" p14:dur="2000" advTm="3000">
        <p14:pan dir="u"/>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图片 22">
            <a:extLst>
              <a:ext uri="{FF2B5EF4-FFF2-40B4-BE49-F238E27FC236}">
                <a16:creationId xmlns:a16="http://schemas.microsoft.com/office/drawing/2014/main" id="{78E6F1EB-A8B0-11DA-52CB-4FED38A4FE5B}"/>
              </a:ext>
            </a:extLst>
          </p:cNvPr>
          <p:cNvPicPr>
            <a:picLocks noChangeAspect="1"/>
          </p:cNvPicPr>
          <p:nvPr/>
        </p:nvPicPr>
        <p:blipFill>
          <a:blip r:embed="rId47">
            <a:extLst>
              <a:ext uri="{28A0092B-C50C-407E-A947-70E740481C1C}">
                <a14:useLocalDpi xmlns:a14="http://schemas.microsoft.com/office/drawing/2010/main" val="0"/>
              </a:ext>
            </a:extLst>
          </a:blip>
          <a:stretch>
            <a:fillRect/>
          </a:stretch>
        </p:blipFill>
        <p:spPr>
          <a:xfrm>
            <a:off x="-232219" y="0"/>
            <a:ext cx="2280858" cy="3426641"/>
          </a:xfrm>
          <a:prstGeom prst="rect">
            <a:avLst/>
          </a:prstGeom>
        </p:spPr>
      </p:pic>
      <p:pic>
        <p:nvPicPr>
          <p:cNvPr id="12" name="图片 11"/>
          <p:cNvPicPr>
            <a:picLocks noChangeAspect="1"/>
          </p:cNvPicPr>
          <p:nvPr/>
        </p:nvPicPr>
        <p:blipFill>
          <a:blip r:embed="rId48"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grpSp>
        <p:nvGrpSpPr>
          <p:cNvPr id="2" name="组合 8">
            <a:extLst>
              <a:ext uri="{FF2B5EF4-FFF2-40B4-BE49-F238E27FC236}">
                <a16:creationId xmlns:a16="http://schemas.microsoft.com/office/drawing/2014/main" id="{E3DFD31B-6EC1-4CFE-8596-031B2D629F66}"/>
              </a:ext>
            </a:extLst>
          </p:cNvPr>
          <p:cNvGrpSpPr/>
          <p:nvPr/>
        </p:nvGrpSpPr>
        <p:grpSpPr>
          <a:xfrm>
            <a:off x="-768001" y="1651157"/>
            <a:ext cx="3819955" cy="2700270"/>
            <a:chOff x="9207561" y="3057494"/>
            <a:chExt cx="2720898" cy="2700270"/>
          </a:xfrm>
        </p:grpSpPr>
        <p:pic>
          <p:nvPicPr>
            <p:cNvPr id="10" name="图片 9">
              <a:extLst>
                <a:ext uri="{FF2B5EF4-FFF2-40B4-BE49-F238E27FC236}">
                  <a16:creationId xmlns:a16="http://schemas.microsoft.com/office/drawing/2014/main" id="{86C3A105-A843-47B0-8A3A-C3F9BCAD9B2B}"/>
                </a:ext>
              </a:extLst>
            </p:cNvPr>
            <p:cNvPicPr>
              <a:picLocks noChangeAspect="1"/>
            </p:cNvPicPr>
            <p:nvPr/>
          </p:nvPicPr>
          <p:blipFill>
            <a:blip r:embed="rId49">
              <a:extLst>
                <a:ext uri="{28A0092B-C50C-407E-A947-70E740481C1C}">
                  <a14:useLocalDpi xmlns:a14="http://schemas.microsoft.com/office/drawing/2010/main" val="0"/>
                </a:ext>
              </a:extLst>
            </a:blip>
            <a:stretch>
              <a:fillRect/>
            </a:stretch>
          </p:blipFill>
          <p:spPr>
            <a:xfrm>
              <a:off x="9207561" y="3057494"/>
              <a:ext cx="2720898" cy="2700270"/>
            </a:xfrm>
            <a:prstGeom prst="rect">
              <a:avLst/>
            </a:prstGeom>
            <a:effectLst>
              <a:softEdge rad="31750"/>
            </a:effectLst>
          </p:spPr>
        </p:pic>
        <p:sp>
          <p:nvSpPr>
            <p:cNvPr id="11" name="文本框 10">
              <a:extLst>
                <a:ext uri="{FF2B5EF4-FFF2-40B4-BE49-F238E27FC236}">
                  <a16:creationId xmlns:a16="http://schemas.microsoft.com/office/drawing/2014/main" id="{D39E5A0E-C59B-42EE-9728-4DEACE856063}"/>
                </a:ext>
              </a:extLst>
            </p:cNvPr>
            <p:cNvSpPr txBox="1"/>
            <p:nvPr/>
          </p:nvSpPr>
          <p:spPr>
            <a:xfrm>
              <a:off x="9945508" y="3657954"/>
              <a:ext cx="1313877" cy="1200329"/>
            </a:xfrm>
            <a:prstGeom prst="rect">
              <a:avLst/>
            </a:prstGeom>
            <a:noFill/>
            <a:ln>
              <a:noFill/>
            </a:ln>
          </p:spPr>
          <p:txBody>
            <a:bodyPr wrap="square" rtlCol="0">
              <a:spAutoFit/>
            </a:bodyPr>
            <a:lstStyle>
              <a:defPPr>
                <a:defRPr lang="zh-CN"/>
              </a:defPPr>
              <a:lvl1pPr algn="dist">
                <a:defRPr sz="3200">
                  <a:latin typeface="方正清刻本悦宋简体" panose="02000000000000000000" pitchFamily="2" charset="-122"/>
                  <a:ea typeface="方正清刻本悦宋简体" panose="02000000000000000000" pitchFamily="2" charset="-122"/>
                </a:defRPr>
              </a:lvl1pPr>
            </a:lstStyle>
            <a:p>
              <a:pPr algn="ctr"/>
              <a:r>
                <a:rPr lang="en-US" altLang="zh-CN" sz="3600" b="1">
                  <a:solidFill>
                    <a:schemeClr val="bg1"/>
                  </a:solidFill>
                  <a:latin typeface="Lobster Two" panose="02000506000000020003" pitchFamily="2" charset="0"/>
                  <a:ea typeface="叶根友毛笔行书2.0版" panose="02010601030101010101" pitchFamily="2" charset="-122"/>
                  <a:cs typeface="+mn-ea"/>
                  <a:sym typeface="+mn-lt"/>
                </a:rPr>
                <a:t>2. Tác </a:t>
              </a:r>
              <a:r>
                <a:rPr lang="en-US" altLang="zh-CN" sz="3600" b="1" dirty="0" err="1">
                  <a:solidFill>
                    <a:schemeClr val="bg1"/>
                  </a:solidFill>
                  <a:latin typeface="Lobster Two" panose="02000506000000020003" pitchFamily="2" charset="0"/>
                  <a:ea typeface="叶根友毛笔行书2.0版" panose="02010601030101010101" pitchFamily="2" charset="-122"/>
                  <a:cs typeface="+mn-ea"/>
                  <a:sym typeface="+mn-lt"/>
                </a:rPr>
                <a:t>phẩm</a:t>
              </a:r>
              <a:endParaRPr lang="zh-CN" altLang="en-US" sz="3600" b="1" dirty="0">
                <a:solidFill>
                  <a:schemeClr val="bg1"/>
                </a:solidFill>
                <a:latin typeface="Lobster Two" panose="02000506000000020003" pitchFamily="2" charset="0"/>
                <a:ea typeface="叶根友毛笔行书2.0版" panose="02010601030101010101" pitchFamily="2" charset="-122"/>
                <a:cs typeface="+mn-ea"/>
                <a:sym typeface="+mn-lt"/>
              </a:endParaRPr>
            </a:p>
          </p:txBody>
        </p:sp>
      </p:grpSp>
      <p:grpSp>
        <p:nvGrpSpPr>
          <p:cNvPr id="60" name="Group 59">
            <a:extLst>
              <a:ext uri="{FF2B5EF4-FFF2-40B4-BE49-F238E27FC236}">
                <a16:creationId xmlns:a16="http://schemas.microsoft.com/office/drawing/2014/main" id="{75B6E965-5A3C-B610-F6C8-3A73B07B2EC5}"/>
              </a:ext>
            </a:extLst>
          </p:cNvPr>
          <p:cNvGrpSpPr/>
          <p:nvPr/>
        </p:nvGrpSpPr>
        <p:grpSpPr>
          <a:xfrm>
            <a:off x="1789612" y="3240472"/>
            <a:ext cx="9189258" cy="3617527"/>
            <a:chOff x="1799945" y="3240473"/>
            <a:chExt cx="8674099" cy="2992844"/>
          </a:xfrm>
        </p:grpSpPr>
        <p:grpSp>
          <p:nvGrpSpPr>
            <p:cNvPr id="3" name="组合 1">
              <a:extLst>
                <a:ext uri="{FF2B5EF4-FFF2-40B4-BE49-F238E27FC236}">
                  <a16:creationId xmlns:a16="http://schemas.microsoft.com/office/drawing/2014/main" id="{55795FEE-983F-DFDC-5342-DF6F931DB40F}"/>
                </a:ext>
              </a:extLst>
            </p:cNvPr>
            <p:cNvGrpSpPr/>
            <p:nvPr/>
          </p:nvGrpSpPr>
          <p:grpSpPr>
            <a:xfrm>
              <a:off x="1799945" y="3285220"/>
              <a:ext cx="8674099" cy="2948097"/>
              <a:chOff x="3154364" y="2643188"/>
              <a:chExt cx="6027737" cy="2308377"/>
            </a:xfrm>
          </p:grpSpPr>
          <p:sp>
            <p:nvSpPr>
              <p:cNvPr id="5" name="MH_SubTitle_1">
                <a:extLst>
                  <a:ext uri="{FF2B5EF4-FFF2-40B4-BE49-F238E27FC236}">
                    <a16:creationId xmlns:a16="http://schemas.microsoft.com/office/drawing/2014/main" id="{808CF2C2-69BE-9E44-1B09-4055D86574AA}"/>
                  </a:ext>
                </a:extLst>
              </p:cNvPr>
              <p:cNvSpPr/>
              <p:nvPr>
                <p:custDataLst>
                  <p:tags r:id="rId1"/>
                </p:custDataLst>
              </p:nvPr>
            </p:nvSpPr>
            <p:spPr>
              <a:xfrm>
                <a:off x="3154364" y="2643188"/>
                <a:ext cx="2949575" cy="304800"/>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rgbClr val="FFFFFF"/>
                  </a:solidFill>
                  <a:cs typeface="+mn-ea"/>
                  <a:sym typeface="+mn-lt"/>
                </a:endParaRPr>
              </a:p>
            </p:txBody>
          </p:sp>
          <p:sp>
            <p:nvSpPr>
              <p:cNvPr id="6" name="MH_Text_1">
                <a:extLst>
                  <a:ext uri="{FF2B5EF4-FFF2-40B4-BE49-F238E27FC236}">
                    <a16:creationId xmlns:a16="http://schemas.microsoft.com/office/drawing/2014/main" id="{879A5BC3-05F1-26C9-C246-3C5C1AFCA08B}"/>
                  </a:ext>
                </a:extLst>
              </p:cNvPr>
              <p:cNvSpPr/>
              <p:nvPr>
                <p:custDataLst>
                  <p:tags r:id="rId2"/>
                </p:custDataLst>
              </p:nvPr>
            </p:nvSpPr>
            <p:spPr>
              <a:xfrm>
                <a:off x="3208920" y="3108108"/>
                <a:ext cx="2840741" cy="1843457"/>
              </a:xfrm>
              <a:prstGeom prst="rect">
                <a:avLst/>
              </a:prstGeom>
              <a:solidFill>
                <a:srgbClr val="FFFFFF"/>
              </a:solidFill>
              <a:ln w="12700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lIns="180000" tIns="90000" rIns="180000" bIns="90000" anchor="ctr">
                <a:normAutofit/>
              </a:bodyPr>
              <a:lstStyle/>
              <a:p>
                <a:pPr algn="just">
                  <a:lnSpc>
                    <a:spcPct val="130000"/>
                  </a:lnSpc>
                  <a:spcBef>
                    <a:spcPts val="1200"/>
                  </a:spcBef>
                  <a:defRPr/>
                </a:pPr>
                <a:endParaRPr lang="zh-CN" altLang="en-US" sz="1600" kern="0" dirty="0">
                  <a:solidFill>
                    <a:srgbClr val="3A3A3A"/>
                  </a:solidFill>
                  <a:cs typeface="+mn-ea"/>
                  <a:sym typeface="+mn-lt"/>
                </a:endParaRPr>
              </a:p>
            </p:txBody>
          </p:sp>
          <p:sp>
            <p:nvSpPr>
              <p:cNvPr id="7" name="MH_Other_1">
                <a:extLst>
                  <a:ext uri="{FF2B5EF4-FFF2-40B4-BE49-F238E27FC236}">
                    <a16:creationId xmlns:a16="http://schemas.microsoft.com/office/drawing/2014/main" id="{E9FFC52D-F27D-56CC-D0B0-5EEA10E54D24}"/>
                  </a:ext>
                </a:extLst>
              </p:cNvPr>
              <p:cNvSpPr/>
              <p:nvPr>
                <p:custDataLst>
                  <p:tags r:id="rId3"/>
                </p:custDataLst>
              </p:nvPr>
            </p:nvSpPr>
            <p:spPr>
              <a:xfrm rot="4460462">
                <a:off x="3351213" y="3059113"/>
                <a:ext cx="95250" cy="9525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8" name="MH_Other_2">
                <a:extLst>
                  <a:ext uri="{FF2B5EF4-FFF2-40B4-BE49-F238E27FC236}">
                    <a16:creationId xmlns:a16="http://schemas.microsoft.com/office/drawing/2014/main" id="{AE0CA879-99C1-3641-5325-A1FE2B8D42B5}"/>
                  </a:ext>
                </a:extLst>
              </p:cNvPr>
              <p:cNvSpPr/>
              <p:nvPr>
                <p:custDataLst>
                  <p:tags r:id="rId4"/>
                </p:custDataLst>
              </p:nvPr>
            </p:nvSpPr>
            <p:spPr>
              <a:xfrm rot="4460462">
                <a:off x="3348038" y="2855913"/>
                <a:ext cx="95250" cy="9525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9" name="MH_Other_3">
                <a:extLst>
                  <a:ext uri="{FF2B5EF4-FFF2-40B4-BE49-F238E27FC236}">
                    <a16:creationId xmlns:a16="http://schemas.microsoft.com/office/drawing/2014/main" id="{64D2A8D3-76E0-41DC-00D6-6C9EA26CEC3D}"/>
                  </a:ext>
                </a:extLst>
              </p:cNvPr>
              <p:cNvSpPr/>
              <p:nvPr>
                <p:custDataLst>
                  <p:tags r:id="rId5"/>
                </p:custDataLst>
              </p:nvPr>
            </p:nvSpPr>
            <p:spPr>
              <a:xfrm rot="5441149">
                <a:off x="3369997" y="3067556"/>
                <a:ext cx="57332" cy="70157"/>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13" name="MH_Other_4">
                <a:extLst>
                  <a:ext uri="{FF2B5EF4-FFF2-40B4-BE49-F238E27FC236}">
                    <a16:creationId xmlns:a16="http://schemas.microsoft.com/office/drawing/2014/main" id="{2FA44354-CC9A-09AC-B744-D67CCBD1D5BE}"/>
                  </a:ext>
                </a:extLst>
              </p:cNvPr>
              <p:cNvSpPr/>
              <p:nvPr>
                <p:custDataLst>
                  <p:tags r:id="rId6"/>
                </p:custDataLst>
              </p:nvPr>
            </p:nvSpPr>
            <p:spPr>
              <a:xfrm rot="5441149">
                <a:off x="3368940" y="2865376"/>
                <a:ext cx="57332" cy="70157"/>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14" name="MH_Other_5">
                <a:extLst>
                  <a:ext uri="{FF2B5EF4-FFF2-40B4-BE49-F238E27FC236}">
                    <a16:creationId xmlns:a16="http://schemas.microsoft.com/office/drawing/2014/main" id="{9D461014-DB69-3E3A-9F92-172B41A80E0B}"/>
                  </a:ext>
                </a:extLst>
              </p:cNvPr>
              <p:cNvSpPr/>
              <p:nvPr>
                <p:custDataLst>
                  <p:tags r:id="rId7"/>
                </p:custDataLst>
              </p:nvPr>
            </p:nvSpPr>
            <p:spPr>
              <a:xfrm rot="5441149">
                <a:off x="3283744" y="2983706"/>
                <a:ext cx="215900" cy="46038"/>
              </a:xfrm>
              <a:prstGeom prst="rect">
                <a:avLst/>
              </a:prstGeom>
              <a:gradFill flip="none" rotWithShape="1">
                <a:gsLst>
                  <a:gs pos="57000">
                    <a:schemeClr val="bg1">
                      <a:lumMod val="85000"/>
                    </a:schemeClr>
                  </a:gs>
                  <a:gs pos="9000">
                    <a:schemeClr val="tx1">
                      <a:lumMod val="85000"/>
                      <a:lumOff val="15000"/>
                    </a:schemeClr>
                  </a:gs>
                  <a:gs pos="98000">
                    <a:schemeClr val="tx1">
                      <a:lumMod val="85000"/>
                      <a:lumOff val="15000"/>
                    </a:schemeClr>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16" name="MH_Other_6">
                <a:extLst>
                  <a:ext uri="{FF2B5EF4-FFF2-40B4-BE49-F238E27FC236}">
                    <a16:creationId xmlns:a16="http://schemas.microsoft.com/office/drawing/2014/main" id="{CE5921A1-E181-8352-CE08-4EAC96E9D0C6}"/>
                  </a:ext>
                </a:extLst>
              </p:cNvPr>
              <p:cNvSpPr/>
              <p:nvPr>
                <p:custDataLst>
                  <p:tags r:id="rId8"/>
                </p:custDataLst>
              </p:nvPr>
            </p:nvSpPr>
            <p:spPr>
              <a:xfrm rot="4460462">
                <a:off x="3462338" y="3059113"/>
                <a:ext cx="95250" cy="9525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17" name="MH_Other_7">
                <a:extLst>
                  <a:ext uri="{FF2B5EF4-FFF2-40B4-BE49-F238E27FC236}">
                    <a16:creationId xmlns:a16="http://schemas.microsoft.com/office/drawing/2014/main" id="{9FBD914F-2A34-D911-B059-8CCDAEEB3A51}"/>
                  </a:ext>
                </a:extLst>
              </p:cNvPr>
              <p:cNvSpPr/>
              <p:nvPr>
                <p:custDataLst>
                  <p:tags r:id="rId9"/>
                </p:custDataLst>
              </p:nvPr>
            </p:nvSpPr>
            <p:spPr>
              <a:xfrm rot="4460462">
                <a:off x="3457575" y="2855913"/>
                <a:ext cx="95250" cy="9525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18" name="MH_Other_8">
                <a:extLst>
                  <a:ext uri="{FF2B5EF4-FFF2-40B4-BE49-F238E27FC236}">
                    <a16:creationId xmlns:a16="http://schemas.microsoft.com/office/drawing/2014/main" id="{F424D0FC-C578-9E24-57AC-F5D21B345303}"/>
                  </a:ext>
                </a:extLst>
              </p:cNvPr>
              <p:cNvSpPr/>
              <p:nvPr>
                <p:custDataLst>
                  <p:tags r:id="rId10"/>
                </p:custDataLst>
              </p:nvPr>
            </p:nvSpPr>
            <p:spPr>
              <a:xfrm rot="5441149">
                <a:off x="3480462" y="3067556"/>
                <a:ext cx="57332" cy="70157"/>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20" name="MH_Other_9">
                <a:extLst>
                  <a:ext uri="{FF2B5EF4-FFF2-40B4-BE49-F238E27FC236}">
                    <a16:creationId xmlns:a16="http://schemas.microsoft.com/office/drawing/2014/main" id="{EA07FA4C-E357-64EC-49C0-E41061C141DA}"/>
                  </a:ext>
                </a:extLst>
              </p:cNvPr>
              <p:cNvSpPr/>
              <p:nvPr>
                <p:custDataLst>
                  <p:tags r:id="rId11"/>
                </p:custDataLst>
              </p:nvPr>
            </p:nvSpPr>
            <p:spPr>
              <a:xfrm rot="5441149">
                <a:off x="3479405" y="2865376"/>
                <a:ext cx="57332" cy="70157"/>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21" name="MH_Other_10">
                <a:extLst>
                  <a:ext uri="{FF2B5EF4-FFF2-40B4-BE49-F238E27FC236}">
                    <a16:creationId xmlns:a16="http://schemas.microsoft.com/office/drawing/2014/main" id="{EF0751B2-F8C1-4709-BF91-FFC7864F2993}"/>
                  </a:ext>
                </a:extLst>
              </p:cNvPr>
              <p:cNvSpPr/>
              <p:nvPr>
                <p:custDataLst>
                  <p:tags r:id="rId12"/>
                </p:custDataLst>
              </p:nvPr>
            </p:nvSpPr>
            <p:spPr>
              <a:xfrm rot="5441149">
                <a:off x="3394076" y="2982913"/>
                <a:ext cx="215900" cy="47625"/>
              </a:xfrm>
              <a:prstGeom prst="rect">
                <a:avLst/>
              </a:prstGeom>
              <a:gradFill flip="none" rotWithShape="1">
                <a:gsLst>
                  <a:gs pos="57000">
                    <a:schemeClr val="bg1">
                      <a:lumMod val="85000"/>
                    </a:schemeClr>
                  </a:gs>
                  <a:gs pos="9000">
                    <a:schemeClr val="tx1">
                      <a:lumMod val="85000"/>
                      <a:lumOff val="15000"/>
                    </a:schemeClr>
                  </a:gs>
                  <a:gs pos="98000">
                    <a:schemeClr val="tx1">
                      <a:lumMod val="85000"/>
                      <a:lumOff val="15000"/>
                    </a:schemeClr>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22" name="MH_Other_11">
                <a:extLst>
                  <a:ext uri="{FF2B5EF4-FFF2-40B4-BE49-F238E27FC236}">
                    <a16:creationId xmlns:a16="http://schemas.microsoft.com/office/drawing/2014/main" id="{F46DE6E5-D75F-6B8C-A353-BE78063200C2}"/>
                  </a:ext>
                </a:extLst>
              </p:cNvPr>
              <p:cNvSpPr/>
              <p:nvPr>
                <p:custDataLst>
                  <p:tags r:id="rId13"/>
                </p:custDataLst>
              </p:nvPr>
            </p:nvSpPr>
            <p:spPr>
              <a:xfrm rot="4460462">
                <a:off x="5686425" y="3059113"/>
                <a:ext cx="95250" cy="9525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23" name="MH_Other_12">
                <a:extLst>
                  <a:ext uri="{FF2B5EF4-FFF2-40B4-BE49-F238E27FC236}">
                    <a16:creationId xmlns:a16="http://schemas.microsoft.com/office/drawing/2014/main" id="{9E7602C9-78FE-DBF5-CC77-A6EFB201BD4F}"/>
                  </a:ext>
                </a:extLst>
              </p:cNvPr>
              <p:cNvSpPr/>
              <p:nvPr>
                <p:custDataLst>
                  <p:tags r:id="rId14"/>
                </p:custDataLst>
              </p:nvPr>
            </p:nvSpPr>
            <p:spPr>
              <a:xfrm rot="4460462">
                <a:off x="5683250" y="2855913"/>
                <a:ext cx="95250" cy="9525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24" name="MH_Other_13">
                <a:extLst>
                  <a:ext uri="{FF2B5EF4-FFF2-40B4-BE49-F238E27FC236}">
                    <a16:creationId xmlns:a16="http://schemas.microsoft.com/office/drawing/2014/main" id="{9D90F683-2841-4FAB-B23C-147C9CFB546B}"/>
                  </a:ext>
                </a:extLst>
              </p:cNvPr>
              <p:cNvSpPr/>
              <p:nvPr>
                <p:custDataLst>
                  <p:tags r:id="rId15"/>
                </p:custDataLst>
              </p:nvPr>
            </p:nvSpPr>
            <p:spPr>
              <a:xfrm rot="5441149">
                <a:off x="5705489" y="3067556"/>
                <a:ext cx="57332" cy="70157"/>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25" name="MH_Other_14">
                <a:extLst>
                  <a:ext uri="{FF2B5EF4-FFF2-40B4-BE49-F238E27FC236}">
                    <a16:creationId xmlns:a16="http://schemas.microsoft.com/office/drawing/2014/main" id="{13AEB3DF-B548-27B0-0F42-247DE73E9C3B}"/>
                  </a:ext>
                </a:extLst>
              </p:cNvPr>
              <p:cNvSpPr/>
              <p:nvPr>
                <p:custDataLst>
                  <p:tags r:id="rId16"/>
                </p:custDataLst>
              </p:nvPr>
            </p:nvSpPr>
            <p:spPr>
              <a:xfrm rot="5441149">
                <a:off x="5704432" y="2865376"/>
                <a:ext cx="57332" cy="70157"/>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26" name="MH_Other_15">
                <a:extLst>
                  <a:ext uri="{FF2B5EF4-FFF2-40B4-BE49-F238E27FC236}">
                    <a16:creationId xmlns:a16="http://schemas.microsoft.com/office/drawing/2014/main" id="{4A1DACB7-8BDD-08C3-5BA6-71DA67395B9D}"/>
                  </a:ext>
                </a:extLst>
              </p:cNvPr>
              <p:cNvSpPr/>
              <p:nvPr>
                <p:custDataLst>
                  <p:tags r:id="rId17"/>
                </p:custDataLst>
              </p:nvPr>
            </p:nvSpPr>
            <p:spPr>
              <a:xfrm rot="5441149">
                <a:off x="5619751" y="2982913"/>
                <a:ext cx="215900" cy="47625"/>
              </a:xfrm>
              <a:prstGeom prst="rect">
                <a:avLst/>
              </a:prstGeom>
              <a:gradFill flip="none" rotWithShape="1">
                <a:gsLst>
                  <a:gs pos="57000">
                    <a:schemeClr val="bg1">
                      <a:lumMod val="85000"/>
                    </a:schemeClr>
                  </a:gs>
                  <a:gs pos="9000">
                    <a:schemeClr val="tx1">
                      <a:lumMod val="85000"/>
                      <a:lumOff val="15000"/>
                    </a:schemeClr>
                  </a:gs>
                  <a:gs pos="98000">
                    <a:schemeClr val="tx1">
                      <a:lumMod val="85000"/>
                      <a:lumOff val="15000"/>
                    </a:schemeClr>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27" name="MH_Other_16">
                <a:extLst>
                  <a:ext uri="{FF2B5EF4-FFF2-40B4-BE49-F238E27FC236}">
                    <a16:creationId xmlns:a16="http://schemas.microsoft.com/office/drawing/2014/main" id="{4DEF101B-BC84-B86C-F0E6-6A479F8AC5C9}"/>
                  </a:ext>
                </a:extLst>
              </p:cNvPr>
              <p:cNvSpPr/>
              <p:nvPr>
                <p:custDataLst>
                  <p:tags r:id="rId18"/>
                </p:custDataLst>
              </p:nvPr>
            </p:nvSpPr>
            <p:spPr>
              <a:xfrm rot="4460462">
                <a:off x="5797550" y="3059113"/>
                <a:ext cx="95250" cy="9525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28" name="MH_Other_17">
                <a:extLst>
                  <a:ext uri="{FF2B5EF4-FFF2-40B4-BE49-F238E27FC236}">
                    <a16:creationId xmlns:a16="http://schemas.microsoft.com/office/drawing/2014/main" id="{421A0752-5F05-8D0C-A1D1-47B69E956B96}"/>
                  </a:ext>
                </a:extLst>
              </p:cNvPr>
              <p:cNvSpPr/>
              <p:nvPr>
                <p:custDataLst>
                  <p:tags r:id="rId19"/>
                </p:custDataLst>
              </p:nvPr>
            </p:nvSpPr>
            <p:spPr>
              <a:xfrm rot="4460462">
                <a:off x="5792788" y="2855913"/>
                <a:ext cx="95250" cy="9525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29" name="MH_Other_18">
                <a:extLst>
                  <a:ext uri="{FF2B5EF4-FFF2-40B4-BE49-F238E27FC236}">
                    <a16:creationId xmlns:a16="http://schemas.microsoft.com/office/drawing/2014/main" id="{A094C2C5-C2F0-C60B-574F-DC84AFC5C279}"/>
                  </a:ext>
                </a:extLst>
              </p:cNvPr>
              <p:cNvSpPr/>
              <p:nvPr>
                <p:custDataLst>
                  <p:tags r:id="rId20"/>
                </p:custDataLst>
              </p:nvPr>
            </p:nvSpPr>
            <p:spPr>
              <a:xfrm rot="5441149">
                <a:off x="5815954" y="3067556"/>
                <a:ext cx="57332" cy="70157"/>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30" name="MH_Other_19">
                <a:extLst>
                  <a:ext uri="{FF2B5EF4-FFF2-40B4-BE49-F238E27FC236}">
                    <a16:creationId xmlns:a16="http://schemas.microsoft.com/office/drawing/2014/main" id="{DAF2113C-DC36-5700-27E9-BF39BD515897}"/>
                  </a:ext>
                </a:extLst>
              </p:cNvPr>
              <p:cNvSpPr/>
              <p:nvPr>
                <p:custDataLst>
                  <p:tags r:id="rId21"/>
                </p:custDataLst>
              </p:nvPr>
            </p:nvSpPr>
            <p:spPr>
              <a:xfrm rot="5441149">
                <a:off x="5814897" y="2865376"/>
                <a:ext cx="57332" cy="70157"/>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31" name="MH_Other_20">
                <a:extLst>
                  <a:ext uri="{FF2B5EF4-FFF2-40B4-BE49-F238E27FC236}">
                    <a16:creationId xmlns:a16="http://schemas.microsoft.com/office/drawing/2014/main" id="{5CA1625C-1E30-0D7D-F683-8245184C3AC7}"/>
                  </a:ext>
                </a:extLst>
              </p:cNvPr>
              <p:cNvSpPr/>
              <p:nvPr>
                <p:custDataLst>
                  <p:tags r:id="rId22"/>
                </p:custDataLst>
              </p:nvPr>
            </p:nvSpPr>
            <p:spPr>
              <a:xfrm rot="5441149">
                <a:off x="5730082" y="2983707"/>
                <a:ext cx="215900" cy="46037"/>
              </a:xfrm>
              <a:prstGeom prst="rect">
                <a:avLst/>
              </a:prstGeom>
              <a:gradFill flip="none" rotWithShape="1">
                <a:gsLst>
                  <a:gs pos="57000">
                    <a:schemeClr val="bg1">
                      <a:lumMod val="85000"/>
                    </a:schemeClr>
                  </a:gs>
                  <a:gs pos="9000">
                    <a:schemeClr val="tx1">
                      <a:lumMod val="85000"/>
                      <a:lumOff val="15000"/>
                    </a:schemeClr>
                  </a:gs>
                  <a:gs pos="98000">
                    <a:schemeClr val="tx1">
                      <a:lumMod val="85000"/>
                      <a:lumOff val="15000"/>
                    </a:schemeClr>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32" name="MH_SubTitle_2">
                <a:extLst>
                  <a:ext uri="{FF2B5EF4-FFF2-40B4-BE49-F238E27FC236}">
                    <a16:creationId xmlns:a16="http://schemas.microsoft.com/office/drawing/2014/main" id="{D339A2BD-A93C-DF9A-35DF-02E1E2BA73D0}"/>
                  </a:ext>
                </a:extLst>
              </p:cNvPr>
              <p:cNvSpPr/>
              <p:nvPr>
                <p:custDataLst>
                  <p:tags r:id="rId23"/>
                </p:custDataLst>
              </p:nvPr>
            </p:nvSpPr>
            <p:spPr>
              <a:xfrm>
                <a:off x="6232526" y="2643188"/>
                <a:ext cx="2949575" cy="304800"/>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rgbClr val="FFFFFF"/>
                  </a:solidFill>
                  <a:cs typeface="+mn-ea"/>
                  <a:sym typeface="+mn-lt"/>
                </a:endParaRPr>
              </a:p>
            </p:txBody>
          </p:sp>
          <p:sp>
            <p:nvSpPr>
              <p:cNvPr id="33" name="MH_Text_2">
                <a:extLst>
                  <a:ext uri="{FF2B5EF4-FFF2-40B4-BE49-F238E27FC236}">
                    <a16:creationId xmlns:a16="http://schemas.microsoft.com/office/drawing/2014/main" id="{DB7759AA-339B-5426-2125-89EECC854001}"/>
                  </a:ext>
                </a:extLst>
              </p:cNvPr>
              <p:cNvSpPr/>
              <p:nvPr>
                <p:custDataLst>
                  <p:tags r:id="rId24"/>
                </p:custDataLst>
              </p:nvPr>
            </p:nvSpPr>
            <p:spPr>
              <a:xfrm>
                <a:off x="6286986" y="3108108"/>
                <a:ext cx="2840741" cy="1843457"/>
              </a:xfrm>
              <a:prstGeom prst="rect">
                <a:avLst/>
              </a:prstGeom>
              <a:solidFill>
                <a:srgbClr val="FFFFFF"/>
              </a:solidFill>
              <a:ln w="127000">
                <a:solidFill>
                  <a:schemeClr val="accent2"/>
                </a:solidFill>
              </a:ln>
              <a:effectLst/>
            </p:spPr>
            <p:style>
              <a:lnRef idx="2">
                <a:schemeClr val="accent1">
                  <a:shade val="50000"/>
                </a:schemeClr>
              </a:lnRef>
              <a:fillRef idx="1">
                <a:schemeClr val="accent1"/>
              </a:fillRef>
              <a:effectRef idx="0">
                <a:schemeClr val="accent1"/>
              </a:effectRef>
              <a:fontRef idx="minor">
                <a:schemeClr val="lt1"/>
              </a:fontRef>
            </p:style>
            <p:txBody>
              <a:bodyPr lIns="180000" tIns="90000" rIns="180000" bIns="90000" anchor="ctr">
                <a:normAutofit/>
              </a:bodyPr>
              <a:lstStyle/>
              <a:p>
                <a:pPr algn="just">
                  <a:lnSpc>
                    <a:spcPct val="130000"/>
                  </a:lnSpc>
                  <a:spcBef>
                    <a:spcPts val="1200"/>
                  </a:spcBef>
                  <a:defRPr/>
                </a:pPr>
                <a:endParaRPr lang="zh-CN" altLang="en-US" sz="1600" kern="0" dirty="0">
                  <a:solidFill>
                    <a:srgbClr val="3A3A3A"/>
                  </a:solidFill>
                  <a:cs typeface="+mn-ea"/>
                  <a:sym typeface="+mn-lt"/>
                </a:endParaRPr>
              </a:p>
            </p:txBody>
          </p:sp>
          <p:sp>
            <p:nvSpPr>
              <p:cNvPr id="34" name="MH_Other_21">
                <a:extLst>
                  <a:ext uri="{FF2B5EF4-FFF2-40B4-BE49-F238E27FC236}">
                    <a16:creationId xmlns:a16="http://schemas.microsoft.com/office/drawing/2014/main" id="{C6FD1D3F-4F2B-A138-2604-15757D80EDCB}"/>
                  </a:ext>
                </a:extLst>
              </p:cNvPr>
              <p:cNvSpPr/>
              <p:nvPr>
                <p:custDataLst>
                  <p:tags r:id="rId25"/>
                </p:custDataLst>
              </p:nvPr>
            </p:nvSpPr>
            <p:spPr>
              <a:xfrm rot="4460462">
                <a:off x="6429375" y="3059113"/>
                <a:ext cx="95250" cy="9525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35" name="MH_Other_22">
                <a:extLst>
                  <a:ext uri="{FF2B5EF4-FFF2-40B4-BE49-F238E27FC236}">
                    <a16:creationId xmlns:a16="http://schemas.microsoft.com/office/drawing/2014/main" id="{C519E3D5-6538-5665-3CD1-A87346AA843D}"/>
                  </a:ext>
                </a:extLst>
              </p:cNvPr>
              <p:cNvSpPr/>
              <p:nvPr>
                <p:custDataLst>
                  <p:tags r:id="rId26"/>
                </p:custDataLst>
              </p:nvPr>
            </p:nvSpPr>
            <p:spPr>
              <a:xfrm rot="4460462">
                <a:off x="6426200" y="2855913"/>
                <a:ext cx="95250" cy="9525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36" name="MH_Other_23">
                <a:extLst>
                  <a:ext uri="{FF2B5EF4-FFF2-40B4-BE49-F238E27FC236}">
                    <a16:creationId xmlns:a16="http://schemas.microsoft.com/office/drawing/2014/main" id="{22B91424-F854-17D7-0844-E88BDC1B2959}"/>
                  </a:ext>
                </a:extLst>
              </p:cNvPr>
              <p:cNvSpPr/>
              <p:nvPr>
                <p:custDataLst>
                  <p:tags r:id="rId27"/>
                </p:custDataLst>
              </p:nvPr>
            </p:nvSpPr>
            <p:spPr>
              <a:xfrm rot="5441149">
                <a:off x="6448063" y="3067556"/>
                <a:ext cx="57332" cy="70157"/>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37" name="MH_Other_24">
                <a:extLst>
                  <a:ext uri="{FF2B5EF4-FFF2-40B4-BE49-F238E27FC236}">
                    <a16:creationId xmlns:a16="http://schemas.microsoft.com/office/drawing/2014/main" id="{5AEA8A5D-875E-0BAD-4DC5-9612AF6B47B1}"/>
                  </a:ext>
                </a:extLst>
              </p:cNvPr>
              <p:cNvSpPr/>
              <p:nvPr>
                <p:custDataLst>
                  <p:tags r:id="rId28"/>
                </p:custDataLst>
              </p:nvPr>
            </p:nvSpPr>
            <p:spPr>
              <a:xfrm rot="5441149">
                <a:off x="6447006" y="2865376"/>
                <a:ext cx="57332" cy="70157"/>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38" name="MH_Other_25">
                <a:extLst>
                  <a:ext uri="{FF2B5EF4-FFF2-40B4-BE49-F238E27FC236}">
                    <a16:creationId xmlns:a16="http://schemas.microsoft.com/office/drawing/2014/main" id="{46DE0AA4-CA04-CCD0-B492-52A51C2530CE}"/>
                  </a:ext>
                </a:extLst>
              </p:cNvPr>
              <p:cNvSpPr/>
              <p:nvPr>
                <p:custDataLst>
                  <p:tags r:id="rId29"/>
                </p:custDataLst>
              </p:nvPr>
            </p:nvSpPr>
            <p:spPr>
              <a:xfrm rot="5441149">
                <a:off x="6361907" y="2983707"/>
                <a:ext cx="215900" cy="46037"/>
              </a:xfrm>
              <a:prstGeom prst="rect">
                <a:avLst/>
              </a:prstGeom>
              <a:gradFill flip="none" rotWithShape="1">
                <a:gsLst>
                  <a:gs pos="57000">
                    <a:schemeClr val="bg1">
                      <a:lumMod val="85000"/>
                    </a:schemeClr>
                  </a:gs>
                  <a:gs pos="9000">
                    <a:schemeClr val="tx1">
                      <a:lumMod val="85000"/>
                      <a:lumOff val="15000"/>
                    </a:schemeClr>
                  </a:gs>
                  <a:gs pos="98000">
                    <a:schemeClr val="tx1">
                      <a:lumMod val="85000"/>
                      <a:lumOff val="15000"/>
                    </a:schemeClr>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39" name="MH_Other_26">
                <a:extLst>
                  <a:ext uri="{FF2B5EF4-FFF2-40B4-BE49-F238E27FC236}">
                    <a16:creationId xmlns:a16="http://schemas.microsoft.com/office/drawing/2014/main" id="{0D594949-85C3-8663-3F74-7B004429FE7D}"/>
                  </a:ext>
                </a:extLst>
              </p:cNvPr>
              <p:cNvSpPr/>
              <p:nvPr>
                <p:custDataLst>
                  <p:tags r:id="rId30"/>
                </p:custDataLst>
              </p:nvPr>
            </p:nvSpPr>
            <p:spPr>
              <a:xfrm rot="4460462">
                <a:off x="6540500" y="3059113"/>
                <a:ext cx="95250" cy="9525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40" name="MH_Other_27">
                <a:extLst>
                  <a:ext uri="{FF2B5EF4-FFF2-40B4-BE49-F238E27FC236}">
                    <a16:creationId xmlns:a16="http://schemas.microsoft.com/office/drawing/2014/main" id="{3C4C0BAF-E3AD-2D48-2AD3-43733F4AE3CC}"/>
                  </a:ext>
                </a:extLst>
              </p:cNvPr>
              <p:cNvSpPr/>
              <p:nvPr>
                <p:custDataLst>
                  <p:tags r:id="rId31"/>
                </p:custDataLst>
              </p:nvPr>
            </p:nvSpPr>
            <p:spPr>
              <a:xfrm rot="4460462">
                <a:off x="6535738" y="2855913"/>
                <a:ext cx="95250" cy="9525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41" name="MH_Other_28">
                <a:extLst>
                  <a:ext uri="{FF2B5EF4-FFF2-40B4-BE49-F238E27FC236}">
                    <a16:creationId xmlns:a16="http://schemas.microsoft.com/office/drawing/2014/main" id="{FA67FB82-D89E-5791-1DF7-9D50586B3950}"/>
                  </a:ext>
                </a:extLst>
              </p:cNvPr>
              <p:cNvSpPr/>
              <p:nvPr>
                <p:custDataLst>
                  <p:tags r:id="rId32"/>
                </p:custDataLst>
              </p:nvPr>
            </p:nvSpPr>
            <p:spPr>
              <a:xfrm rot="5441149">
                <a:off x="6558528" y="3067556"/>
                <a:ext cx="57332" cy="70157"/>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42" name="MH_Other_29">
                <a:extLst>
                  <a:ext uri="{FF2B5EF4-FFF2-40B4-BE49-F238E27FC236}">
                    <a16:creationId xmlns:a16="http://schemas.microsoft.com/office/drawing/2014/main" id="{5E1FC14A-CE1F-F708-9C53-27693D104082}"/>
                  </a:ext>
                </a:extLst>
              </p:cNvPr>
              <p:cNvSpPr/>
              <p:nvPr>
                <p:custDataLst>
                  <p:tags r:id="rId33"/>
                </p:custDataLst>
              </p:nvPr>
            </p:nvSpPr>
            <p:spPr>
              <a:xfrm rot="5441149">
                <a:off x="6557471" y="2865376"/>
                <a:ext cx="57332" cy="70157"/>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43" name="MH_Other_30">
                <a:extLst>
                  <a:ext uri="{FF2B5EF4-FFF2-40B4-BE49-F238E27FC236}">
                    <a16:creationId xmlns:a16="http://schemas.microsoft.com/office/drawing/2014/main" id="{19AE7091-F93B-6FA8-F90D-095DBB90A2D8}"/>
                  </a:ext>
                </a:extLst>
              </p:cNvPr>
              <p:cNvSpPr/>
              <p:nvPr>
                <p:custDataLst>
                  <p:tags r:id="rId34"/>
                </p:custDataLst>
              </p:nvPr>
            </p:nvSpPr>
            <p:spPr>
              <a:xfrm rot="5441149">
                <a:off x="6472238" y="2982913"/>
                <a:ext cx="215900" cy="47625"/>
              </a:xfrm>
              <a:prstGeom prst="rect">
                <a:avLst/>
              </a:prstGeom>
              <a:gradFill flip="none" rotWithShape="1">
                <a:gsLst>
                  <a:gs pos="57000">
                    <a:schemeClr val="bg1">
                      <a:lumMod val="85000"/>
                    </a:schemeClr>
                  </a:gs>
                  <a:gs pos="9000">
                    <a:schemeClr val="tx1">
                      <a:lumMod val="85000"/>
                      <a:lumOff val="15000"/>
                    </a:schemeClr>
                  </a:gs>
                  <a:gs pos="98000">
                    <a:schemeClr val="tx1">
                      <a:lumMod val="85000"/>
                      <a:lumOff val="15000"/>
                    </a:schemeClr>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44" name="MH_Other_31">
                <a:extLst>
                  <a:ext uri="{FF2B5EF4-FFF2-40B4-BE49-F238E27FC236}">
                    <a16:creationId xmlns:a16="http://schemas.microsoft.com/office/drawing/2014/main" id="{B1714E62-6677-1950-CFB7-34BF9DFC0165}"/>
                  </a:ext>
                </a:extLst>
              </p:cNvPr>
              <p:cNvSpPr/>
              <p:nvPr>
                <p:custDataLst>
                  <p:tags r:id="rId35"/>
                </p:custDataLst>
              </p:nvPr>
            </p:nvSpPr>
            <p:spPr>
              <a:xfrm rot="4460462">
                <a:off x="8764588" y="3059113"/>
                <a:ext cx="95250" cy="9525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45" name="MH_Other_32">
                <a:extLst>
                  <a:ext uri="{FF2B5EF4-FFF2-40B4-BE49-F238E27FC236}">
                    <a16:creationId xmlns:a16="http://schemas.microsoft.com/office/drawing/2014/main" id="{8600CB3F-DB08-3865-171D-64F826193471}"/>
                  </a:ext>
                </a:extLst>
              </p:cNvPr>
              <p:cNvSpPr/>
              <p:nvPr>
                <p:custDataLst>
                  <p:tags r:id="rId36"/>
                </p:custDataLst>
              </p:nvPr>
            </p:nvSpPr>
            <p:spPr>
              <a:xfrm rot="4460462">
                <a:off x="8761413" y="2855913"/>
                <a:ext cx="95250" cy="9525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46" name="MH_Other_33">
                <a:extLst>
                  <a:ext uri="{FF2B5EF4-FFF2-40B4-BE49-F238E27FC236}">
                    <a16:creationId xmlns:a16="http://schemas.microsoft.com/office/drawing/2014/main" id="{43995139-056E-6047-0C02-DEC8B358A5AB}"/>
                  </a:ext>
                </a:extLst>
              </p:cNvPr>
              <p:cNvSpPr/>
              <p:nvPr>
                <p:custDataLst>
                  <p:tags r:id="rId37"/>
                </p:custDataLst>
              </p:nvPr>
            </p:nvSpPr>
            <p:spPr>
              <a:xfrm rot="5441149">
                <a:off x="8783555" y="3067556"/>
                <a:ext cx="57332" cy="70157"/>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47" name="MH_Other_34">
                <a:extLst>
                  <a:ext uri="{FF2B5EF4-FFF2-40B4-BE49-F238E27FC236}">
                    <a16:creationId xmlns:a16="http://schemas.microsoft.com/office/drawing/2014/main" id="{3F6165B2-4E80-6BF6-93A3-C61472F69B00}"/>
                  </a:ext>
                </a:extLst>
              </p:cNvPr>
              <p:cNvSpPr/>
              <p:nvPr>
                <p:custDataLst>
                  <p:tags r:id="rId38"/>
                </p:custDataLst>
              </p:nvPr>
            </p:nvSpPr>
            <p:spPr>
              <a:xfrm rot="5441149">
                <a:off x="8782498" y="2865376"/>
                <a:ext cx="57332" cy="70157"/>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48" name="MH_Other_35">
                <a:extLst>
                  <a:ext uri="{FF2B5EF4-FFF2-40B4-BE49-F238E27FC236}">
                    <a16:creationId xmlns:a16="http://schemas.microsoft.com/office/drawing/2014/main" id="{4D402BC8-CB0C-26ED-97CB-3B094889509D}"/>
                  </a:ext>
                </a:extLst>
              </p:cNvPr>
              <p:cNvSpPr/>
              <p:nvPr>
                <p:custDataLst>
                  <p:tags r:id="rId39"/>
                </p:custDataLst>
              </p:nvPr>
            </p:nvSpPr>
            <p:spPr>
              <a:xfrm rot="5441149">
                <a:off x="8697913" y="2982913"/>
                <a:ext cx="215900" cy="47625"/>
              </a:xfrm>
              <a:prstGeom prst="rect">
                <a:avLst/>
              </a:prstGeom>
              <a:gradFill flip="none" rotWithShape="1">
                <a:gsLst>
                  <a:gs pos="57000">
                    <a:schemeClr val="bg1">
                      <a:lumMod val="85000"/>
                    </a:schemeClr>
                  </a:gs>
                  <a:gs pos="9000">
                    <a:schemeClr val="tx1">
                      <a:lumMod val="85000"/>
                      <a:lumOff val="15000"/>
                    </a:schemeClr>
                  </a:gs>
                  <a:gs pos="98000">
                    <a:schemeClr val="tx1">
                      <a:lumMod val="85000"/>
                      <a:lumOff val="15000"/>
                    </a:schemeClr>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49" name="MH_Other_36">
                <a:extLst>
                  <a:ext uri="{FF2B5EF4-FFF2-40B4-BE49-F238E27FC236}">
                    <a16:creationId xmlns:a16="http://schemas.microsoft.com/office/drawing/2014/main" id="{A7239AE5-4BFC-EC4A-97C9-3A9157AF58BD}"/>
                  </a:ext>
                </a:extLst>
              </p:cNvPr>
              <p:cNvSpPr/>
              <p:nvPr>
                <p:custDataLst>
                  <p:tags r:id="rId40"/>
                </p:custDataLst>
              </p:nvPr>
            </p:nvSpPr>
            <p:spPr>
              <a:xfrm rot="4460462">
                <a:off x="8875713" y="3059113"/>
                <a:ext cx="95250" cy="9525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50" name="MH_Other_37">
                <a:extLst>
                  <a:ext uri="{FF2B5EF4-FFF2-40B4-BE49-F238E27FC236}">
                    <a16:creationId xmlns:a16="http://schemas.microsoft.com/office/drawing/2014/main" id="{25854BA1-7E3B-6E47-1C68-FFE6B953D56E}"/>
                  </a:ext>
                </a:extLst>
              </p:cNvPr>
              <p:cNvSpPr/>
              <p:nvPr>
                <p:custDataLst>
                  <p:tags r:id="rId41"/>
                </p:custDataLst>
              </p:nvPr>
            </p:nvSpPr>
            <p:spPr>
              <a:xfrm rot="4460462">
                <a:off x="8870950" y="2855913"/>
                <a:ext cx="95250" cy="9525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51" name="MH_Other_38">
                <a:extLst>
                  <a:ext uri="{FF2B5EF4-FFF2-40B4-BE49-F238E27FC236}">
                    <a16:creationId xmlns:a16="http://schemas.microsoft.com/office/drawing/2014/main" id="{F8642B6B-928C-6490-DC70-5E8C472E1F23}"/>
                  </a:ext>
                </a:extLst>
              </p:cNvPr>
              <p:cNvSpPr/>
              <p:nvPr>
                <p:custDataLst>
                  <p:tags r:id="rId42"/>
                </p:custDataLst>
              </p:nvPr>
            </p:nvSpPr>
            <p:spPr>
              <a:xfrm rot="5441149">
                <a:off x="8894020" y="3067556"/>
                <a:ext cx="57332" cy="70157"/>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52" name="MH_Other_39">
                <a:extLst>
                  <a:ext uri="{FF2B5EF4-FFF2-40B4-BE49-F238E27FC236}">
                    <a16:creationId xmlns:a16="http://schemas.microsoft.com/office/drawing/2014/main" id="{84BE7240-4EB2-EC48-FB12-1CA25204451D}"/>
                  </a:ext>
                </a:extLst>
              </p:cNvPr>
              <p:cNvSpPr/>
              <p:nvPr>
                <p:custDataLst>
                  <p:tags r:id="rId43"/>
                </p:custDataLst>
              </p:nvPr>
            </p:nvSpPr>
            <p:spPr>
              <a:xfrm rot="5441149">
                <a:off x="8892963" y="2865376"/>
                <a:ext cx="57332" cy="70157"/>
              </a:xfrm>
              <a:prstGeom prst="ellipse">
                <a:avLst/>
              </a:prstGeom>
              <a:gradFill flip="none" rotWithShape="1">
                <a:gsLst>
                  <a:gs pos="51000">
                    <a:schemeClr val="tx1">
                      <a:lumMod val="65000"/>
                      <a:lumOff val="35000"/>
                    </a:schemeClr>
                  </a:gs>
                  <a:gs pos="20000">
                    <a:schemeClr val="bg1">
                      <a:lumMod val="50000"/>
                    </a:schemeClr>
                  </a:gs>
                  <a:gs pos="86000">
                    <a:schemeClr val="bg1">
                      <a:lumMod val="65000"/>
                    </a:schemeClr>
                  </a:gs>
                </a:gsLst>
                <a:path path="circle">
                  <a:fillToRect l="100000" t="100000"/>
                </a:path>
                <a:tileRect r="-100000" b="-100000"/>
              </a:grad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sp>
            <p:nvSpPr>
              <p:cNvPr id="53" name="MH_Other_40">
                <a:extLst>
                  <a:ext uri="{FF2B5EF4-FFF2-40B4-BE49-F238E27FC236}">
                    <a16:creationId xmlns:a16="http://schemas.microsoft.com/office/drawing/2014/main" id="{DC9B15E3-32C4-D285-9EE1-E316213A2E9D}"/>
                  </a:ext>
                </a:extLst>
              </p:cNvPr>
              <p:cNvSpPr/>
              <p:nvPr>
                <p:custDataLst>
                  <p:tags r:id="rId44"/>
                </p:custDataLst>
              </p:nvPr>
            </p:nvSpPr>
            <p:spPr>
              <a:xfrm rot="5441149">
                <a:off x="8808244" y="2983706"/>
                <a:ext cx="215900" cy="46038"/>
              </a:xfrm>
              <a:prstGeom prst="rect">
                <a:avLst/>
              </a:prstGeom>
              <a:gradFill flip="none" rotWithShape="1">
                <a:gsLst>
                  <a:gs pos="57000">
                    <a:schemeClr val="bg1">
                      <a:lumMod val="85000"/>
                    </a:schemeClr>
                  </a:gs>
                  <a:gs pos="9000">
                    <a:schemeClr val="tx1">
                      <a:lumMod val="85000"/>
                      <a:lumOff val="15000"/>
                    </a:schemeClr>
                  </a:gs>
                  <a:gs pos="98000">
                    <a:schemeClr val="tx1">
                      <a:lumMod val="85000"/>
                      <a:lumOff val="15000"/>
                    </a:schemeClr>
                  </a:gs>
                </a:gsLst>
                <a:path path="rect">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sz="1350">
                  <a:cs typeface="+mn-ea"/>
                  <a:sym typeface="+mn-lt"/>
                </a:endParaRPr>
              </a:p>
            </p:txBody>
          </p:sp>
        </p:grpSp>
        <p:sp>
          <p:nvSpPr>
            <p:cNvPr id="54" name="Rectangle 53">
              <a:extLst>
                <a:ext uri="{FF2B5EF4-FFF2-40B4-BE49-F238E27FC236}">
                  <a16:creationId xmlns:a16="http://schemas.microsoft.com/office/drawing/2014/main" id="{5934635C-1D35-2D12-88F7-0FE7BDC416F1}"/>
                </a:ext>
              </a:extLst>
            </p:cNvPr>
            <p:cNvSpPr/>
            <p:nvPr/>
          </p:nvSpPr>
          <p:spPr>
            <a:xfrm>
              <a:off x="2448879" y="3240473"/>
              <a:ext cx="2759089" cy="461665"/>
            </a:xfrm>
            <a:prstGeom prst="rect">
              <a:avLst/>
            </a:prstGeom>
            <a:noFill/>
          </p:spPr>
          <p:txBody>
            <a:bodyPr wrap="none" lIns="91440" tIns="45720" rIns="91440" bIns="45720">
              <a:spAutoFit/>
            </a:bodyPr>
            <a:lstStyle/>
            <a:p>
              <a:pPr algn="ctr"/>
              <a:r>
                <a:rPr lang="en-US" sz="2400" b="1" cap="none" spc="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Hoàn cảnh sáng tác</a:t>
              </a:r>
            </a:p>
          </p:txBody>
        </p:sp>
        <p:sp>
          <p:nvSpPr>
            <p:cNvPr id="55" name="Rectangle 54">
              <a:extLst>
                <a:ext uri="{FF2B5EF4-FFF2-40B4-BE49-F238E27FC236}">
                  <a16:creationId xmlns:a16="http://schemas.microsoft.com/office/drawing/2014/main" id="{A8ABB07E-6C3B-02B1-047A-3BCE2609110A}"/>
                </a:ext>
              </a:extLst>
            </p:cNvPr>
            <p:cNvSpPr/>
            <p:nvPr/>
          </p:nvSpPr>
          <p:spPr>
            <a:xfrm>
              <a:off x="7577556" y="3256230"/>
              <a:ext cx="1252267" cy="461665"/>
            </a:xfrm>
            <a:prstGeom prst="rect">
              <a:avLst/>
            </a:prstGeom>
            <a:noFill/>
          </p:spPr>
          <p:txBody>
            <a:bodyPr wrap="none" lIns="91440" tIns="45720" rIns="91440" bIns="45720">
              <a:spAutoFit/>
            </a:bodyPr>
            <a:lstStyle/>
            <a:p>
              <a:pPr algn="ctr"/>
              <a:r>
                <a:rPr lang="en-US" sz="2400" b="1" cap="none" spc="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Times New Roman" panose="02020603050405020304" pitchFamily="18" charset="0"/>
                  <a:cs typeface="Times New Roman" panose="02020603050405020304" pitchFamily="18" charset="0"/>
                </a:rPr>
                <a:t>Thể loại</a:t>
              </a:r>
            </a:p>
          </p:txBody>
        </p:sp>
      </p:grpSp>
      <p:sp>
        <p:nvSpPr>
          <p:cNvPr id="57" name="TextBox 56">
            <a:extLst>
              <a:ext uri="{FF2B5EF4-FFF2-40B4-BE49-F238E27FC236}">
                <a16:creationId xmlns:a16="http://schemas.microsoft.com/office/drawing/2014/main" id="{78402CD6-8AE3-56FC-DA3C-CA8C01204854}"/>
              </a:ext>
            </a:extLst>
          </p:cNvPr>
          <p:cNvSpPr txBox="1"/>
          <p:nvPr/>
        </p:nvSpPr>
        <p:spPr>
          <a:xfrm>
            <a:off x="1964616" y="4053070"/>
            <a:ext cx="4162450" cy="2677656"/>
          </a:xfrm>
          <a:prstGeom prst="rect">
            <a:avLst/>
          </a:prstGeom>
          <a:noFill/>
        </p:spPr>
        <p:txBody>
          <a:bodyPr wrap="square">
            <a:spAutoFit/>
          </a:bodyPr>
          <a:lstStyle/>
          <a:p>
            <a:pPr algn="just" eaLnBrk="1" hangingPunct="1">
              <a:defRPr/>
            </a:pP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Bài</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thơ</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được</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ra</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đời</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khoảng</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thế</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kỷXIX</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khi</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bà</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Huyện</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Thanh</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Quan</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lần</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đầu</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xa</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nhà</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xa</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quê</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vào</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kinh</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đô</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Huế</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nhận</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chức</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cung</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trung</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giáo</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tập</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dạy</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nghi</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lễ</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cho</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các</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cung</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nữ</a:t>
            </a:r>
            <a:r>
              <a:rPr lang="en-US" sz="2400" dirty="0">
                <a:effectLst>
                  <a:outerShdw blurRad="38100" dist="38100" dir="2700000" algn="tl">
                    <a:srgbClr val="C0C0C0"/>
                  </a:outerShdw>
                </a:effectLst>
                <a:latin typeface="Times New Roman" pitchFamily="18" charset="0"/>
              </a:rPr>
              <a:t>, phi </a:t>
            </a:r>
            <a:r>
              <a:rPr lang="en-US" sz="2400" dirty="0" err="1">
                <a:effectLst>
                  <a:outerShdw blurRad="38100" dist="38100" dir="2700000" algn="tl">
                    <a:srgbClr val="C0C0C0"/>
                  </a:outerShdw>
                </a:effectLst>
                <a:latin typeface="Times New Roman" pitchFamily="18" charset="0"/>
              </a:rPr>
              <a:t>tần</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theo</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chỉ</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dụ</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của</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nhà</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vua</a:t>
            </a:r>
            <a:r>
              <a:rPr lang="en-US" sz="2400" dirty="0">
                <a:effectLst>
                  <a:outerShdw blurRad="38100" dist="38100" dir="2700000" algn="tl">
                    <a:srgbClr val="C0C0C0"/>
                  </a:outerShdw>
                </a:effectLst>
                <a:latin typeface="Times New Roman" pitchFamily="18" charset="0"/>
              </a:rPr>
              <a:t>).</a:t>
            </a:r>
          </a:p>
        </p:txBody>
      </p:sp>
      <p:pic>
        <p:nvPicPr>
          <p:cNvPr id="58" name="Picture 2" descr="Cuộc đời và sự nghiệp sáng tác của Bà Huyện Thanh Quan">
            <a:extLst>
              <a:ext uri="{FF2B5EF4-FFF2-40B4-BE49-F238E27FC236}">
                <a16:creationId xmlns:a16="http://schemas.microsoft.com/office/drawing/2014/main" id="{83FFEE82-9BF9-9E38-628B-513760CE3A38}"/>
              </a:ext>
            </a:extLst>
          </p:cNvPr>
          <p:cNvPicPr>
            <a:picLocks noChangeAspect="1" noChangeArrowheads="1"/>
          </p:cNvPicPr>
          <p:nvPr/>
        </p:nvPicPr>
        <p:blipFill>
          <a:blip r:embed="rId50">
            <a:extLst>
              <a:ext uri="{28A0092B-C50C-407E-A947-70E740481C1C}">
                <a14:useLocalDpi xmlns:a14="http://schemas.microsoft.com/office/drawing/2010/main" val="0"/>
              </a:ext>
            </a:extLst>
          </a:blip>
          <a:srcRect/>
          <a:stretch>
            <a:fillRect/>
          </a:stretch>
        </p:blipFill>
        <p:spPr bwMode="auto">
          <a:xfrm>
            <a:off x="2773313" y="444469"/>
            <a:ext cx="7771024" cy="2522370"/>
          </a:xfrm>
          <a:prstGeom prst="rect">
            <a:avLst/>
          </a:prstGeom>
          <a:noFill/>
          <a:extLst>
            <a:ext uri="{909E8E84-426E-40DD-AFC4-6F175D3DCCD1}">
              <a14:hiddenFill xmlns:a14="http://schemas.microsoft.com/office/drawing/2010/main">
                <a:solidFill>
                  <a:srgbClr val="FFFFFF"/>
                </a:solidFill>
              </a14:hiddenFill>
            </a:ext>
          </a:extLst>
        </p:spPr>
      </p:pic>
      <p:sp>
        <p:nvSpPr>
          <p:cNvPr id="59" name="TextBox 58">
            <a:extLst>
              <a:ext uri="{FF2B5EF4-FFF2-40B4-BE49-F238E27FC236}">
                <a16:creationId xmlns:a16="http://schemas.microsoft.com/office/drawing/2014/main" id="{71479374-CE69-3C4D-6EF0-12B9017613BE}"/>
              </a:ext>
            </a:extLst>
          </p:cNvPr>
          <p:cNvSpPr txBox="1"/>
          <p:nvPr/>
        </p:nvSpPr>
        <p:spPr>
          <a:xfrm>
            <a:off x="6711077" y="4864632"/>
            <a:ext cx="4087913" cy="830997"/>
          </a:xfrm>
          <a:prstGeom prst="rect">
            <a:avLst/>
          </a:prstGeom>
          <a:noFill/>
        </p:spPr>
        <p:txBody>
          <a:bodyPr wrap="square">
            <a:spAutoFit/>
          </a:bodyPr>
          <a:lstStyle/>
          <a:p>
            <a:pPr algn="just" eaLnBrk="1" hangingPunct="1">
              <a:defRPr/>
            </a:pP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Bài</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thơ</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được</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viết</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theo</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thể</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thơ</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Thất</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ngôn</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bát</a:t>
            </a:r>
            <a:r>
              <a:rPr lang="en-US" sz="2400" dirty="0">
                <a:effectLst>
                  <a:outerShdw blurRad="38100" dist="38100" dir="2700000" algn="tl">
                    <a:srgbClr val="C0C0C0"/>
                  </a:outerShdw>
                </a:effectLst>
                <a:latin typeface="Times New Roman" pitchFamily="18" charset="0"/>
              </a:rPr>
              <a:t> </a:t>
            </a:r>
            <a:r>
              <a:rPr lang="en-US" sz="2400" dirty="0" err="1">
                <a:effectLst>
                  <a:outerShdw blurRad="38100" dist="38100" dir="2700000" algn="tl">
                    <a:srgbClr val="C0C0C0"/>
                  </a:outerShdw>
                </a:effectLst>
                <a:latin typeface="Times New Roman" pitchFamily="18" charset="0"/>
              </a:rPr>
              <a:t>cú</a:t>
            </a:r>
            <a:r>
              <a:rPr lang="en-US" sz="2400" dirty="0">
                <a:effectLst>
                  <a:outerShdw blurRad="38100" dist="38100" dir="2700000" algn="tl">
                    <a:srgbClr val="C0C0C0"/>
                  </a:outerShdw>
                </a:effectLst>
                <a:latin typeface="Times New Roman" pitchFamily="18" charset="0"/>
              </a:rPr>
              <a:t>”</a:t>
            </a:r>
          </a:p>
        </p:txBody>
      </p:sp>
      <p:pic>
        <p:nvPicPr>
          <p:cNvPr id="15" name="图片 25">
            <a:extLst>
              <a:ext uri="{FF2B5EF4-FFF2-40B4-BE49-F238E27FC236}">
                <a16:creationId xmlns:a16="http://schemas.microsoft.com/office/drawing/2014/main" id="{2864A398-3A56-4B7E-81C3-9A7E2B561059}"/>
              </a:ext>
            </a:extLst>
          </p:cNvPr>
          <p:cNvPicPr>
            <a:picLocks noChangeAspect="1"/>
          </p:cNvPicPr>
          <p:nvPr/>
        </p:nvPicPr>
        <p:blipFill>
          <a:blip r:embed="rId51" cstate="print">
            <a:extLst>
              <a:ext uri="{BEBA8EAE-BF5A-486C-A8C5-ECC9F3942E4B}">
                <a14:imgProps xmlns:a14="http://schemas.microsoft.com/office/drawing/2010/main">
                  <a14:imgLayer r:embed="rId52">
                    <a14:imgEffect>
                      <a14:colorTemperature colorTemp="9396"/>
                    </a14:imgEffect>
                    <a14:imgEffect>
                      <a14:saturation sat="297000"/>
                    </a14:imgEffect>
                  </a14:imgLayer>
                </a14:imgProps>
              </a:ext>
              <a:ext uri="{28A0092B-C50C-407E-A947-70E740481C1C}">
                <a14:useLocalDpi xmlns:a14="http://schemas.microsoft.com/office/drawing/2010/main" val="0"/>
              </a:ext>
            </a:extLst>
          </a:blip>
          <a:stretch>
            <a:fillRect/>
          </a:stretch>
        </p:blipFill>
        <p:spPr>
          <a:xfrm>
            <a:off x="2415393" y="-113970"/>
            <a:ext cx="1237671" cy="802423"/>
          </a:xfrm>
          <a:prstGeom prst="rect">
            <a:avLst/>
          </a:prstGeom>
        </p:spPr>
      </p:pic>
      <p:pic>
        <p:nvPicPr>
          <p:cNvPr id="19" name="图片 25">
            <a:extLst>
              <a:ext uri="{FF2B5EF4-FFF2-40B4-BE49-F238E27FC236}">
                <a16:creationId xmlns:a16="http://schemas.microsoft.com/office/drawing/2014/main" id="{2864A398-3A56-4B7E-81C3-9A7E2B561059}"/>
              </a:ext>
            </a:extLst>
          </p:cNvPr>
          <p:cNvPicPr>
            <a:picLocks noChangeAspect="1"/>
          </p:cNvPicPr>
          <p:nvPr/>
        </p:nvPicPr>
        <p:blipFill>
          <a:blip r:embed="rId51" cstate="print">
            <a:extLst>
              <a:ext uri="{BEBA8EAE-BF5A-486C-A8C5-ECC9F3942E4B}">
                <a14:imgProps xmlns:a14="http://schemas.microsoft.com/office/drawing/2010/main">
                  <a14:imgLayer r:embed="rId52">
                    <a14:imgEffect>
                      <a14:colorTemperature colorTemp="9396"/>
                    </a14:imgEffect>
                    <a14:imgEffect>
                      <a14:saturation sat="297000"/>
                    </a14:imgEffect>
                  </a14:imgLayer>
                </a14:imgProps>
              </a:ext>
              <a:ext uri="{28A0092B-C50C-407E-A947-70E740481C1C}">
                <a14:useLocalDpi xmlns:a14="http://schemas.microsoft.com/office/drawing/2010/main" val="0"/>
              </a:ext>
            </a:extLst>
          </a:blip>
          <a:stretch>
            <a:fillRect/>
          </a:stretch>
        </p:blipFill>
        <p:spPr>
          <a:xfrm>
            <a:off x="9853056" y="2391324"/>
            <a:ext cx="1237671" cy="802423"/>
          </a:xfrm>
          <a:prstGeom prst="rect">
            <a:avLst/>
          </a:prstGeom>
        </p:spPr>
      </p:pic>
    </p:spTree>
    <p:extLst>
      <p:ext uri="{BB962C8B-B14F-4D97-AF65-F5344CB8AC3E}">
        <p14:creationId xmlns:p14="http://schemas.microsoft.com/office/powerpoint/2010/main" val="1171986544"/>
      </p:ext>
    </p:extLst>
  </p:cSld>
  <p:clrMapOvr>
    <a:masterClrMapping/>
  </p:clrMapOvr>
  <mc:AlternateContent xmlns:mc="http://schemas.openxmlformats.org/markup-compatibility/2006" xmlns:p14="http://schemas.microsoft.com/office/powerpoint/2010/main">
    <mc:Choice Requires="p14">
      <p:transition spd="slow" p14:dur="2000" advTm="3000">
        <p14:pan dir="u"/>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7"/>
                                        </p:tgtEl>
                                        <p:attrNameLst>
                                          <p:attrName>style.visibility</p:attrName>
                                        </p:attrNameLst>
                                      </p:cBhvr>
                                      <p:to>
                                        <p:strVal val="visible"/>
                                      </p:to>
                                    </p:set>
                                    <p:animEffect transition="in" filter="barn(inVertical)">
                                      <p:cBhvr>
                                        <p:cTn id="14" dur="500"/>
                                        <p:tgtEl>
                                          <p:spTgt spid="5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barn(inVertical)">
                                      <p:cBhvr>
                                        <p:cTn id="19"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2834FB0-A5F1-4100-B83A-531E9A84C09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55577"/>
            <a:ext cx="12192000" cy="6858000"/>
          </a:xfrm>
          <a:prstGeom prst="rect">
            <a:avLst/>
          </a:prstGeom>
          <a:solidFill>
            <a:schemeClr val="accent2">
              <a:lumMod val="60000"/>
              <a:lumOff val="40000"/>
            </a:schemeClr>
          </a:solidFill>
        </p:spPr>
      </p:pic>
      <p:sp>
        <p:nvSpPr>
          <p:cNvPr id="36" name="Google Shape;1812;p38">
            <a:extLst>
              <a:ext uri="{FF2B5EF4-FFF2-40B4-BE49-F238E27FC236}">
                <a16:creationId xmlns:a16="http://schemas.microsoft.com/office/drawing/2014/main" id="{B73F2898-10E7-A044-8B80-4A0F1A775149}"/>
              </a:ext>
            </a:extLst>
          </p:cNvPr>
          <p:cNvSpPr/>
          <p:nvPr/>
        </p:nvSpPr>
        <p:spPr>
          <a:xfrm flipH="1">
            <a:off x="1974695" y="4751625"/>
            <a:ext cx="3173606" cy="669347"/>
          </a:xfrm>
          <a:prstGeom prst="roundRect">
            <a:avLst>
              <a:gd name="adj" fmla="val 50000"/>
            </a:avLst>
          </a:prstGeom>
          <a:solidFill>
            <a:schemeClr val="accent1"/>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vi-VN" sz="3200" b="1" kern="0">
                <a:solidFill>
                  <a:srgbClr val="FFFFFF"/>
                </a:solidFill>
                <a:latin typeface="+mj-lt"/>
                <a:ea typeface="Freeform" panose="02020500000000000000" pitchFamily="18" charset="77"/>
                <a:cs typeface="Freeform" panose="02020500000000000000" pitchFamily="18" charset="77"/>
                <a:sym typeface="+mn-lt"/>
              </a:rPr>
              <a:t>Nhịp</a:t>
            </a:r>
            <a:endParaRPr kumimoji="0" sz="3200" b="1" i="0" u="none" strike="noStrike" kern="0" cap="none" spc="0" normalizeH="0" baseline="0" noProof="0" dirty="0">
              <a:ln>
                <a:noFill/>
              </a:ln>
              <a:solidFill>
                <a:srgbClr val="FFFFFF"/>
              </a:solidFill>
              <a:effectLst/>
              <a:uLnTx/>
              <a:uFillTx/>
              <a:latin typeface="+mj-lt"/>
              <a:ea typeface="Freeform" panose="02020500000000000000" pitchFamily="18" charset="77"/>
              <a:cs typeface="Freeform" panose="02020500000000000000" pitchFamily="18" charset="77"/>
              <a:sym typeface="+mn-lt"/>
            </a:endParaRPr>
          </a:p>
        </p:txBody>
      </p:sp>
      <p:sp>
        <p:nvSpPr>
          <p:cNvPr id="39" name="Google Shape;1817;p38">
            <a:extLst>
              <a:ext uri="{FF2B5EF4-FFF2-40B4-BE49-F238E27FC236}">
                <a16:creationId xmlns:a16="http://schemas.microsoft.com/office/drawing/2014/main" id="{0D814667-AE68-E54F-A659-609EB0A065C4}"/>
              </a:ext>
            </a:extLst>
          </p:cNvPr>
          <p:cNvSpPr/>
          <p:nvPr/>
        </p:nvSpPr>
        <p:spPr>
          <a:xfrm flipH="1">
            <a:off x="2002615" y="3947113"/>
            <a:ext cx="3173606" cy="669347"/>
          </a:xfrm>
          <a:prstGeom prst="roundRect">
            <a:avLst>
              <a:gd name="adj" fmla="val 50000"/>
            </a:avLst>
          </a:prstGeom>
          <a:solidFill>
            <a:srgbClr val="51AAA0"/>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a:ln>
                  <a:noFill/>
                </a:ln>
                <a:solidFill>
                  <a:srgbClr val="FFFFFF"/>
                </a:solidFill>
                <a:effectLst/>
                <a:uLnTx/>
                <a:uFillTx/>
                <a:latin typeface="+mj-lt"/>
                <a:ea typeface="Freeform" panose="02020500000000000000" pitchFamily="18" charset="77"/>
                <a:cs typeface="Freeform" panose="02020500000000000000" pitchFamily="18" charset="77"/>
                <a:sym typeface="+mn-lt"/>
              </a:rPr>
              <a:t>Vần</a:t>
            </a:r>
            <a:endParaRPr kumimoji="0" sz="3200" b="1" i="0" u="none" strike="noStrike" kern="0" cap="none" spc="0" normalizeH="0" baseline="0" noProof="0" dirty="0">
              <a:ln>
                <a:noFill/>
              </a:ln>
              <a:solidFill>
                <a:srgbClr val="FFFFFF"/>
              </a:solidFill>
              <a:effectLst/>
              <a:uLnTx/>
              <a:uFillTx/>
              <a:latin typeface="+mj-lt"/>
              <a:ea typeface="Freeform" panose="02020500000000000000" pitchFamily="18" charset="77"/>
              <a:cs typeface="Freeform" panose="02020500000000000000" pitchFamily="18" charset="77"/>
              <a:sym typeface="+mn-lt"/>
            </a:endParaRPr>
          </a:p>
        </p:txBody>
      </p:sp>
      <p:sp>
        <p:nvSpPr>
          <p:cNvPr id="51" name="Google Shape;1832;p38">
            <a:extLst>
              <a:ext uri="{FF2B5EF4-FFF2-40B4-BE49-F238E27FC236}">
                <a16:creationId xmlns:a16="http://schemas.microsoft.com/office/drawing/2014/main" id="{6B397CDA-9939-0249-ADE7-C8527CC97368}"/>
              </a:ext>
            </a:extLst>
          </p:cNvPr>
          <p:cNvSpPr/>
          <p:nvPr/>
        </p:nvSpPr>
        <p:spPr>
          <a:xfrm>
            <a:off x="1974695" y="2284730"/>
            <a:ext cx="3173606" cy="669347"/>
          </a:xfrm>
          <a:prstGeom prst="roundRect">
            <a:avLst>
              <a:gd name="adj" fmla="val 50000"/>
            </a:avLst>
          </a:prstGeom>
          <a:solidFill>
            <a:schemeClr val="accent2">
              <a:lumMod val="75000"/>
            </a:schemeClr>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a:ln>
                  <a:noFill/>
                </a:ln>
                <a:solidFill>
                  <a:srgbClr val="FFFFFF"/>
                </a:solidFill>
                <a:effectLst/>
                <a:uLnTx/>
                <a:uFillTx/>
                <a:latin typeface="+mj-lt"/>
                <a:ea typeface="Freeform" panose="02020500000000000000" pitchFamily="18" charset="77"/>
                <a:cs typeface="Freeform" panose="02020500000000000000" pitchFamily="18" charset="77"/>
                <a:sym typeface="+mn-lt"/>
              </a:rPr>
              <a:t>Luật</a:t>
            </a:r>
            <a:endParaRPr kumimoji="0" sz="3200" b="1" i="0" u="none" strike="noStrike" kern="0" cap="none" spc="0" normalizeH="0" baseline="0" noProof="0" dirty="0">
              <a:ln>
                <a:noFill/>
              </a:ln>
              <a:solidFill>
                <a:srgbClr val="FFFFFF"/>
              </a:solidFill>
              <a:effectLst/>
              <a:uLnTx/>
              <a:uFillTx/>
              <a:latin typeface="+mj-lt"/>
              <a:ea typeface="Freeform" panose="02020500000000000000" pitchFamily="18" charset="77"/>
              <a:cs typeface="Freeform" panose="02020500000000000000" pitchFamily="18" charset="77"/>
              <a:sym typeface="+mn-lt"/>
            </a:endParaRPr>
          </a:p>
        </p:txBody>
      </p:sp>
      <p:sp>
        <p:nvSpPr>
          <p:cNvPr id="54" name="Google Shape;1837;p38">
            <a:extLst>
              <a:ext uri="{FF2B5EF4-FFF2-40B4-BE49-F238E27FC236}">
                <a16:creationId xmlns:a16="http://schemas.microsoft.com/office/drawing/2014/main" id="{1E7AB5A0-F33C-F34F-B2EF-FDCB53CB2F9E}"/>
              </a:ext>
            </a:extLst>
          </p:cNvPr>
          <p:cNvSpPr/>
          <p:nvPr/>
        </p:nvSpPr>
        <p:spPr>
          <a:xfrm>
            <a:off x="2030534" y="3175750"/>
            <a:ext cx="3173606" cy="669347"/>
          </a:xfrm>
          <a:prstGeom prst="roundRect">
            <a:avLst>
              <a:gd name="adj" fmla="val 50000"/>
            </a:avLst>
          </a:prstGeom>
          <a:solidFill>
            <a:srgbClr val="00B050"/>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a:ln>
                  <a:noFill/>
                </a:ln>
                <a:solidFill>
                  <a:srgbClr val="FFFFFF"/>
                </a:solidFill>
                <a:effectLst/>
                <a:uLnTx/>
                <a:uFillTx/>
                <a:latin typeface="+mj-lt"/>
                <a:ea typeface="Freeform" panose="02020500000000000000" pitchFamily="18" charset="77"/>
                <a:cs typeface="Freeform" panose="02020500000000000000" pitchFamily="18" charset="77"/>
                <a:sym typeface="+mn-lt"/>
              </a:rPr>
              <a:t>Niêm</a:t>
            </a:r>
            <a:endParaRPr kumimoji="0" sz="3200" b="1" i="0" u="none" strike="noStrike" kern="0" cap="none" spc="0" normalizeH="0" baseline="0" noProof="0" dirty="0">
              <a:ln>
                <a:noFill/>
              </a:ln>
              <a:solidFill>
                <a:srgbClr val="FFFFFF"/>
              </a:solidFill>
              <a:effectLst/>
              <a:uLnTx/>
              <a:uFillTx/>
              <a:latin typeface="+mj-lt"/>
              <a:ea typeface="Freeform" panose="02020500000000000000" pitchFamily="18" charset="77"/>
              <a:cs typeface="Freeform" panose="02020500000000000000" pitchFamily="18" charset="77"/>
              <a:sym typeface="+mn-lt"/>
            </a:endParaRPr>
          </a:p>
        </p:txBody>
      </p:sp>
      <p:sp>
        <p:nvSpPr>
          <p:cNvPr id="57" name="Google Shape;1843;p38">
            <a:extLst>
              <a:ext uri="{FF2B5EF4-FFF2-40B4-BE49-F238E27FC236}">
                <a16:creationId xmlns:a16="http://schemas.microsoft.com/office/drawing/2014/main" id="{2253A75F-26F0-D245-A081-089F7A93F694}"/>
              </a:ext>
            </a:extLst>
          </p:cNvPr>
          <p:cNvSpPr/>
          <p:nvPr/>
        </p:nvSpPr>
        <p:spPr>
          <a:xfrm>
            <a:off x="1974695" y="1377506"/>
            <a:ext cx="3173606" cy="669347"/>
          </a:xfrm>
          <a:prstGeom prst="roundRect">
            <a:avLst>
              <a:gd name="adj" fmla="val 50000"/>
            </a:avLst>
          </a:prstGeom>
          <a:solidFill>
            <a:schemeClr val="accent4"/>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FFFFFF"/>
                </a:solidFill>
                <a:effectLst/>
                <a:uLnTx/>
                <a:uFillTx/>
                <a:latin typeface="+mj-lt"/>
                <a:ea typeface="Freeform" panose="02020500000000000000" pitchFamily="18" charset="77"/>
                <a:cs typeface="Freeform" panose="02020500000000000000" pitchFamily="18" charset="77"/>
                <a:sym typeface="+mn-lt"/>
              </a:rPr>
              <a:t>Bố cục</a:t>
            </a:r>
            <a:endParaRPr kumimoji="0" sz="3200" b="1" i="0" u="none" strike="noStrike" kern="0" cap="none" spc="0" normalizeH="0" baseline="0" noProof="0" dirty="0">
              <a:ln>
                <a:noFill/>
              </a:ln>
              <a:solidFill>
                <a:srgbClr val="FFFFFF"/>
              </a:solidFill>
              <a:effectLst/>
              <a:uLnTx/>
              <a:uFillTx/>
              <a:latin typeface="+mj-lt"/>
              <a:ea typeface="Freeform" panose="02020500000000000000" pitchFamily="18" charset="77"/>
              <a:cs typeface="Freeform" panose="02020500000000000000" pitchFamily="18" charset="77"/>
              <a:sym typeface="+mn-lt"/>
            </a:endParaRPr>
          </a:p>
        </p:txBody>
      </p:sp>
      <p:sp>
        <p:nvSpPr>
          <p:cNvPr id="59" name="文本框 3">
            <a:extLst>
              <a:ext uri="{FF2B5EF4-FFF2-40B4-BE49-F238E27FC236}">
                <a16:creationId xmlns:a16="http://schemas.microsoft.com/office/drawing/2014/main" id="{58BA6E44-BB03-8640-BA63-7A135DECBAA0}"/>
              </a:ext>
            </a:extLst>
          </p:cNvPr>
          <p:cNvSpPr txBox="1"/>
          <p:nvPr/>
        </p:nvSpPr>
        <p:spPr>
          <a:xfrm>
            <a:off x="1974695" y="372249"/>
            <a:ext cx="7891649" cy="646331"/>
          </a:xfrm>
          <a:prstGeom prst="rect">
            <a:avLst/>
          </a:prstGeom>
          <a:noFill/>
        </p:spPr>
        <p:txBody>
          <a:bodyPr wrap="none" rtlCol="0">
            <a:spAutoFit/>
          </a:bodyPr>
          <a:lstStyle/>
          <a:p>
            <a:pPr algn="ctr"/>
            <a:r>
              <a:rPr lang="vi-VN" altLang="zh-CN" sz="3600" b="1">
                <a:solidFill>
                  <a:schemeClr val="tx2">
                    <a:lumMod val="75000"/>
                  </a:schemeClr>
                </a:solidFill>
                <a:latin typeface="SVN-Rosalinda" pitchFamily="2" charset="77"/>
              </a:rPr>
              <a:t>Đặc điểm thể loại: Thơ thất ngôn bát cú</a:t>
            </a:r>
            <a:endParaRPr lang="zh-CN" altLang="en-US" sz="3600" b="1" dirty="0">
              <a:solidFill>
                <a:schemeClr val="tx2">
                  <a:lumMod val="75000"/>
                </a:schemeClr>
              </a:solidFill>
              <a:latin typeface="SVN-Rosalinda" pitchFamily="2" charset="77"/>
            </a:endParaRPr>
          </a:p>
        </p:txBody>
      </p:sp>
      <p:pic>
        <p:nvPicPr>
          <p:cNvPr id="2" name="图片 22">
            <a:extLst>
              <a:ext uri="{FF2B5EF4-FFF2-40B4-BE49-F238E27FC236}">
                <a16:creationId xmlns:a16="http://schemas.microsoft.com/office/drawing/2014/main" id="{73D6FAEB-E7DC-ECE4-991D-C6838AE916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486" y="7302"/>
            <a:ext cx="2530312" cy="3801408"/>
          </a:xfrm>
          <a:prstGeom prst="rect">
            <a:avLst/>
          </a:prstGeom>
        </p:spPr>
      </p:pic>
      <p:sp>
        <p:nvSpPr>
          <p:cNvPr id="3" name="Google Shape;1812;p38">
            <a:extLst>
              <a:ext uri="{FF2B5EF4-FFF2-40B4-BE49-F238E27FC236}">
                <a16:creationId xmlns:a16="http://schemas.microsoft.com/office/drawing/2014/main" id="{B936CEB7-DD0D-B167-34B4-B70A54752F6B}"/>
              </a:ext>
            </a:extLst>
          </p:cNvPr>
          <p:cNvSpPr/>
          <p:nvPr/>
        </p:nvSpPr>
        <p:spPr>
          <a:xfrm flipH="1">
            <a:off x="2030534" y="5536236"/>
            <a:ext cx="3173606" cy="669347"/>
          </a:xfrm>
          <a:prstGeom prst="roundRect">
            <a:avLst>
              <a:gd name="adj" fmla="val 50000"/>
            </a:avLst>
          </a:prstGeom>
          <a:solidFill>
            <a:srgbClr val="7030A0"/>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a:ln>
                  <a:noFill/>
                </a:ln>
                <a:solidFill>
                  <a:srgbClr val="FFFFFF"/>
                </a:solidFill>
                <a:effectLst/>
                <a:uLnTx/>
                <a:uFillTx/>
                <a:latin typeface="+mj-lt"/>
                <a:ea typeface="Freeform" panose="02020500000000000000" pitchFamily="18" charset="77"/>
                <a:cs typeface="Freeform" panose="02020500000000000000" pitchFamily="18" charset="77"/>
                <a:sym typeface="+mn-lt"/>
              </a:rPr>
              <a:t>Đối</a:t>
            </a:r>
            <a:endParaRPr kumimoji="0" sz="3200" b="1" i="0" u="none" strike="noStrike" kern="0" cap="none" spc="0" normalizeH="0" baseline="0" noProof="0" dirty="0">
              <a:ln>
                <a:noFill/>
              </a:ln>
              <a:solidFill>
                <a:srgbClr val="FFFFFF"/>
              </a:solidFill>
              <a:effectLst/>
              <a:uLnTx/>
              <a:uFillTx/>
              <a:latin typeface="+mj-lt"/>
              <a:ea typeface="Freeform" panose="02020500000000000000" pitchFamily="18" charset="77"/>
              <a:cs typeface="Freeform" panose="02020500000000000000" pitchFamily="18" charset="77"/>
              <a:sym typeface="+mn-lt"/>
            </a:endParaRPr>
          </a:p>
        </p:txBody>
      </p:sp>
      <p:pic>
        <p:nvPicPr>
          <p:cNvPr id="5124" name="Picture 4" descr="Bà Huyện Thanh Quan - nữ thi sĩ học sâu hiểu rộng">
            <a:extLst>
              <a:ext uri="{FF2B5EF4-FFF2-40B4-BE49-F238E27FC236}">
                <a16:creationId xmlns:a16="http://schemas.microsoft.com/office/drawing/2014/main" id="{8CB685B4-9C85-23B8-50B5-52D0B79FFC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87496">
            <a:off x="6374681" y="3539243"/>
            <a:ext cx="4590939" cy="3181171"/>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5" name="Picture 2" descr="Phân Tích Bài Thơ Qua Đèo Ngang Của Bà Huyện Thanh Quan">
            <a:extLst>
              <a:ext uri="{FF2B5EF4-FFF2-40B4-BE49-F238E27FC236}">
                <a16:creationId xmlns:a16="http://schemas.microsoft.com/office/drawing/2014/main" id="{EE6CD95E-2D71-94DD-FDF1-F927B809F2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247674">
            <a:off x="6890659" y="1043092"/>
            <a:ext cx="3780775" cy="2965831"/>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7010210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7" name="Isosceles Triangle 16">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图片 8">
            <a:extLst>
              <a:ext uri="{FF2B5EF4-FFF2-40B4-BE49-F238E27FC236}">
                <a16:creationId xmlns:a16="http://schemas.microsoft.com/office/drawing/2014/main" id="{5237F046-9D7F-338F-74D4-5E834D59B2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7090" y="643467"/>
            <a:ext cx="7657819" cy="5571065"/>
          </a:xfrm>
          <a:prstGeom prst="rect">
            <a:avLst/>
          </a:prstGeom>
          <a:ln>
            <a:noFill/>
          </a:ln>
        </p:spPr>
      </p:pic>
      <p:sp>
        <p:nvSpPr>
          <p:cNvPr id="19" name="Isosceles Triangle 18">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CC3824A-C5BB-0C14-6762-6E6DC2BE75E6}"/>
              </a:ext>
            </a:extLst>
          </p:cNvPr>
          <p:cNvSpPr txBox="1"/>
          <p:nvPr/>
        </p:nvSpPr>
        <p:spPr>
          <a:xfrm>
            <a:off x="3731385" y="2367170"/>
            <a:ext cx="4280146" cy="2123658"/>
          </a:xfrm>
          <a:prstGeom prst="rect">
            <a:avLst/>
          </a:prstGeom>
          <a:noFill/>
        </p:spPr>
        <p:txBody>
          <a:bodyPr wrap="square" rtlCol="0">
            <a:spAutoFit/>
          </a:bodyPr>
          <a:lstStyle/>
          <a:p>
            <a:pPr algn="ctr"/>
            <a:r>
              <a:rPr lang="en-US" sz="6600" dirty="0">
                <a:solidFill>
                  <a:schemeClr val="bg1"/>
                </a:solidFill>
                <a:latin typeface="Times New Roman" panose="02020603050405020304" pitchFamily="18" charset="0"/>
                <a:ea typeface="Barlow Condensed" panose="00000506000000000000" charset="0"/>
                <a:cs typeface="Times New Roman" panose="02020603050405020304" pitchFamily="18" charset="0"/>
              </a:rPr>
              <a:t>KHỞI ĐỘNG</a:t>
            </a:r>
          </a:p>
        </p:txBody>
      </p:sp>
      <p:sp>
        <p:nvSpPr>
          <p:cNvPr id="5" name="TextBox 4">
            <a:extLst>
              <a:ext uri="{FF2B5EF4-FFF2-40B4-BE49-F238E27FC236}">
                <a16:creationId xmlns:a16="http://schemas.microsoft.com/office/drawing/2014/main" id="{4C9EFA8A-72DB-E630-9DC3-D7AC8DA29A6B}"/>
              </a:ext>
            </a:extLst>
          </p:cNvPr>
          <p:cNvSpPr txBox="1"/>
          <p:nvPr/>
        </p:nvSpPr>
        <p:spPr>
          <a:xfrm>
            <a:off x="2880826" y="3328309"/>
            <a:ext cx="6209522" cy="369332"/>
          </a:xfrm>
          <a:prstGeom prst="rect">
            <a:avLst/>
          </a:prstGeom>
          <a:noFill/>
        </p:spPr>
        <p:txBody>
          <a:bodyPr wrap="square">
            <a:spAutoFit/>
          </a:bodyPr>
          <a:lstStyle/>
          <a:p>
            <a:endParaRPr lang="en-US"/>
          </a:p>
        </p:txBody>
      </p:sp>
    </p:spTree>
    <p:extLst>
      <p:ext uri="{BB962C8B-B14F-4D97-AF65-F5344CB8AC3E}">
        <p14:creationId xmlns:p14="http://schemas.microsoft.com/office/powerpoint/2010/main" val="2646380893"/>
      </p:ext>
    </p:extLst>
  </p:cSld>
  <p:clrMapOvr>
    <a:masterClrMapping/>
  </p:clrMapOvr>
  <p:transition spd="slow" advTm="300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22">
            <a:extLst>
              <a:ext uri="{FF2B5EF4-FFF2-40B4-BE49-F238E27FC236}">
                <a16:creationId xmlns:a16="http://schemas.microsoft.com/office/drawing/2014/main" id="{E7DF7CAF-C69A-CBD3-B963-1E8F0B744A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219" y="0"/>
            <a:ext cx="2280858" cy="3426641"/>
          </a:xfrm>
          <a:prstGeom prst="rect">
            <a:avLst/>
          </a:prstGeom>
        </p:spPr>
      </p:pic>
      <p:sp>
        <p:nvSpPr>
          <p:cNvPr id="6" name="Cloud 5">
            <a:extLst>
              <a:ext uri="{FF2B5EF4-FFF2-40B4-BE49-F238E27FC236}">
                <a16:creationId xmlns:a16="http://schemas.microsoft.com/office/drawing/2014/main" id="{4313C2AC-27D4-F5CA-0D44-EF917254E70A}"/>
              </a:ext>
            </a:extLst>
          </p:cNvPr>
          <p:cNvSpPr/>
          <p:nvPr/>
        </p:nvSpPr>
        <p:spPr>
          <a:xfrm>
            <a:off x="1299440" y="2124875"/>
            <a:ext cx="4629151" cy="2893910"/>
          </a:xfrm>
          <a:prstGeom prst="cloud">
            <a:avLst/>
          </a:prstGeom>
          <a:solidFill>
            <a:srgbClr val="E0DFD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pic>
        <p:nvPicPr>
          <p:cNvPr id="15" name="图片 25">
            <a:extLst>
              <a:ext uri="{FF2B5EF4-FFF2-40B4-BE49-F238E27FC236}">
                <a16:creationId xmlns:a16="http://schemas.microsoft.com/office/drawing/2014/main" id="{2864A398-3A56-4B7E-81C3-9A7E2B561059}"/>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9396"/>
                    </a14:imgEffect>
                    <a14:imgEffect>
                      <a14:saturation sat="297000"/>
                    </a14:imgEffect>
                  </a14:imgLayer>
                </a14:imgProps>
              </a:ext>
              <a:ext uri="{28A0092B-C50C-407E-A947-70E740481C1C}">
                <a14:useLocalDpi xmlns:a14="http://schemas.microsoft.com/office/drawing/2010/main" val="0"/>
              </a:ext>
            </a:extLst>
          </a:blip>
          <a:stretch>
            <a:fillRect/>
          </a:stretch>
        </p:blipFill>
        <p:spPr>
          <a:xfrm>
            <a:off x="5494483" y="-197483"/>
            <a:ext cx="1237671" cy="802423"/>
          </a:xfrm>
          <a:prstGeom prst="rect">
            <a:avLst/>
          </a:prstGeom>
        </p:spPr>
      </p:pic>
      <p:pic>
        <p:nvPicPr>
          <p:cNvPr id="19" name="图片 25">
            <a:extLst>
              <a:ext uri="{FF2B5EF4-FFF2-40B4-BE49-F238E27FC236}">
                <a16:creationId xmlns:a16="http://schemas.microsoft.com/office/drawing/2014/main" id="{2864A398-3A56-4B7E-81C3-9A7E2B561059}"/>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9396"/>
                    </a14:imgEffect>
                    <a14:imgEffect>
                      <a14:saturation sat="297000"/>
                    </a14:imgEffect>
                  </a14:imgLayer>
                </a14:imgProps>
              </a:ext>
              <a:ext uri="{28A0092B-C50C-407E-A947-70E740481C1C}">
                <a14:useLocalDpi xmlns:a14="http://schemas.microsoft.com/office/drawing/2010/main" val="0"/>
              </a:ext>
            </a:extLst>
          </a:blip>
          <a:stretch>
            <a:fillRect/>
          </a:stretch>
        </p:blipFill>
        <p:spPr>
          <a:xfrm>
            <a:off x="5494483" y="6153942"/>
            <a:ext cx="1237671" cy="802423"/>
          </a:xfrm>
          <a:prstGeom prst="rect">
            <a:avLst/>
          </a:prstGeom>
        </p:spPr>
      </p:pic>
      <p:pic>
        <p:nvPicPr>
          <p:cNvPr id="7170" name="Picture 1">
            <a:extLst>
              <a:ext uri="{FF2B5EF4-FFF2-40B4-BE49-F238E27FC236}">
                <a16:creationId xmlns:a16="http://schemas.microsoft.com/office/drawing/2014/main" id="{C5D1533B-E44D-F864-F451-033BFEE9DCB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20169" y="-85726"/>
            <a:ext cx="5459846"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559D6A4D-BD86-DDD4-C759-74F12E0CB264}"/>
              </a:ext>
            </a:extLst>
          </p:cNvPr>
          <p:cNvSpPr txBox="1"/>
          <p:nvPr/>
        </p:nvSpPr>
        <p:spPr>
          <a:xfrm>
            <a:off x="1810218" y="2340723"/>
            <a:ext cx="3607594" cy="2462213"/>
          </a:xfrm>
          <a:prstGeom prst="rect">
            <a:avLst/>
          </a:prstGeom>
          <a:noFill/>
        </p:spPr>
        <p:txBody>
          <a:bodyPr wrap="square">
            <a:spAutoFit/>
          </a:bodyPr>
          <a:lstStyle/>
          <a:p>
            <a:pPr algn="ctr"/>
            <a:r>
              <a:rPr lang="en-US" altLang="zh-CN" sz="2200" spc="300">
                <a:solidFill>
                  <a:srgbClr val="FF0000"/>
                </a:solidFill>
                <a:latin typeface="Times New Roman" pitchFamily="18" charset="0"/>
                <a:ea typeface="华文中宋" panose="02010600040101010101" pitchFamily="2" charset="-122"/>
                <a:cs typeface="Times New Roman" pitchFamily="18" charset="0"/>
              </a:rPr>
              <a:t>Dựa vào đặc điểm của thể thơ, em hãy nêu đặc điểm của thể thơ Thất ngôn bát cú thể hiện trong văn bản bằng cách hoàn thiện phiếu học tập sau: </a:t>
            </a:r>
            <a:endParaRPr lang="en-US" sz="2200">
              <a:solidFill>
                <a:srgbClr val="FF0000"/>
              </a:solidFill>
            </a:endParaRPr>
          </a:p>
        </p:txBody>
      </p:sp>
      <p:pic>
        <p:nvPicPr>
          <p:cNvPr id="7173" name="Picture 1">
            <a:extLst>
              <a:ext uri="{FF2B5EF4-FFF2-40B4-BE49-F238E27FC236}">
                <a16:creationId xmlns:a16="http://schemas.microsoft.com/office/drawing/2014/main" id="{8C0ACC38-9E5B-DA2A-DEF1-2EA59D5C85A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37559" y="-162648"/>
            <a:ext cx="5459845" cy="6934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C34C0BBA-E0F4-D7A9-7446-180EE3E8485D}"/>
              </a:ext>
            </a:extLst>
          </p:cNvPr>
          <p:cNvSpPr txBox="1">
            <a:spLocks noChangeArrowheads="1"/>
          </p:cNvSpPr>
          <p:nvPr/>
        </p:nvSpPr>
        <p:spPr bwMode="auto">
          <a:xfrm>
            <a:off x="2532904" y="917672"/>
            <a:ext cx="205056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200" b="1">
                <a:latin typeface="Times New Roman" panose="02020603050405020304" pitchFamily="18" charset="0"/>
                <a:cs typeface="Times New Roman" panose="02020603050405020304" pitchFamily="18" charset="0"/>
              </a:rPr>
              <a:t>Qua đèo Ngang</a:t>
            </a:r>
          </a:p>
        </p:txBody>
      </p:sp>
      <p:sp>
        <p:nvSpPr>
          <p:cNvPr id="13" name="TextBox 12">
            <a:extLst>
              <a:ext uri="{FF2B5EF4-FFF2-40B4-BE49-F238E27FC236}">
                <a16:creationId xmlns:a16="http://schemas.microsoft.com/office/drawing/2014/main" id="{E776CEE5-56F5-7750-9C85-33CC815BEA96}"/>
              </a:ext>
            </a:extLst>
          </p:cNvPr>
          <p:cNvSpPr txBox="1">
            <a:spLocks noChangeArrowheads="1"/>
          </p:cNvSpPr>
          <p:nvPr/>
        </p:nvSpPr>
        <p:spPr bwMode="auto">
          <a:xfrm>
            <a:off x="1585912" y="2190769"/>
            <a:ext cx="451008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200">
                <a:latin typeface="Times New Roman" panose="02020603050405020304" pitchFamily="18" charset="0"/>
                <a:cs typeface="Times New Roman" panose="02020603050405020304" pitchFamily="18" charset="0"/>
              </a:rPr>
              <a:t>Bước tới đèo Ngang bóng xế </a:t>
            </a:r>
            <a:r>
              <a:rPr lang="en-US" altLang="en-US" sz="2200">
                <a:solidFill>
                  <a:srgbClr val="FF0000"/>
                </a:solidFill>
                <a:latin typeface="Times New Roman" panose="02020603050405020304" pitchFamily="18" charset="0"/>
                <a:cs typeface="Times New Roman" panose="02020603050405020304" pitchFamily="18" charset="0"/>
              </a:rPr>
              <a:t>tà</a:t>
            </a:r>
          </a:p>
        </p:txBody>
      </p:sp>
      <p:sp>
        <p:nvSpPr>
          <p:cNvPr id="14" name="TextBox 13">
            <a:extLst>
              <a:ext uri="{FF2B5EF4-FFF2-40B4-BE49-F238E27FC236}">
                <a16:creationId xmlns:a16="http://schemas.microsoft.com/office/drawing/2014/main" id="{2E55CF0B-F731-7398-81CA-623A6300FBC1}"/>
              </a:ext>
            </a:extLst>
          </p:cNvPr>
          <p:cNvSpPr txBox="1">
            <a:spLocks noChangeArrowheads="1"/>
          </p:cNvSpPr>
          <p:nvPr/>
        </p:nvSpPr>
        <p:spPr bwMode="auto">
          <a:xfrm>
            <a:off x="1728355" y="2716232"/>
            <a:ext cx="333937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200">
                <a:latin typeface="Times New Roman" panose="02020603050405020304" pitchFamily="18" charset="0"/>
                <a:cs typeface="Times New Roman" panose="02020603050405020304" pitchFamily="18" charset="0"/>
              </a:rPr>
              <a:t>Cỏ cây chen đá, lá chen </a:t>
            </a:r>
            <a:r>
              <a:rPr lang="en-US" altLang="en-US" sz="2200">
                <a:solidFill>
                  <a:srgbClr val="FF0000"/>
                </a:solidFill>
                <a:latin typeface="Times New Roman" panose="02020603050405020304" pitchFamily="18" charset="0"/>
                <a:cs typeface="Times New Roman" panose="02020603050405020304" pitchFamily="18" charset="0"/>
              </a:rPr>
              <a:t>hoa</a:t>
            </a:r>
          </a:p>
        </p:txBody>
      </p:sp>
      <p:sp>
        <p:nvSpPr>
          <p:cNvPr id="17" name="TextBox 16">
            <a:extLst>
              <a:ext uri="{FF2B5EF4-FFF2-40B4-BE49-F238E27FC236}">
                <a16:creationId xmlns:a16="http://schemas.microsoft.com/office/drawing/2014/main" id="{1D86E45E-CB01-2CB0-7554-8FC162F8AE8A}"/>
              </a:ext>
            </a:extLst>
          </p:cNvPr>
          <p:cNvSpPr txBox="1">
            <a:spLocks noChangeArrowheads="1"/>
          </p:cNvSpPr>
          <p:nvPr/>
        </p:nvSpPr>
        <p:spPr bwMode="auto">
          <a:xfrm>
            <a:off x="1555750" y="3202007"/>
            <a:ext cx="45720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200">
                <a:latin typeface="Times New Roman" panose="02020603050405020304" pitchFamily="18" charset="0"/>
                <a:cs typeface="Times New Roman" panose="02020603050405020304" pitchFamily="18" charset="0"/>
              </a:rPr>
              <a:t>Lom khom dưới núi tiều vài chú</a:t>
            </a:r>
          </a:p>
        </p:txBody>
      </p:sp>
      <p:sp>
        <p:nvSpPr>
          <p:cNvPr id="18" name="TextBox 17">
            <a:extLst>
              <a:ext uri="{FF2B5EF4-FFF2-40B4-BE49-F238E27FC236}">
                <a16:creationId xmlns:a16="http://schemas.microsoft.com/office/drawing/2014/main" id="{907527D9-B454-93ED-BDF2-73AF6A23A201}"/>
              </a:ext>
            </a:extLst>
          </p:cNvPr>
          <p:cNvSpPr txBox="1">
            <a:spLocks noChangeArrowheads="1"/>
          </p:cNvSpPr>
          <p:nvPr/>
        </p:nvSpPr>
        <p:spPr bwMode="auto">
          <a:xfrm>
            <a:off x="1752197" y="3732232"/>
            <a:ext cx="366157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200">
                <a:latin typeface="Times New Roman" panose="02020603050405020304" pitchFamily="18" charset="0"/>
                <a:cs typeface="Times New Roman" panose="02020603050405020304" pitchFamily="18" charset="0"/>
              </a:rPr>
              <a:t>Lác đác bên sông chọ mấy </a:t>
            </a:r>
            <a:r>
              <a:rPr lang="en-US" altLang="en-US" sz="2200">
                <a:solidFill>
                  <a:srgbClr val="FF0000"/>
                </a:solidFill>
                <a:latin typeface="Times New Roman" panose="02020603050405020304" pitchFamily="18" charset="0"/>
                <a:cs typeface="Times New Roman" panose="02020603050405020304" pitchFamily="18" charset="0"/>
              </a:rPr>
              <a:t>nhà</a:t>
            </a:r>
          </a:p>
        </p:txBody>
      </p:sp>
      <p:sp>
        <p:nvSpPr>
          <p:cNvPr id="23" name="TextBox 22">
            <a:extLst>
              <a:ext uri="{FF2B5EF4-FFF2-40B4-BE49-F238E27FC236}">
                <a16:creationId xmlns:a16="http://schemas.microsoft.com/office/drawing/2014/main" id="{F8404DE0-A25B-D7EB-E9BE-399CCEA07172}"/>
              </a:ext>
            </a:extLst>
          </p:cNvPr>
          <p:cNvSpPr txBox="1">
            <a:spLocks noChangeArrowheads="1"/>
          </p:cNvSpPr>
          <p:nvPr/>
        </p:nvSpPr>
        <p:spPr bwMode="auto">
          <a:xfrm>
            <a:off x="1773185" y="4233882"/>
            <a:ext cx="408156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200">
                <a:latin typeface="Times New Roman" panose="02020603050405020304" pitchFamily="18" charset="0"/>
                <a:cs typeface="Times New Roman" panose="02020603050405020304" pitchFamily="18" charset="0"/>
              </a:rPr>
              <a:t>Nhớ nước đau lòng con quốc quốc</a:t>
            </a:r>
          </a:p>
        </p:txBody>
      </p:sp>
      <p:sp>
        <p:nvSpPr>
          <p:cNvPr id="24" name="TextBox 23">
            <a:extLst>
              <a:ext uri="{FF2B5EF4-FFF2-40B4-BE49-F238E27FC236}">
                <a16:creationId xmlns:a16="http://schemas.microsoft.com/office/drawing/2014/main" id="{AC6B7A3B-F0B3-BBFC-4794-0F837180E542}"/>
              </a:ext>
            </a:extLst>
          </p:cNvPr>
          <p:cNvSpPr txBox="1">
            <a:spLocks noChangeArrowheads="1"/>
          </p:cNvSpPr>
          <p:nvPr/>
        </p:nvSpPr>
        <p:spPr bwMode="auto">
          <a:xfrm>
            <a:off x="1747022" y="4745057"/>
            <a:ext cx="407515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200">
                <a:latin typeface="Times New Roman" panose="02020603050405020304" pitchFamily="18" charset="0"/>
                <a:cs typeface="Times New Roman" panose="02020603050405020304" pitchFamily="18" charset="0"/>
              </a:rPr>
              <a:t>Thương nhà mỏi miệng cái gia </a:t>
            </a:r>
            <a:r>
              <a:rPr lang="en-US" altLang="en-US" sz="2200">
                <a:solidFill>
                  <a:srgbClr val="FF0000"/>
                </a:solidFill>
                <a:latin typeface="Times New Roman" panose="02020603050405020304" pitchFamily="18" charset="0"/>
                <a:cs typeface="Times New Roman" panose="02020603050405020304" pitchFamily="18" charset="0"/>
              </a:rPr>
              <a:t>gia</a:t>
            </a:r>
          </a:p>
        </p:txBody>
      </p:sp>
      <p:sp>
        <p:nvSpPr>
          <p:cNvPr id="25" name="TextBox 24">
            <a:extLst>
              <a:ext uri="{FF2B5EF4-FFF2-40B4-BE49-F238E27FC236}">
                <a16:creationId xmlns:a16="http://schemas.microsoft.com/office/drawing/2014/main" id="{570FF050-D213-9706-C36B-C0D3968D579C}"/>
              </a:ext>
            </a:extLst>
          </p:cNvPr>
          <p:cNvSpPr txBox="1">
            <a:spLocks noChangeArrowheads="1"/>
          </p:cNvSpPr>
          <p:nvPr/>
        </p:nvSpPr>
        <p:spPr bwMode="auto">
          <a:xfrm>
            <a:off x="1765623" y="5264169"/>
            <a:ext cx="416812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200">
                <a:latin typeface="Times New Roman" panose="02020603050405020304" pitchFamily="18" charset="0"/>
                <a:cs typeface="Times New Roman" panose="02020603050405020304" pitchFamily="18" charset="0"/>
              </a:rPr>
              <a:t>Dừng chân đứng lại trời, non, nước</a:t>
            </a:r>
          </a:p>
        </p:txBody>
      </p:sp>
      <p:sp>
        <p:nvSpPr>
          <p:cNvPr id="26" name="TextBox 25">
            <a:extLst>
              <a:ext uri="{FF2B5EF4-FFF2-40B4-BE49-F238E27FC236}">
                <a16:creationId xmlns:a16="http://schemas.microsoft.com/office/drawing/2014/main" id="{D7161647-947C-5E46-5D86-55458807AF2F}"/>
              </a:ext>
            </a:extLst>
          </p:cNvPr>
          <p:cNvSpPr txBox="1">
            <a:spLocks noChangeArrowheads="1"/>
          </p:cNvSpPr>
          <p:nvPr/>
        </p:nvSpPr>
        <p:spPr bwMode="auto">
          <a:xfrm>
            <a:off x="1773730" y="5788044"/>
            <a:ext cx="364074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200">
                <a:latin typeface="Times New Roman" panose="02020603050405020304" pitchFamily="18" charset="0"/>
                <a:cs typeface="Times New Roman" panose="02020603050405020304" pitchFamily="18" charset="0"/>
              </a:rPr>
              <a:t>Một mảnh tình riêng, ta với </a:t>
            </a:r>
            <a:r>
              <a:rPr lang="en-US" altLang="en-US" sz="2200">
                <a:solidFill>
                  <a:srgbClr val="FF0000"/>
                </a:solidFill>
                <a:latin typeface="Times New Roman" panose="02020603050405020304" pitchFamily="18" charset="0"/>
                <a:cs typeface="Times New Roman" panose="02020603050405020304" pitchFamily="18" charset="0"/>
              </a:rPr>
              <a:t>ta</a:t>
            </a:r>
            <a:r>
              <a:rPr lang="en-US" altLang="en-US" sz="2200">
                <a:latin typeface="Times New Roman" panose="02020603050405020304" pitchFamily="18" charset="0"/>
                <a:cs typeface="Times New Roman" panose="02020603050405020304" pitchFamily="18" charset="0"/>
              </a:rPr>
              <a:t>.</a:t>
            </a:r>
          </a:p>
        </p:txBody>
      </p:sp>
      <p:cxnSp>
        <p:nvCxnSpPr>
          <p:cNvPr id="28" name="Straight Arrow Connector 27">
            <a:extLst>
              <a:ext uri="{FF2B5EF4-FFF2-40B4-BE49-F238E27FC236}">
                <a16:creationId xmlns:a16="http://schemas.microsoft.com/office/drawing/2014/main" id="{01BB9011-767F-67C1-4EDD-1B3921DB9E01}"/>
              </a:ext>
            </a:extLst>
          </p:cNvPr>
          <p:cNvCxnSpPr>
            <a:stCxn id="18" idx="1"/>
          </p:cNvCxnSpPr>
          <p:nvPr/>
        </p:nvCxnSpPr>
        <p:spPr>
          <a:xfrm flipH="1" flipV="1">
            <a:off x="1052513" y="3790969"/>
            <a:ext cx="699684" cy="15670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0B8D9471-4402-0619-47C8-727704BE7322}"/>
              </a:ext>
            </a:extLst>
          </p:cNvPr>
          <p:cNvCxnSpPr/>
          <p:nvPr/>
        </p:nvCxnSpPr>
        <p:spPr>
          <a:xfrm rot="10800000" flipV="1">
            <a:off x="976312" y="2343169"/>
            <a:ext cx="457200" cy="3810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AB4FC72E-7CFF-34B8-BAB5-FDD013F70F55}"/>
              </a:ext>
            </a:extLst>
          </p:cNvPr>
          <p:cNvCxnSpPr/>
          <p:nvPr/>
        </p:nvCxnSpPr>
        <p:spPr>
          <a:xfrm rot="10800000">
            <a:off x="976312" y="2800369"/>
            <a:ext cx="533400" cy="1460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946243E8-B7C1-B512-5814-4F9B35293007}"/>
              </a:ext>
            </a:extLst>
          </p:cNvPr>
          <p:cNvCxnSpPr>
            <a:stCxn id="17" idx="1"/>
          </p:cNvCxnSpPr>
          <p:nvPr/>
        </p:nvCxnSpPr>
        <p:spPr>
          <a:xfrm flipH="1">
            <a:off x="1052512" y="3417451"/>
            <a:ext cx="503238" cy="29731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5A3C6D2C-1F6D-50D1-2A5F-47BC1FE48485}"/>
              </a:ext>
            </a:extLst>
          </p:cNvPr>
          <p:cNvCxnSpPr>
            <a:stCxn id="23" idx="1"/>
          </p:cNvCxnSpPr>
          <p:nvPr/>
        </p:nvCxnSpPr>
        <p:spPr>
          <a:xfrm flipH="1">
            <a:off x="1052513" y="4449326"/>
            <a:ext cx="720672" cy="25604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3FEEB5E3-1C71-AC57-93D3-28E142172E9A}"/>
              </a:ext>
            </a:extLst>
          </p:cNvPr>
          <p:cNvCxnSpPr/>
          <p:nvPr/>
        </p:nvCxnSpPr>
        <p:spPr>
          <a:xfrm rot="10800000">
            <a:off x="1052512" y="4781569"/>
            <a:ext cx="531813"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A51CAD01-BAE3-4C00-E63B-65062F4FE81F}"/>
              </a:ext>
            </a:extLst>
          </p:cNvPr>
          <p:cNvCxnSpPr>
            <a:stCxn id="25" idx="1"/>
          </p:cNvCxnSpPr>
          <p:nvPr/>
        </p:nvCxnSpPr>
        <p:spPr>
          <a:xfrm flipH="1">
            <a:off x="1128713" y="5479613"/>
            <a:ext cx="636910" cy="3687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FF499FAE-5E46-C9C2-1018-763DC83EAB04}"/>
              </a:ext>
            </a:extLst>
          </p:cNvPr>
          <p:cNvCxnSpPr/>
          <p:nvPr/>
        </p:nvCxnSpPr>
        <p:spPr>
          <a:xfrm rot="10800000">
            <a:off x="1204912" y="5924569"/>
            <a:ext cx="38100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1DABAB13-8B84-98A4-22BC-DF80EFD105BC}"/>
              </a:ext>
            </a:extLst>
          </p:cNvPr>
          <p:cNvSpPr txBox="1"/>
          <p:nvPr/>
        </p:nvSpPr>
        <p:spPr>
          <a:xfrm>
            <a:off x="204787" y="2543194"/>
            <a:ext cx="583814" cy="430887"/>
          </a:xfrm>
          <a:prstGeom prst="rect">
            <a:avLst/>
          </a:prstGeom>
          <a:noFill/>
        </p:spPr>
        <p:txBody>
          <a:bodyPr wrap="none">
            <a:spAutoFit/>
          </a:bodyPr>
          <a:lstStyle/>
          <a:p>
            <a:pPr eaLnBrk="1" hangingPunct="1">
              <a:defRPr/>
            </a:pPr>
            <a:r>
              <a:rPr lang="en-US" sz="2200" b="1" dirty="0" err="1">
                <a:solidFill>
                  <a:schemeClr val="accent6">
                    <a:lumMod val="75000"/>
                  </a:schemeClr>
                </a:solidFill>
              </a:rPr>
              <a:t>Đề</a:t>
            </a:r>
            <a:r>
              <a:rPr lang="en-US" sz="2200" b="1" dirty="0">
                <a:solidFill>
                  <a:schemeClr val="accent6">
                    <a:lumMod val="75000"/>
                  </a:schemeClr>
                </a:solidFill>
              </a:rPr>
              <a:t> </a:t>
            </a:r>
          </a:p>
        </p:txBody>
      </p:sp>
      <p:sp>
        <p:nvSpPr>
          <p:cNvPr id="37" name="TextBox 36">
            <a:extLst>
              <a:ext uri="{FF2B5EF4-FFF2-40B4-BE49-F238E27FC236}">
                <a16:creationId xmlns:a16="http://schemas.microsoft.com/office/drawing/2014/main" id="{3DE2E16C-E9ED-64B1-EAC1-2C87B2081E36}"/>
              </a:ext>
            </a:extLst>
          </p:cNvPr>
          <p:cNvSpPr txBox="1"/>
          <p:nvPr/>
        </p:nvSpPr>
        <p:spPr>
          <a:xfrm>
            <a:off x="-3175" y="3492519"/>
            <a:ext cx="894797" cy="430887"/>
          </a:xfrm>
          <a:prstGeom prst="rect">
            <a:avLst/>
          </a:prstGeom>
          <a:noFill/>
        </p:spPr>
        <p:txBody>
          <a:bodyPr wrap="none">
            <a:spAutoFit/>
          </a:bodyPr>
          <a:lstStyle/>
          <a:p>
            <a:pPr eaLnBrk="1" hangingPunct="1">
              <a:defRPr/>
            </a:pPr>
            <a:r>
              <a:rPr lang="en-US" sz="2200" b="1" dirty="0" err="1">
                <a:solidFill>
                  <a:schemeClr val="accent6">
                    <a:lumMod val="75000"/>
                  </a:schemeClr>
                </a:solidFill>
              </a:rPr>
              <a:t>Thực</a:t>
            </a:r>
            <a:r>
              <a:rPr lang="en-US" sz="2200" b="1" dirty="0">
                <a:solidFill>
                  <a:schemeClr val="accent6">
                    <a:lumMod val="75000"/>
                  </a:schemeClr>
                </a:solidFill>
              </a:rPr>
              <a:t> </a:t>
            </a:r>
          </a:p>
        </p:txBody>
      </p:sp>
      <p:sp>
        <p:nvSpPr>
          <p:cNvPr id="38" name="TextBox 37">
            <a:extLst>
              <a:ext uri="{FF2B5EF4-FFF2-40B4-BE49-F238E27FC236}">
                <a16:creationId xmlns:a16="http://schemas.microsoft.com/office/drawing/2014/main" id="{4CC8AA36-0D8E-41CD-C7AA-43E88E504BB4}"/>
              </a:ext>
            </a:extLst>
          </p:cNvPr>
          <p:cNvSpPr txBox="1"/>
          <p:nvPr/>
        </p:nvSpPr>
        <p:spPr>
          <a:xfrm>
            <a:off x="133350" y="4472007"/>
            <a:ext cx="827471" cy="430887"/>
          </a:xfrm>
          <a:prstGeom prst="rect">
            <a:avLst/>
          </a:prstGeom>
          <a:noFill/>
        </p:spPr>
        <p:txBody>
          <a:bodyPr wrap="none">
            <a:spAutoFit/>
          </a:bodyPr>
          <a:lstStyle/>
          <a:p>
            <a:pPr eaLnBrk="1" hangingPunct="1">
              <a:defRPr/>
            </a:pPr>
            <a:r>
              <a:rPr lang="en-US" sz="2200" b="1" dirty="0" err="1">
                <a:solidFill>
                  <a:schemeClr val="accent6">
                    <a:lumMod val="75000"/>
                  </a:schemeClr>
                </a:solidFill>
              </a:rPr>
              <a:t>Luận</a:t>
            </a:r>
            <a:endParaRPr lang="en-US" sz="2200" b="1" dirty="0">
              <a:solidFill>
                <a:schemeClr val="accent6">
                  <a:lumMod val="75000"/>
                </a:schemeClr>
              </a:solidFill>
            </a:endParaRPr>
          </a:p>
        </p:txBody>
      </p:sp>
      <p:sp>
        <p:nvSpPr>
          <p:cNvPr id="39" name="TextBox 38">
            <a:extLst>
              <a:ext uri="{FF2B5EF4-FFF2-40B4-BE49-F238E27FC236}">
                <a16:creationId xmlns:a16="http://schemas.microsoft.com/office/drawing/2014/main" id="{33197E75-FBFB-FF1D-4125-FFBA26CF1706}"/>
              </a:ext>
            </a:extLst>
          </p:cNvPr>
          <p:cNvSpPr txBox="1"/>
          <p:nvPr/>
        </p:nvSpPr>
        <p:spPr>
          <a:xfrm>
            <a:off x="219075" y="5619769"/>
            <a:ext cx="623889" cy="430887"/>
          </a:xfrm>
          <a:prstGeom prst="rect">
            <a:avLst/>
          </a:prstGeom>
          <a:noFill/>
        </p:spPr>
        <p:txBody>
          <a:bodyPr wrap="none">
            <a:spAutoFit/>
          </a:bodyPr>
          <a:lstStyle/>
          <a:p>
            <a:pPr eaLnBrk="1" hangingPunct="1">
              <a:defRPr/>
            </a:pPr>
            <a:r>
              <a:rPr lang="en-US" sz="2200" b="1" dirty="0" err="1">
                <a:solidFill>
                  <a:schemeClr val="accent6">
                    <a:lumMod val="75000"/>
                  </a:schemeClr>
                </a:solidFill>
              </a:rPr>
              <a:t>Kết</a:t>
            </a:r>
            <a:endParaRPr lang="en-US" sz="2200" b="1" dirty="0">
              <a:solidFill>
                <a:schemeClr val="accent6">
                  <a:lumMod val="75000"/>
                </a:schemeClr>
              </a:solidFill>
            </a:endParaRPr>
          </a:p>
        </p:txBody>
      </p:sp>
      <p:cxnSp>
        <p:nvCxnSpPr>
          <p:cNvPr id="40" name="Straight Arrow Connector 39">
            <a:extLst>
              <a:ext uri="{FF2B5EF4-FFF2-40B4-BE49-F238E27FC236}">
                <a16:creationId xmlns:a16="http://schemas.microsoft.com/office/drawing/2014/main" id="{2D60DAC3-B604-A4CD-1AD8-B240EEE9BE50}"/>
              </a:ext>
            </a:extLst>
          </p:cNvPr>
          <p:cNvCxnSpPr>
            <a:cxnSpLocks/>
          </p:cNvCxnSpPr>
          <p:nvPr/>
        </p:nvCxnSpPr>
        <p:spPr>
          <a:xfrm>
            <a:off x="5632621" y="3426520"/>
            <a:ext cx="776287" cy="2528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318C0829-9525-FB4A-480E-45EB04FA8207}"/>
              </a:ext>
            </a:extLst>
          </p:cNvPr>
          <p:cNvCxnSpPr/>
          <p:nvPr/>
        </p:nvCxnSpPr>
        <p:spPr>
          <a:xfrm flipV="1">
            <a:off x="5471797" y="3714788"/>
            <a:ext cx="784225"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2D251100-FDF6-B298-2548-73A7FB4FBD4B}"/>
              </a:ext>
            </a:extLst>
          </p:cNvPr>
          <p:cNvCxnSpPr/>
          <p:nvPr/>
        </p:nvCxnSpPr>
        <p:spPr>
          <a:xfrm>
            <a:off x="5938805" y="4478455"/>
            <a:ext cx="444500" cy="23971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D388F107-B8DA-119D-DF07-2BAACC10217A}"/>
              </a:ext>
            </a:extLst>
          </p:cNvPr>
          <p:cNvCxnSpPr/>
          <p:nvPr/>
        </p:nvCxnSpPr>
        <p:spPr>
          <a:xfrm flipV="1">
            <a:off x="5939630" y="4781569"/>
            <a:ext cx="533400" cy="228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27E4AFF9-68EC-54D1-D032-5C25BECCE3DB}"/>
              </a:ext>
            </a:extLst>
          </p:cNvPr>
          <p:cNvSpPr txBox="1">
            <a:spLocks noChangeArrowheads="1"/>
          </p:cNvSpPr>
          <p:nvPr/>
        </p:nvSpPr>
        <p:spPr bwMode="auto">
          <a:xfrm>
            <a:off x="6137945" y="3417450"/>
            <a:ext cx="6858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200" b="1">
                <a:solidFill>
                  <a:srgbClr val="7030A0"/>
                </a:solidFill>
                <a:latin typeface=".VnTime" pitchFamily="34" charset="0"/>
              </a:rPr>
              <a:t>Đối</a:t>
            </a:r>
          </a:p>
        </p:txBody>
      </p:sp>
      <p:sp>
        <p:nvSpPr>
          <p:cNvPr id="45" name="TextBox 44">
            <a:extLst>
              <a:ext uri="{FF2B5EF4-FFF2-40B4-BE49-F238E27FC236}">
                <a16:creationId xmlns:a16="http://schemas.microsoft.com/office/drawing/2014/main" id="{5BE2C600-3EEB-014D-36BB-9CAB703F396B}"/>
              </a:ext>
            </a:extLst>
          </p:cNvPr>
          <p:cNvSpPr txBox="1">
            <a:spLocks noChangeArrowheads="1"/>
          </p:cNvSpPr>
          <p:nvPr/>
        </p:nvSpPr>
        <p:spPr bwMode="auto">
          <a:xfrm>
            <a:off x="6298604" y="4515880"/>
            <a:ext cx="60785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200" b="1">
                <a:solidFill>
                  <a:srgbClr val="7030A0"/>
                </a:solidFill>
                <a:latin typeface=".VnTime" pitchFamily="34" charset="0"/>
              </a:rPr>
              <a:t>Đối</a:t>
            </a:r>
          </a:p>
        </p:txBody>
      </p:sp>
    </p:spTree>
    <p:extLst>
      <p:ext uri="{BB962C8B-B14F-4D97-AF65-F5344CB8AC3E}">
        <p14:creationId xmlns:p14="http://schemas.microsoft.com/office/powerpoint/2010/main" val="1444492391"/>
      </p:ext>
    </p:extLst>
  </p:cSld>
  <p:clrMapOvr>
    <a:masterClrMapping/>
  </p:clrMapOvr>
  <mc:AlternateContent xmlns:mc="http://schemas.openxmlformats.org/markup-compatibility/2006" xmlns:p14="http://schemas.microsoft.com/office/powerpoint/2010/main">
    <mc:Choice Requires="p14">
      <p:transition spd="slow" p14:dur="2000" advTm="3000">
        <p14:pan dir="u"/>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circle(in)">
                                      <p:cBhvr>
                                        <p:cTn id="7" dur="2000"/>
                                        <p:tgtEl>
                                          <p:spTgt spid="717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7" presetClass="exit" presetSubtype="10" fill="hold" grpId="1" nodeType="clickEffect">
                                  <p:stCondLst>
                                    <p:cond delay="0"/>
                                  </p:stCondLst>
                                  <p:childTnLst>
                                    <p:anim calcmode="lin" valueType="num">
                                      <p:cBhvr>
                                        <p:cTn id="17" dur="500"/>
                                        <p:tgtEl>
                                          <p:spTgt spid="6"/>
                                        </p:tgtEl>
                                        <p:attrNameLst>
                                          <p:attrName>ppt_w</p:attrName>
                                        </p:attrNameLst>
                                      </p:cBhvr>
                                      <p:tavLst>
                                        <p:tav tm="0">
                                          <p:val>
                                            <p:strVal val="ppt_w"/>
                                          </p:val>
                                        </p:tav>
                                        <p:tav tm="100000">
                                          <p:val>
                                            <p:fltVal val="0"/>
                                          </p:val>
                                        </p:tav>
                                      </p:tavLst>
                                    </p:anim>
                                    <p:anim calcmode="lin" valueType="num">
                                      <p:cBhvr>
                                        <p:cTn id="18" dur="500"/>
                                        <p:tgtEl>
                                          <p:spTgt spid="6"/>
                                        </p:tgtEl>
                                        <p:attrNameLst>
                                          <p:attrName>ppt_h</p:attrName>
                                        </p:attrNameLst>
                                      </p:cBhvr>
                                      <p:tavLst>
                                        <p:tav tm="0">
                                          <p:val>
                                            <p:strVal val="ppt_h"/>
                                          </p:val>
                                        </p:tav>
                                        <p:tav tm="100000">
                                          <p:val>
                                            <p:strVal val="ppt_h"/>
                                          </p:val>
                                        </p:tav>
                                      </p:tavLst>
                                    </p:anim>
                                    <p:set>
                                      <p:cBhvr>
                                        <p:cTn id="19" dur="1" fill="hold">
                                          <p:stCondLst>
                                            <p:cond delay="499"/>
                                          </p:stCondLst>
                                        </p:cTn>
                                        <p:tgtEl>
                                          <p:spTgt spid="6"/>
                                        </p:tgtEl>
                                        <p:attrNameLst>
                                          <p:attrName>style.visibility</p:attrName>
                                        </p:attrNameLst>
                                      </p:cBhvr>
                                      <p:to>
                                        <p:strVal val="hidden"/>
                                      </p:to>
                                    </p:set>
                                  </p:childTnLst>
                                </p:cTn>
                              </p:par>
                              <p:par>
                                <p:cTn id="20" presetID="17" presetClass="exit" presetSubtype="10" fill="hold" grpId="1" nodeType="withEffect">
                                  <p:stCondLst>
                                    <p:cond delay="0"/>
                                  </p:stCondLst>
                                  <p:childTnLst>
                                    <p:anim calcmode="lin" valueType="num">
                                      <p:cBhvr>
                                        <p:cTn id="21" dur="500"/>
                                        <p:tgtEl>
                                          <p:spTgt spid="4"/>
                                        </p:tgtEl>
                                        <p:attrNameLst>
                                          <p:attrName>ppt_w</p:attrName>
                                        </p:attrNameLst>
                                      </p:cBhvr>
                                      <p:tavLst>
                                        <p:tav tm="0">
                                          <p:val>
                                            <p:strVal val="ppt_w"/>
                                          </p:val>
                                        </p:tav>
                                        <p:tav tm="100000">
                                          <p:val>
                                            <p:fltVal val="0"/>
                                          </p:val>
                                        </p:tav>
                                      </p:tavLst>
                                    </p:anim>
                                    <p:anim calcmode="lin" valueType="num">
                                      <p:cBhvr>
                                        <p:cTn id="22" dur="500"/>
                                        <p:tgtEl>
                                          <p:spTgt spid="4"/>
                                        </p:tgtEl>
                                        <p:attrNameLst>
                                          <p:attrName>ppt_h</p:attrName>
                                        </p:attrNameLst>
                                      </p:cBhvr>
                                      <p:tavLst>
                                        <p:tav tm="0">
                                          <p:val>
                                            <p:strVal val="ppt_h"/>
                                          </p:val>
                                        </p:tav>
                                        <p:tav tm="100000">
                                          <p:val>
                                            <p:strVal val="ppt_h"/>
                                          </p:val>
                                        </p:tav>
                                      </p:tavLst>
                                    </p:anim>
                                    <p:set>
                                      <p:cBhvr>
                                        <p:cTn id="23" dur="1" fill="hold">
                                          <p:stCondLst>
                                            <p:cond delay="499"/>
                                          </p:stCondLst>
                                        </p:cTn>
                                        <p:tgtEl>
                                          <p:spTgt spid="4"/>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18"/>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23"/>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25"/>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26"/>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nodeType="click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blinds(horizontal)">
                                      <p:cBhvr>
                                        <p:cTn id="50" dur="500"/>
                                        <p:tgtEl>
                                          <p:spTgt spid="29"/>
                                        </p:tgtEl>
                                      </p:cBhvr>
                                    </p:animEffect>
                                  </p:childTnLst>
                                </p:cTn>
                              </p:par>
                              <p:par>
                                <p:cTn id="51" presetID="3" presetClass="entr" presetSubtype="10" fill="hold" nodeType="with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blinds(horizontal)">
                                      <p:cBhvr>
                                        <p:cTn id="53" dur="500"/>
                                        <p:tgtEl>
                                          <p:spTgt spid="30"/>
                                        </p:tgtEl>
                                      </p:cBhvr>
                                    </p:animEffect>
                                  </p:childTnLst>
                                </p:cTn>
                              </p:par>
                            </p:childTnLst>
                          </p:cTn>
                        </p:par>
                      </p:childTnLst>
                    </p:cTn>
                  </p:par>
                  <p:par>
                    <p:cTn id="54" fill="hold">
                      <p:stCondLst>
                        <p:cond delay="indefinite"/>
                      </p:stCondLst>
                      <p:childTnLst>
                        <p:par>
                          <p:cTn id="55" fill="hold">
                            <p:stCondLst>
                              <p:cond delay="0"/>
                            </p:stCondLst>
                            <p:childTnLst>
                              <p:par>
                                <p:cTn id="56" presetID="3" presetClass="entr" presetSubtype="10" fill="hold" nodeType="clickEffect">
                                  <p:stCondLst>
                                    <p:cond delay="0"/>
                                  </p:stCondLst>
                                  <p:childTnLst>
                                    <p:set>
                                      <p:cBhvr>
                                        <p:cTn id="57" dur="1" fill="hold">
                                          <p:stCondLst>
                                            <p:cond delay="0"/>
                                          </p:stCondLst>
                                        </p:cTn>
                                        <p:tgtEl>
                                          <p:spTgt spid="36"/>
                                        </p:tgtEl>
                                        <p:attrNameLst>
                                          <p:attrName>style.visibility</p:attrName>
                                        </p:attrNameLst>
                                      </p:cBhvr>
                                      <p:to>
                                        <p:strVal val="visible"/>
                                      </p:to>
                                    </p:set>
                                    <p:animEffect transition="in" filter="blinds(horizontal)">
                                      <p:cBhvr>
                                        <p:cTn id="58" dur="500"/>
                                        <p:tgtEl>
                                          <p:spTgt spid="36"/>
                                        </p:tgtEl>
                                      </p:cBhvr>
                                    </p:animEffect>
                                  </p:childTnLst>
                                </p:cTn>
                              </p:par>
                            </p:childTnLst>
                          </p:cTn>
                        </p:par>
                      </p:childTnLst>
                    </p:cTn>
                  </p:par>
                  <p:par>
                    <p:cTn id="59" fill="hold">
                      <p:stCondLst>
                        <p:cond delay="indefinite"/>
                      </p:stCondLst>
                      <p:childTnLst>
                        <p:par>
                          <p:cTn id="60" fill="hold">
                            <p:stCondLst>
                              <p:cond delay="0"/>
                            </p:stCondLst>
                            <p:childTnLst>
                              <p:par>
                                <p:cTn id="61" presetID="3" presetClass="entr" presetSubtype="10" fill="hold" nodeType="click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blinds(horizontal)">
                                      <p:cBhvr>
                                        <p:cTn id="63" dur="500"/>
                                        <p:tgtEl>
                                          <p:spTgt spid="36"/>
                                        </p:tgtEl>
                                      </p:cBhvr>
                                    </p:animEffect>
                                  </p:childTnLst>
                                </p:cTn>
                              </p:par>
                              <p:par>
                                <p:cTn id="64" presetID="3" presetClass="entr" presetSubtype="10" fill="hold" nodeType="withEffect">
                                  <p:stCondLst>
                                    <p:cond delay="0"/>
                                  </p:stCondLst>
                                  <p:childTnLst>
                                    <p:set>
                                      <p:cBhvr>
                                        <p:cTn id="65" dur="1" fill="hold">
                                          <p:stCondLst>
                                            <p:cond delay="0"/>
                                          </p:stCondLst>
                                        </p:cTn>
                                        <p:tgtEl>
                                          <p:spTgt spid="31"/>
                                        </p:tgtEl>
                                        <p:attrNameLst>
                                          <p:attrName>style.visibility</p:attrName>
                                        </p:attrNameLst>
                                      </p:cBhvr>
                                      <p:to>
                                        <p:strVal val="visible"/>
                                      </p:to>
                                    </p:set>
                                    <p:animEffect transition="in" filter="blinds(horizontal)">
                                      <p:cBhvr>
                                        <p:cTn id="66" dur="500"/>
                                        <p:tgtEl>
                                          <p:spTgt spid="31"/>
                                        </p:tgtEl>
                                      </p:cBhvr>
                                    </p:animEffect>
                                  </p:childTnLst>
                                </p:cTn>
                              </p:par>
                              <p:par>
                                <p:cTn id="67" presetID="3" presetClass="entr" presetSubtype="10" fill="hold" nodeType="withEffect">
                                  <p:stCondLst>
                                    <p:cond delay="0"/>
                                  </p:stCondLst>
                                  <p:childTnLst>
                                    <p:set>
                                      <p:cBhvr>
                                        <p:cTn id="68" dur="1" fill="hold">
                                          <p:stCondLst>
                                            <p:cond delay="0"/>
                                          </p:stCondLst>
                                        </p:cTn>
                                        <p:tgtEl>
                                          <p:spTgt spid="28"/>
                                        </p:tgtEl>
                                        <p:attrNameLst>
                                          <p:attrName>style.visibility</p:attrName>
                                        </p:attrNameLst>
                                      </p:cBhvr>
                                      <p:to>
                                        <p:strVal val="visible"/>
                                      </p:to>
                                    </p:set>
                                    <p:animEffect transition="in" filter="blinds(horizontal)">
                                      <p:cBhvr>
                                        <p:cTn id="69" dur="500"/>
                                        <p:tgtEl>
                                          <p:spTgt spid="28"/>
                                        </p:tgtEl>
                                      </p:cBhvr>
                                    </p:animEffec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37"/>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nodeType="clickEffect">
                                  <p:stCondLst>
                                    <p:cond delay="0"/>
                                  </p:stCondLst>
                                  <p:childTnLst>
                                    <p:set>
                                      <p:cBhvr>
                                        <p:cTn id="77" dur="1" fill="hold">
                                          <p:stCondLst>
                                            <p:cond delay="0"/>
                                          </p:stCondLst>
                                        </p:cTn>
                                        <p:tgtEl>
                                          <p:spTgt spid="37"/>
                                        </p:tgtEl>
                                        <p:attrNameLst>
                                          <p:attrName>style.visibility</p:attrName>
                                        </p:attrNameLst>
                                      </p:cBhvr>
                                      <p:to>
                                        <p:strVal val="visible"/>
                                      </p:to>
                                    </p:set>
                                  </p:childTnLst>
                                </p:cTn>
                              </p:par>
                              <p:par>
                                <p:cTn id="78" presetID="1" presetClass="entr" presetSubtype="0" fill="hold" nodeType="withEffect">
                                  <p:stCondLst>
                                    <p:cond delay="0"/>
                                  </p:stCondLst>
                                  <p:childTnLst>
                                    <p:set>
                                      <p:cBhvr>
                                        <p:cTn id="79" dur="1" fill="hold">
                                          <p:stCondLst>
                                            <p:cond delay="0"/>
                                          </p:stCondLst>
                                        </p:cTn>
                                        <p:tgtEl>
                                          <p:spTgt spid="32"/>
                                        </p:tgtEl>
                                        <p:attrNameLst>
                                          <p:attrName>style.visibility</p:attrName>
                                        </p:attrNameLst>
                                      </p:cBhvr>
                                      <p:to>
                                        <p:strVal val="visible"/>
                                      </p:to>
                                    </p:set>
                                  </p:childTnLst>
                                </p:cTn>
                              </p:par>
                              <p:par>
                                <p:cTn id="80" presetID="1" presetClass="entr" presetSubtype="0" fill="hold" nodeType="withEffect">
                                  <p:stCondLst>
                                    <p:cond delay="0"/>
                                  </p:stCondLst>
                                  <p:childTnLst>
                                    <p:set>
                                      <p:cBhvr>
                                        <p:cTn id="81" dur="1" fill="hold">
                                          <p:stCondLst>
                                            <p:cond delay="0"/>
                                          </p:stCondLst>
                                        </p:cTn>
                                        <p:tgtEl>
                                          <p:spTgt spid="33"/>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3" presetClass="entr" presetSubtype="10" fill="hold" nodeType="clickEffect">
                                  <p:stCondLst>
                                    <p:cond delay="0"/>
                                  </p:stCondLst>
                                  <p:childTnLst>
                                    <p:set>
                                      <p:cBhvr>
                                        <p:cTn id="85" dur="1" fill="hold">
                                          <p:stCondLst>
                                            <p:cond delay="0"/>
                                          </p:stCondLst>
                                        </p:cTn>
                                        <p:tgtEl>
                                          <p:spTgt spid="38"/>
                                        </p:tgtEl>
                                        <p:attrNameLst>
                                          <p:attrName>style.visibility</p:attrName>
                                        </p:attrNameLst>
                                      </p:cBhvr>
                                      <p:to>
                                        <p:strVal val="visible"/>
                                      </p:to>
                                    </p:set>
                                    <p:animEffect transition="in" filter="blinds(horizontal)">
                                      <p:cBhvr>
                                        <p:cTn id="86" dur="500"/>
                                        <p:tgtEl>
                                          <p:spTgt spid="38"/>
                                        </p:tgtEl>
                                      </p:cBhvr>
                                    </p:animEffect>
                                  </p:childTnLst>
                                </p:cTn>
                              </p:par>
                            </p:childTnLst>
                          </p:cTn>
                        </p:par>
                      </p:childTnLst>
                    </p:cTn>
                  </p:par>
                  <p:par>
                    <p:cTn id="87" fill="hold">
                      <p:stCondLst>
                        <p:cond delay="indefinite"/>
                      </p:stCondLst>
                      <p:childTnLst>
                        <p:par>
                          <p:cTn id="88" fill="hold">
                            <p:stCondLst>
                              <p:cond delay="0"/>
                            </p:stCondLst>
                            <p:childTnLst>
                              <p:par>
                                <p:cTn id="89" presetID="3" presetClass="entr" presetSubtype="10" fill="hold" nodeType="clickEffect">
                                  <p:stCondLst>
                                    <p:cond delay="0"/>
                                  </p:stCondLst>
                                  <p:childTnLst>
                                    <p:set>
                                      <p:cBhvr>
                                        <p:cTn id="90" dur="1" fill="hold">
                                          <p:stCondLst>
                                            <p:cond delay="0"/>
                                          </p:stCondLst>
                                        </p:cTn>
                                        <p:tgtEl>
                                          <p:spTgt spid="38"/>
                                        </p:tgtEl>
                                        <p:attrNameLst>
                                          <p:attrName>style.visibility</p:attrName>
                                        </p:attrNameLst>
                                      </p:cBhvr>
                                      <p:to>
                                        <p:strVal val="visible"/>
                                      </p:to>
                                    </p:set>
                                    <p:animEffect transition="in" filter="blinds(horizontal)">
                                      <p:cBhvr>
                                        <p:cTn id="91" dur="500"/>
                                        <p:tgtEl>
                                          <p:spTgt spid="38"/>
                                        </p:tgtEl>
                                      </p:cBhvr>
                                    </p:animEffect>
                                  </p:childTnLst>
                                </p:cTn>
                              </p:par>
                              <p:par>
                                <p:cTn id="92" presetID="3" presetClass="entr" presetSubtype="10" fill="hold" nodeType="withEffect">
                                  <p:stCondLst>
                                    <p:cond delay="0"/>
                                  </p:stCondLst>
                                  <p:childTnLst>
                                    <p:set>
                                      <p:cBhvr>
                                        <p:cTn id="93" dur="1" fill="hold">
                                          <p:stCondLst>
                                            <p:cond delay="0"/>
                                          </p:stCondLst>
                                        </p:cTn>
                                        <p:tgtEl>
                                          <p:spTgt spid="34"/>
                                        </p:tgtEl>
                                        <p:attrNameLst>
                                          <p:attrName>style.visibility</p:attrName>
                                        </p:attrNameLst>
                                      </p:cBhvr>
                                      <p:to>
                                        <p:strVal val="visible"/>
                                      </p:to>
                                    </p:set>
                                    <p:animEffect transition="in" filter="blinds(horizontal)">
                                      <p:cBhvr>
                                        <p:cTn id="94" dur="500"/>
                                        <p:tgtEl>
                                          <p:spTgt spid="34"/>
                                        </p:tgtEl>
                                      </p:cBhvr>
                                    </p:animEffect>
                                  </p:childTnLst>
                                </p:cTn>
                              </p:par>
                              <p:par>
                                <p:cTn id="95" presetID="3" presetClass="entr" presetSubtype="10" fill="hold" nodeType="withEffect">
                                  <p:stCondLst>
                                    <p:cond delay="0"/>
                                  </p:stCondLst>
                                  <p:childTnLst>
                                    <p:set>
                                      <p:cBhvr>
                                        <p:cTn id="96" dur="1" fill="hold">
                                          <p:stCondLst>
                                            <p:cond delay="0"/>
                                          </p:stCondLst>
                                        </p:cTn>
                                        <p:tgtEl>
                                          <p:spTgt spid="35"/>
                                        </p:tgtEl>
                                        <p:attrNameLst>
                                          <p:attrName>style.visibility</p:attrName>
                                        </p:attrNameLst>
                                      </p:cBhvr>
                                      <p:to>
                                        <p:strVal val="visible"/>
                                      </p:to>
                                    </p:set>
                                    <p:animEffect transition="in" filter="blinds(horizontal)">
                                      <p:cBhvr>
                                        <p:cTn id="97" dur="500"/>
                                        <p:tgtEl>
                                          <p:spTgt spid="35"/>
                                        </p:tgtEl>
                                      </p:cBhvr>
                                    </p:animEffect>
                                  </p:childTnLst>
                                </p:cTn>
                              </p:par>
                            </p:childTnLst>
                          </p:cTn>
                        </p:par>
                      </p:childTnLst>
                    </p:cTn>
                  </p:par>
                  <p:par>
                    <p:cTn id="98" fill="hold">
                      <p:stCondLst>
                        <p:cond delay="indefinite"/>
                      </p:stCondLst>
                      <p:childTnLst>
                        <p:par>
                          <p:cTn id="99" fill="hold">
                            <p:stCondLst>
                              <p:cond delay="0"/>
                            </p:stCondLst>
                            <p:childTnLst>
                              <p:par>
                                <p:cTn id="100" presetID="3" presetClass="entr" presetSubtype="10" fill="hold" nodeType="clickEffect">
                                  <p:stCondLst>
                                    <p:cond delay="0"/>
                                  </p:stCondLst>
                                  <p:childTnLst>
                                    <p:set>
                                      <p:cBhvr>
                                        <p:cTn id="101" dur="1" fill="hold">
                                          <p:stCondLst>
                                            <p:cond delay="0"/>
                                          </p:stCondLst>
                                        </p:cTn>
                                        <p:tgtEl>
                                          <p:spTgt spid="39"/>
                                        </p:tgtEl>
                                        <p:attrNameLst>
                                          <p:attrName>style.visibility</p:attrName>
                                        </p:attrNameLst>
                                      </p:cBhvr>
                                      <p:to>
                                        <p:strVal val="visible"/>
                                      </p:to>
                                    </p:set>
                                    <p:animEffect transition="in" filter="blinds(horizontal)">
                                      <p:cBhvr>
                                        <p:cTn id="102" dur="500"/>
                                        <p:tgtEl>
                                          <p:spTgt spid="39"/>
                                        </p:tgtEl>
                                      </p:cBhvr>
                                    </p:animEffect>
                                  </p:childTnLst>
                                </p:cTn>
                              </p:par>
                            </p:childTnLst>
                          </p:cTn>
                        </p:par>
                      </p:childTnLst>
                    </p:cTn>
                  </p:par>
                  <p:par>
                    <p:cTn id="103" fill="hold">
                      <p:stCondLst>
                        <p:cond delay="indefinite"/>
                      </p:stCondLst>
                      <p:childTnLst>
                        <p:par>
                          <p:cTn id="104" fill="hold">
                            <p:stCondLst>
                              <p:cond delay="0"/>
                            </p:stCondLst>
                            <p:childTnLst>
                              <p:par>
                                <p:cTn id="105" presetID="26" presetClass="entr" presetSubtype="0" fill="hold" nodeType="clickEffect">
                                  <p:stCondLst>
                                    <p:cond delay="0"/>
                                  </p:stCondLst>
                                  <p:childTnLst>
                                    <p:set>
                                      <p:cBhvr>
                                        <p:cTn id="106" dur="1" fill="hold">
                                          <p:stCondLst>
                                            <p:cond delay="0"/>
                                          </p:stCondLst>
                                        </p:cTn>
                                        <p:tgtEl>
                                          <p:spTgt spid="7173"/>
                                        </p:tgtEl>
                                        <p:attrNameLst>
                                          <p:attrName>style.visibility</p:attrName>
                                        </p:attrNameLst>
                                      </p:cBhvr>
                                      <p:to>
                                        <p:strVal val="visible"/>
                                      </p:to>
                                    </p:set>
                                    <p:animEffect transition="in" filter="wipe(down)">
                                      <p:cBhvr>
                                        <p:cTn id="107" dur="580">
                                          <p:stCondLst>
                                            <p:cond delay="0"/>
                                          </p:stCondLst>
                                        </p:cTn>
                                        <p:tgtEl>
                                          <p:spTgt spid="7173"/>
                                        </p:tgtEl>
                                      </p:cBhvr>
                                    </p:animEffect>
                                    <p:anim calcmode="lin" valueType="num">
                                      <p:cBhvr>
                                        <p:cTn id="108" dur="1822" tmFilter="0,0; 0.14,0.36; 0.43,0.73; 0.71,0.91; 1.0,1.0">
                                          <p:stCondLst>
                                            <p:cond delay="0"/>
                                          </p:stCondLst>
                                        </p:cTn>
                                        <p:tgtEl>
                                          <p:spTgt spid="7173"/>
                                        </p:tgtEl>
                                        <p:attrNameLst>
                                          <p:attrName>ppt_x</p:attrName>
                                        </p:attrNameLst>
                                      </p:cBhvr>
                                      <p:tavLst>
                                        <p:tav tm="0">
                                          <p:val>
                                            <p:strVal val="#ppt_x-0.25"/>
                                          </p:val>
                                        </p:tav>
                                        <p:tav tm="100000">
                                          <p:val>
                                            <p:strVal val="#ppt_x"/>
                                          </p:val>
                                        </p:tav>
                                      </p:tavLst>
                                    </p:anim>
                                    <p:anim calcmode="lin" valueType="num">
                                      <p:cBhvr>
                                        <p:cTn id="109" dur="664" tmFilter="0.0,0.0; 0.25,0.07; 0.50,0.2; 0.75,0.467; 1.0,1.0">
                                          <p:stCondLst>
                                            <p:cond delay="0"/>
                                          </p:stCondLst>
                                        </p:cTn>
                                        <p:tgtEl>
                                          <p:spTgt spid="7173"/>
                                        </p:tgtEl>
                                        <p:attrNameLst>
                                          <p:attrName>ppt_y</p:attrName>
                                        </p:attrNameLst>
                                      </p:cBhvr>
                                      <p:tavLst>
                                        <p:tav tm="0" fmla="#ppt_y-sin(pi*$)/3">
                                          <p:val>
                                            <p:fltVal val="0.5"/>
                                          </p:val>
                                        </p:tav>
                                        <p:tav tm="100000">
                                          <p:val>
                                            <p:fltVal val="1"/>
                                          </p:val>
                                        </p:tav>
                                      </p:tavLst>
                                    </p:anim>
                                    <p:anim calcmode="lin" valueType="num">
                                      <p:cBhvr>
                                        <p:cTn id="110" dur="664" tmFilter="0, 0; 0.125,0.2665; 0.25,0.4; 0.375,0.465; 0.5,0.5;  0.625,0.535; 0.75,0.6; 0.875,0.7335; 1,1">
                                          <p:stCondLst>
                                            <p:cond delay="664"/>
                                          </p:stCondLst>
                                        </p:cTn>
                                        <p:tgtEl>
                                          <p:spTgt spid="7173"/>
                                        </p:tgtEl>
                                        <p:attrNameLst>
                                          <p:attrName>ppt_y</p:attrName>
                                        </p:attrNameLst>
                                      </p:cBhvr>
                                      <p:tavLst>
                                        <p:tav tm="0" fmla="#ppt_y-sin(pi*$)/9">
                                          <p:val>
                                            <p:fltVal val="0"/>
                                          </p:val>
                                        </p:tav>
                                        <p:tav tm="100000">
                                          <p:val>
                                            <p:fltVal val="1"/>
                                          </p:val>
                                        </p:tav>
                                      </p:tavLst>
                                    </p:anim>
                                    <p:anim calcmode="lin" valueType="num">
                                      <p:cBhvr>
                                        <p:cTn id="111" dur="332" tmFilter="0, 0; 0.125,0.2665; 0.25,0.4; 0.375,0.465; 0.5,0.5;  0.625,0.535; 0.75,0.6; 0.875,0.7335; 1,1">
                                          <p:stCondLst>
                                            <p:cond delay="1324"/>
                                          </p:stCondLst>
                                        </p:cTn>
                                        <p:tgtEl>
                                          <p:spTgt spid="7173"/>
                                        </p:tgtEl>
                                        <p:attrNameLst>
                                          <p:attrName>ppt_y</p:attrName>
                                        </p:attrNameLst>
                                      </p:cBhvr>
                                      <p:tavLst>
                                        <p:tav tm="0" fmla="#ppt_y-sin(pi*$)/27">
                                          <p:val>
                                            <p:fltVal val="0"/>
                                          </p:val>
                                        </p:tav>
                                        <p:tav tm="100000">
                                          <p:val>
                                            <p:fltVal val="1"/>
                                          </p:val>
                                        </p:tav>
                                      </p:tavLst>
                                    </p:anim>
                                    <p:anim calcmode="lin" valueType="num">
                                      <p:cBhvr>
                                        <p:cTn id="112" dur="164" tmFilter="0, 0; 0.125,0.2665; 0.25,0.4; 0.375,0.465; 0.5,0.5;  0.625,0.535; 0.75,0.6; 0.875,0.7335; 1,1">
                                          <p:stCondLst>
                                            <p:cond delay="1656"/>
                                          </p:stCondLst>
                                        </p:cTn>
                                        <p:tgtEl>
                                          <p:spTgt spid="7173"/>
                                        </p:tgtEl>
                                        <p:attrNameLst>
                                          <p:attrName>ppt_y</p:attrName>
                                        </p:attrNameLst>
                                      </p:cBhvr>
                                      <p:tavLst>
                                        <p:tav tm="0" fmla="#ppt_y-sin(pi*$)/81">
                                          <p:val>
                                            <p:fltVal val="0"/>
                                          </p:val>
                                        </p:tav>
                                        <p:tav tm="100000">
                                          <p:val>
                                            <p:fltVal val="1"/>
                                          </p:val>
                                        </p:tav>
                                      </p:tavLst>
                                    </p:anim>
                                    <p:animScale>
                                      <p:cBhvr>
                                        <p:cTn id="113" dur="26">
                                          <p:stCondLst>
                                            <p:cond delay="650"/>
                                          </p:stCondLst>
                                        </p:cTn>
                                        <p:tgtEl>
                                          <p:spTgt spid="7173"/>
                                        </p:tgtEl>
                                      </p:cBhvr>
                                      <p:to x="100000" y="60000"/>
                                    </p:animScale>
                                    <p:animScale>
                                      <p:cBhvr>
                                        <p:cTn id="114" dur="166" decel="50000">
                                          <p:stCondLst>
                                            <p:cond delay="676"/>
                                          </p:stCondLst>
                                        </p:cTn>
                                        <p:tgtEl>
                                          <p:spTgt spid="7173"/>
                                        </p:tgtEl>
                                      </p:cBhvr>
                                      <p:to x="100000" y="100000"/>
                                    </p:animScale>
                                    <p:animScale>
                                      <p:cBhvr>
                                        <p:cTn id="115" dur="26">
                                          <p:stCondLst>
                                            <p:cond delay="1312"/>
                                          </p:stCondLst>
                                        </p:cTn>
                                        <p:tgtEl>
                                          <p:spTgt spid="7173"/>
                                        </p:tgtEl>
                                      </p:cBhvr>
                                      <p:to x="100000" y="80000"/>
                                    </p:animScale>
                                    <p:animScale>
                                      <p:cBhvr>
                                        <p:cTn id="116" dur="166" decel="50000">
                                          <p:stCondLst>
                                            <p:cond delay="1338"/>
                                          </p:stCondLst>
                                        </p:cTn>
                                        <p:tgtEl>
                                          <p:spTgt spid="7173"/>
                                        </p:tgtEl>
                                      </p:cBhvr>
                                      <p:to x="100000" y="100000"/>
                                    </p:animScale>
                                    <p:animScale>
                                      <p:cBhvr>
                                        <p:cTn id="117" dur="26">
                                          <p:stCondLst>
                                            <p:cond delay="1642"/>
                                          </p:stCondLst>
                                        </p:cTn>
                                        <p:tgtEl>
                                          <p:spTgt spid="7173"/>
                                        </p:tgtEl>
                                      </p:cBhvr>
                                      <p:to x="100000" y="90000"/>
                                    </p:animScale>
                                    <p:animScale>
                                      <p:cBhvr>
                                        <p:cTn id="118" dur="166" decel="50000">
                                          <p:stCondLst>
                                            <p:cond delay="1668"/>
                                          </p:stCondLst>
                                        </p:cTn>
                                        <p:tgtEl>
                                          <p:spTgt spid="7173"/>
                                        </p:tgtEl>
                                      </p:cBhvr>
                                      <p:to x="100000" y="100000"/>
                                    </p:animScale>
                                    <p:animScale>
                                      <p:cBhvr>
                                        <p:cTn id="119" dur="26">
                                          <p:stCondLst>
                                            <p:cond delay="1808"/>
                                          </p:stCondLst>
                                        </p:cTn>
                                        <p:tgtEl>
                                          <p:spTgt spid="7173"/>
                                        </p:tgtEl>
                                      </p:cBhvr>
                                      <p:to x="100000" y="95000"/>
                                    </p:animScale>
                                    <p:animScale>
                                      <p:cBhvr>
                                        <p:cTn id="120" dur="166" decel="50000">
                                          <p:stCondLst>
                                            <p:cond delay="1834"/>
                                          </p:stCondLst>
                                        </p:cTn>
                                        <p:tgtEl>
                                          <p:spTgt spid="7173"/>
                                        </p:tgtEl>
                                      </p:cBhvr>
                                      <p:to x="100000" y="100000"/>
                                    </p:animScale>
                                  </p:childTnLst>
                                </p:cTn>
                              </p:par>
                            </p:childTnLst>
                          </p:cTn>
                        </p:par>
                      </p:childTnLst>
                    </p:cTn>
                  </p:par>
                  <p:par>
                    <p:cTn id="121" fill="hold">
                      <p:stCondLst>
                        <p:cond delay="indefinite"/>
                      </p:stCondLst>
                      <p:childTnLst>
                        <p:par>
                          <p:cTn id="122" fill="hold">
                            <p:stCondLst>
                              <p:cond delay="0"/>
                            </p:stCondLst>
                            <p:childTnLst>
                              <p:par>
                                <p:cTn id="123" presetID="3" presetClass="entr" presetSubtype="10" fill="hold" nodeType="clickEffect">
                                  <p:stCondLst>
                                    <p:cond delay="0"/>
                                  </p:stCondLst>
                                  <p:childTnLst>
                                    <p:set>
                                      <p:cBhvr>
                                        <p:cTn id="124" dur="1" fill="hold">
                                          <p:stCondLst>
                                            <p:cond delay="0"/>
                                          </p:stCondLst>
                                        </p:cTn>
                                        <p:tgtEl>
                                          <p:spTgt spid="40"/>
                                        </p:tgtEl>
                                        <p:attrNameLst>
                                          <p:attrName>style.visibility</p:attrName>
                                        </p:attrNameLst>
                                      </p:cBhvr>
                                      <p:to>
                                        <p:strVal val="visible"/>
                                      </p:to>
                                    </p:set>
                                    <p:animEffect transition="in" filter="blinds(horizontal)">
                                      <p:cBhvr>
                                        <p:cTn id="125" dur="500"/>
                                        <p:tgtEl>
                                          <p:spTgt spid="40"/>
                                        </p:tgtEl>
                                      </p:cBhvr>
                                    </p:animEffect>
                                  </p:childTnLst>
                                </p:cTn>
                              </p:par>
                              <p:par>
                                <p:cTn id="126" presetID="3" presetClass="entr" presetSubtype="10" fill="hold" nodeType="withEffect">
                                  <p:stCondLst>
                                    <p:cond delay="0"/>
                                  </p:stCondLst>
                                  <p:childTnLst>
                                    <p:set>
                                      <p:cBhvr>
                                        <p:cTn id="127" dur="1" fill="hold">
                                          <p:stCondLst>
                                            <p:cond delay="0"/>
                                          </p:stCondLst>
                                        </p:cTn>
                                        <p:tgtEl>
                                          <p:spTgt spid="41"/>
                                        </p:tgtEl>
                                        <p:attrNameLst>
                                          <p:attrName>style.visibility</p:attrName>
                                        </p:attrNameLst>
                                      </p:cBhvr>
                                      <p:to>
                                        <p:strVal val="visible"/>
                                      </p:to>
                                    </p:set>
                                    <p:animEffect transition="in" filter="blinds(horizontal)">
                                      <p:cBhvr>
                                        <p:cTn id="128" dur="500"/>
                                        <p:tgtEl>
                                          <p:spTgt spid="41"/>
                                        </p:tgtEl>
                                      </p:cBhvr>
                                    </p:animEffect>
                                  </p:childTnLst>
                                </p:cTn>
                              </p:par>
                              <p:par>
                                <p:cTn id="129" presetID="3" presetClass="entr" presetSubtype="10" fill="hold" nodeType="withEffect">
                                  <p:stCondLst>
                                    <p:cond delay="0"/>
                                  </p:stCondLst>
                                  <p:childTnLst>
                                    <p:set>
                                      <p:cBhvr>
                                        <p:cTn id="130" dur="1" fill="hold">
                                          <p:stCondLst>
                                            <p:cond delay="0"/>
                                          </p:stCondLst>
                                        </p:cTn>
                                        <p:tgtEl>
                                          <p:spTgt spid="42"/>
                                        </p:tgtEl>
                                        <p:attrNameLst>
                                          <p:attrName>style.visibility</p:attrName>
                                        </p:attrNameLst>
                                      </p:cBhvr>
                                      <p:to>
                                        <p:strVal val="visible"/>
                                      </p:to>
                                    </p:set>
                                    <p:animEffect transition="in" filter="blinds(horizontal)">
                                      <p:cBhvr>
                                        <p:cTn id="131" dur="500"/>
                                        <p:tgtEl>
                                          <p:spTgt spid="42"/>
                                        </p:tgtEl>
                                      </p:cBhvr>
                                    </p:animEffect>
                                  </p:childTnLst>
                                </p:cTn>
                              </p:par>
                              <p:par>
                                <p:cTn id="132" presetID="3" presetClass="entr" presetSubtype="10" fill="hold" nodeType="withEffect">
                                  <p:stCondLst>
                                    <p:cond delay="0"/>
                                  </p:stCondLst>
                                  <p:childTnLst>
                                    <p:set>
                                      <p:cBhvr>
                                        <p:cTn id="133" dur="1" fill="hold">
                                          <p:stCondLst>
                                            <p:cond delay="0"/>
                                          </p:stCondLst>
                                        </p:cTn>
                                        <p:tgtEl>
                                          <p:spTgt spid="43"/>
                                        </p:tgtEl>
                                        <p:attrNameLst>
                                          <p:attrName>style.visibility</p:attrName>
                                        </p:attrNameLst>
                                      </p:cBhvr>
                                      <p:to>
                                        <p:strVal val="visible"/>
                                      </p:to>
                                    </p:set>
                                    <p:animEffect transition="in" filter="blinds(horizontal)">
                                      <p:cBhvr>
                                        <p:cTn id="134" dur="500"/>
                                        <p:tgtEl>
                                          <p:spTgt spid="43"/>
                                        </p:tgtEl>
                                      </p:cBhvr>
                                    </p:animEffect>
                                  </p:childTnLst>
                                </p:cTn>
                              </p:par>
                            </p:childTnLst>
                          </p:cTn>
                        </p:par>
                      </p:childTnLst>
                    </p:cTn>
                  </p:par>
                  <p:par>
                    <p:cTn id="135" fill="hold">
                      <p:stCondLst>
                        <p:cond delay="indefinite"/>
                      </p:stCondLst>
                      <p:childTnLst>
                        <p:par>
                          <p:cTn id="136" fill="hold">
                            <p:stCondLst>
                              <p:cond delay="0"/>
                            </p:stCondLst>
                            <p:childTnLst>
                              <p:par>
                                <p:cTn id="137" presetID="3" presetClass="entr" presetSubtype="10" fill="hold" nodeType="clickEffect">
                                  <p:stCondLst>
                                    <p:cond delay="0"/>
                                  </p:stCondLst>
                                  <p:childTnLst>
                                    <p:set>
                                      <p:cBhvr>
                                        <p:cTn id="138" dur="1" fill="hold">
                                          <p:stCondLst>
                                            <p:cond delay="0"/>
                                          </p:stCondLst>
                                        </p:cTn>
                                        <p:tgtEl>
                                          <p:spTgt spid="40"/>
                                        </p:tgtEl>
                                        <p:attrNameLst>
                                          <p:attrName>style.visibility</p:attrName>
                                        </p:attrNameLst>
                                      </p:cBhvr>
                                      <p:to>
                                        <p:strVal val="visible"/>
                                      </p:to>
                                    </p:set>
                                    <p:animEffect transition="in" filter="blinds(horizontal)">
                                      <p:cBhvr>
                                        <p:cTn id="139" dur="500"/>
                                        <p:tgtEl>
                                          <p:spTgt spid="40"/>
                                        </p:tgtEl>
                                      </p:cBhvr>
                                    </p:animEffect>
                                  </p:childTnLst>
                                </p:cTn>
                              </p:par>
                              <p:par>
                                <p:cTn id="140" presetID="3" presetClass="entr" presetSubtype="10" fill="hold" nodeType="withEffect">
                                  <p:stCondLst>
                                    <p:cond delay="0"/>
                                  </p:stCondLst>
                                  <p:childTnLst>
                                    <p:set>
                                      <p:cBhvr>
                                        <p:cTn id="141" dur="1" fill="hold">
                                          <p:stCondLst>
                                            <p:cond delay="0"/>
                                          </p:stCondLst>
                                        </p:cTn>
                                        <p:tgtEl>
                                          <p:spTgt spid="41"/>
                                        </p:tgtEl>
                                        <p:attrNameLst>
                                          <p:attrName>style.visibility</p:attrName>
                                        </p:attrNameLst>
                                      </p:cBhvr>
                                      <p:to>
                                        <p:strVal val="visible"/>
                                      </p:to>
                                    </p:set>
                                    <p:animEffect transition="in" filter="blinds(horizontal)">
                                      <p:cBhvr>
                                        <p:cTn id="142" dur="500"/>
                                        <p:tgtEl>
                                          <p:spTgt spid="41"/>
                                        </p:tgtEl>
                                      </p:cBhvr>
                                    </p:animEffect>
                                  </p:childTnLst>
                                </p:cTn>
                              </p:par>
                              <p:par>
                                <p:cTn id="143" presetID="3" presetClass="entr" presetSubtype="10" fill="hold" nodeType="withEffect">
                                  <p:stCondLst>
                                    <p:cond delay="0"/>
                                  </p:stCondLst>
                                  <p:childTnLst>
                                    <p:set>
                                      <p:cBhvr>
                                        <p:cTn id="144" dur="1" fill="hold">
                                          <p:stCondLst>
                                            <p:cond delay="0"/>
                                          </p:stCondLst>
                                        </p:cTn>
                                        <p:tgtEl>
                                          <p:spTgt spid="42"/>
                                        </p:tgtEl>
                                        <p:attrNameLst>
                                          <p:attrName>style.visibility</p:attrName>
                                        </p:attrNameLst>
                                      </p:cBhvr>
                                      <p:to>
                                        <p:strVal val="visible"/>
                                      </p:to>
                                    </p:set>
                                    <p:animEffect transition="in" filter="blinds(horizontal)">
                                      <p:cBhvr>
                                        <p:cTn id="145" dur="500"/>
                                        <p:tgtEl>
                                          <p:spTgt spid="42"/>
                                        </p:tgtEl>
                                      </p:cBhvr>
                                    </p:animEffect>
                                  </p:childTnLst>
                                </p:cTn>
                              </p:par>
                              <p:par>
                                <p:cTn id="146" presetID="3" presetClass="entr" presetSubtype="10" fill="hold" nodeType="withEffect">
                                  <p:stCondLst>
                                    <p:cond delay="0"/>
                                  </p:stCondLst>
                                  <p:childTnLst>
                                    <p:set>
                                      <p:cBhvr>
                                        <p:cTn id="147" dur="1" fill="hold">
                                          <p:stCondLst>
                                            <p:cond delay="0"/>
                                          </p:stCondLst>
                                        </p:cTn>
                                        <p:tgtEl>
                                          <p:spTgt spid="43"/>
                                        </p:tgtEl>
                                        <p:attrNameLst>
                                          <p:attrName>style.visibility</p:attrName>
                                        </p:attrNameLst>
                                      </p:cBhvr>
                                      <p:to>
                                        <p:strVal val="visible"/>
                                      </p:to>
                                    </p:set>
                                    <p:animEffect transition="in" filter="blinds(horizontal)">
                                      <p:cBhvr>
                                        <p:cTn id="148" dur="500"/>
                                        <p:tgtEl>
                                          <p:spTgt spid="43"/>
                                        </p:tgtEl>
                                      </p:cBhvr>
                                    </p:animEffect>
                                  </p:childTnLst>
                                </p:cTn>
                              </p:par>
                              <p:par>
                                <p:cTn id="149" presetID="3" presetClass="entr" presetSubtype="10" fill="hold" nodeType="withEffect">
                                  <p:stCondLst>
                                    <p:cond delay="0"/>
                                  </p:stCondLst>
                                  <p:childTnLst>
                                    <p:set>
                                      <p:cBhvr>
                                        <p:cTn id="150" dur="1" fill="hold">
                                          <p:stCondLst>
                                            <p:cond delay="0"/>
                                          </p:stCondLst>
                                        </p:cTn>
                                        <p:tgtEl>
                                          <p:spTgt spid="44"/>
                                        </p:tgtEl>
                                        <p:attrNameLst>
                                          <p:attrName>style.visibility</p:attrName>
                                        </p:attrNameLst>
                                      </p:cBhvr>
                                      <p:to>
                                        <p:strVal val="visible"/>
                                      </p:to>
                                    </p:set>
                                    <p:animEffect transition="in" filter="blinds(horizontal)">
                                      <p:cBhvr>
                                        <p:cTn id="151" dur="500"/>
                                        <p:tgtEl>
                                          <p:spTgt spid="44"/>
                                        </p:tgtEl>
                                      </p:cBhvr>
                                    </p:animEffect>
                                  </p:childTnLst>
                                </p:cTn>
                              </p:par>
                              <p:par>
                                <p:cTn id="152" presetID="3" presetClass="entr" presetSubtype="10" fill="hold" nodeType="withEffect">
                                  <p:stCondLst>
                                    <p:cond delay="0"/>
                                  </p:stCondLst>
                                  <p:childTnLst>
                                    <p:set>
                                      <p:cBhvr>
                                        <p:cTn id="153" dur="1" fill="hold">
                                          <p:stCondLst>
                                            <p:cond delay="0"/>
                                          </p:stCondLst>
                                        </p:cTn>
                                        <p:tgtEl>
                                          <p:spTgt spid="45"/>
                                        </p:tgtEl>
                                        <p:attrNameLst>
                                          <p:attrName>style.visibility</p:attrName>
                                        </p:attrNameLst>
                                      </p:cBhvr>
                                      <p:to>
                                        <p:strVal val="visible"/>
                                      </p:to>
                                    </p:set>
                                    <p:animEffect transition="in" filter="blinds(horizontal)">
                                      <p:cBhvr>
                                        <p:cTn id="154"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4" grpId="0"/>
      <p:bldP spid="4" grpId="1"/>
      <p:bldP spid="9" grpId="0"/>
      <p:bldP spid="13" grpId="0"/>
      <p:bldP spid="14" grpId="0"/>
      <p:bldP spid="17" grpId="0"/>
      <p:bldP spid="18" grpId="0"/>
      <p:bldP spid="23" grpId="0"/>
      <p:bldP spid="24" grpId="0"/>
      <p:bldP spid="25" grpId="0"/>
      <p:bldP spid="26" grpId="0"/>
      <p:bldP spid="36" grpId="0"/>
      <p:bldP spid="36" grpId="1"/>
      <p:bldP spid="37" grpId="0"/>
      <p:bldP spid="37" grpId="1"/>
      <p:bldP spid="38" grpId="0"/>
      <p:bldP spid="38" grpId="1"/>
      <p:bldP spid="39" grpId="0"/>
      <p:bldP spid="44" grpId="0"/>
      <p:bldP spid="4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grpSp>
        <p:nvGrpSpPr>
          <p:cNvPr id="4" name="组合 3">
            <a:extLst>
              <a:ext uri="{FF2B5EF4-FFF2-40B4-BE49-F238E27FC236}">
                <a16:creationId xmlns:a16="http://schemas.microsoft.com/office/drawing/2014/main" id="{AC8F2B8F-6967-4A04-9279-1B04259E4AA5}"/>
              </a:ext>
            </a:extLst>
          </p:cNvPr>
          <p:cNvGrpSpPr/>
          <p:nvPr/>
        </p:nvGrpSpPr>
        <p:grpSpPr>
          <a:xfrm>
            <a:off x="4724423" y="1744229"/>
            <a:ext cx="1687764" cy="1493597"/>
            <a:chOff x="2286023" y="5807"/>
            <a:chExt cx="1687764" cy="1493597"/>
          </a:xfrm>
        </p:grpSpPr>
        <p:pic>
          <p:nvPicPr>
            <p:cNvPr id="43" name="图片 42">
              <a:extLst>
                <a:ext uri="{FF2B5EF4-FFF2-40B4-BE49-F238E27FC236}">
                  <a16:creationId xmlns:a16="http://schemas.microsoft.com/office/drawing/2014/main" id="{EA1B84F5-1EB7-42AD-8178-867A5B18E429}"/>
                </a:ext>
              </a:extLst>
            </p:cNvPr>
            <p:cNvPicPr>
              <a:picLocks noChangeAspect="1"/>
            </p:cNvPicPr>
            <p:nvPr/>
          </p:nvPicPr>
          <p:blipFill>
            <a:blip r:embed="rId5" cstate="print">
              <a:extLst>
                <a:ext uri="{BEBA8EAE-BF5A-486C-A8C5-ECC9F3942E4B}">
                  <a14:imgProps xmlns:a14="http://schemas.microsoft.com/office/drawing/2010/main">
                    <a14:imgLayer r:embed="rId6">
                      <a14:imgEffect>
                        <a14:artisticPastelsSmooth/>
                      </a14:imgEffect>
                    </a14:imgLayer>
                  </a14:imgProps>
                </a:ext>
              </a:extLst>
            </a:blip>
            <a:stretch>
              <a:fillRect/>
            </a:stretch>
          </p:blipFill>
          <p:spPr>
            <a:xfrm>
              <a:off x="2286023" y="5807"/>
              <a:ext cx="1687764" cy="1493597"/>
            </a:xfrm>
            <a:prstGeom prst="rect">
              <a:avLst/>
            </a:prstGeom>
          </p:spPr>
        </p:pic>
        <p:sp>
          <p:nvSpPr>
            <p:cNvPr id="2" name="文本框 1">
              <a:extLst>
                <a:ext uri="{FF2B5EF4-FFF2-40B4-BE49-F238E27FC236}">
                  <a16:creationId xmlns:a16="http://schemas.microsoft.com/office/drawing/2014/main" id="{C5A7FF56-A45E-49D6-BCDF-1995C77E97FD}"/>
                </a:ext>
              </a:extLst>
            </p:cNvPr>
            <p:cNvSpPr txBox="1"/>
            <p:nvPr/>
          </p:nvSpPr>
          <p:spPr>
            <a:xfrm>
              <a:off x="2620607" y="102840"/>
              <a:ext cx="1179443" cy="1200329"/>
            </a:xfrm>
            <a:prstGeom prst="rect">
              <a:avLst/>
            </a:prstGeom>
            <a:noFill/>
          </p:spPr>
          <p:txBody>
            <a:bodyPr wrap="square" rtlCol="0">
              <a:spAutoFit/>
            </a:bodyPr>
            <a:lstStyle/>
            <a:p>
              <a:r>
                <a:rPr lang="en-US" altLang="zh-CN" sz="7200" b="1" dirty="0">
                  <a:latin typeface="Times New Roman" pitchFamily="18" charset="0"/>
                  <a:ea typeface="叶根友毛笔行书2.0版" panose="02010601030101010101" pitchFamily="2" charset="-122"/>
                  <a:cs typeface="Times New Roman" pitchFamily="18" charset="0"/>
                </a:rPr>
                <a:t>II</a:t>
              </a:r>
              <a:endParaRPr lang="zh-CN" altLang="en-US" sz="7200" b="1" dirty="0">
                <a:latin typeface="Times New Roman" pitchFamily="18" charset="0"/>
                <a:ea typeface="叶根友毛笔行书2.0版" panose="02010601030101010101" pitchFamily="2" charset="-122"/>
                <a:cs typeface="Times New Roman" pitchFamily="18" charset="0"/>
              </a:endParaRPr>
            </a:p>
          </p:txBody>
        </p:sp>
      </p:grpSp>
      <p:sp>
        <p:nvSpPr>
          <p:cNvPr id="3" name="文本框 2">
            <a:extLst>
              <a:ext uri="{FF2B5EF4-FFF2-40B4-BE49-F238E27FC236}">
                <a16:creationId xmlns:a16="http://schemas.microsoft.com/office/drawing/2014/main" id="{813F4B1A-4FF2-4162-A55C-E3E1907F987C}"/>
              </a:ext>
            </a:extLst>
          </p:cNvPr>
          <p:cNvSpPr txBox="1"/>
          <p:nvPr/>
        </p:nvSpPr>
        <p:spPr>
          <a:xfrm>
            <a:off x="1728438" y="3401765"/>
            <a:ext cx="9132848" cy="2308324"/>
          </a:xfrm>
          <a:prstGeom prst="rect">
            <a:avLst/>
          </a:prstGeom>
          <a:noFill/>
        </p:spPr>
        <p:txBody>
          <a:bodyPr wrap="square" rtlCol="0">
            <a:spAutoFit/>
          </a:bodyPr>
          <a:lstStyle/>
          <a:p>
            <a:pPr algn="ctr"/>
            <a:r>
              <a:rPr lang="en-US" altLang="zh-CN" sz="7200" b="1" spc="600">
                <a:latin typeface="Times New Roman" pitchFamily="18" charset="0"/>
                <a:ea typeface="华文中宋" panose="02010600040101010101" pitchFamily="2" charset="-122"/>
                <a:cs typeface="Times New Roman" pitchFamily="18" charset="0"/>
              </a:rPr>
              <a:t>Tìm hiểu chi tiết văn </a:t>
            </a:r>
            <a:r>
              <a:rPr lang="en-US" altLang="zh-CN" sz="7200" b="1" spc="600" dirty="0" err="1">
                <a:latin typeface="Times New Roman" pitchFamily="18" charset="0"/>
                <a:ea typeface="华文中宋" panose="02010600040101010101" pitchFamily="2" charset="-122"/>
                <a:cs typeface="Times New Roman" pitchFamily="18" charset="0"/>
              </a:rPr>
              <a:t>bản</a:t>
            </a:r>
            <a:r>
              <a:rPr lang="en-US" altLang="zh-CN" sz="7200" b="1" spc="600" dirty="0">
                <a:latin typeface="Times New Roman" pitchFamily="18" charset="0"/>
                <a:ea typeface="华文中宋" panose="02010600040101010101" pitchFamily="2" charset="-122"/>
                <a:cs typeface="Times New Roman" pitchFamily="18" charset="0"/>
              </a:rPr>
              <a:t> </a:t>
            </a:r>
            <a:endParaRPr lang="zh-CN" altLang="en-US" sz="7200" b="1" spc="600" dirty="0">
              <a:latin typeface="Times New Roman" pitchFamily="18" charset="0"/>
              <a:ea typeface="华文中宋" panose="02010600040101010101" pitchFamily="2" charset="-122"/>
              <a:cs typeface="Times New Roman" pitchFamily="18" charset="0"/>
            </a:endParaRPr>
          </a:p>
        </p:txBody>
      </p:sp>
      <p:pic>
        <p:nvPicPr>
          <p:cNvPr id="6" name="图片 22">
            <a:extLst>
              <a:ext uri="{FF2B5EF4-FFF2-40B4-BE49-F238E27FC236}">
                <a16:creationId xmlns:a16="http://schemas.microsoft.com/office/drawing/2014/main" id="{BF7B19D8-CA3D-4C5C-72DC-025751A2F5E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2219" y="0"/>
            <a:ext cx="2280858" cy="3426641"/>
          </a:xfrm>
          <a:prstGeom prst="rect">
            <a:avLst/>
          </a:prstGeom>
        </p:spPr>
      </p:pic>
    </p:spTree>
    <p:extLst>
      <p:ext uri="{BB962C8B-B14F-4D97-AF65-F5344CB8AC3E}">
        <p14:creationId xmlns:p14="http://schemas.microsoft.com/office/powerpoint/2010/main" val="1242957630"/>
      </p:ext>
    </p:extLst>
  </p:cSld>
  <p:clrMapOvr>
    <a:masterClrMapping/>
  </p:clrMapOvr>
  <mc:AlternateContent xmlns:mc="http://schemas.openxmlformats.org/markup-compatibility/2006" xmlns:p14="http://schemas.microsoft.com/office/powerpoint/2010/main">
    <mc:Choice Requires="p14">
      <p:transition spd="slow" p14:dur="2000" advTm="3000">
        <p14:pan dir="u"/>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52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anim calcmode="lin" valueType="num">
                                      <p:cBhvr>
                                        <p:cTn id="15" dur="500" fill="hold"/>
                                        <p:tgtEl>
                                          <p:spTgt spid="3"/>
                                        </p:tgtEl>
                                        <p:attrNameLst>
                                          <p:attrName>ppt_x</p:attrName>
                                        </p:attrNameLst>
                                      </p:cBhvr>
                                      <p:tavLst>
                                        <p:tav tm="0">
                                          <p:val>
                                            <p:fltVal val="0.5"/>
                                          </p:val>
                                        </p:tav>
                                        <p:tav tm="100000">
                                          <p:val>
                                            <p:strVal val="#ppt_x"/>
                                          </p:val>
                                        </p:tav>
                                      </p:tavLst>
                                    </p:anim>
                                    <p:anim calcmode="lin" valueType="num">
                                      <p:cBhvr>
                                        <p:cTn id="16" dur="500" fill="hold"/>
                                        <p:tgtEl>
                                          <p:spTgt spid="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grpSp>
        <p:nvGrpSpPr>
          <p:cNvPr id="4" name="组合 3">
            <a:extLst>
              <a:ext uri="{FF2B5EF4-FFF2-40B4-BE49-F238E27FC236}">
                <a16:creationId xmlns:a16="http://schemas.microsoft.com/office/drawing/2014/main" id="{AC8F2B8F-6967-4A04-9279-1B04259E4AA5}"/>
              </a:ext>
            </a:extLst>
          </p:cNvPr>
          <p:cNvGrpSpPr/>
          <p:nvPr/>
        </p:nvGrpSpPr>
        <p:grpSpPr>
          <a:xfrm>
            <a:off x="2492489" y="1684599"/>
            <a:ext cx="1228508" cy="1054955"/>
            <a:chOff x="2286023" y="5807"/>
            <a:chExt cx="1687764" cy="1493597"/>
          </a:xfrm>
        </p:grpSpPr>
        <p:pic>
          <p:nvPicPr>
            <p:cNvPr id="43" name="图片 42">
              <a:extLst>
                <a:ext uri="{FF2B5EF4-FFF2-40B4-BE49-F238E27FC236}">
                  <a16:creationId xmlns:a16="http://schemas.microsoft.com/office/drawing/2014/main" id="{EA1B84F5-1EB7-42AD-8178-867A5B18E429}"/>
                </a:ext>
              </a:extLst>
            </p:cNvPr>
            <p:cNvPicPr>
              <a:picLocks noChangeAspect="1"/>
            </p:cNvPicPr>
            <p:nvPr/>
          </p:nvPicPr>
          <p:blipFill>
            <a:blip r:embed="rId5" cstate="print">
              <a:extLst>
                <a:ext uri="{BEBA8EAE-BF5A-486C-A8C5-ECC9F3942E4B}">
                  <a14:imgProps xmlns:a14="http://schemas.microsoft.com/office/drawing/2010/main">
                    <a14:imgLayer r:embed="rId6">
                      <a14:imgEffect>
                        <a14:artisticPastelsSmooth/>
                      </a14:imgEffect>
                    </a14:imgLayer>
                  </a14:imgProps>
                </a:ext>
              </a:extLst>
            </a:blip>
            <a:stretch>
              <a:fillRect/>
            </a:stretch>
          </p:blipFill>
          <p:spPr>
            <a:xfrm>
              <a:off x="2286023" y="5807"/>
              <a:ext cx="1687764" cy="1493597"/>
            </a:xfrm>
            <a:prstGeom prst="rect">
              <a:avLst/>
            </a:prstGeom>
          </p:spPr>
        </p:pic>
        <p:sp>
          <p:nvSpPr>
            <p:cNvPr id="2" name="文本框 1">
              <a:extLst>
                <a:ext uri="{FF2B5EF4-FFF2-40B4-BE49-F238E27FC236}">
                  <a16:creationId xmlns:a16="http://schemas.microsoft.com/office/drawing/2014/main" id="{C5A7FF56-A45E-49D6-BCDF-1995C77E97FD}"/>
                </a:ext>
              </a:extLst>
            </p:cNvPr>
            <p:cNvSpPr txBox="1"/>
            <p:nvPr/>
          </p:nvSpPr>
          <p:spPr>
            <a:xfrm>
              <a:off x="2518058" y="182101"/>
              <a:ext cx="1179443" cy="871495"/>
            </a:xfrm>
            <a:prstGeom prst="rect">
              <a:avLst/>
            </a:prstGeom>
            <a:noFill/>
          </p:spPr>
          <p:txBody>
            <a:bodyPr wrap="square" rtlCol="0">
              <a:spAutoFit/>
            </a:bodyPr>
            <a:lstStyle/>
            <a:p>
              <a:pPr algn="ctr"/>
              <a:r>
                <a:rPr lang="vi-VN" altLang="zh-CN" sz="3400" b="1">
                  <a:latin typeface="Times New Roman" pitchFamily="18" charset="0"/>
                  <a:ea typeface="叶根友毛笔行书2.0版" panose="02010601030101010101" pitchFamily="2" charset="-122"/>
                  <a:cs typeface="Times New Roman" pitchFamily="18" charset="0"/>
                </a:rPr>
                <a:t>1</a:t>
              </a:r>
              <a:endParaRPr lang="zh-CN" altLang="en-US" sz="3400" b="1" dirty="0">
                <a:latin typeface="Times New Roman" pitchFamily="18" charset="0"/>
                <a:ea typeface="叶根友毛笔行书2.0版" panose="02010601030101010101" pitchFamily="2" charset="-122"/>
                <a:cs typeface="Times New Roman" pitchFamily="18" charset="0"/>
              </a:endParaRPr>
            </a:p>
          </p:txBody>
        </p:sp>
      </p:grpSp>
      <p:pic>
        <p:nvPicPr>
          <p:cNvPr id="6" name="图片 22">
            <a:extLst>
              <a:ext uri="{FF2B5EF4-FFF2-40B4-BE49-F238E27FC236}">
                <a16:creationId xmlns:a16="http://schemas.microsoft.com/office/drawing/2014/main" id="{BF7B19D8-CA3D-4C5C-72DC-025751A2F5E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2219" y="0"/>
            <a:ext cx="2280858" cy="3426641"/>
          </a:xfrm>
          <a:prstGeom prst="rect">
            <a:avLst/>
          </a:prstGeom>
        </p:spPr>
      </p:pic>
      <p:grpSp>
        <p:nvGrpSpPr>
          <p:cNvPr id="5" name="组合 3">
            <a:extLst>
              <a:ext uri="{FF2B5EF4-FFF2-40B4-BE49-F238E27FC236}">
                <a16:creationId xmlns:a16="http://schemas.microsoft.com/office/drawing/2014/main" id="{882B400E-B520-39ED-6C85-0CFB794FF1D5}"/>
              </a:ext>
            </a:extLst>
          </p:cNvPr>
          <p:cNvGrpSpPr/>
          <p:nvPr/>
        </p:nvGrpSpPr>
        <p:grpSpPr>
          <a:xfrm>
            <a:off x="2508594" y="3473479"/>
            <a:ext cx="1228508" cy="1054955"/>
            <a:chOff x="2286023" y="5807"/>
            <a:chExt cx="1687764" cy="1493597"/>
          </a:xfrm>
        </p:grpSpPr>
        <p:pic>
          <p:nvPicPr>
            <p:cNvPr id="7" name="图片 42">
              <a:extLst>
                <a:ext uri="{FF2B5EF4-FFF2-40B4-BE49-F238E27FC236}">
                  <a16:creationId xmlns:a16="http://schemas.microsoft.com/office/drawing/2014/main" id="{D8683F60-086C-6E34-BF9E-DB974A2B6BFC}"/>
                </a:ext>
              </a:extLst>
            </p:cNvPr>
            <p:cNvPicPr>
              <a:picLocks noChangeAspect="1"/>
            </p:cNvPicPr>
            <p:nvPr/>
          </p:nvPicPr>
          <p:blipFill>
            <a:blip r:embed="rId5" cstate="print">
              <a:extLst>
                <a:ext uri="{BEBA8EAE-BF5A-486C-A8C5-ECC9F3942E4B}">
                  <a14:imgProps xmlns:a14="http://schemas.microsoft.com/office/drawing/2010/main">
                    <a14:imgLayer r:embed="rId6">
                      <a14:imgEffect>
                        <a14:artisticPastelsSmooth/>
                      </a14:imgEffect>
                    </a14:imgLayer>
                  </a14:imgProps>
                </a:ext>
              </a:extLst>
            </a:blip>
            <a:stretch>
              <a:fillRect/>
            </a:stretch>
          </p:blipFill>
          <p:spPr>
            <a:xfrm>
              <a:off x="2286023" y="5807"/>
              <a:ext cx="1687764" cy="1493597"/>
            </a:xfrm>
            <a:prstGeom prst="rect">
              <a:avLst/>
            </a:prstGeom>
          </p:spPr>
        </p:pic>
        <p:sp>
          <p:nvSpPr>
            <p:cNvPr id="8" name="文本框 1">
              <a:extLst>
                <a:ext uri="{FF2B5EF4-FFF2-40B4-BE49-F238E27FC236}">
                  <a16:creationId xmlns:a16="http://schemas.microsoft.com/office/drawing/2014/main" id="{22C42C43-6489-B2C8-D25E-48D7506869D0}"/>
                </a:ext>
              </a:extLst>
            </p:cNvPr>
            <p:cNvSpPr txBox="1"/>
            <p:nvPr/>
          </p:nvSpPr>
          <p:spPr>
            <a:xfrm>
              <a:off x="2518058" y="182101"/>
              <a:ext cx="1179443" cy="871495"/>
            </a:xfrm>
            <a:prstGeom prst="rect">
              <a:avLst/>
            </a:prstGeom>
            <a:noFill/>
          </p:spPr>
          <p:txBody>
            <a:bodyPr wrap="square" rtlCol="0">
              <a:spAutoFit/>
            </a:bodyPr>
            <a:lstStyle/>
            <a:p>
              <a:pPr algn="ctr"/>
              <a:r>
                <a:rPr lang="vi-VN" altLang="zh-CN" sz="3400" b="1">
                  <a:latin typeface="Times New Roman" pitchFamily="18" charset="0"/>
                  <a:ea typeface="叶根友毛笔行书2.0版" panose="02010601030101010101" pitchFamily="2" charset="-122"/>
                  <a:cs typeface="Times New Roman" pitchFamily="18" charset="0"/>
                </a:rPr>
                <a:t>2</a:t>
              </a:r>
              <a:endParaRPr lang="zh-CN" altLang="en-US" sz="3400" b="1" dirty="0">
                <a:latin typeface="Times New Roman" pitchFamily="18" charset="0"/>
                <a:ea typeface="叶根友毛笔行书2.0版" panose="02010601030101010101" pitchFamily="2" charset="-122"/>
                <a:cs typeface="Times New Roman" pitchFamily="18" charset="0"/>
              </a:endParaRPr>
            </a:p>
          </p:txBody>
        </p:sp>
      </p:grpSp>
      <p:sp>
        <p:nvSpPr>
          <p:cNvPr id="13" name="TextBox 12">
            <a:extLst>
              <a:ext uri="{FF2B5EF4-FFF2-40B4-BE49-F238E27FC236}">
                <a16:creationId xmlns:a16="http://schemas.microsoft.com/office/drawing/2014/main" id="{1F69FDBF-5982-FBB2-A82B-C1C213BAF9F4}"/>
              </a:ext>
            </a:extLst>
          </p:cNvPr>
          <p:cNvSpPr txBox="1"/>
          <p:nvPr/>
        </p:nvSpPr>
        <p:spPr>
          <a:xfrm>
            <a:off x="3676005" y="1916426"/>
            <a:ext cx="6729705" cy="954107"/>
          </a:xfrm>
          <a:prstGeom prst="rect">
            <a:avLst/>
          </a:prstGeom>
          <a:noFill/>
        </p:spPr>
        <p:txBody>
          <a:bodyPr wrap="square">
            <a:spAutoFit/>
          </a:bodyPr>
          <a:lstStyle/>
          <a:p>
            <a:pPr marL="0" marR="0" algn="just">
              <a:spcBef>
                <a:spcPts val="0"/>
              </a:spcBef>
              <a:spcAft>
                <a:spcPts val="0"/>
              </a:spcAft>
            </a:pP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Nét</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đáo</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qua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ảnh</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biện</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pháp</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tu</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487D3E92-67EF-2B99-B1CA-32F49B18E46A}"/>
              </a:ext>
            </a:extLst>
          </p:cNvPr>
          <p:cNvSpPr txBox="1"/>
          <p:nvPr/>
        </p:nvSpPr>
        <p:spPr>
          <a:xfrm>
            <a:off x="3720997" y="3770123"/>
            <a:ext cx="6729705" cy="523220"/>
          </a:xfrm>
          <a:prstGeom prst="rect">
            <a:avLst/>
          </a:prstGeom>
          <a:noFill/>
        </p:spPr>
        <p:txBody>
          <a:bodyPr wrap="square">
            <a:spAutoFit/>
          </a:bodyPr>
          <a:lstStyle/>
          <a:p>
            <a:pPr marL="0" marR="0" algn="just">
              <a:spcBef>
                <a:spcPts val="0"/>
              </a:spcBef>
              <a:spcAft>
                <a:spcPts val="0"/>
              </a:spcAft>
            </a:pPr>
            <a:r>
              <a:rPr lang="vi-VN" sz="28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Tình cảm, cảm xúc của tác giả</a:t>
            </a:r>
            <a:endParaRPr lang="en-US" sz="28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文本框 2">
            <a:extLst>
              <a:ext uri="{FF2B5EF4-FFF2-40B4-BE49-F238E27FC236}">
                <a16:creationId xmlns:a16="http://schemas.microsoft.com/office/drawing/2014/main" id="{678B2D8D-AB18-EC1F-B32F-03146B691252}"/>
              </a:ext>
            </a:extLst>
          </p:cNvPr>
          <p:cNvSpPr txBox="1"/>
          <p:nvPr/>
        </p:nvSpPr>
        <p:spPr>
          <a:xfrm>
            <a:off x="1876345" y="488720"/>
            <a:ext cx="9132848" cy="769441"/>
          </a:xfrm>
          <a:prstGeom prst="rect">
            <a:avLst/>
          </a:prstGeom>
          <a:noFill/>
        </p:spPr>
        <p:txBody>
          <a:bodyPr wrap="square" rtlCol="0">
            <a:spAutoFit/>
          </a:bodyPr>
          <a:lstStyle/>
          <a:p>
            <a:pPr algn="ctr"/>
            <a:r>
              <a:rPr lang="vi-VN" altLang="zh-CN" sz="4400" b="1" spc="600">
                <a:latin typeface="Times New Roman" pitchFamily="18" charset="0"/>
                <a:ea typeface="华文中宋" panose="02010600040101010101" pitchFamily="2" charset="-122"/>
                <a:cs typeface="Times New Roman" pitchFamily="18" charset="0"/>
              </a:rPr>
              <a:t>II. </a:t>
            </a:r>
            <a:r>
              <a:rPr lang="en-US" altLang="zh-CN" sz="4400" b="1" spc="600">
                <a:latin typeface="Times New Roman" pitchFamily="18" charset="0"/>
                <a:ea typeface="华文中宋" panose="02010600040101010101" pitchFamily="2" charset="-122"/>
                <a:cs typeface="Times New Roman" pitchFamily="18" charset="0"/>
              </a:rPr>
              <a:t>Tìm hiểu chi tiết văn </a:t>
            </a:r>
            <a:r>
              <a:rPr lang="en-US" altLang="zh-CN" sz="4400" b="1" spc="600" dirty="0" err="1">
                <a:latin typeface="Times New Roman" pitchFamily="18" charset="0"/>
                <a:ea typeface="华文中宋" panose="02010600040101010101" pitchFamily="2" charset="-122"/>
                <a:cs typeface="Times New Roman" pitchFamily="18" charset="0"/>
              </a:rPr>
              <a:t>bản</a:t>
            </a:r>
            <a:r>
              <a:rPr lang="en-US" altLang="zh-CN" sz="4400" b="1" spc="600" dirty="0">
                <a:latin typeface="Times New Roman" pitchFamily="18" charset="0"/>
                <a:ea typeface="华文中宋" panose="02010600040101010101" pitchFamily="2" charset="-122"/>
                <a:cs typeface="Times New Roman" pitchFamily="18" charset="0"/>
              </a:rPr>
              <a:t> </a:t>
            </a:r>
            <a:endParaRPr lang="zh-CN" altLang="en-US" sz="4400" b="1" spc="600" dirty="0">
              <a:latin typeface="Times New Roman" pitchFamily="18" charset="0"/>
              <a:ea typeface="华文中宋" panose="02010600040101010101" pitchFamily="2" charset="-122"/>
              <a:cs typeface="Times New Roman" pitchFamily="18" charset="0"/>
            </a:endParaRPr>
          </a:p>
        </p:txBody>
      </p:sp>
    </p:spTree>
    <p:extLst>
      <p:ext uri="{BB962C8B-B14F-4D97-AF65-F5344CB8AC3E}">
        <p14:creationId xmlns:p14="http://schemas.microsoft.com/office/powerpoint/2010/main" val="927933336"/>
      </p:ext>
    </p:extLst>
  </p:cSld>
  <p:clrMapOvr>
    <a:masterClrMapping/>
  </p:clrMapOvr>
  <mc:AlternateContent xmlns:mc="http://schemas.openxmlformats.org/markup-compatibility/2006" xmlns:p14="http://schemas.microsoft.com/office/powerpoint/2010/main">
    <mc:Choice Requires="p14">
      <p:transition spd="slow" p14:dur="2000" advTm="3000">
        <p14:pan dir="u"/>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528"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anim calcmode="lin" valueType="num">
                                      <p:cBhvr>
                                        <p:cTn id="20" dur="500" fill="hold"/>
                                        <p:tgtEl>
                                          <p:spTgt spid="16"/>
                                        </p:tgtEl>
                                        <p:attrNameLst>
                                          <p:attrName>ppt_x</p:attrName>
                                        </p:attrNameLst>
                                      </p:cBhvr>
                                      <p:tavLst>
                                        <p:tav tm="0">
                                          <p:val>
                                            <p:fltVal val="0.5"/>
                                          </p:val>
                                        </p:tav>
                                        <p:tav tm="100000">
                                          <p:val>
                                            <p:strVal val="#ppt_x"/>
                                          </p:val>
                                        </p:tav>
                                      </p:tavLst>
                                    </p:anim>
                                    <p:anim calcmode="lin" valueType="num">
                                      <p:cBhvr>
                                        <p:cTn id="21" dur="500" fill="hold"/>
                                        <p:tgtEl>
                                          <p:spTgt spid="16"/>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10AF9A9-0C08-C839-C8C3-798AADDE451F}"/>
              </a:ext>
            </a:extLst>
          </p:cNvPr>
          <p:cNvSpPr txBox="1"/>
          <p:nvPr/>
        </p:nvSpPr>
        <p:spPr>
          <a:xfrm>
            <a:off x="324237" y="204182"/>
            <a:ext cx="11867763" cy="523220"/>
          </a:xfrm>
          <a:prstGeom prst="rect">
            <a:avLst/>
          </a:prstGeom>
          <a:noFill/>
        </p:spPr>
        <p:txBody>
          <a:bodyPr wrap="square">
            <a:spAutoFit/>
          </a:bodyPr>
          <a:lstStyle/>
          <a:p>
            <a:pPr marL="0" marR="0" algn="just">
              <a:spcBef>
                <a:spcPts val="0"/>
              </a:spcBef>
              <a:spcAft>
                <a:spcPts val="0"/>
              </a:spcAft>
            </a:pP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Nét</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độc</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đáo</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bài</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thơ</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hiện</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qua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ảnh</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ngữ</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biện</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pháp</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tu</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9218" name="Picture 1">
            <a:extLst>
              <a:ext uri="{FF2B5EF4-FFF2-40B4-BE49-F238E27FC236}">
                <a16:creationId xmlns:a16="http://schemas.microsoft.com/office/drawing/2014/main" id="{7CAF5A3B-946B-F30A-C5BB-F80CFBC4BE2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56954" y="905070"/>
            <a:ext cx="5034304" cy="5399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CAD9350D-474C-FA05-3891-8AE662FEAD55}"/>
              </a:ext>
            </a:extLst>
          </p:cNvPr>
          <p:cNvSpPr txBox="1"/>
          <p:nvPr/>
        </p:nvSpPr>
        <p:spPr>
          <a:xfrm>
            <a:off x="53936" y="2911621"/>
            <a:ext cx="6603018" cy="2677656"/>
          </a:xfrm>
          <a:prstGeom prst="rect">
            <a:avLst/>
          </a:prstGeom>
          <a:noFill/>
        </p:spPr>
        <p:txBody>
          <a:bodyPr wrap="square">
            <a:spAutoFit/>
          </a:bodyPr>
          <a:lstStyle/>
          <a:p>
            <a:pPr marL="0" marR="0" algn="just">
              <a:spcBef>
                <a:spcPts val="0"/>
              </a:spcBef>
              <a:spcAft>
                <a:spcPts val="0"/>
              </a:spcAft>
            </a:pP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Nhóm</a:t>
            </a:r>
            <a:r>
              <a:rPr lang="en-US" sz="2800" b="1" dirty="0">
                <a:solidFill>
                  <a:srgbClr val="0000FF"/>
                </a:solidFill>
                <a:effectLst/>
                <a:latin typeface="Times New Roman" panose="02020603050405020304" pitchFamily="18" charset="0"/>
                <a:ea typeface="Calibri" panose="020F0502020204030204" pitchFamily="34" charset="0"/>
              </a:rPr>
              <a:t> 1,3: </a:t>
            </a:r>
            <a:r>
              <a:rPr lang="en-US" sz="2800" b="1" dirty="0" err="1">
                <a:solidFill>
                  <a:srgbClr val="0000FF"/>
                </a:solidFill>
                <a:effectLst/>
                <a:latin typeface="Times New Roman" panose="02020603050405020304" pitchFamily="18" charset="0"/>
                <a:ea typeface="Calibri" panose="020F0502020204030204" pitchFamily="34" charset="0"/>
              </a:rPr>
              <a:t>tìm</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hiểu</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về</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các</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hình</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ảnh</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từ</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ngữ</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latin typeface="Times New Roman" panose="02020603050405020304" pitchFamily="18" charset="0"/>
                <a:ea typeface="Calibri" panose="020F0502020204030204" pitchFamily="34" charset="0"/>
              </a:rPr>
              <a:t>đặc</a:t>
            </a:r>
            <a:r>
              <a:rPr lang="en-US" sz="2800" b="1" dirty="0">
                <a:solidFill>
                  <a:srgbClr val="0000FF"/>
                </a:solidFill>
                <a:latin typeface="Times New Roman" panose="02020603050405020304" pitchFamily="18" charset="0"/>
                <a:ea typeface="Calibri" panose="020F0502020204030204" pitchFamily="34" charset="0"/>
              </a:rPr>
              <a:t> </a:t>
            </a:r>
            <a:r>
              <a:rPr lang="en-US" sz="2800" b="1" dirty="0" err="1">
                <a:solidFill>
                  <a:srgbClr val="0000FF"/>
                </a:solidFill>
                <a:latin typeface="Times New Roman" panose="02020603050405020304" pitchFamily="18" charset="0"/>
                <a:ea typeface="Calibri" panose="020F0502020204030204" pitchFamily="34" charset="0"/>
              </a:rPr>
              <a:t>sắc</a:t>
            </a:r>
            <a:r>
              <a:rPr lang="en-US" sz="2800" b="1" dirty="0">
                <a:solidFill>
                  <a:srgbClr val="0000FF"/>
                </a:solidFill>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trong</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bài</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thơ</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và</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tác</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dụng</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của</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nó</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trong</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việc</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thể</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hiện</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nội</a:t>
            </a:r>
            <a:r>
              <a:rPr lang="en-US" sz="2800" b="1" dirty="0">
                <a:solidFill>
                  <a:srgbClr val="0000FF"/>
                </a:solidFill>
                <a:effectLst/>
                <a:latin typeface="Times New Roman" panose="02020603050405020304" pitchFamily="18" charset="0"/>
                <a:ea typeface="Calibri" panose="020F0502020204030204" pitchFamily="34" charset="0"/>
              </a:rPr>
              <a:t> dung.</a:t>
            </a:r>
          </a:p>
          <a:p>
            <a:pPr marL="0" marR="0" algn="just">
              <a:spcBef>
                <a:spcPts val="0"/>
              </a:spcBef>
              <a:spcAft>
                <a:spcPts val="0"/>
              </a:spcAft>
            </a:pP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Nhóm</a:t>
            </a:r>
            <a:r>
              <a:rPr lang="en-US" sz="2800" b="1" dirty="0">
                <a:solidFill>
                  <a:srgbClr val="0000FF"/>
                </a:solidFill>
                <a:effectLst/>
                <a:latin typeface="Times New Roman" panose="02020603050405020304" pitchFamily="18" charset="0"/>
                <a:ea typeface="Calibri" panose="020F0502020204030204" pitchFamily="34" charset="0"/>
              </a:rPr>
              <a:t> 2,4: </a:t>
            </a:r>
            <a:r>
              <a:rPr lang="en-US" sz="2800" b="1" dirty="0" err="1">
                <a:solidFill>
                  <a:srgbClr val="0000FF"/>
                </a:solidFill>
                <a:effectLst/>
                <a:latin typeface="Times New Roman" panose="02020603050405020304" pitchFamily="18" charset="0"/>
                <a:ea typeface="Calibri" panose="020F0502020204030204" pitchFamily="34" charset="0"/>
              </a:rPr>
              <a:t>tìm</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hiểu</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về</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biện</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pháp</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tu</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từ</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đặc</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sắc</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trong</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bài</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và</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tác</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dụng</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của</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biện</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pháp</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tu</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từ</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đó</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trong</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bài</a:t>
            </a:r>
            <a:r>
              <a:rPr lang="en-US" sz="2800" b="1" dirty="0">
                <a:solidFill>
                  <a:srgbClr val="0000FF"/>
                </a:solidFill>
                <a:effectLst/>
                <a:latin typeface="Times New Roman" panose="02020603050405020304" pitchFamily="18" charset="0"/>
                <a:ea typeface="Calibri" panose="020F0502020204030204" pitchFamily="34" charset="0"/>
              </a:rPr>
              <a:t> </a:t>
            </a:r>
            <a:r>
              <a:rPr lang="en-US" sz="2800" b="1" dirty="0" err="1">
                <a:solidFill>
                  <a:srgbClr val="0000FF"/>
                </a:solidFill>
                <a:effectLst/>
                <a:latin typeface="Times New Roman" panose="02020603050405020304" pitchFamily="18" charset="0"/>
                <a:ea typeface="Calibri" panose="020F0502020204030204" pitchFamily="34" charset="0"/>
              </a:rPr>
              <a:t>thơ</a:t>
            </a:r>
            <a:r>
              <a:rPr lang="en-US" sz="2800" b="1" dirty="0">
                <a:solidFill>
                  <a:srgbClr val="0000FF"/>
                </a:solidFill>
                <a:effectLst/>
                <a:latin typeface="Times New Roman" panose="02020603050405020304" pitchFamily="18" charset="0"/>
                <a:ea typeface="Calibri" panose="020F0502020204030204" pitchFamily="34" charset="0"/>
              </a:rPr>
              <a:t>.</a:t>
            </a:r>
          </a:p>
        </p:txBody>
      </p:sp>
      <p:grpSp>
        <p:nvGrpSpPr>
          <p:cNvPr id="17" name="Group 16">
            <a:extLst>
              <a:ext uri="{FF2B5EF4-FFF2-40B4-BE49-F238E27FC236}">
                <a16:creationId xmlns:a16="http://schemas.microsoft.com/office/drawing/2014/main" id="{D2D37D75-7383-3095-4007-69DE57761AB5}"/>
              </a:ext>
            </a:extLst>
          </p:cNvPr>
          <p:cNvGrpSpPr/>
          <p:nvPr/>
        </p:nvGrpSpPr>
        <p:grpSpPr>
          <a:xfrm>
            <a:off x="0" y="905070"/>
            <a:ext cx="6209522" cy="2324100"/>
            <a:chOff x="0" y="905070"/>
            <a:chExt cx="6209522" cy="2324100"/>
          </a:xfrm>
        </p:grpSpPr>
        <p:grpSp>
          <p:nvGrpSpPr>
            <p:cNvPr id="6" name="Group 5">
              <a:extLst>
                <a:ext uri="{FF2B5EF4-FFF2-40B4-BE49-F238E27FC236}">
                  <a16:creationId xmlns:a16="http://schemas.microsoft.com/office/drawing/2014/main" id="{EECF85CF-83E7-A739-1EFD-6AFB167D35A0}"/>
                </a:ext>
              </a:extLst>
            </p:cNvPr>
            <p:cNvGrpSpPr/>
            <p:nvPr/>
          </p:nvGrpSpPr>
          <p:grpSpPr>
            <a:xfrm>
              <a:off x="1460353" y="905070"/>
              <a:ext cx="3243394" cy="2324100"/>
              <a:chOff x="1041400" y="508000"/>
              <a:chExt cx="10210800" cy="4051300"/>
            </a:xfrm>
          </p:grpSpPr>
          <p:pic>
            <p:nvPicPr>
              <p:cNvPr id="7" name="PA_1">
                <a:extLst>
                  <a:ext uri="{FF2B5EF4-FFF2-40B4-BE49-F238E27FC236}">
                    <a16:creationId xmlns:a16="http://schemas.microsoft.com/office/drawing/2014/main" id="{F4880D8B-ED74-4AE7-F508-09268850CA72}"/>
                  </a:ext>
                </a:extLst>
              </p:cNvPr>
              <p:cNvPicPr>
                <a:picLocks noChangeAspect="1"/>
              </p:cNvPicPr>
              <p:nvPr>
                <p:custDataLst>
                  <p:tags r:id="rId1"/>
                </p:custDataLst>
              </p:nvPr>
            </p:nvPicPr>
            <p:blipFill>
              <a:blip r:embed="rId9">
                <a:extLst>
                  <a:ext uri="{28A0092B-C50C-407E-A947-70E740481C1C}">
                    <a14:useLocalDpi xmlns:a14="http://schemas.microsoft.com/office/drawing/2010/main" val="0"/>
                  </a:ext>
                </a:extLst>
              </a:blip>
              <a:srcRect l="8540" t="35741" r="76042" b="33519"/>
              <a:stretch>
                <a:fillRect/>
              </a:stretch>
            </p:blipFill>
            <p:spPr bwMode="auto">
              <a:xfrm>
                <a:off x="1041400" y="2451100"/>
                <a:ext cx="1879600"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A_2">
                <a:extLst>
                  <a:ext uri="{FF2B5EF4-FFF2-40B4-BE49-F238E27FC236}">
                    <a16:creationId xmlns:a16="http://schemas.microsoft.com/office/drawing/2014/main" id="{DA4C2304-A17B-51DF-4379-805B4258965E}"/>
                  </a:ext>
                </a:extLst>
              </p:cNvPr>
              <p:cNvPicPr>
                <a:picLocks noChangeAspect="1"/>
              </p:cNvPicPr>
              <p:nvPr>
                <p:custDataLst>
                  <p:tags r:id="rId2"/>
                </p:custDataLst>
              </p:nvPr>
            </p:nvPicPr>
            <p:blipFill>
              <a:blip r:embed="rId10">
                <a:extLst>
                  <a:ext uri="{28A0092B-C50C-407E-A947-70E740481C1C}">
                    <a14:useLocalDpi xmlns:a14="http://schemas.microsoft.com/office/drawing/2010/main" val="0"/>
                  </a:ext>
                </a:extLst>
              </a:blip>
              <a:srcRect l="19479" t="9259" r="56876" b="50555"/>
              <a:stretch>
                <a:fillRect/>
              </a:stretch>
            </p:blipFill>
            <p:spPr bwMode="auto">
              <a:xfrm>
                <a:off x="2374900" y="635000"/>
                <a:ext cx="2882900" cy="275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A_3">
                <a:extLst>
                  <a:ext uri="{FF2B5EF4-FFF2-40B4-BE49-F238E27FC236}">
                    <a16:creationId xmlns:a16="http://schemas.microsoft.com/office/drawing/2014/main" id="{2274C907-DFB0-FF01-07B2-F5AC8B878278}"/>
                  </a:ext>
                </a:extLst>
              </p:cNvPr>
              <p:cNvPicPr>
                <a:picLocks noChangeAspect="1"/>
              </p:cNvPicPr>
              <p:nvPr>
                <p:custDataLst>
                  <p:tags r:id="rId3"/>
                </p:custDataLst>
              </p:nvPr>
            </p:nvPicPr>
            <p:blipFill>
              <a:blip r:embed="rId11">
                <a:extLst>
                  <a:ext uri="{28A0092B-C50C-407E-A947-70E740481C1C}">
                    <a14:useLocalDpi xmlns:a14="http://schemas.microsoft.com/office/drawing/2010/main" val="0"/>
                  </a:ext>
                </a:extLst>
              </a:blip>
              <a:srcRect l="37500" t="7407" r="44479" b="52037"/>
              <a:stretch>
                <a:fillRect/>
              </a:stretch>
            </p:blipFill>
            <p:spPr bwMode="auto">
              <a:xfrm>
                <a:off x="4572000" y="508000"/>
                <a:ext cx="2197100"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A_4">
                <a:extLst>
                  <a:ext uri="{FF2B5EF4-FFF2-40B4-BE49-F238E27FC236}">
                    <a16:creationId xmlns:a16="http://schemas.microsoft.com/office/drawing/2014/main" id="{147C9CEF-076E-EA49-CCC4-E7CCCC435088}"/>
                  </a:ext>
                </a:extLst>
              </p:cNvPr>
              <p:cNvPicPr>
                <a:picLocks noChangeAspect="1"/>
              </p:cNvPicPr>
              <p:nvPr>
                <p:custDataLst>
                  <p:tags r:id="rId4"/>
                </p:custDataLst>
              </p:nvPr>
            </p:nvPicPr>
            <p:blipFill>
              <a:blip r:embed="rId12">
                <a:extLst>
                  <a:ext uri="{28A0092B-C50C-407E-A947-70E740481C1C}">
                    <a14:useLocalDpi xmlns:a14="http://schemas.microsoft.com/office/drawing/2010/main" val="0"/>
                  </a:ext>
                </a:extLst>
              </a:blip>
              <a:srcRect l="52396" t="15926" r="33646" b="54630"/>
              <a:stretch>
                <a:fillRect/>
              </a:stretch>
            </p:blipFill>
            <p:spPr bwMode="auto">
              <a:xfrm>
                <a:off x="6388100" y="1092200"/>
                <a:ext cx="170180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A_6">
                <a:extLst>
                  <a:ext uri="{FF2B5EF4-FFF2-40B4-BE49-F238E27FC236}">
                    <a16:creationId xmlns:a16="http://schemas.microsoft.com/office/drawing/2014/main" id="{26E864F3-EC47-094D-36AC-30A518E52EFE}"/>
                  </a:ext>
                </a:extLst>
              </p:cNvPr>
              <p:cNvPicPr>
                <a:picLocks noChangeAspect="1"/>
              </p:cNvPicPr>
              <p:nvPr>
                <p:custDataLst>
                  <p:tags r:id="rId5"/>
                </p:custDataLst>
              </p:nvPr>
            </p:nvPicPr>
            <p:blipFill>
              <a:blip r:embed="rId13">
                <a:extLst>
                  <a:ext uri="{28A0092B-C50C-407E-A947-70E740481C1C}">
                    <a14:useLocalDpi xmlns:a14="http://schemas.microsoft.com/office/drawing/2010/main" val="0"/>
                  </a:ext>
                </a:extLst>
              </a:blip>
              <a:srcRect l="78333" t="27408" r="7709" b="42223"/>
              <a:stretch>
                <a:fillRect/>
              </a:stretch>
            </p:blipFill>
            <p:spPr bwMode="auto">
              <a:xfrm>
                <a:off x="9550400" y="1879600"/>
                <a:ext cx="1701800"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A_5">
                <a:extLst>
                  <a:ext uri="{FF2B5EF4-FFF2-40B4-BE49-F238E27FC236}">
                    <a16:creationId xmlns:a16="http://schemas.microsoft.com/office/drawing/2014/main" id="{CAA1EABC-64D0-BDA5-92F7-AFDCAC3522AB}"/>
                  </a:ext>
                </a:extLst>
              </p:cNvPr>
              <p:cNvPicPr>
                <a:picLocks noChangeAspect="1"/>
              </p:cNvPicPr>
              <p:nvPr>
                <p:custDataLst>
                  <p:tags r:id="rId6"/>
                </p:custDataLst>
              </p:nvPr>
            </p:nvPicPr>
            <p:blipFill>
              <a:blip r:embed="rId14">
                <a:extLst>
                  <a:ext uri="{28A0092B-C50C-407E-A947-70E740481C1C}">
                    <a14:useLocalDpi xmlns:a14="http://schemas.microsoft.com/office/drawing/2010/main" val="0"/>
                  </a:ext>
                </a:extLst>
              </a:blip>
              <a:srcRect l="63750" t="14444" r="19688" b="50000"/>
              <a:stretch>
                <a:fillRect/>
              </a:stretch>
            </p:blipFill>
            <p:spPr bwMode="auto">
              <a:xfrm>
                <a:off x="7772400" y="990600"/>
                <a:ext cx="20193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TextBox 13">
              <a:extLst>
                <a:ext uri="{FF2B5EF4-FFF2-40B4-BE49-F238E27FC236}">
                  <a16:creationId xmlns:a16="http://schemas.microsoft.com/office/drawing/2014/main" id="{3B7E5AC2-143F-B565-C531-CE1ED9B23C1D}"/>
                </a:ext>
              </a:extLst>
            </p:cNvPr>
            <p:cNvSpPr txBox="1"/>
            <p:nvPr/>
          </p:nvSpPr>
          <p:spPr>
            <a:xfrm>
              <a:off x="0" y="2506895"/>
              <a:ext cx="6209522" cy="461665"/>
            </a:xfrm>
            <a:prstGeom prst="rect">
              <a:avLst/>
            </a:prstGeom>
            <a:noFill/>
          </p:spPr>
          <p:txBody>
            <a:bodyPr wrap="square">
              <a:spAutoFit/>
            </a:bodyPr>
            <a:lstStyle/>
            <a:p>
              <a:pPr algn="ctr"/>
              <a:r>
                <a:rPr lang="en-US" sz="2400" b="1"/>
                <a:t>THẢO LUẬN NHÓM</a:t>
              </a:r>
            </a:p>
          </p:txBody>
        </p:sp>
      </p:grpSp>
      <p:pic>
        <p:nvPicPr>
          <p:cNvPr id="15" name="图片 25">
            <a:extLst>
              <a:ext uri="{FF2B5EF4-FFF2-40B4-BE49-F238E27FC236}">
                <a16:creationId xmlns:a16="http://schemas.microsoft.com/office/drawing/2014/main" id="{067AACF2-ADF4-6227-561C-89BBC9FBE06B}"/>
              </a:ext>
            </a:extLst>
          </p:cNvPr>
          <p:cNvPicPr>
            <a:picLocks noChangeAspect="1"/>
          </p:cNvPicPr>
          <p:nvPr/>
        </p:nvPicPr>
        <p:blipFill>
          <a:blip r:embed="rId15" cstate="print">
            <a:extLst>
              <a:ext uri="{BEBA8EAE-BF5A-486C-A8C5-ECC9F3942E4B}">
                <a14:imgProps xmlns:a14="http://schemas.microsoft.com/office/drawing/2010/main">
                  <a14:imgLayer r:embed="rId16">
                    <a14:imgEffect>
                      <a14:colorTemperature colorTemp="9396"/>
                    </a14:imgEffect>
                    <a14:imgEffect>
                      <a14:saturation sat="297000"/>
                    </a14:imgEffect>
                  </a14:imgLayer>
                </a14:imgProps>
              </a:ext>
              <a:ext uri="{28A0092B-C50C-407E-A947-70E740481C1C}">
                <a14:useLocalDpi xmlns:a14="http://schemas.microsoft.com/office/drawing/2010/main" val="0"/>
              </a:ext>
            </a:extLst>
          </a:blip>
          <a:stretch>
            <a:fillRect/>
          </a:stretch>
        </p:blipFill>
        <p:spPr>
          <a:xfrm>
            <a:off x="-149690" y="5711752"/>
            <a:ext cx="1237671" cy="802423"/>
          </a:xfrm>
          <a:prstGeom prst="rect">
            <a:avLst/>
          </a:prstGeom>
        </p:spPr>
      </p:pic>
      <p:sp>
        <p:nvSpPr>
          <p:cNvPr id="16" name="矩形 26">
            <a:extLst>
              <a:ext uri="{FF2B5EF4-FFF2-40B4-BE49-F238E27FC236}">
                <a16:creationId xmlns:a16="http://schemas.microsoft.com/office/drawing/2014/main" id="{AFEF351D-E84F-B1B9-94AF-1072B7A1A38C}"/>
              </a:ext>
            </a:extLst>
          </p:cNvPr>
          <p:cNvSpPr/>
          <p:nvPr/>
        </p:nvSpPr>
        <p:spPr>
          <a:xfrm>
            <a:off x="1041306" y="5890055"/>
            <a:ext cx="6663065" cy="461665"/>
          </a:xfrm>
          <a:prstGeom prst="rect">
            <a:avLst/>
          </a:prstGeom>
        </p:spPr>
        <p:txBody>
          <a:bodyPr wrap="square">
            <a:spAutoFit/>
          </a:bodyPr>
          <a:lstStyle/>
          <a:p>
            <a:pPr algn="just"/>
            <a:r>
              <a:rPr lang="en-US" altLang="zh-CN" sz="2400" b="1" spc="300" dirty="0" err="1">
                <a:solidFill>
                  <a:srgbClr val="002060"/>
                </a:solidFill>
                <a:latin typeface="Times New Roman" panose="02020603050405020304" pitchFamily="18" charset="0"/>
                <a:ea typeface="华文中宋" panose="02010600040101010101" pitchFamily="2" charset="-122"/>
                <a:cs typeface="Times New Roman" panose="02020603050405020304" pitchFamily="18" charset="0"/>
                <a:sym typeface="+mn-lt"/>
              </a:rPr>
              <a:t>Thời</a:t>
            </a:r>
            <a:r>
              <a:rPr lang="en-US" altLang="zh-CN" sz="2400" b="1" spc="300" dirty="0">
                <a:solidFill>
                  <a:srgbClr val="002060"/>
                </a:solidFill>
                <a:latin typeface="Times New Roman" panose="02020603050405020304" pitchFamily="18" charset="0"/>
                <a:ea typeface="华文中宋" panose="02010600040101010101" pitchFamily="2" charset="-122"/>
                <a:cs typeface="Times New Roman" panose="02020603050405020304" pitchFamily="18" charset="0"/>
                <a:sym typeface="+mn-lt"/>
              </a:rPr>
              <a:t> </a:t>
            </a:r>
            <a:r>
              <a:rPr lang="en-US" altLang="zh-CN" sz="2400" b="1" spc="300" dirty="0" err="1">
                <a:solidFill>
                  <a:srgbClr val="002060"/>
                </a:solidFill>
                <a:latin typeface="Times New Roman" panose="02020603050405020304" pitchFamily="18" charset="0"/>
                <a:ea typeface="华文中宋" panose="02010600040101010101" pitchFamily="2" charset="-122"/>
                <a:cs typeface="Times New Roman" panose="02020603050405020304" pitchFamily="18" charset="0"/>
                <a:sym typeface="+mn-lt"/>
              </a:rPr>
              <a:t>gian</a:t>
            </a:r>
            <a:r>
              <a:rPr lang="en-US" altLang="zh-CN" sz="2400" b="1" spc="300" dirty="0">
                <a:solidFill>
                  <a:srgbClr val="002060"/>
                </a:solidFill>
                <a:latin typeface="Times New Roman" panose="02020603050405020304" pitchFamily="18" charset="0"/>
                <a:ea typeface="华文中宋" panose="02010600040101010101" pitchFamily="2" charset="-122"/>
                <a:cs typeface="Times New Roman" panose="02020603050405020304" pitchFamily="18" charset="0"/>
                <a:sym typeface="+mn-lt"/>
              </a:rPr>
              <a:t>: 7 </a:t>
            </a:r>
            <a:r>
              <a:rPr lang="en-US" altLang="zh-CN" sz="2400" b="1" spc="300" dirty="0" err="1">
                <a:solidFill>
                  <a:srgbClr val="002060"/>
                </a:solidFill>
                <a:latin typeface="Times New Roman" panose="02020603050405020304" pitchFamily="18" charset="0"/>
                <a:ea typeface="华文中宋" panose="02010600040101010101" pitchFamily="2" charset="-122"/>
                <a:cs typeface="Times New Roman" panose="02020603050405020304" pitchFamily="18" charset="0"/>
                <a:sym typeface="+mn-lt"/>
              </a:rPr>
              <a:t>phút</a:t>
            </a:r>
            <a:endParaRPr lang="zh-CN" altLang="en-US" sz="2400" b="1" spc="300" dirty="0">
              <a:solidFill>
                <a:srgbClr val="002060"/>
              </a:solidFill>
              <a:latin typeface="Times New Roman" panose="02020603050405020304" pitchFamily="18" charset="0"/>
              <a:ea typeface="华文中宋" panose="02010600040101010101" pitchFamily="2" charset="-122"/>
              <a:cs typeface="Times New Roman" panose="02020603050405020304" pitchFamily="18" charset="0"/>
              <a:sym typeface="+mn-lt"/>
            </a:endParaRPr>
          </a:p>
        </p:txBody>
      </p:sp>
    </p:spTree>
    <p:extLst>
      <p:ext uri="{BB962C8B-B14F-4D97-AF65-F5344CB8AC3E}">
        <p14:creationId xmlns:p14="http://schemas.microsoft.com/office/powerpoint/2010/main" val="4226980137"/>
      </p:ext>
    </p:extLst>
  </p:cSld>
  <p:clrMapOvr>
    <a:masterClrMapping/>
  </p:clrMapOvr>
  <mc:AlternateContent xmlns:mc="http://schemas.openxmlformats.org/markup-compatibility/2006" xmlns:p14="http://schemas.microsoft.com/office/powerpoint/2010/main">
    <mc:Choice Requires="p14">
      <p:transition spd="slow" p14:dur="2000" advTm="3000">
        <p14:pan dir="u"/>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218"/>
                                        </p:tgtEl>
                                        <p:attrNameLst>
                                          <p:attrName>style.visibility</p:attrName>
                                        </p:attrNameLst>
                                      </p:cBhvr>
                                      <p:to>
                                        <p:strVal val="visible"/>
                                      </p:to>
                                    </p:set>
                                    <p:animEffect transition="in" filter="barn(inVertical)">
                                      <p:cBhvr>
                                        <p:cTn id="12" dur="500"/>
                                        <p:tgtEl>
                                          <p:spTgt spid="921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par>
                                <p:cTn id="21" presetID="16" presetClass="entr" presetSubtype="21"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169D286-F4D7-4C8B-A6BD-D05384C7F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6">
            <a:extLst>
              <a:ext uri="{FF2B5EF4-FFF2-40B4-BE49-F238E27FC236}">
                <a16:creationId xmlns:a16="http://schemas.microsoft.com/office/drawing/2014/main" id="{39E8235E-135E-4261-8F54-2B316E493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610728"/>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7">
            <a:extLst>
              <a:ext uri="{FF2B5EF4-FFF2-40B4-BE49-F238E27FC236}">
                <a16:creationId xmlns:a16="http://schemas.microsoft.com/office/drawing/2014/main" id="{D4ED8EC3-4D57-4620-93CE-4E6661F09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343079"/>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Shape 15">
            <a:extLst>
              <a:ext uri="{FF2B5EF4-FFF2-40B4-BE49-F238E27FC236}">
                <a16:creationId xmlns:a16="http://schemas.microsoft.com/office/drawing/2014/main" id="{83BCB34A-2F40-4F41-8488-A134C1C155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5" y="340424"/>
            <a:ext cx="4630139" cy="5265795"/>
          </a:xfrm>
          <a:custGeom>
            <a:avLst/>
            <a:gdLst>
              <a:gd name="connsiteX0" fmla="*/ 0 w 4630139"/>
              <a:gd name="connsiteY0" fmla="*/ 0 h 5265795"/>
              <a:gd name="connsiteX1" fmla="*/ 4630139 w 4630139"/>
              <a:gd name="connsiteY1" fmla="*/ 0 h 5265795"/>
              <a:gd name="connsiteX2" fmla="*/ 4630139 w 4630139"/>
              <a:gd name="connsiteY2" fmla="*/ 5265795 h 5265795"/>
              <a:gd name="connsiteX3" fmla="*/ 0 w 4630139"/>
              <a:gd name="connsiteY3" fmla="*/ 5265795 h 5265795"/>
            </a:gdLst>
            <a:ahLst/>
            <a:cxnLst>
              <a:cxn ang="0">
                <a:pos x="connsiteX0" y="connsiteY0"/>
              </a:cxn>
              <a:cxn ang="0">
                <a:pos x="connsiteX1" y="connsiteY1"/>
              </a:cxn>
              <a:cxn ang="0">
                <a:pos x="connsiteX2" y="connsiteY2"/>
              </a:cxn>
              <a:cxn ang="0">
                <a:pos x="connsiteX3" y="connsiteY3"/>
              </a:cxn>
            </a:cxnLst>
            <a:rect l="l" t="t" r="r" b="b"/>
            <a:pathLst>
              <a:path w="4630139" h="5265795">
                <a:moveTo>
                  <a:pt x="0" y="0"/>
                </a:moveTo>
                <a:lnTo>
                  <a:pt x="4630139" y="0"/>
                </a:lnTo>
                <a:lnTo>
                  <a:pt x="4630139" y="5265795"/>
                </a:lnTo>
                <a:lnTo>
                  <a:pt x="0" y="526579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1">
            <a:extLst>
              <a:ext uri="{FF2B5EF4-FFF2-40B4-BE49-F238E27FC236}">
                <a16:creationId xmlns:a16="http://schemas.microsoft.com/office/drawing/2014/main" id="{22D43BEA-4588-E438-D963-04F6B72CECD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75862" y="811763"/>
            <a:ext cx="3663256" cy="429208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Freeform: Shape 17">
            <a:extLst>
              <a:ext uri="{FF2B5EF4-FFF2-40B4-BE49-F238E27FC236}">
                <a16:creationId xmlns:a16="http://schemas.microsoft.com/office/drawing/2014/main" id="{F78382DC-4207-465E-B379-1E16448AA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1780" y="1071563"/>
            <a:ext cx="7290218" cy="5242298"/>
          </a:xfrm>
          <a:custGeom>
            <a:avLst/>
            <a:gdLst>
              <a:gd name="connsiteX0" fmla="*/ 0 w 7290218"/>
              <a:gd name="connsiteY0" fmla="*/ 0 h 5242298"/>
              <a:gd name="connsiteX1" fmla="*/ 7290218 w 7290218"/>
              <a:gd name="connsiteY1" fmla="*/ 0 h 5242298"/>
              <a:gd name="connsiteX2" fmla="*/ 7290218 w 7290218"/>
              <a:gd name="connsiteY2" fmla="*/ 5242298 h 5242298"/>
              <a:gd name="connsiteX3" fmla="*/ 0 w 7290218"/>
              <a:gd name="connsiteY3" fmla="*/ 5242298 h 5242298"/>
            </a:gdLst>
            <a:ahLst/>
            <a:cxnLst>
              <a:cxn ang="0">
                <a:pos x="connsiteX0" y="connsiteY0"/>
              </a:cxn>
              <a:cxn ang="0">
                <a:pos x="connsiteX1" y="connsiteY1"/>
              </a:cxn>
              <a:cxn ang="0">
                <a:pos x="connsiteX2" y="connsiteY2"/>
              </a:cxn>
              <a:cxn ang="0">
                <a:pos x="connsiteX3" y="connsiteY3"/>
              </a:cxn>
            </a:cxnLst>
            <a:rect l="l" t="t" r="r" b="b"/>
            <a:pathLst>
              <a:path w="7290218" h="5242298">
                <a:moveTo>
                  <a:pt x="0" y="0"/>
                </a:moveTo>
                <a:lnTo>
                  <a:pt x="7290218" y="0"/>
                </a:lnTo>
                <a:lnTo>
                  <a:pt x="7290218" y="5242298"/>
                </a:lnTo>
                <a:lnTo>
                  <a:pt x="0" y="524229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2" descr="Cuộc đời và sự nghiệp sáng tác của Bà Huyện Thanh Quan">
            <a:extLst>
              <a:ext uri="{FF2B5EF4-FFF2-40B4-BE49-F238E27FC236}">
                <a16:creationId xmlns:a16="http://schemas.microsoft.com/office/drawing/2014/main" id="{726C3575-8AD6-702D-073C-2161E166BBC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545244" y="2050411"/>
            <a:ext cx="6020730" cy="3296349"/>
          </a:xfrm>
          <a:prstGeom prst="rect">
            <a:avLst/>
          </a:prstGeom>
          <a:noFill/>
          <a:extLst>
            <a:ext uri="{909E8E84-426E-40DD-AFC4-6F175D3DCCD1}">
              <a14:hiddenFill xmlns:a14="http://schemas.microsoft.com/office/drawing/2010/main">
                <a:solidFill>
                  <a:srgbClr val="FFFFFF"/>
                </a:solidFill>
              </a14:hiddenFill>
            </a:ext>
          </a:extLst>
        </p:spPr>
      </p:pic>
      <p:pic>
        <p:nvPicPr>
          <p:cNvPr id="2" name="图片 25">
            <a:extLst>
              <a:ext uri="{FF2B5EF4-FFF2-40B4-BE49-F238E27FC236}">
                <a16:creationId xmlns:a16="http://schemas.microsoft.com/office/drawing/2014/main" id="{B7D16BF4-7024-BBA0-544B-19C922F462F1}"/>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9396"/>
                    </a14:imgEffect>
                    <a14:imgEffect>
                      <a14:saturation sat="297000"/>
                    </a14:imgEffect>
                  </a14:imgLayer>
                </a14:imgProps>
              </a:ext>
              <a:ext uri="{28A0092B-C50C-407E-A947-70E740481C1C}">
                <a14:useLocalDpi xmlns:a14="http://schemas.microsoft.com/office/drawing/2010/main" val="0"/>
              </a:ext>
            </a:extLst>
          </a:blip>
          <a:stretch>
            <a:fillRect/>
          </a:stretch>
        </p:blipFill>
        <p:spPr>
          <a:xfrm>
            <a:off x="2524685" y="5590737"/>
            <a:ext cx="1237671" cy="802423"/>
          </a:xfrm>
          <a:prstGeom prst="rect">
            <a:avLst/>
          </a:prstGeom>
        </p:spPr>
      </p:pic>
      <p:pic>
        <p:nvPicPr>
          <p:cNvPr id="3" name="图片 25">
            <a:extLst>
              <a:ext uri="{FF2B5EF4-FFF2-40B4-BE49-F238E27FC236}">
                <a16:creationId xmlns:a16="http://schemas.microsoft.com/office/drawing/2014/main" id="{9E0D719F-98F5-1B9B-1E62-3DC6CAC1EAC7}"/>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9396"/>
                    </a14:imgEffect>
                    <a14:imgEffect>
                      <a14:saturation sat="297000"/>
                    </a14:imgEffect>
                  </a14:imgLayer>
                </a14:imgProps>
              </a:ext>
              <a:ext uri="{28A0092B-C50C-407E-A947-70E740481C1C}">
                <a14:useLocalDpi xmlns:a14="http://schemas.microsoft.com/office/drawing/2010/main" val="0"/>
              </a:ext>
            </a:extLst>
          </a:blip>
          <a:stretch>
            <a:fillRect/>
          </a:stretch>
        </p:blipFill>
        <p:spPr>
          <a:xfrm>
            <a:off x="-149690" y="5711752"/>
            <a:ext cx="1237671" cy="802423"/>
          </a:xfrm>
          <a:prstGeom prst="rect">
            <a:avLst/>
          </a:prstGeom>
        </p:spPr>
      </p:pic>
      <p:pic>
        <p:nvPicPr>
          <p:cNvPr id="6" name="图片 25">
            <a:extLst>
              <a:ext uri="{FF2B5EF4-FFF2-40B4-BE49-F238E27FC236}">
                <a16:creationId xmlns:a16="http://schemas.microsoft.com/office/drawing/2014/main" id="{4C41B500-C644-6E21-ACF4-8D39535822B0}"/>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9396"/>
                    </a14:imgEffect>
                    <a14:imgEffect>
                      <a14:saturation sat="297000"/>
                    </a14:imgEffect>
                  </a14:imgLayer>
                </a14:imgProps>
              </a:ext>
              <a:ext uri="{28A0092B-C50C-407E-A947-70E740481C1C}">
                <a14:useLocalDpi xmlns:a14="http://schemas.microsoft.com/office/drawing/2010/main" val="0"/>
              </a:ext>
            </a:extLst>
          </a:blip>
          <a:stretch>
            <a:fillRect/>
          </a:stretch>
        </p:blipFill>
        <p:spPr>
          <a:xfrm>
            <a:off x="1362667" y="5645025"/>
            <a:ext cx="1237671" cy="802423"/>
          </a:xfrm>
          <a:prstGeom prst="rect">
            <a:avLst/>
          </a:prstGeom>
        </p:spPr>
      </p:pic>
      <p:pic>
        <p:nvPicPr>
          <p:cNvPr id="7" name="图片 25">
            <a:extLst>
              <a:ext uri="{FF2B5EF4-FFF2-40B4-BE49-F238E27FC236}">
                <a16:creationId xmlns:a16="http://schemas.microsoft.com/office/drawing/2014/main" id="{E5BD51E7-7337-B9D9-B71F-A426C75AC531}"/>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9396"/>
                    </a14:imgEffect>
                    <a14:imgEffect>
                      <a14:saturation sat="297000"/>
                    </a14:imgEffect>
                  </a14:imgLayer>
                </a14:imgProps>
              </a:ext>
              <a:ext uri="{28A0092B-C50C-407E-A947-70E740481C1C}">
                <a14:useLocalDpi xmlns:a14="http://schemas.microsoft.com/office/drawing/2010/main" val="0"/>
              </a:ext>
            </a:extLst>
          </a:blip>
          <a:stretch>
            <a:fillRect/>
          </a:stretch>
        </p:blipFill>
        <p:spPr>
          <a:xfrm>
            <a:off x="8561210" y="76969"/>
            <a:ext cx="1237671" cy="802423"/>
          </a:xfrm>
          <a:prstGeom prst="rect">
            <a:avLst/>
          </a:prstGeom>
        </p:spPr>
      </p:pic>
      <p:pic>
        <p:nvPicPr>
          <p:cNvPr id="8" name="图片 25">
            <a:extLst>
              <a:ext uri="{FF2B5EF4-FFF2-40B4-BE49-F238E27FC236}">
                <a16:creationId xmlns:a16="http://schemas.microsoft.com/office/drawing/2014/main" id="{DB944605-D411-A8FD-7083-7D19112D6E49}"/>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9396"/>
                    </a14:imgEffect>
                    <a14:imgEffect>
                      <a14:saturation sat="297000"/>
                    </a14:imgEffect>
                  </a14:imgLayer>
                </a14:imgProps>
              </a:ext>
              <a:ext uri="{28A0092B-C50C-407E-A947-70E740481C1C}">
                <a14:useLocalDpi xmlns:a14="http://schemas.microsoft.com/office/drawing/2010/main" val="0"/>
              </a:ext>
            </a:extLst>
          </a:blip>
          <a:stretch>
            <a:fillRect/>
          </a:stretch>
        </p:blipFill>
        <p:spPr>
          <a:xfrm>
            <a:off x="4845555" y="159799"/>
            <a:ext cx="1237671" cy="802423"/>
          </a:xfrm>
          <a:prstGeom prst="rect">
            <a:avLst/>
          </a:prstGeom>
        </p:spPr>
      </p:pic>
      <p:pic>
        <p:nvPicPr>
          <p:cNvPr id="9" name="图片 25">
            <a:extLst>
              <a:ext uri="{FF2B5EF4-FFF2-40B4-BE49-F238E27FC236}">
                <a16:creationId xmlns:a16="http://schemas.microsoft.com/office/drawing/2014/main" id="{FA8E09C9-CBF6-71F0-C4E7-E6874DB3A857}"/>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9396"/>
                    </a14:imgEffect>
                    <a14:imgEffect>
                      <a14:saturation sat="297000"/>
                    </a14:imgEffect>
                  </a14:imgLayer>
                </a14:imgProps>
              </a:ext>
              <a:ext uri="{28A0092B-C50C-407E-A947-70E740481C1C}">
                <a14:useLocalDpi xmlns:a14="http://schemas.microsoft.com/office/drawing/2010/main" val="0"/>
              </a:ext>
            </a:extLst>
          </a:blip>
          <a:stretch>
            <a:fillRect/>
          </a:stretch>
        </p:blipFill>
        <p:spPr>
          <a:xfrm>
            <a:off x="6089974" y="142927"/>
            <a:ext cx="1237671" cy="802423"/>
          </a:xfrm>
          <a:prstGeom prst="rect">
            <a:avLst/>
          </a:prstGeom>
        </p:spPr>
      </p:pic>
      <p:pic>
        <p:nvPicPr>
          <p:cNvPr id="11" name="图片 25">
            <a:extLst>
              <a:ext uri="{FF2B5EF4-FFF2-40B4-BE49-F238E27FC236}">
                <a16:creationId xmlns:a16="http://schemas.microsoft.com/office/drawing/2014/main" id="{8161F2AA-AE94-EBB4-E4F6-C2C392069C27}"/>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9396"/>
                    </a14:imgEffect>
                    <a14:imgEffect>
                      <a14:saturation sat="297000"/>
                    </a14:imgEffect>
                  </a14:imgLayer>
                </a14:imgProps>
              </a:ext>
              <a:ext uri="{28A0092B-C50C-407E-A947-70E740481C1C}">
                <a14:useLocalDpi xmlns:a14="http://schemas.microsoft.com/office/drawing/2010/main" val="0"/>
              </a:ext>
            </a:extLst>
          </a:blip>
          <a:stretch>
            <a:fillRect/>
          </a:stretch>
        </p:blipFill>
        <p:spPr>
          <a:xfrm>
            <a:off x="11015834" y="66231"/>
            <a:ext cx="1237671" cy="802423"/>
          </a:xfrm>
          <a:prstGeom prst="rect">
            <a:avLst/>
          </a:prstGeom>
        </p:spPr>
      </p:pic>
      <p:pic>
        <p:nvPicPr>
          <p:cNvPr id="13" name="图片 25">
            <a:extLst>
              <a:ext uri="{FF2B5EF4-FFF2-40B4-BE49-F238E27FC236}">
                <a16:creationId xmlns:a16="http://schemas.microsoft.com/office/drawing/2014/main" id="{D01FA736-2330-B404-3731-64A01F2CC1C3}"/>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9396"/>
                    </a14:imgEffect>
                    <a14:imgEffect>
                      <a14:saturation sat="297000"/>
                    </a14:imgEffect>
                  </a14:imgLayer>
                </a14:imgProps>
              </a:ext>
              <a:ext uri="{28A0092B-C50C-407E-A947-70E740481C1C}">
                <a14:useLocalDpi xmlns:a14="http://schemas.microsoft.com/office/drawing/2010/main" val="0"/>
              </a:ext>
            </a:extLst>
          </a:blip>
          <a:stretch>
            <a:fillRect/>
          </a:stretch>
        </p:blipFill>
        <p:spPr>
          <a:xfrm>
            <a:off x="7122886" y="146843"/>
            <a:ext cx="1237671" cy="802423"/>
          </a:xfrm>
          <a:prstGeom prst="rect">
            <a:avLst/>
          </a:prstGeom>
        </p:spPr>
      </p:pic>
      <p:pic>
        <p:nvPicPr>
          <p:cNvPr id="15" name="图片 25">
            <a:extLst>
              <a:ext uri="{FF2B5EF4-FFF2-40B4-BE49-F238E27FC236}">
                <a16:creationId xmlns:a16="http://schemas.microsoft.com/office/drawing/2014/main" id="{EB302A34-B506-1B86-EB2F-B32821690D63}"/>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9396"/>
                    </a14:imgEffect>
                    <a14:imgEffect>
                      <a14:saturation sat="297000"/>
                    </a14:imgEffect>
                  </a14:imgLayer>
                </a14:imgProps>
              </a:ext>
              <a:ext uri="{28A0092B-C50C-407E-A947-70E740481C1C}">
                <a14:useLocalDpi xmlns:a14="http://schemas.microsoft.com/office/drawing/2010/main" val="0"/>
              </a:ext>
            </a:extLst>
          </a:blip>
          <a:stretch>
            <a:fillRect/>
          </a:stretch>
        </p:blipFill>
        <p:spPr>
          <a:xfrm>
            <a:off x="9853816" y="120519"/>
            <a:ext cx="1237671" cy="802423"/>
          </a:xfrm>
          <a:prstGeom prst="rect">
            <a:avLst/>
          </a:prstGeom>
        </p:spPr>
      </p:pic>
    </p:spTree>
    <p:extLst>
      <p:ext uri="{BB962C8B-B14F-4D97-AF65-F5344CB8AC3E}">
        <p14:creationId xmlns:p14="http://schemas.microsoft.com/office/powerpoint/2010/main" val="3243094192"/>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16" presetClass="entr" presetSubtype="21"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16" presetClass="entr" presetSubtype="21"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par>
                                <p:cTn id="26" presetID="16" presetClass="entr" presetSubtype="21"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par>
                                <p:cTn id="29" presetID="16" presetClass="entr" presetSubtype="21"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8" descr="Deongang1">
            <a:extLst>
              <a:ext uri="{FF2B5EF4-FFF2-40B4-BE49-F238E27FC236}">
                <a16:creationId xmlns:a16="http://schemas.microsoft.com/office/drawing/2014/main" id="{FEBA835A-EDC3-5A93-4BF0-8787A4FCF8E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6892"/>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8F0B57FA-B83E-8F42-7DE9-733591A0E14E}"/>
              </a:ext>
            </a:extLst>
          </p:cNvPr>
          <p:cNvSpPr txBox="1"/>
          <p:nvPr/>
        </p:nvSpPr>
        <p:spPr>
          <a:xfrm>
            <a:off x="477981" y="1122363"/>
            <a:ext cx="4023360" cy="3204134"/>
          </a:xfrm>
          <a:prstGeom prst="rect">
            <a:avLst/>
          </a:prstGeom>
        </p:spPr>
        <p:txBody>
          <a:bodyPr vert="horz" lIns="91440" tIns="45720" rIns="91440" bIns="45720" rtlCol="0" anchor="b">
            <a:normAutofit/>
          </a:bodyPr>
          <a:lstStyle/>
          <a:p>
            <a:pPr marL="0" marR="0">
              <a:lnSpc>
                <a:spcPct val="90000"/>
              </a:lnSpc>
              <a:spcBef>
                <a:spcPct val="0"/>
              </a:spcBef>
              <a:spcAft>
                <a:spcPts val="600"/>
              </a:spcAft>
            </a:pPr>
            <a:r>
              <a:rPr lang="en-US" sz="3400" b="1" dirty="0">
                <a:solidFill>
                  <a:srgbClr val="FF0000"/>
                </a:solidFill>
                <a:effectLst/>
                <a:latin typeface="Times New Roman" panose="02020603050405020304" pitchFamily="18" charset="0"/>
                <a:ea typeface="+mj-ea"/>
                <a:cs typeface="Times New Roman" panose="02020603050405020304" pitchFamily="18" charset="0"/>
              </a:rPr>
              <a:t>1</a:t>
            </a:r>
            <a:r>
              <a:rPr lang="en-US" sz="4400" b="1" dirty="0">
                <a:solidFill>
                  <a:srgbClr val="FF0000"/>
                </a:solidFill>
                <a:effectLst/>
                <a:latin typeface="Times New Roman" panose="02020603050405020304" pitchFamily="18" charset="0"/>
                <a:ea typeface="+mj-ea"/>
                <a:cs typeface="Times New Roman" panose="02020603050405020304" pitchFamily="18" charset="0"/>
              </a:rPr>
              <a:t>. </a:t>
            </a:r>
            <a:r>
              <a:rPr lang="en-US" sz="3400" b="1" dirty="0" err="1">
                <a:solidFill>
                  <a:srgbClr val="FF0000"/>
                </a:solidFill>
                <a:effectLst/>
                <a:latin typeface="Times New Roman" panose="02020603050405020304" pitchFamily="18" charset="0"/>
                <a:ea typeface="+mj-ea"/>
                <a:cs typeface="Times New Roman" panose="02020603050405020304" pitchFamily="18" charset="0"/>
              </a:rPr>
              <a:t>Nét</a:t>
            </a:r>
            <a:r>
              <a:rPr lang="en-US" sz="3400" b="1" dirty="0">
                <a:solidFill>
                  <a:srgbClr val="FF0000"/>
                </a:solidFill>
                <a:effectLst/>
                <a:latin typeface="Times New Roman" panose="02020603050405020304" pitchFamily="18" charset="0"/>
                <a:ea typeface="+mj-ea"/>
                <a:cs typeface="Times New Roman" panose="02020603050405020304" pitchFamily="18" charset="0"/>
              </a:rPr>
              <a:t> </a:t>
            </a:r>
            <a:r>
              <a:rPr lang="en-US" sz="3400" b="1" dirty="0" err="1">
                <a:solidFill>
                  <a:srgbClr val="FF0000"/>
                </a:solidFill>
                <a:effectLst/>
                <a:latin typeface="Times New Roman" panose="02020603050405020304" pitchFamily="18" charset="0"/>
                <a:ea typeface="+mj-ea"/>
                <a:cs typeface="Times New Roman" panose="02020603050405020304" pitchFamily="18" charset="0"/>
              </a:rPr>
              <a:t>độc</a:t>
            </a:r>
            <a:r>
              <a:rPr lang="en-US" sz="3400" b="1" dirty="0">
                <a:solidFill>
                  <a:srgbClr val="FF0000"/>
                </a:solidFill>
                <a:effectLst/>
                <a:latin typeface="Times New Roman" panose="02020603050405020304" pitchFamily="18" charset="0"/>
                <a:ea typeface="+mj-ea"/>
                <a:cs typeface="Times New Roman" panose="02020603050405020304" pitchFamily="18" charset="0"/>
              </a:rPr>
              <a:t> </a:t>
            </a:r>
            <a:r>
              <a:rPr lang="en-US" sz="3400" b="1" dirty="0" err="1">
                <a:solidFill>
                  <a:srgbClr val="FF0000"/>
                </a:solidFill>
                <a:effectLst/>
                <a:latin typeface="Times New Roman" panose="02020603050405020304" pitchFamily="18" charset="0"/>
                <a:ea typeface="+mj-ea"/>
                <a:cs typeface="Times New Roman" panose="02020603050405020304" pitchFamily="18" charset="0"/>
              </a:rPr>
              <a:t>đáo</a:t>
            </a:r>
            <a:r>
              <a:rPr lang="en-US" sz="3400" b="1" dirty="0">
                <a:solidFill>
                  <a:srgbClr val="FF0000"/>
                </a:solidFill>
                <a:effectLst/>
                <a:latin typeface="Times New Roman" panose="02020603050405020304" pitchFamily="18" charset="0"/>
                <a:ea typeface="+mj-ea"/>
                <a:cs typeface="Times New Roman" panose="02020603050405020304" pitchFamily="18" charset="0"/>
              </a:rPr>
              <a:t> </a:t>
            </a:r>
            <a:r>
              <a:rPr lang="en-US" sz="3400" b="1" dirty="0" err="1">
                <a:solidFill>
                  <a:srgbClr val="FF0000"/>
                </a:solidFill>
                <a:effectLst/>
                <a:latin typeface="Times New Roman" panose="02020603050405020304" pitchFamily="18" charset="0"/>
                <a:ea typeface="+mj-ea"/>
                <a:cs typeface="Times New Roman" panose="02020603050405020304" pitchFamily="18" charset="0"/>
              </a:rPr>
              <a:t>của</a:t>
            </a:r>
            <a:r>
              <a:rPr lang="en-US" sz="3400" b="1" dirty="0">
                <a:solidFill>
                  <a:srgbClr val="FF0000"/>
                </a:solidFill>
                <a:effectLst/>
                <a:latin typeface="Times New Roman" panose="02020603050405020304" pitchFamily="18" charset="0"/>
                <a:ea typeface="+mj-ea"/>
                <a:cs typeface="Times New Roman" panose="02020603050405020304" pitchFamily="18" charset="0"/>
              </a:rPr>
              <a:t> </a:t>
            </a:r>
            <a:r>
              <a:rPr lang="en-US" sz="3400" b="1" dirty="0" err="1">
                <a:solidFill>
                  <a:srgbClr val="FF0000"/>
                </a:solidFill>
                <a:effectLst/>
                <a:latin typeface="Times New Roman" panose="02020603050405020304" pitchFamily="18" charset="0"/>
                <a:ea typeface="+mj-ea"/>
                <a:cs typeface="Times New Roman" panose="02020603050405020304" pitchFamily="18" charset="0"/>
              </a:rPr>
              <a:t>bài</a:t>
            </a:r>
            <a:r>
              <a:rPr lang="en-US" sz="3400" b="1" dirty="0">
                <a:solidFill>
                  <a:srgbClr val="FF0000"/>
                </a:solidFill>
                <a:effectLst/>
                <a:latin typeface="Times New Roman" panose="02020603050405020304" pitchFamily="18" charset="0"/>
                <a:ea typeface="+mj-ea"/>
                <a:cs typeface="Times New Roman" panose="02020603050405020304" pitchFamily="18" charset="0"/>
              </a:rPr>
              <a:t> </a:t>
            </a:r>
            <a:r>
              <a:rPr lang="en-US" sz="3400" b="1" dirty="0" err="1">
                <a:solidFill>
                  <a:srgbClr val="FF0000"/>
                </a:solidFill>
                <a:effectLst/>
                <a:latin typeface="Times New Roman" panose="02020603050405020304" pitchFamily="18" charset="0"/>
                <a:ea typeface="+mj-ea"/>
                <a:cs typeface="Times New Roman" panose="02020603050405020304" pitchFamily="18" charset="0"/>
              </a:rPr>
              <a:t>thơ</a:t>
            </a:r>
            <a:r>
              <a:rPr lang="en-US" sz="3400" b="1" dirty="0">
                <a:solidFill>
                  <a:srgbClr val="FF0000"/>
                </a:solidFill>
                <a:effectLst/>
                <a:latin typeface="Times New Roman" panose="02020603050405020304" pitchFamily="18" charset="0"/>
                <a:ea typeface="+mj-ea"/>
                <a:cs typeface="Times New Roman" panose="02020603050405020304" pitchFamily="18" charset="0"/>
              </a:rPr>
              <a:t> </a:t>
            </a:r>
            <a:r>
              <a:rPr lang="en-US" sz="3400" b="1" dirty="0" err="1">
                <a:solidFill>
                  <a:srgbClr val="FF0000"/>
                </a:solidFill>
                <a:effectLst/>
                <a:latin typeface="Times New Roman" panose="02020603050405020304" pitchFamily="18" charset="0"/>
                <a:ea typeface="+mj-ea"/>
                <a:cs typeface="Times New Roman" panose="02020603050405020304" pitchFamily="18" charset="0"/>
              </a:rPr>
              <a:t>thể</a:t>
            </a:r>
            <a:r>
              <a:rPr lang="en-US" sz="3400" b="1" dirty="0">
                <a:solidFill>
                  <a:srgbClr val="FF0000"/>
                </a:solidFill>
                <a:effectLst/>
                <a:latin typeface="Times New Roman" panose="02020603050405020304" pitchFamily="18" charset="0"/>
                <a:ea typeface="+mj-ea"/>
                <a:cs typeface="Times New Roman" panose="02020603050405020304" pitchFamily="18" charset="0"/>
              </a:rPr>
              <a:t> </a:t>
            </a:r>
            <a:r>
              <a:rPr lang="en-US" sz="3400" b="1" dirty="0" err="1">
                <a:solidFill>
                  <a:srgbClr val="FF0000"/>
                </a:solidFill>
                <a:effectLst/>
                <a:latin typeface="Times New Roman" panose="02020603050405020304" pitchFamily="18" charset="0"/>
                <a:ea typeface="+mj-ea"/>
                <a:cs typeface="Times New Roman" panose="02020603050405020304" pitchFamily="18" charset="0"/>
              </a:rPr>
              <a:t>hiện</a:t>
            </a:r>
            <a:r>
              <a:rPr lang="en-US" sz="3400" b="1" dirty="0">
                <a:solidFill>
                  <a:srgbClr val="FF0000"/>
                </a:solidFill>
                <a:effectLst/>
                <a:latin typeface="Times New Roman" panose="02020603050405020304" pitchFamily="18" charset="0"/>
                <a:ea typeface="+mj-ea"/>
                <a:cs typeface="Times New Roman" panose="02020603050405020304" pitchFamily="18" charset="0"/>
              </a:rPr>
              <a:t> qua </a:t>
            </a:r>
            <a:r>
              <a:rPr lang="en-US" sz="3400" b="1" dirty="0" err="1">
                <a:solidFill>
                  <a:srgbClr val="FF0000"/>
                </a:solidFill>
                <a:effectLst/>
                <a:latin typeface="Times New Roman" panose="02020603050405020304" pitchFamily="18" charset="0"/>
                <a:ea typeface="+mj-ea"/>
                <a:cs typeface="Times New Roman" panose="02020603050405020304" pitchFamily="18" charset="0"/>
              </a:rPr>
              <a:t>hình</a:t>
            </a:r>
            <a:r>
              <a:rPr lang="en-US" sz="3400" b="1" dirty="0">
                <a:solidFill>
                  <a:srgbClr val="FF0000"/>
                </a:solidFill>
                <a:effectLst/>
                <a:latin typeface="Times New Roman" panose="02020603050405020304" pitchFamily="18" charset="0"/>
                <a:ea typeface="+mj-ea"/>
                <a:cs typeface="Times New Roman" panose="02020603050405020304" pitchFamily="18" charset="0"/>
              </a:rPr>
              <a:t> </a:t>
            </a:r>
            <a:r>
              <a:rPr lang="en-US" sz="3400" b="1" dirty="0" err="1">
                <a:solidFill>
                  <a:srgbClr val="FF0000"/>
                </a:solidFill>
                <a:effectLst/>
                <a:latin typeface="Times New Roman" panose="02020603050405020304" pitchFamily="18" charset="0"/>
                <a:ea typeface="+mj-ea"/>
                <a:cs typeface="Times New Roman" panose="02020603050405020304" pitchFamily="18" charset="0"/>
              </a:rPr>
              <a:t>ảnh</a:t>
            </a:r>
            <a:r>
              <a:rPr lang="en-US" sz="3400" b="1" dirty="0">
                <a:solidFill>
                  <a:srgbClr val="FF0000"/>
                </a:solidFill>
                <a:effectLst/>
                <a:latin typeface="Times New Roman" panose="02020603050405020304" pitchFamily="18" charset="0"/>
                <a:ea typeface="+mj-ea"/>
                <a:cs typeface="Times New Roman" panose="02020603050405020304" pitchFamily="18" charset="0"/>
              </a:rPr>
              <a:t>, </a:t>
            </a:r>
            <a:r>
              <a:rPr lang="en-US" sz="3400" b="1" dirty="0" err="1">
                <a:solidFill>
                  <a:srgbClr val="FF0000"/>
                </a:solidFill>
                <a:effectLst/>
                <a:latin typeface="Times New Roman" panose="02020603050405020304" pitchFamily="18" charset="0"/>
                <a:ea typeface="+mj-ea"/>
                <a:cs typeface="Times New Roman" panose="02020603050405020304" pitchFamily="18" charset="0"/>
              </a:rPr>
              <a:t>từ</a:t>
            </a:r>
            <a:r>
              <a:rPr lang="en-US" sz="3400" b="1" dirty="0">
                <a:solidFill>
                  <a:srgbClr val="FF0000"/>
                </a:solidFill>
                <a:effectLst/>
                <a:latin typeface="Times New Roman" panose="02020603050405020304" pitchFamily="18" charset="0"/>
                <a:ea typeface="+mj-ea"/>
                <a:cs typeface="Times New Roman" panose="02020603050405020304" pitchFamily="18" charset="0"/>
              </a:rPr>
              <a:t> </a:t>
            </a:r>
            <a:r>
              <a:rPr lang="en-US" sz="3400" b="1" dirty="0" err="1">
                <a:solidFill>
                  <a:srgbClr val="FF0000"/>
                </a:solidFill>
                <a:effectLst/>
                <a:latin typeface="Times New Roman" panose="02020603050405020304" pitchFamily="18" charset="0"/>
                <a:ea typeface="+mj-ea"/>
                <a:cs typeface="Times New Roman" panose="02020603050405020304" pitchFamily="18" charset="0"/>
              </a:rPr>
              <a:t>ngữ</a:t>
            </a:r>
            <a:r>
              <a:rPr lang="en-US" sz="3400" b="1" dirty="0">
                <a:solidFill>
                  <a:srgbClr val="FF0000"/>
                </a:solidFill>
                <a:effectLst/>
                <a:latin typeface="Times New Roman" panose="02020603050405020304" pitchFamily="18" charset="0"/>
                <a:ea typeface="+mj-ea"/>
                <a:cs typeface="Times New Roman" panose="02020603050405020304" pitchFamily="18" charset="0"/>
              </a:rPr>
              <a:t>, </a:t>
            </a:r>
            <a:r>
              <a:rPr lang="en-US" sz="3400" b="1" dirty="0" err="1">
                <a:solidFill>
                  <a:srgbClr val="FF0000"/>
                </a:solidFill>
                <a:effectLst/>
                <a:latin typeface="Times New Roman" panose="02020603050405020304" pitchFamily="18" charset="0"/>
                <a:ea typeface="+mj-ea"/>
                <a:cs typeface="Times New Roman" panose="02020603050405020304" pitchFamily="18" charset="0"/>
              </a:rPr>
              <a:t>biện</a:t>
            </a:r>
            <a:r>
              <a:rPr lang="en-US" sz="3400" b="1" dirty="0">
                <a:solidFill>
                  <a:srgbClr val="FF0000"/>
                </a:solidFill>
                <a:effectLst/>
                <a:latin typeface="Times New Roman" panose="02020603050405020304" pitchFamily="18" charset="0"/>
                <a:ea typeface="+mj-ea"/>
                <a:cs typeface="Times New Roman" panose="02020603050405020304" pitchFamily="18" charset="0"/>
              </a:rPr>
              <a:t> </a:t>
            </a:r>
            <a:r>
              <a:rPr lang="en-US" sz="3400" b="1" dirty="0" err="1">
                <a:solidFill>
                  <a:srgbClr val="FF0000"/>
                </a:solidFill>
                <a:effectLst/>
                <a:latin typeface="Times New Roman" panose="02020603050405020304" pitchFamily="18" charset="0"/>
                <a:ea typeface="+mj-ea"/>
                <a:cs typeface="Times New Roman" panose="02020603050405020304" pitchFamily="18" charset="0"/>
              </a:rPr>
              <a:t>pháp</a:t>
            </a:r>
            <a:r>
              <a:rPr lang="en-US" sz="3400" b="1" dirty="0">
                <a:solidFill>
                  <a:srgbClr val="FF0000"/>
                </a:solidFill>
                <a:effectLst/>
                <a:latin typeface="Times New Roman" panose="02020603050405020304" pitchFamily="18" charset="0"/>
                <a:ea typeface="+mj-ea"/>
                <a:cs typeface="Times New Roman" panose="02020603050405020304" pitchFamily="18" charset="0"/>
              </a:rPr>
              <a:t> </a:t>
            </a:r>
            <a:r>
              <a:rPr lang="en-US" sz="3400" b="1" dirty="0" err="1">
                <a:solidFill>
                  <a:srgbClr val="FF0000"/>
                </a:solidFill>
                <a:effectLst/>
                <a:latin typeface="Times New Roman" panose="02020603050405020304" pitchFamily="18" charset="0"/>
                <a:ea typeface="+mj-ea"/>
                <a:cs typeface="Times New Roman" panose="02020603050405020304" pitchFamily="18" charset="0"/>
              </a:rPr>
              <a:t>tu</a:t>
            </a:r>
            <a:r>
              <a:rPr lang="en-US" sz="3400" b="1" dirty="0">
                <a:solidFill>
                  <a:srgbClr val="FF0000"/>
                </a:solidFill>
                <a:effectLst/>
                <a:latin typeface="Times New Roman" panose="02020603050405020304" pitchFamily="18" charset="0"/>
                <a:ea typeface="+mj-ea"/>
                <a:cs typeface="Times New Roman" panose="02020603050405020304" pitchFamily="18" charset="0"/>
              </a:rPr>
              <a:t> </a:t>
            </a:r>
            <a:r>
              <a:rPr lang="en-US" sz="3400" b="1" dirty="0" err="1">
                <a:solidFill>
                  <a:srgbClr val="FF0000"/>
                </a:solidFill>
                <a:effectLst/>
                <a:latin typeface="Times New Roman" panose="02020603050405020304" pitchFamily="18" charset="0"/>
                <a:ea typeface="+mj-ea"/>
                <a:cs typeface="Times New Roman" panose="02020603050405020304" pitchFamily="18" charset="0"/>
              </a:rPr>
              <a:t>từ</a:t>
            </a:r>
            <a:r>
              <a:rPr lang="en-US" sz="3400" b="1" dirty="0">
                <a:solidFill>
                  <a:srgbClr val="FF0000"/>
                </a:solidFill>
                <a:effectLst/>
                <a:latin typeface="Times New Roman" panose="02020603050405020304" pitchFamily="18" charset="0"/>
                <a:ea typeface="+mj-ea"/>
                <a:cs typeface="Times New Roman" panose="02020603050405020304" pitchFamily="18" charset="0"/>
              </a:rPr>
              <a:t>.</a:t>
            </a:r>
            <a:endParaRPr lang="en-US" sz="3400" dirty="0">
              <a:solidFill>
                <a:srgbClr val="FF0000"/>
              </a:solidFill>
              <a:effectLst/>
              <a:latin typeface="Times New Roman" panose="02020603050405020304" pitchFamily="18" charset="0"/>
              <a:ea typeface="+mj-ea"/>
              <a:cs typeface="Times New Roman" panose="02020603050405020304" pitchFamily="18" charset="0"/>
            </a:endParaRPr>
          </a:p>
        </p:txBody>
      </p:sp>
      <p:sp>
        <p:nvSpPr>
          <p:cNvPr id="12" name="Rectangle 1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 name="Rectangle 1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图片 22">
            <a:extLst>
              <a:ext uri="{FF2B5EF4-FFF2-40B4-BE49-F238E27FC236}">
                <a16:creationId xmlns:a16="http://schemas.microsoft.com/office/drawing/2014/main" id="{85EA406C-5627-2E18-6098-29A97BB2AA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219" y="1"/>
            <a:ext cx="1841944" cy="2767240"/>
          </a:xfrm>
          <a:prstGeom prst="rect">
            <a:avLst/>
          </a:prstGeom>
        </p:spPr>
      </p:pic>
    </p:spTree>
    <p:extLst>
      <p:ext uri="{BB962C8B-B14F-4D97-AF65-F5344CB8AC3E}">
        <p14:creationId xmlns:p14="http://schemas.microsoft.com/office/powerpoint/2010/main" val="2990141127"/>
      </p:ext>
    </p:extLst>
  </p:cSld>
  <p:clrMapOvr>
    <a:masterClrMapping/>
  </p:clrMapOvr>
  <mc:AlternateContent xmlns:mc="http://schemas.openxmlformats.org/markup-compatibility/2006" xmlns:p14="http://schemas.microsoft.com/office/powerpoint/2010/main">
    <mc:Choice Requires="p14">
      <p:transition spd="slow" p14:dur="2000" advTm="3000">
        <p14:pan dir="u"/>
      </p:transition>
    </mc:Choice>
    <mc:Fallback xmlns="">
      <p:transition spd="slow" advTm="30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10E5A2B-E562-2F24-AC71-F90135C5011D}"/>
              </a:ext>
            </a:extLst>
          </p:cNvPr>
          <p:cNvSpPr txBox="1"/>
          <p:nvPr/>
        </p:nvSpPr>
        <p:spPr>
          <a:xfrm>
            <a:off x="478154" y="-947344"/>
            <a:ext cx="8589645" cy="1956841"/>
          </a:xfrm>
          <a:prstGeom prst="rect">
            <a:avLst/>
          </a:prstGeom>
        </p:spPr>
        <p:txBody>
          <a:bodyPr vert="horz" lIns="91440" tIns="45720" rIns="91440" bIns="45720" rtlCol="0" anchor="b">
            <a:normAutofit/>
          </a:bodyPr>
          <a:lstStyle/>
          <a:p>
            <a:pPr marL="0" marR="0">
              <a:lnSpc>
                <a:spcPct val="90000"/>
              </a:lnSpc>
              <a:spcBef>
                <a:spcPct val="0"/>
              </a:spcBef>
              <a:spcAft>
                <a:spcPts val="600"/>
              </a:spcAft>
            </a:pPr>
            <a:r>
              <a:rPr lang="en-US" sz="2400" b="1">
                <a:solidFill>
                  <a:srgbClr val="FF0000"/>
                </a:solidFill>
                <a:effectLst/>
                <a:latin typeface="Lobster Two" panose="02000506000000020003" pitchFamily="2" charset="0"/>
                <a:ea typeface="+mj-ea"/>
                <a:cs typeface="+mj-cs"/>
              </a:rPr>
              <a:t>1. Nét độc đáo của bài thơ thể hiện qua hình ảnh, từ ngữ, biện pháp tu từ.</a:t>
            </a:r>
            <a:endParaRPr lang="en-US" sz="2400">
              <a:solidFill>
                <a:srgbClr val="FF0000"/>
              </a:solidFill>
              <a:effectLst/>
              <a:latin typeface="Lobster Two" panose="02000506000000020003" pitchFamily="2" charset="0"/>
              <a:ea typeface="+mj-ea"/>
              <a:cs typeface="+mj-cs"/>
            </a:endParaRPr>
          </a:p>
        </p:txBody>
      </p:sp>
      <p:pic>
        <p:nvPicPr>
          <p:cNvPr id="3" name="Picture 8" descr="Deongang1">
            <a:extLst>
              <a:ext uri="{FF2B5EF4-FFF2-40B4-BE49-F238E27FC236}">
                <a16:creationId xmlns:a16="http://schemas.microsoft.com/office/drawing/2014/main" id="{E2268857-40F8-C49A-D247-E23551A6147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387" r="24663"/>
          <a:stretch/>
        </p:blipFill>
        <p:spPr bwMode="auto">
          <a:xfrm>
            <a:off x="7037899" y="876301"/>
            <a:ext cx="5151053" cy="598170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7DDC0D07-F108-C1D8-9D00-BF77889A52AE}"/>
              </a:ext>
            </a:extLst>
          </p:cNvPr>
          <p:cNvSpPr txBox="1"/>
          <p:nvPr/>
        </p:nvSpPr>
        <p:spPr>
          <a:xfrm>
            <a:off x="1154662" y="1150544"/>
            <a:ext cx="6209522" cy="424732"/>
          </a:xfrm>
          <a:prstGeom prst="rect">
            <a:avLst/>
          </a:prstGeom>
          <a:noFill/>
        </p:spPr>
        <p:txBody>
          <a:bodyPr wrap="square">
            <a:spAutoFit/>
          </a:bodyPr>
          <a:lstStyle/>
          <a:p>
            <a:pPr marL="0" marR="0" indent="-228600">
              <a:lnSpc>
                <a:spcPct val="90000"/>
              </a:lnSpc>
              <a:spcBef>
                <a:spcPts val="0"/>
              </a:spcBef>
              <a:spcAft>
                <a:spcPts val="600"/>
              </a:spcAft>
              <a:buFont typeface="Arial" panose="020B0604020202020204" pitchFamily="34" charset="0"/>
              <a:buChar char="•"/>
            </a:pPr>
            <a:r>
              <a:rPr lang="en-US" sz="2400">
                <a:effectLst/>
                <a:latin typeface="Times New Roman" panose="02020603050405020304" pitchFamily="18" charset="0"/>
                <a:cs typeface="Times New Roman" panose="02020603050405020304" pitchFamily="18" charset="0"/>
              </a:rPr>
              <a:t>Thời gian: </a:t>
            </a:r>
            <a:r>
              <a:rPr lang="en-US" sz="2400" i="1">
                <a:effectLst/>
                <a:latin typeface="Times New Roman" panose="02020603050405020304" pitchFamily="18" charset="0"/>
                <a:cs typeface="Times New Roman" panose="02020603050405020304" pitchFamily="18" charset="0"/>
              </a:rPr>
              <a:t>bóng xế tà</a:t>
            </a:r>
          </a:p>
        </p:txBody>
      </p:sp>
      <p:sp>
        <p:nvSpPr>
          <p:cNvPr id="7" name="TextBox 6">
            <a:extLst>
              <a:ext uri="{FF2B5EF4-FFF2-40B4-BE49-F238E27FC236}">
                <a16:creationId xmlns:a16="http://schemas.microsoft.com/office/drawing/2014/main" id="{82F1F873-F219-F675-1B6D-96AB24EEE583}"/>
              </a:ext>
            </a:extLst>
          </p:cNvPr>
          <p:cNvSpPr txBox="1"/>
          <p:nvPr/>
        </p:nvSpPr>
        <p:spPr>
          <a:xfrm>
            <a:off x="1154662" y="1716323"/>
            <a:ext cx="6209522" cy="424732"/>
          </a:xfrm>
          <a:prstGeom prst="rect">
            <a:avLst/>
          </a:prstGeom>
          <a:noFill/>
        </p:spPr>
        <p:txBody>
          <a:bodyPr wrap="square">
            <a:spAutoFit/>
          </a:bodyPr>
          <a:lstStyle/>
          <a:p>
            <a:pPr marL="0" marR="0" indent="-228600">
              <a:lnSpc>
                <a:spcPct val="90000"/>
              </a:lnSpc>
              <a:spcBef>
                <a:spcPts val="0"/>
              </a:spcBef>
              <a:spcAft>
                <a:spcPts val="600"/>
              </a:spcAft>
              <a:buFont typeface="Arial" panose="020B0604020202020204" pitchFamily="34" charset="0"/>
              <a:buChar char="•"/>
            </a:pPr>
            <a:r>
              <a:rPr lang="en-US" sz="2400">
                <a:effectLst/>
                <a:latin typeface="Times New Roman" panose="02020603050405020304" pitchFamily="18" charset="0"/>
                <a:cs typeface="Times New Roman" panose="02020603050405020304" pitchFamily="18" charset="0"/>
              </a:rPr>
              <a:t>Hình ảnh: </a:t>
            </a:r>
            <a:r>
              <a:rPr lang="en-US" sz="2400" i="1">
                <a:effectLst/>
                <a:latin typeface="Times New Roman" panose="02020603050405020304" pitchFamily="18" charset="0"/>
                <a:cs typeface="Times New Roman" panose="02020603050405020304" pitchFamily="18" charset="0"/>
              </a:rPr>
              <a:t>cỏ, cây, đá, lá, hoa</a:t>
            </a:r>
          </a:p>
        </p:txBody>
      </p:sp>
      <p:sp>
        <p:nvSpPr>
          <p:cNvPr id="9" name="TextBox 8">
            <a:extLst>
              <a:ext uri="{FF2B5EF4-FFF2-40B4-BE49-F238E27FC236}">
                <a16:creationId xmlns:a16="http://schemas.microsoft.com/office/drawing/2014/main" id="{84134C62-CE61-A796-639B-5878639B30EF}"/>
              </a:ext>
            </a:extLst>
          </p:cNvPr>
          <p:cNvSpPr txBox="1"/>
          <p:nvPr/>
        </p:nvSpPr>
        <p:spPr>
          <a:xfrm>
            <a:off x="1154662" y="2281967"/>
            <a:ext cx="6209522" cy="424732"/>
          </a:xfrm>
          <a:prstGeom prst="rect">
            <a:avLst/>
          </a:prstGeom>
          <a:noFill/>
        </p:spPr>
        <p:txBody>
          <a:bodyPr wrap="square">
            <a:spAutoFit/>
          </a:bodyPr>
          <a:lstStyle/>
          <a:p>
            <a:pPr marL="0" marR="0" indent="-228600">
              <a:lnSpc>
                <a:spcPct val="90000"/>
              </a:lnSpc>
              <a:spcBef>
                <a:spcPts val="0"/>
              </a:spcBef>
              <a:spcAft>
                <a:spcPts val="600"/>
              </a:spcAft>
              <a:buFont typeface="Arial" panose="020B0604020202020204" pitchFamily="34" charset="0"/>
              <a:buChar char="•"/>
            </a:pPr>
            <a:r>
              <a:rPr lang="en-US" sz="2400">
                <a:effectLst/>
                <a:latin typeface="Times New Roman" panose="02020603050405020304" pitchFamily="18" charset="0"/>
                <a:cs typeface="Times New Roman" panose="02020603050405020304" pitchFamily="18" charset="0"/>
              </a:rPr>
              <a:t>Từ láy: </a:t>
            </a:r>
            <a:r>
              <a:rPr lang="en-US" sz="2400" i="1">
                <a:effectLst/>
                <a:latin typeface="Times New Roman" panose="02020603050405020304" pitchFamily="18" charset="0"/>
                <a:cs typeface="Times New Roman" panose="02020603050405020304" pitchFamily="18" charset="0"/>
              </a:rPr>
              <a:t>lom khom, lác đác</a:t>
            </a:r>
          </a:p>
        </p:txBody>
      </p:sp>
      <p:sp>
        <p:nvSpPr>
          <p:cNvPr id="11" name="TextBox 10">
            <a:extLst>
              <a:ext uri="{FF2B5EF4-FFF2-40B4-BE49-F238E27FC236}">
                <a16:creationId xmlns:a16="http://schemas.microsoft.com/office/drawing/2014/main" id="{FED65CA4-DF2A-CAA5-7A01-DD0D8EE755C7}"/>
              </a:ext>
            </a:extLst>
          </p:cNvPr>
          <p:cNvSpPr txBox="1"/>
          <p:nvPr/>
        </p:nvSpPr>
        <p:spPr>
          <a:xfrm>
            <a:off x="1070687" y="2895019"/>
            <a:ext cx="6209522" cy="424732"/>
          </a:xfrm>
          <a:prstGeom prst="rect">
            <a:avLst/>
          </a:prstGeom>
          <a:noFill/>
        </p:spPr>
        <p:txBody>
          <a:bodyPr wrap="square">
            <a:spAutoFit/>
          </a:bodyPr>
          <a:lstStyle/>
          <a:p>
            <a:pPr marL="342900" marR="0" lvl="0" indent="-228600">
              <a:lnSpc>
                <a:spcPct val="90000"/>
              </a:lnSpc>
              <a:spcBef>
                <a:spcPts val="0"/>
              </a:spcBef>
              <a:spcAft>
                <a:spcPts val="600"/>
              </a:spcAft>
              <a:buFont typeface="Arial" panose="020B0604020202020204" pitchFamily="34" charset="0"/>
              <a:buChar char="•"/>
            </a:pPr>
            <a:r>
              <a:rPr lang="en-US" sz="2400">
                <a:effectLst/>
                <a:latin typeface="Times New Roman" panose="02020603050405020304" pitchFamily="18" charset="0"/>
                <a:cs typeface="Times New Roman" panose="02020603050405020304" pitchFamily="18" charset="0"/>
              </a:rPr>
              <a:t>Điệp từ: </a:t>
            </a:r>
            <a:r>
              <a:rPr lang="en-US" sz="2400" i="1">
                <a:effectLst/>
                <a:latin typeface="Times New Roman" panose="02020603050405020304" pitchFamily="18" charset="0"/>
                <a:cs typeface="Times New Roman" panose="02020603050405020304" pitchFamily="18" charset="0"/>
              </a:rPr>
              <a:t>chen</a:t>
            </a:r>
          </a:p>
        </p:txBody>
      </p:sp>
      <p:sp>
        <p:nvSpPr>
          <p:cNvPr id="13" name="TextBox 12">
            <a:extLst>
              <a:ext uri="{FF2B5EF4-FFF2-40B4-BE49-F238E27FC236}">
                <a16:creationId xmlns:a16="http://schemas.microsoft.com/office/drawing/2014/main" id="{FAD5F95E-9EAB-122B-DE60-3C764AD799B8}"/>
              </a:ext>
            </a:extLst>
          </p:cNvPr>
          <p:cNvSpPr txBox="1"/>
          <p:nvPr/>
        </p:nvSpPr>
        <p:spPr>
          <a:xfrm>
            <a:off x="0" y="3954046"/>
            <a:ext cx="7037899" cy="2246769"/>
          </a:xfrm>
          <a:prstGeom prst="rect">
            <a:avLst/>
          </a:prstGeom>
          <a:noFill/>
        </p:spPr>
        <p:txBody>
          <a:bodyPr wrap="square">
            <a:spAutoFit/>
          </a:bodyPr>
          <a:lstStyle/>
          <a:p>
            <a:pPr marR="0" algn="just">
              <a:spcBef>
                <a:spcPts val="0"/>
              </a:spcBef>
            </a:pPr>
            <a:r>
              <a:rPr lang="en-US" sz="2800" b="1" dirty="0">
                <a:solidFill>
                  <a:srgbClr val="0000FF"/>
                </a:solidFill>
                <a:effectLst/>
                <a:latin typeface="Times New Roman" panose="02020603050405020304" pitchFamily="18" charset="0"/>
                <a:cs typeface="Times New Roman" panose="02020603050405020304" pitchFamily="18" charset="0"/>
                <a:sym typeface="Wingdings" panose="05000000000000000000" pitchFamily="2" charset="2"/>
              </a:rPr>
              <a:t></a:t>
            </a:r>
            <a:r>
              <a:rPr lang="en-US" sz="2800" b="1" dirty="0" err="1">
                <a:solidFill>
                  <a:srgbClr val="5757FF"/>
                </a:solidFill>
                <a:effectLst/>
                <a:latin typeface="Times New Roman" panose="02020603050405020304" pitchFamily="18" charset="0"/>
                <a:cs typeface="Times New Roman" panose="02020603050405020304" pitchFamily="18" charset="0"/>
              </a:rPr>
              <a:t>Khung</a:t>
            </a:r>
            <a:r>
              <a:rPr lang="en-US" sz="2800" b="1" dirty="0">
                <a:solidFill>
                  <a:srgbClr val="5757FF"/>
                </a:solidFill>
                <a:effectLst/>
                <a:latin typeface="Times New Roman" panose="02020603050405020304" pitchFamily="18" charset="0"/>
                <a:cs typeface="Times New Roman" panose="02020603050405020304" pitchFamily="18" charset="0"/>
              </a:rPr>
              <a:t> </a:t>
            </a:r>
            <a:r>
              <a:rPr lang="en-US" sz="2800" b="1" dirty="0" err="1">
                <a:solidFill>
                  <a:srgbClr val="5757FF"/>
                </a:solidFill>
                <a:effectLst/>
                <a:latin typeface="Times New Roman" panose="02020603050405020304" pitchFamily="18" charset="0"/>
                <a:cs typeface="Times New Roman" panose="02020603050405020304" pitchFamily="18" charset="0"/>
              </a:rPr>
              <a:t>cảnh</a:t>
            </a:r>
            <a:r>
              <a:rPr lang="en-US" sz="2800" b="1" dirty="0">
                <a:solidFill>
                  <a:srgbClr val="5757FF"/>
                </a:solidFill>
                <a:effectLst/>
                <a:latin typeface="Times New Roman" panose="02020603050405020304" pitchFamily="18" charset="0"/>
                <a:cs typeface="Times New Roman" panose="02020603050405020304" pitchFamily="18" charset="0"/>
              </a:rPr>
              <a:t> </a:t>
            </a:r>
            <a:r>
              <a:rPr lang="en-US" sz="2800" b="1" dirty="0" err="1">
                <a:solidFill>
                  <a:srgbClr val="5757FF"/>
                </a:solidFill>
                <a:effectLst/>
                <a:latin typeface="Times New Roman" panose="02020603050405020304" pitchFamily="18" charset="0"/>
                <a:cs typeface="Times New Roman" panose="02020603050405020304" pitchFamily="18" charset="0"/>
              </a:rPr>
              <a:t>hoang</a:t>
            </a:r>
            <a:r>
              <a:rPr lang="en-US" sz="2800" b="1" dirty="0">
                <a:solidFill>
                  <a:srgbClr val="5757FF"/>
                </a:solidFill>
                <a:effectLst/>
                <a:latin typeface="Times New Roman" panose="02020603050405020304" pitchFamily="18" charset="0"/>
                <a:cs typeface="Times New Roman" panose="02020603050405020304" pitchFamily="18" charset="0"/>
              </a:rPr>
              <a:t> </a:t>
            </a:r>
            <a:r>
              <a:rPr lang="en-US" sz="2800" b="1" dirty="0" err="1">
                <a:solidFill>
                  <a:srgbClr val="5757FF"/>
                </a:solidFill>
                <a:effectLst/>
                <a:latin typeface="Times New Roman" panose="02020603050405020304" pitchFamily="18" charset="0"/>
                <a:cs typeface="Times New Roman" panose="02020603050405020304" pitchFamily="18" charset="0"/>
              </a:rPr>
              <a:t>vắng</a:t>
            </a:r>
            <a:r>
              <a:rPr lang="en-US" sz="2800" b="1" dirty="0">
                <a:solidFill>
                  <a:srgbClr val="5757FF"/>
                </a:solidFill>
                <a:effectLst/>
                <a:latin typeface="Times New Roman" panose="02020603050405020304" pitchFamily="18" charset="0"/>
                <a:cs typeface="Times New Roman" panose="02020603050405020304" pitchFamily="18" charset="0"/>
              </a:rPr>
              <a:t> </a:t>
            </a:r>
            <a:r>
              <a:rPr lang="en-US" sz="2800" b="1" dirty="0" err="1">
                <a:solidFill>
                  <a:srgbClr val="5757FF"/>
                </a:solidFill>
                <a:effectLst/>
                <a:latin typeface="Times New Roman" panose="02020603050405020304" pitchFamily="18" charset="0"/>
                <a:cs typeface="Times New Roman" panose="02020603050405020304" pitchFamily="18" charset="0"/>
              </a:rPr>
              <a:t>nhưng</a:t>
            </a:r>
            <a:r>
              <a:rPr lang="en-US" sz="2800" b="1" dirty="0">
                <a:solidFill>
                  <a:srgbClr val="5757FF"/>
                </a:solidFill>
                <a:effectLst/>
                <a:latin typeface="Times New Roman" panose="02020603050405020304" pitchFamily="18" charset="0"/>
                <a:cs typeface="Times New Roman" panose="02020603050405020304" pitchFamily="18" charset="0"/>
              </a:rPr>
              <a:t> </a:t>
            </a:r>
            <a:r>
              <a:rPr lang="en-US" sz="2800" b="1" dirty="0" err="1">
                <a:solidFill>
                  <a:srgbClr val="5757FF"/>
                </a:solidFill>
                <a:effectLst/>
                <a:latin typeface="Times New Roman" panose="02020603050405020304" pitchFamily="18" charset="0"/>
                <a:cs typeface="Times New Roman" panose="02020603050405020304" pitchFamily="18" charset="0"/>
              </a:rPr>
              <a:t>đầy</a:t>
            </a:r>
            <a:r>
              <a:rPr lang="en-US" sz="2800" b="1" dirty="0">
                <a:solidFill>
                  <a:srgbClr val="5757FF"/>
                </a:solidFill>
                <a:effectLst/>
                <a:latin typeface="Times New Roman" panose="02020603050405020304" pitchFamily="18" charset="0"/>
                <a:cs typeface="Times New Roman" panose="02020603050405020304" pitchFamily="18" charset="0"/>
              </a:rPr>
              <a:t> </a:t>
            </a:r>
            <a:r>
              <a:rPr lang="en-US" sz="2800" b="1" dirty="0" err="1">
                <a:solidFill>
                  <a:srgbClr val="5757FF"/>
                </a:solidFill>
                <a:effectLst/>
                <a:latin typeface="Times New Roman" panose="02020603050405020304" pitchFamily="18" charset="0"/>
                <a:cs typeface="Times New Roman" panose="02020603050405020304" pitchFamily="18" charset="0"/>
              </a:rPr>
              <a:t>sức</a:t>
            </a:r>
            <a:r>
              <a:rPr lang="en-US" sz="2800" b="1" dirty="0">
                <a:solidFill>
                  <a:srgbClr val="5757FF"/>
                </a:solidFill>
                <a:effectLst/>
                <a:latin typeface="Times New Roman" panose="02020603050405020304" pitchFamily="18" charset="0"/>
                <a:cs typeface="Times New Roman" panose="02020603050405020304" pitchFamily="18" charset="0"/>
              </a:rPr>
              <a:t> </a:t>
            </a:r>
            <a:r>
              <a:rPr lang="en-US" sz="2800" b="1" dirty="0" err="1">
                <a:solidFill>
                  <a:srgbClr val="5757FF"/>
                </a:solidFill>
                <a:effectLst/>
                <a:latin typeface="Times New Roman" panose="02020603050405020304" pitchFamily="18" charset="0"/>
                <a:cs typeface="Times New Roman" panose="02020603050405020304" pitchFamily="18" charset="0"/>
              </a:rPr>
              <a:t>sống</a:t>
            </a:r>
            <a:r>
              <a:rPr lang="en-US" sz="2800" b="1" dirty="0">
                <a:solidFill>
                  <a:srgbClr val="5757FF"/>
                </a:solidFill>
                <a:effectLst/>
                <a:latin typeface="Times New Roman" panose="02020603050405020304" pitchFamily="18" charset="0"/>
                <a:cs typeface="Times New Roman" panose="02020603050405020304" pitchFamily="18" charset="0"/>
              </a:rPr>
              <a:t> </a:t>
            </a:r>
            <a:r>
              <a:rPr lang="en-US" sz="2800" b="1" dirty="0" err="1">
                <a:solidFill>
                  <a:srgbClr val="5757FF"/>
                </a:solidFill>
                <a:effectLst/>
                <a:latin typeface="Times New Roman" panose="02020603050405020304" pitchFamily="18" charset="0"/>
                <a:cs typeface="Times New Roman" panose="02020603050405020304" pitchFamily="18" charset="0"/>
              </a:rPr>
              <a:t>của</a:t>
            </a:r>
            <a:r>
              <a:rPr lang="en-US" sz="2800" b="1" dirty="0">
                <a:solidFill>
                  <a:srgbClr val="5757FF"/>
                </a:solidFill>
                <a:effectLst/>
                <a:latin typeface="Times New Roman" panose="02020603050405020304" pitchFamily="18" charset="0"/>
                <a:cs typeface="Times New Roman" panose="02020603050405020304" pitchFamily="18" charset="0"/>
              </a:rPr>
              <a:t> </a:t>
            </a:r>
            <a:r>
              <a:rPr lang="en-US" sz="2800" b="1" dirty="0" err="1">
                <a:solidFill>
                  <a:srgbClr val="5757FF"/>
                </a:solidFill>
                <a:effectLst/>
                <a:latin typeface="Times New Roman" panose="02020603050405020304" pitchFamily="18" charset="0"/>
                <a:cs typeface="Times New Roman" panose="02020603050405020304" pitchFamily="18" charset="0"/>
              </a:rPr>
              <a:t>thiên</a:t>
            </a:r>
            <a:r>
              <a:rPr lang="en-US" sz="2800" b="1" dirty="0">
                <a:solidFill>
                  <a:srgbClr val="5757FF"/>
                </a:solidFill>
                <a:effectLst/>
                <a:latin typeface="Times New Roman" panose="02020603050405020304" pitchFamily="18" charset="0"/>
                <a:cs typeface="Times New Roman" panose="02020603050405020304" pitchFamily="18" charset="0"/>
              </a:rPr>
              <a:t> </a:t>
            </a:r>
            <a:r>
              <a:rPr lang="en-US" sz="2800" b="1" dirty="0" err="1">
                <a:solidFill>
                  <a:srgbClr val="5757FF"/>
                </a:solidFill>
                <a:effectLst/>
                <a:latin typeface="Times New Roman" panose="02020603050405020304" pitchFamily="18" charset="0"/>
                <a:cs typeface="Times New Roman" panose="02020603050405020304" pitchFamily="18" charset="0"/>
              </a:rPr>
              <a:t>nhiên</a:t>
            </a:r>
            <a:r>
              <a:rPr lang="en-US" sz="2800" b="1" dirty="0">
                <a:solidFill>
                  <a:srgbClr val="5757FF"/>
                </a:solidFill>
                <a:effectLst/>
                <a:latin typeface="Times New Roman" panose="02020603050405020304" pitchFamily="18" charset="0"/>
                <a:cs typeface="Times New Roman" panose="02020603050405020304" pitchFamily="18" charset="0"/>
              </a:rPr>
              <a:t> </a:t>
            </a:r>
            <a:r>
              <a:rPr lang="en-US" sz="2800" b="1" dirty="0" err="1">
                <a:solidFill>
                  <a:srgbClr val="5757FF"/>
                </a:solidFill>
                <a:effectLst/>
                <a:latin typeface="Times New Roman" panose="02020603050405020304" pitchFamily="18" charset="0"/>
                <a:cs typeface="Times New Roman" panose="02020603050405020304" pitchFamily="18" charset="0"/>
              </a:rPr>
              <a:t>Đèo</a:t>
            </a:r>
            <a:r>
              <a:rPr lang="en-US" sz="2800" b="1" dirty="0">
                <a:solidFill>
                  <a:srgbClr val="5757FF"/>
                </a:solidFill>
                <a:effectLst/>
                <a:latin typeface="Times New Roman" panose="02020603050405020304" pitchFamily="18" charset="0"/>
                <a:cs typeface="Times New Roman" panose="02020603050405020304" pitchFamily="18" charset="0"/>
              </a:rPr>
              <a:t> </a:t>
            </a:r>
            <a:r>
              <a:rPr lang="en-US" sz="2800" b="1" dirty="0" err="1">
                <a:solidFill>
                  <a:srgbClr val="5757FF"/>
                </a:solidFill>
                <a:effectLst/>
                <a:latin typeface="Times New Roman" panose="02020603050405020304" pitchFamily="18" charset="0"/>
                <a:cs typeface="Times New Roman" panose="02020603050405020304" pitchFamily="18" charset="0"/>
              </a:rPr>
              <a:t>Ngang</a:t>
            </a:r>
            <a:r>
              <a:rPr lang="en-US" sz="2800" b="1" dirty="0">
                <a:solidFill>
                  <a:srgbClr val="5757FF"/>
                </a:solidFill>
                <a:effectLst/>
                <a:latin typeface="Times New Roman" panose="02020603050405020304" pitchFamily="18" charset="0"/>
                <a:cs typeface="Times New Roman" panose="02020603050405020304" pitchFamily="18" charset="0"/>
              </a:rPr>
              <a:t> </a:t>
            </a:r>
            <a:r>
              <a:rPr lang="en-US" sz="2800" b="1" dirty="0" err="1">
                <a:solidFill>
                  <a:srgbClr val="5757FF"/>
                </a:solidFill>
                <a:effectLst/>
                <a:latin typeface="Times New Roman" panose="02020603050405020304" pitchFamily="18" charset="0"/>
                <a:cs typeface="Times New Roman" panose="02020603050405020304" pitchFamily="18" charset="0"/>
              </a:rPr>
              <a:t>và</a:t>
            </a:r>
            <a:r>
              <a:rPr lang="en-US" sz="2800" b="1" dirty="0">
                <a:solidFill>
                  <a:srgbClr val="5757FF"/>
                </a:solidFill>
                <a:effectLst/>
                <a:latin typeface="Times New Roman" panose="02020603050405020304" pitchFamily="18" charset="0"/>
                <a:cs typeface="Times New Roman" panose="02020603050405020304" pitchFamily="18" charset="0"/>
              </a:rPr>
              <a:t> </a:t>
            </a:r>
            <a:r>
              <a:rPr lang="en-US" sz="2800" b="1" dirty="0" err="1">
                <a:solidFill>
                  <a:srgbClr val="5757FF"/>
                </a:solidFill>
                <a:effectLst/>
                <a:latin typeface="Times New Roman" panose="02020603050405020304" pitchFamily="18" charset="0"/>
                <a:cs typeface="Times New Roman" panose="02020603050405020304" pitchFamily="18" charset="0"/>
              </a:rPr>
              <a:t>sự</a:t>
            </a:r>
            <a:r>
              <a:rPr lang="en-US" sz="2800" b="1" dirty="0">
                <a:solidFill>
                  <a:srgbClr val="5757FF"/>
                </a:solidFill>
                <a:effectLst/>
                <a:latin typeface="Times New Roman" panose="02020603050405020304" pitchFamily="18" charset="0"/>
                <a:cs typeface="Times New Roman" panose="02020603050405020304" pitchFamily="18" charset="0"/>
              </a:rPr>
              <a:t> </a:t>
            </a:r>
            <a:r>
              <a:rPr lang="en-US" sz="2800" b="1" dirty="0" err="1">
                <a:solidFill>
                  <a:srgbClr val="5757FF"/>
                </a:solidFill>
                <a:effectLst/>
                <a:latin typeface="Times New Roman" panose="02020603050405020304" pitchFamily="18" charset="0"/>
                <a:cs typeface="Times New Roman" panose="02020603050405020304" pitchFamily="18" charset="0"/>
              </a:rPr>
              <a:t>lặng</a:t>
            </a:r>
            <a:r>
              <a:rPr lang="en-US" sz="2800" b="1" dirty="0">
                <a:solidFill>
                  <a:srgbClr val="5757FF"/>
                </a:solidFill>
                <a:effectLst/>
                <a:latin typeface="Times New Roman" panose="02020603050405020304" pitchFamily="18" charset="0"/>
                <a:cs typeface="Times New Roman" panose="02020603050405020304" pitchFamily="18" charset="0"/>
              </a:rPr>
              <a:t> </a:t>
            </a:r>
            <a:r>
              <a:rPr lang="en-US" sz="2800" b="1" dirty="0" err="1">
                <a:solidFill>
                  <a:srgbClr val="5757FF"/>
                </a:solidFill>
                <a:effectLst/>
                <a:latin typeface="Times New Roman" panose="02020603050405020304" pitchFamily="18" charset="0"/>
                <a:cs typeface="Times New Roman" panose="02020603050405020304" pitchFamily="18" charset="0"/>
              </a:rPr>
              <a:t>lẽ</a:t>
            </a:r>
            <a:r>
              <a:rPr lang="en-US" sz="2800" b="1" dirty="0">
                <a:solidFill>
                  <a:srgbClr val="5757FF"/>
                </a:solidFill>
                <a:effectLst/>
                <a:latin typeface="Times New Roman" panose="02020603050405020304" pitchFamily="18" charset="0"/>
                <a:cs typeface="Times New Roman" panose="02020603050405020304" pitchFamily="18" charset="0"/>
              </a:rPr>
              <a:t>, </a:t>
            </a:r>
            <a:r>
              <a:rPr lang="en-US" sz="2800" b="1" dirty="0" err="1">
                <a:solidFill>
                  <a:srgbClr val="5757FF"/>
                </a:solidFill>
                <a:effectLst/>
                <a:latin typeface="Times New Roman" panose="02020603050405020304" pitchFamily="18" charset="0"/>
                <a:cs typeface="Times New Roman" panose="02020603050405020304" pitchFamily="18" charset="0"/>
              </a:rPr>
              <a:t>đìu</a:t>
            </a:r>
            <a:r>
              <a:rPr lang="en-US" sz="2800" b="1" dirty="0">
                <a:solidFill>
                  <a:srgbClr val="5757FF"/>
                </a:solidFill>
                <a:effectLst/>
                <a:latin typeface="Times New Roman" panose="02020603050405020304" pitchFamily="18" charset="0"/>
                <a:cs typeface="Times New Roman" panose="02020603050405020304" pitchFamily="18" charset="0"/>
              </a:rPr>
              <a:t> </a:t>
            </a:r>
            <a:r>
              <a:rPr lang="en-US" sz="2800" b="1" dirty="0" err="1">
                <a:solidFill>
                  <a:srgbClr val="5757FF"/>
                </a:solidFill>
                <a:effectLst/>
                <a:latin typeface="Times New Roman" panose="02020603050405020304" pitchFamily="18" charset="0"/>
                <a:cs typeface="Times New Roman" panose="02020603050405020304" pitchFamily="18" charset="0"/>
              </a:rPr>
              <a:t>hiu</a:t>
            </a:r>
            <a:r>
              <a:rPr lang="en-US" sz="2800" b="1" dirty="0">
                <a:solidFill>
                  <a:srgbClr val="5757FF"/>
                </a:solidFill>
                <a:effectLst/>
                <a:latin typeface="Times New Roman" panose="02020603050405020304" pitchFamily="18" charset="0"/>
                <a:cs typeface="Times New Roman" panose="02020603050405020304" pitchFamily="18" charset="0"/>
              </a:rPr>
              <a:t> </a:t>
            </a:r>
            <a:r>
              <a:rPr lang="en-US" sz="2800" b="1" dirty="0" err="1">
                <a:solidFill>
                  <a:srgbClr val="5757FF"/>
                </a:solidFill>
                <a:effectLst/>
                <a:latin typeface="Times New Roman" panose="02020603050405020304" pitchFamily="18" charset="0"/>
                <a:cs typeface="Times New Roman" panose="02020603050405020304" pitchFamily="18" charset="0"/>
              </a:rPr>
              <a:t>của</a:t>
            </a:r>
            <a:r>
              <a:rPr lang="en-US" sz="2800" b="1" dirty="0">
                <a:solidFill>
                  <a:srgbClr val="5757FF"/>
                </a:solidFill>
                <a:effectLst/>
                <a:latin typeface="Times New Roman" panose="02020603050405020304" pitchFamily="18" charset="0"/>
                <a:cs typeface="Times New Roman" panose="02020603050405020304" pitchFamily="18" charset="0"/>
              </a:rPr>
              <a:t> </a:t>
            </a:r>
            <a:r>
              <a:rPr lang="en-US" sz="2800" b="1" dirty="0" err="1">
                <a:solidFill>
                  <a:srgbClr val="5757FF"/>
                </a:solidFill>
                <a:effectLst/>
                <a:latin typeface="Times New Roman" panose="02020603050405020304" pitchFamily="18" charset="0"/>
                <a:cs typeface="Times New Roman" panose="02020603050405020304" pitchFamily="18" charset="0"/>
              </a:rPr>
              <a:t>đời</a:t>
            </a:r>
            <a:r>
              <a:rPr lang="en-US" sz="2800" b="1" dirty="0">
                <a:solidFill>
                  <a:srgbClr val="5757FF"/>
                </a:solidFill>
                <a:effectLst/>
                <a:latin typeface="Times New Roman" panose="02020603050405020304" pitchFamily="18" charset="0"/>
                <a:cs typeface="Times New Roman" panose="02020603050405020304" pitchFamily="18" charset="0"/>
              </a:rPr>
              <a:t> </a:t>
            </a:r>
            <a:r>
              <a:rPr lang="en-US" sz="2800" b="1" dirty="0" err="1">
                <a:solidFill>
                  <a:srgbClr val="5757FF"/>
                </a:solidFill>
                <a:effectLst/>
                <a:latin typeface="Times New Roman" panose="02020603050405020304" pitchFamily="18" charset="0"/>
                <a:cs typeface="Times New Roman" panose="02020603050405020304" pitchFamily="18" charset="0"/>
              </a:rPr>
              <a:t>sống</a:t>
            </a:r>
            <a:r>
              <a:rPr lang="en-US" sz="2800" b="1" dirty="0">
                <a:solidFill>
                  <a:srgbClr val="5757FF"/>
                </a:solidFill>
                <a:effectLst/>
                <a:latin typeface="Times New Roman" panose="02020603050405020304" pitchFamily="18" charset="0"/>
                <a:cs typeface="Times New Roman" panose="02020603050405020304" pitchFamily="18" charset="0"/>
              </a:rPr>
              <a:t> con </a:t>
            </a:r>
            <a:r>
              <a:rPr lang="en-US" sz="2800" b="1" dirty="0" err="1">
                <a:solidFill>
                  <a:srgbClr val="5757FF"/>
                </a:solidFill>
                <a:effectLst/>
                <a:latin typeface="Times New Roman" panose="02020603050405020304" pitchFamily="18" charset="0"/>
                <a:cs typeface="Times New Roman" panose="02020603050405020304" pitchFamily="18" charset="0"/>
              </a:rPr>
              <a:t>người</a:t>
            </a:r>
            <a:r>
              <a:rPr lang="en-US" sz="2800" b="1" dirty="0">
                <a:solidFill>
                  <a:srgbClr val="5757FF"/>
                </a:solidFill>
                <a:effectLst/>
                <a:latin typeface="Times New Roman" panose="02020603050405020304" pitchFamily="18" charset="0"/>
                <a:cs typeface="Times New Roman" panose="02020603050405020304" pitchFamily="18" charset="0"/>
              </a:rPr>
              <a:t>. Qua </a:t>
            </a:r>
            <a:r>
              <a:rPr lang="en-US" sz="2800" b="1" dirty="0" err="1">
                <a:solidFill>
                  <a:srgbClr val="5757FF"/>
                </a:solidFill>
                <a:effectLst/>
                <a:latin typeface="Times New Roman" panose="02020603050405020304" pitchFamily="18" charset="0"/>
                <a:cs typeface="Times New Roman" panose="02020603050405020304" pitchFamily="18" charset="0"/>
              </a:rPr>
              <a:t>đó</a:t>
            </a:r>
            <a:r>
              <a:rPr lang="en-US" sz="2800" b="1" dirty="0">
                <a:solidFill>
                  <a:srgbClr val="5757FF"/>
                </a:solidFill>
                <a:effectLst/>
                <a:latin typeface="Times New Roman" panose="02020603050405020304" pitchFamily="18" charset="0"/>
                <a:cs typeface="Times New Roman" panose="02020603050405020304" pitchFamily="18" charset="0"/>
              </a:rPr>
              <a:t> </a:t>
            </a:r>
            <a:r>
              <a:rPr lang="en-US" sz="2800" b="1" dirty="0" err="1">
                <a:solidFill>
                  <a:srgbClr val="5757FF"/>
                </a:solidFill>
                <a:effectLst/>
                <a:latin typeface="Times New Roman" panose="02020603050405020304" pitchFamily="18" charset="0"/>
                <a:cs typeface="Times New Roman" panose="02020603050405020304" pitchFamily="18" charset="0"/>
              </a:rPr>
              <a:t>làm</a:t>
            </a:r>
            <a:r>
              <a:rPr lang="en-US" sz="2800" b="1" dirty="0">
                <a:solidFill>
                  <a:srgbClr val="5757FF"/>
                </a:solidFill>
                <a:effectLst/>
                <a:latin typeface="Times New Roman" panose="02020603050405020304" pitchFamily="18" charset="0"/>
                <a:cs typeface="Times New Roman" panose="02020603050405020304" pitchFamily="18" charset="0"/>
              </a:rPr>
              <a:t> </a:t>
            </a:r>
            <a:r>
              <a:rPr lang="en-US" sz="2800" b="1" dirty="0" err="1">
                <a:solidFill>
                  <a:srgbClr val="5757FF"/>
                </a:solidFill>
                <a:effectLst/>
                <a:latin typeface="Times New Roman" panose="02020603050405020304" pitchFamily="18" charset="0"/>
                <a:cs typeface="Times New Roman" panose="02020603050405020304" pitchFamily="18" charset="0"/>
              </a:rPr>
              <a:t>nổi</a:t>
            </a:r>
            <a:r>
              <a:rPr lang="en-US" sz="2800" b="1" dirty="0">
                <a:solidFill>
                  <a:srgbClr val="5757FF"/>
                </a:solidFill>
                <a:effectLst/>
                <a:latin typeface="Times New Roman" panose="02020603050405020304" pitchFamily="18" charset="0"/>
                <a:cs typeface="Times New Roman" panose="02020603050405020304" pitchFamily="18" charset="0"/>
              </a:rPr>
              <a:t> </a:t>
            </a:r>
            <a:r>
              <a:rPr lang="en-US" sz="2800" b="1" dirty="0" err="1">
                <a:solidFill>
                  <a:srgbClr val="5757FF"/>
                </a:solidFill>
                <a:effectLst/>
                <a:latin typeface="Times New Roman" panose="02020603050405020304" pitchFamily="18" charset="0"/>
                <a:cs typeface="Times New Roman" panose="02020603050405020304" pitchFamily="18" charset="0"/>
              </a:rPr>
              <a:t>bật</a:t>
            </a:r>
            <a:r>
              <a:rPr lang="en-US" sz="2800" b="1" dirty="0">
                <a:solidFill>
                  <a:srgbClr val="5757FF"/>
                </a:solidFill>
                <a:effectLst/>
                <a:latin typeface="Times New Roman" panose="02020603050405020304" pitchFamily="18" charset="0"/>
                <a:cs typeface="Times New Roman" panose="02020603050405020304" pitchFamily="18" charset="0"/>
              </a:rPr>
              <a:t> </a:t>
            </a:r>
            <a:r>
              <a:rPr lang="en-US" sz="2800" b="1" dirty="0" err="1">
                <a:solidFill>
                  <a:srgbClr val="5757FF"/>
                </a:solidFill>
                <a:effectLst/>
                <a:latin typeface="Times New Roman" panose="02020603050405020304" pitchFamily="18" charset="0"/>
                <a:cs typeface="Times New Roman" panose="02020603050405020304" pitchFamily="18" charset="0"/>
              </a:rPr>
              <a:t>tâm</a:t>
            </a:r>
            <a:r>
              <a:rPr lang="en-US" sz="2800" b="1" dirty="0">
                <a:solidFill>
                  <a:srgbClr val="5757FF"/>
                </a:solidFill>
                <a:effectLst/>
                <a:latin typeface="Times New Roman" panose="02020603050405020304" pitchFamily="18" charset="0"/>
                <a:cs typeface="Times New Roman" panose="02020603050405020304" pitchFamily="18" charset="0"/>
              </a:rPr>
              <a:t> </a:t>
            </a:r>
            <a:r>
              <a:rPr lang="en-US" sz="2800" b="1" dirty="0" err="1">
                <a:solidFill>
                  <a:srgbClr val="5757FF"/>
                </a:solidFill>
                <a:effectLst/>
                <a:latin typeface="Times New Roman" panose="02020603050405020304" pitchFamily="18" charset="0"/>
                <a:cs typeface="Times New Roman" panose="02020603050405020304" pitchFamily="18" charset="0"/>
              </a:rPr>
              <a:t>trạng</a:t>
            </a:r>
            <a:r>
              <a:rPr lang="en-US" sz="2800" b="1" dirty="0">
                <a:solidFill>
                  <a:srgbClr val="5757FF"/>
                </a:solidFill>
                <a:effectLst/>
                <a:latin typeface="Times New Roman" panose="02020603050405020304" pitchFamily="18" charset="0"/>
                <a:cs typeface="Times New Roman" panose="02020603050405020304" pitchFamily="18" charset="0"/>
              </a:rPr>
              <a:t> </a:t>
            </a:r>
            <a:r>
              <a:rPr lang="en-US" sz="2800" b="1" dirty="0" err="1">
                <a:solidFill>
                  <a:srgbClr val="5757FF"/>
                </a:solidFill>
                <a:effectLst/>
                <a:latin typeface="Times New Roman" panose="02020603050405020304" pitchFamily="18" charset="0"/>
                <a:cs typeface="Times New Roman" panose="02020603050405020304" pitchFamily="18" charset="0"/>
              </a:rPr>
              <a:t>cô</a:t>
            </a:r>
            <a:r>
              <a:rPr lang="en-US" sz="2800" b="1" dirty="0">
                <a:solidFill>
                  <a:srgbClr val="5757FF"/>
                </a:solidFill>
                <a:effectLst/>
                <a:latin typeface="Times New Roman" panose="02020603050405020304" pitchFamily="18" charset="0"/>
                <a:cs typeface="Times New Roman" panose="02020603050405020304" pitchFamily="18" charset="0"/>
              </a:rPr>
              <a:t> </a:t>
            </a:r>
            <a:r>
              <a:rPr lang="en-US" sz="2800" b="1" dirty="0" err="1">
                <a:solidFill>
                  <a:srgbClr val="5757FF"/>
                </a:solidFill>
                <a:effectLst/>
                <a:latin typeface="Times New Roman" panose="02020603050405020304" pitchFamily="18" charset="0"/>
                <a:cs typeface="Times New Roman" panose="02020603050405020304" pitchFamily="18" charset="0"/>
              </a:rPr>
              <a:t>đơn</a:t>
            </a:r>
            <a:r>
              <a:rPr lang="en-US" sz="2800" b="1" dirty="0">
                <a:solidFill>
                  <a:srgbClr val="5757FF"/>
                </a:solidFill>
                <a:effectLst/>
                <a:latin typeface="Times New Roman" panose="02020603050405020304" pitchFamily="18" charset="0"/>
                <a:cs typeface="Times New Roman" panose="02020603050405020304" pitchFamily="18" charset="0"/>
              </a:rPr>
              <a:t>, </a:t>
            </a:r>
            <a:r>
              <a:rPr lang="en-US" sz="2800" b="1" dirty="0" err="1">
                <a:solidFill>
                  <a:srgbClr val="5757FF"/>
                </a:solidFill>
                <a:effectLst/>
                <a:latin typeface="Times New Roman" panose="02020603050405020304" pitchFamily="18" charset="0"/>
                <a:cs typeface="Times New Roman" panose="02020603050405020304" pitchFamily="18" charset="0"/>
              </a:rPr>
              <a:t>rợn</a:t>
            </a:r>
            <a:r>
              <a:rPr lang="en-US" sz="2800" b="1" dirty="0">
                <a:solidFill>
                  <a:srgbClr val="5757FF"/>
                </a:solidFill>
                <a:effectLst/>
                <a:latin typeface="Times New Roman" panose="02020603050405020304" pitchFamily="18" charset="0"/>
                <a:cs typeface="Times New Roman" panose="02020603050405020304" pitchFamily="18" charset="0"/>
              </a:rPr>
              <a:t> </a:t>
            </a:r>
            <a:r>
              <a:rPr lang="en-US" sz="2800" b="1" dirty="0" err="1">
                <a:solidFill>
                  <a:srgbClr val="5757FF"/>
                </a:solidFill>
                <a:effectLst/>
                <a:latin typeface="Times New Roman" panose="02020603050405020304" pitchFamily="18" charset="0"/>
                <a:cs typeface="Times New Roman" panose="02020603050405020304" pitchFamily="18" charset="0"/>
              </a:rPr>
              <a:t>ngợp</a:t>
            </a:r>
            <a:r>
              <a:rPr lang="en-US" sz="2800" b="1" dirty="0">
                <a:solidFill>
                  <a:srgbClr val="5757FF"/>
                </a:solidFill>
                <a:effectLst/>
                <a:latin typeface="Times New Roman" panose="02020603050405020304" pitchFamily="18" charset="0"/>
                <a:cs typeface="Times New Roman" panose="02020603050405020304" pitchFamily="18" charset="0"/>
              </a:rPr>
              <a:t> </a:t>
            </a:r>
            <a:r>
              <a:rPr lang="en-US" sz="2800" b="1" dirty="0" err="1">
                <a:solidFill>
                  <a:srgbClr val="5757FF"/>
                </a:solidFill>
                <a:effectLst/>
                <a:latin typeface="Times New Roman" panose="02020603050405020304" pitchFamily="18" charset="0"/>
                <a:cs typeface="Times New Roman" panose="02020603050405020304" pitchFamily="18" charset="0"/>
              </a:rPr>
              <a:t>trước</a:t>
            </a:r>
            <a:r>
              <a:rPr lang="en-US" sz="2800" b="1" dirty="0">
                <a:solidFill>
                  <a:srgbClr val="5757FF"/>
                </a:solidFill>
                <a:effectLst/>
                <a:latin typeface="Times New Roman" panose="02020603050405020304" pitchFamily="18" charset="0"/>
                <a:cs typeface="Times New Roman" panose="02020603050405020304" pitchFamily="18" charset="0"/>
              </a:rPr>
              <a:t> </a:t>
            </a:r>
            <a:r>
              <a:rPr lang="en-US" sz="2800" b="1" dirty="0" err="1">
                <a:solidFill>
                  <a:srgbClr val="5757FF"/>
                </a:solidFill>
                <a:effectLst/>
                <a:latin typeface="Times New Roman" panose="02020603050405020304" pitchFamily="18" charset="0"/>
                <a:cs typeface="Times New Roman" panose="02020603050405020304" pitchFamily="18" charset="0"/>
              </a:rPr>
              <a:t>thiên</a:t>
            </a:r>
            <a:r>
              <a:rPr lang="en-US" sz="2800" b="1" dirty="0">
                <a:solidFill>
                  <a:srgbClr val="5757FF"/>
                </a:solidFill>
                <a:effectLst/>
                <a:latin typeface="Times New Roman" panose="02020603050405020304" pitchFamily="18" charset="0"/>
                <a:cs typeface="Times New Roman" panose="02020603050405020304" pitchFamily="18" charset="0"/>
              </a:rPr>
              <a:t> </a:t>
            </a:r>
            <a:r>
              <a:rPr lang="en-US" sz="2800" b="1" dirty="0" err="1">
                <a:solidFill>
                  <a:srgbClr val="5757FF"/>
                </a:solidFill>
                <a:effectLst/>
                <a:latin typeface="Times New Roman" panose="02020603050405020304" pitchFamily="18" charset="0"/>
                <a:cs typeface="Times New Roman" panose="02020603050405020304" pitchFamily="18" charset="0"/>
              </a:rPr>
              <a:t>nhiên</a:t>
            </a:r>
            <a:r>
              <a:rPr lang="en-US" sz="2800" b="1" dirty="0">
                <a:solidFill>
                  <a:srgbClr val="5757FF"/>
                </a:solidFill>
                <a:effectLst/>
                <a:latin typeface="Times New Roman" panose="02020603050405020304" pitchFamily="18" charset="0"/>
                <a:cs typeface="Times New Roman" panose="02020603050405020304" pitchFamily="18" charset="0"/>
              </a:rPr>
              <a:t> </a:t>
            </a:r>
            <a:r>
              <a:rPr lang="en-US" sz="2800" b="1" dirty="0" err="1">
                <a:solidFill>
                  <a:srgbClr val="5757FF"/>
                </a:solidFill>
                <a:effectLst/>
                <a:latin typeface="Times New Roman" panose="02020603050405020304" pitchFamily="18" charset="0"/>
                <a:cs typeface="Times New Roman" panose="02020603050405020304" pitchFamily="18" charset="0"/>
              </a:rPr>
              <a:t>bao</a:t>
            </a:r>
            <a:r>
              <a:rPr lang="en-US" sz="2800" b="1" dirty="0">
                <a:solidFill>
                  <a:srgbClr val="5757FF"/>
                </a:solidFill>
                <a:effectLst/>
                <a:latin typeface="Times New Roman" panose="02020603050405020304" pitchFamily="18" charset="0"/>
                <a:cs typeface="Times New Roman" panose="02020603050405020304" pitchFamily="18" charset="0"/>
              </a:rPr>
              <a:t> la </a:t>
            </a:r>
            <a:r>
              <a:rPr lang="en-US" sz="2800" b="1" dirty="0" err="1">
                <a:solidFill>
                  <a:srgbClr val="5757FF"/>
                </a:solidFill>
                <a:effectLst/>
                <a:latin typeface="Times New Roman" panose="02020603050405020304" pitchFamily="18" charset="0"/>
                <a:cs typeface="Times New Roman" panose="02020603050405020304" pitchFamily="18" charset="0"/>
              </a:rPr>
              <a:t>của</a:t>
            </a:r>
            <a:r>
              <a:rPr lang="en-US" sz="2800" b="1" dirty="0">
                <a:solidFill>
                  <a:srgbClr val="5757FF"/>
                </a:solidFill>
                <a:effectLst/>
                <a:latin typeface="Times New Roman" panose="02020603050405020304" pitchFamily="18" charset="0"/>
                <a:cs typeface="Times New Roman" panose="02020603050405020304" pitchFamily="18" charset="0"/>
              </a:rPr>
              <a:t> </a:t>
            </a:r>
            <a:r>
              <a:rPr lang="en-US" sz="2800" b="1" dirty="0" err="1">
                <a:solidFill>
                  <a:srgbClr val="5757FF"/>
                </a:solidFill>
                <a:effectLst/>
                <a:latin typeface="Times New Roman" panose="02020603050405020304" pitchFamily="18" charset="0"/>
                <a:cs typeface="Times New Roman" panose="02020603050405020304" pitchFamily="18" charset="0"/>
              </a:rPr>
              <a:t>tác</a:t>
            </a:r>
            <a:r>
              <a:rPr lang="en-US" sz="2800" b="1" dirty="0">
                <a:solidFill>
                  <a:srgbClr val="5757FF"/>
                </a:solidFill>
                <a:effectLst/>
                <a:latin typeface="Times New Roman" panose="02020603050405020304" pitchFamily="18" charset="0"/>
                <a:cs typeface="Times New Roman" panose="02020603050405020304" pitchFamily="18" charset="0"/>
              </a:rPr>
              <a:t> </a:t>
            </a:r>
            <a:r>
              <a:rPr lang="en-US" sz="2800" b="1" dirty="0" err="1">
                <a:solidFill>
                  <a:srgbClr val="5757FF"/>
                </a:solidFill>
                <a:effectLst/>
                <a:latin typeface="Times New Roman" panose="02020603050405020304" pitchFamily="18" charset="0"/>
                <a:cs typeface="Times New Roman" panose="02020603050405020304" pitchFamily="18" charset="0"/>
              </a:rPr>
              <a:t>giả</a:t>
            </a:r>
            <a:r>
              <a:rPr lang="en-US" sz="2800" b="1" dirty="0">
                <a:solidFill>
                  <a:srgbClr val="5757FF"/>
                </a:solidFill>
                <a:effectLst/>
                <a:latin typeface="Times New Roman" panose="02020603050405020304" pitchFamily="18" charset="0"/>
                <a:cs typeface="Times New Roman" panose="02020603050405020304" pitchFamily="18" charset="0"/>
              </a:rPr>
              <a:t>.</a:t>
            </a:r>
            <a:r>
              <a:rPr lang="vi-VN" sz="2800" b="1" dirty="0">
                <a:solidFill>
                  <a:srgbClr val="5757FF"/>
                </a:solidFill>
                <a:effectLst/>
                <a:latin typeface="Times New Roman" panose="02020603050405020304" pitchFamily="18" charset="0"/>
                <a:cs typeface="Times New Roman" panose="02020603050405020304" pitchFamily="18" charset="0"/>
              </a:rPr>
              <a:t> </a:t>
            </a:r>
            <a:endParaRPr lang="en-US" sz="2800" b="1" dirty="0">
              <a:solidFill>
                <a:srgbClr val="5757FF"/>
              </a:solidFill>
              <a:effectLst/>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25D4E338-0624-E34C-B6F9-1A0579DB5A8D}"/>
              </a:ext>
            </a:extLst>
          </p:cNvPr>
          <p:cNvSpPr txBox="1"/>
          <p:nvPr/>
        </p:nvSpPr>
        <p:spPr>
          <a:xfrm>
            <a:off x="1155593" y="3447474"/>
            <a:ext cx="5555090" cy="461665"/>
          </a:xfrm>
          <a:prstGeom prst="rect">
            <a:avLst/>
          </a:prstGeom>
          <a:noFill/>
        </p:spPr>
        <p:txBody>
          <a:bodyPr wrap="square">
            <a:spAutoFit/>
          </a:bodyPr>
          <a:lstStyle/>
          <a:p>
            <a:pPr marL="342900" indent="-342900" algn="just">
              <a:buFont typeface="Arial" panose="020B0604020202020204" pitchFamily="34" charset="0"/>
              <a:buChar char="•"/>
            </a:pPr>
            <a:r>
              <a:rPr lang="en-US" sz="2400">
                <a:latin typeface="Times New Roman" pitchFamily="18" charset="0"/>
                <a:cs typeface="Times New Roman" pitchFamily="18" charset="0"/>
              </a:rPr>
              <a:t>Từ tượng thanh </a:t>
            </a:r>
            <a:r>
              <a:rPr lang="en-US" sz="2400" i="1">
                <a:latin typeface="Times New Roman" pitchFamily="18" charset="0"/>
                <a:cs typeface="Times New Roman" pitchFamily="18" charset="0"/>
              </a:rPr>
              <a:t>“quốc quốc”, “gia gia”</a:t>
            </a:r>
            <a:endParaRPr lang="en-US" sz="2400"/>
          </a:p>
        </p:txBody>
      </p:sp>
      <p:sp>
        <p:nvSpPr>
          <p:cNvPr id="8" name="TextBox 7">
            <a:extLst>
              <a:ext uri="{FF2B5EF4-FFF2-40B4-BE49-F238E27FC236}">
                <a16:creationId xmlns:a16="http://schemas.microsoft.com/office/drawing/2014/main" id="{C312B2D6-7C78-7372-BCB7-4B03CF1A1DEB}"/>
              </a:ext>
            </a:extLst>
          </p:cNvPr>
          <p:cNvSpPr txBox="1"/>
          <p:nvPr/>
        </p:nvSpPr>
        <p:spPr>
          <a:xfrm>
            <a:off x="1593201" y="6264300"/>
            <a:ext cx="6209522" cy="461665"/>
          </a:xfrm>
          <a:prstGeom prst="rect">
            <a:avLst/>
          </a:prstGeom>
          <a:noFill/>
        </p:spPr>
        <p:txBody>
          <a:bodyPr wrap="square">
            <a:spAutoFit/>
          </a:bodyPr>
          <a:lstStyle/>
          <a:p>
            <a:r>
              <a:rPr lang="vi-VN" sz="2400" b="1">
                <a:solidFill>
                  <a:srgbClr val="5757FF"/>
                </a:solidFill>
                <a:effectLst/>
                <a:latin typeface="Times New Roman" panose="02020603050405020304" pitchFamily="18" charset="0"/>
                <a:cs typeface="Times New Roman" panose="02020603050405020304" pitchFamily="18" charset="0"/>
              </a:rPr>
              <a:t>=&gt; Tả cảnh ngụ tình.</a:t>
            </a:r>
            <a:endParaRPr lang="en-US" sz="2400" b="1"/>
          </a:p>
        </p:txBody>
      </p:sp>
    </p:spTree>
    <p:extLst>
      <p:ext uri="{BB962C8B-B14F-4D97-AF65-F5344CB8AC3E}">
        <p14:creationId xmlns:p14="http://schemas.microsoft.com/office/powerpoint/2010/main" val="3441516053"/>
      </p:ext>
    </p:extLst>
  </p:cSld>
  <p:clrMapOvr>
    <a:masterClrMapping/>
  </p:clrMapOvr>
  <mc:AlternateContent xmlns:mc="http://schemas.openxmlformats.org/markup-compatibility/2006" xmlns:p14="http://schemas.microsoft.com/office/powerpoint/2010/main">
    <mc:Choice Requires="p14">
      <p:transition spd="slow" p14:dur="2000" advTm="3000">
        <p14:pan dir="u"/>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6"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80">
                                          <p:stCondLst>
                                            <p:cond delay="0"/>
                                          </p:stCondLst>
                                        </p:cTn>
                                        <p:tgtEl>
                                          <p:spTgt spid="8"/>
                                        </p:tgtEl>
                                      </p:cBhvr>
                                    </p:animEffect>
                                    <p:anim calcmode="lin" valueType="num">
                                      <p:cBhvr>
                                        <p:cTn id="3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43" dur="26">
                                          <p:stCondLst>
                                            <p:cond delay="650"/>
                                          </p:stCondLst>
                                        </p:cTn>
                                        <p:tgtEl>
                                          <p:spTgt spid="8"/>
                                        </p:tgtEl>
                                      </p:cBhvr>
                                      <p:to x="100000" y="60000"/>
                                    </p:animScale>
                                    <p:animScale>
                                      <p:cBhvr>
                                        <p:cTn id="44" dur="166" decel="50000">
                                          <p:stCondLst>
                                            <p:cond delay="676"/>
                                          </p:stCondLst>
                                        </p:cTn>
                                        <p:tgtEl>
                                          <p:spTgt spid="8"/>
                                        </p:tgtEl>
                                      </p:cBhvr>
                                      <p:to x="100000" y="100000"/>
                                    </p:animScale>
                                    <p:animScale>
                                      <p:cBhvr>
                                        <p:cTn id="45" dur="26">
                                          <p:stCondLst>
                                            <p:cond delay="1312"/>
                                          </p:stCondLst>
                                        </p:cTn>
                                        <p:tgtEl>
                                          <p:spTgt spid="8"/>
                                        </p:tgtEl>
                                      </p:cBhvr>
                                      <p:to x="100000" y="80000"/>
                                    </p:animScale>
                                    <p:animScale>
                                      <p:cBhvr>
                                        <p:cTn id="46" dur="166" decel="50000">
                                          <p:stCondLst>
                                            <p:cond delay="1338"/>
                                          </p:stCondLst>
                                        </p:cTn>
                                        <p:tgtEl>
                                          <p:spTgt spid="8"/>
                                        </p:tgtEl>
                                      </p:cBhvr>
                                      <p:to x="100000" y="100000"/>
                                    </p:animScale>
                                    <p:animScale>
                                      <p:cBhvr>
                                        <p:cTn id="47" dur="26">
                                          <p:stCondLst>
                                            <p:cond delay="1642"/>
                                          </p:stCondLst>
                                        </p:cTn>
                                        <p:tgtEl>
                                          <p:spTgt spid="8"/>
                                        </p:tgtEl>
                                      </p:cBhvr>
                                      <p:to x="100000" y="90000"/>
                                    </p:animScale>
                                    <p:animScale>
                                      <p:cBhvr>
                                        <p:cTn id="48" dur="166" decel="50000">
                                          <p:stCondLst>
                                            <p:cond delay="1668"/>
                                          </p:stCondLst>
                                        </p:cTn>
                                        <p:tgtEl>
                                          <p:spTgt spid="8"/>
                                        </p:tgtEl>
                                      </p:cBhvr>
                                      <p:to x="100000" y="100000"/>
                                    </p:animScale>
                                    <p:animScale>
                                      <p:cBhvr>
                                        <p:cTn id="49" dur="26">
                                          <p:stCondLst>
                                            <p:cond delay="1808"/>
                                          </p:stCondLst>
                                        </p:cTn>
                                        <p:tgtEl>
                                          <p:spTgt spid="8"/>
                                        </p:tgtEl>
                                      </p:cBhvr>
                                      <p:to x="100000" y="95000"/>
                                    </p:animScale>
                                    <p:animScale>
                                      <p:cBhvr>
                                        <p:cTn id="5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1" grpId="0"/>
      <p:bldP spid="13" grpId="0"/>
      <p:bldP spid="4"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F36E03E-3280-D983-30BD-8D3E04D5BD50}"/>
              </a:ext>
            </a:extLst>
          </p:cNvPr>
          <p:cNvSpPr txBox="1"/>
          <p:nvPr/>
        </p:nvSpPr>
        <p:spPr>
          <a:xfrm>
            <a:off x="478154" y="-806297"/>
            <a:ext cx="8589645" cy="1956841"/>
          </a:xfrm>
          <a:prstGeom prst="rect">
            <a:avLst/>
          </a:prstGeom>
        </p:spPr>
        <p:txBody>
          <a:bodyPr vert="horz" lIns="91440" tIns="45720" rIns="91440" bIns="45720" rtlCol="0" anchor="b">
            <a:normAutofit/>
          </a:bodyPr>
          <a:lstStyle/>
          <a:p>
            <a:pPr marL="0" marR="0">
              <a:lnSpc>
                <a:spcPct val="90000"/>
              </a:lnSpc>
              <a:spcBef>
                <a:spcPct val="0"/>
              </a:spcBef>
              <a:spcAft>
                <a:spcPts val="600"/>
              </a:spcAft>
            </a:pPr>
            <a:r>
              <a:rPr lang="en-US" sz="2400" b="1">
                <a:solidFill>
                  <a:srgbClr val="FF0000"/>
                </a:solidFill>
                <a:effectLst/>
                <a:latin typeface="Lobster Two" panose="02000506000000020003" pitchFamily="2" charset="0"/>
                <a:ea typeface="+mj-ea"/>
                <a:cs typeface="+mj-cs"/>
              </a:rPr>
              <a:t>1. Nét độc đáo của bài thơ thể hiện qua hình ảnh, từ ngữ, biện pháp tu từ.</a:t>
            </a:r>
            <a:endParaRPr lang="en-US" sz="2400">
              <a:solidFill>
                <a:srgbClr val="FF0000"/>
              </a:solidFill>
              <a:effectLst/>
              <a:latin typeface="Lobster Two" panose="02000506000000020003" pitchFamily="2" charset="0"/>
              <a:ea typeface="+mj-ea"/>
              <a:cs typeface="+mj-cs"/>
            </a:endParaRPr>
          </a:p>
        </p:txBody>
      </p:sp>
      <p:pic>
        <p:nvPicPr>
          <p:cNvPr id="5" name="Picture 8" descr="Deongang1">
            <a:extLst>
              <a:ext uri="{FF2B5EF4-FFF2-40B4-BE49-F238E27FC236}">
                <a16:creationId xmlns:a16="http://schemas.microsoft.com/office/drawing/2014/main" id="{DCCEA614-4060-6750-9213-C1ED73DE16B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387" r="24663"/>
          <a:stretch/>
        </p:blipFill>
        <p:spPr bwMode="auto">
          <a:xfrm>
            <a:off x="7037899" y="1722511"/>
            <a:ext cx="5151053" cy="5135489"/>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457222E0-F153-A080-6CAD-069682D2BA2D}"/>
              </a:ext>
            </a:extLst>
          </p:cNvPr>
          <p:cNvSpPr txBox="1"/>
          <p:nvPr/>
        </p:nvSpPr>
        <p:spPr>
          <a:xfrm>
            <a:off x="623102" y="1048009"/>
            <a:ext cx="6209522" cy="424732"/>
          </a:xfrm>
          <a:prstGeom prst="rect">
            <a:avLst/>
          </a:prstGeom>
          <a:noFill/>
        </p:spPr>
        <p:txBody>
          <a:bodyPr wrap="square">
            <a:spAutoFit/>
          </a:bodyPr>
          <a:lstStyle/>
          <a:p>
            <a:pPr marL="342900" marR="0" lvl="0" indent="-228600">
              <a:lnSpc>
                <a:spcPct val="90000"/>
              </a:lnSpc>
              <a:spcBef>
                <a:spcPts val="0"/>
              </a:spcBef>
              <a:spcAft>
                <a:spcPts val="600"/>
              </a:spcAft>
              <a:buFont typeface="Arial" panose="020B0604020202020204" pitchFamily="34" charset="0"/>
              <a:buChar char="•"/>
            </a:pPr>
            <a:r>
              <a:rPr lang="en-US" sz="2400">
                <a:effectLst/>
                <a:latin typeface="Times New Roman" panose="02020603050405020304" pitchFamily="18" charset="0"/>
                <a:cs typeface="Times New Roman" panose="02020603050405020304" pitchFamily="18" charset="0"/>
              </a:rPr>
              <a:t>Biện pháp tu từ:</a:t>
            </a:r>
          </a:p>
        </p:txBody>
      </p:sp>
      <p:sp>
        <p:nvSpPr>
          <p:cNvPr id="8" name="TextBox 7">
            <a:extLst>
              <a:ext uri="{FF2B5EF4-FFF2-40B4-BE49-F238E27FC236}">
                <a16:creationId xmlns:a16="http://schemas.microsoft.com/office/drawing/2014/main" id="{26DD25E4-19D1-9696-5893-095E490E5473}"/>
              </a:ext>
            </a:extLst>
          </p:cNvPr>
          <p:cNvSpPr txBox="1"/>
          <p:nvPr/>
        </p:nvSpPr>
        <p:spPr>
          <a:xfrm>
            <a:off x="828377" y="1497854"/>
            <a:ext cx="6209522" cy="1243417"/>
          </a:xfrm>
          <a:prstGeom prst="rect">
            <a:avLst/>
          </a:prstGeom>
          <a:noFill/>
        </p:spPr>
        <p:txBody>
          <a:bodyPr wrap="square">
            <a:spAutoFit/>
          </a:bodyPr>
          <a:lstStyle/>
          <a:p>
            <a:pPr marR="0">
              <a:lnSpc>
                <a:spcPct val="90000"/>
              </a:lnSpc>
              <a:spcBef>
                <a:spcPts val="0"/>
              </a:spcBef>
              <a:spcAft>
                <a:spcPts val="600"/>
              </a:spcAft>
            </a:pPr>
            <a:r>
              <a:rPr lang="en-US" sz="2400">
                <a:effectLst/>
                <a:latin typeface="Times New Roman" panose="02020603050405020304" pitchFamily="18" charset="0"/>
                <a:cs typeface="Times New Roman" panose="02020603050405020304" pitchFamily="18" charset="0"/>
              </a:rPr>
              <a:t>+ Biện pháp đảo ngữ, đối lập: Cặp câu 3 – 4:</a:t>
            </a:r>
          </a:p>
          <a:p>
            <a:pPr marR="0">
              <a:lnSpc>
                <a:spcPct val="90000"/>
              </a:lnSpc>
              <a:spcBef>
                <a:spcPts val="0"/>
              </a:spcBef>
              <a:spcAft>
                <a:spcPts val="600"/>
              </a:spcAft>
            </a:pPr>
            <a:r>
              <a:rPr lang="en-US" sz="2400">
                <a:effectLst/>
                <a:latin typeface="Times New Roman" panose="02020603050405020304" pitchFamily="18" charset="0"/>
                <a:cs typeface="Times New Roman" panose="02020603050405020304" pitchFamily="18" charset="0"/>
              </a:rPr>
              <a:t>                 </a:t>
            </a:r>
            <a:r>
              <a:rPr lang="en-US" sz="2400" i="1">
                <a:effectLst/>
                <a:latin typeface="Times New Roman" panose="02020603050405020304" pitchFamily="18" charset="0"/>
                <a:cs typeface="Times New Roman" panose="02020603050405020304" pitchFamily="18" charset="0"/>
              </a:rPr>
              <a:t>Lom khom dưới núi, </a:t>
            </a:r>
            <a:r>
              <a:rPr lang="en-US" sz="2400" i="1">
                <a:solidFill>
                  <a:srgbClr val="FF0000"/>
                </a:solidFill>
                <a:effectLst/>
                <a:latin typeface="Times New Roman" panose="02020603050405020304" pitchFamily="18" charset="0"/>
                <a:cs typeface="Times New Roman" panose="02020603050405020304" pitchFamily="18" charset="0"/>
              </a:rPr>
              <a:t>tiều vài chú</a:t>
            </a:r>
          </a:p>
          <a:p>
            <a:pPr marR="0">
              <a:lnSpc>
                <a:spcPct val="90000"/>
              </a:lnSpc>
              <a:spcBef>
                <a:spcPts val="0"/>
              </a:spcBef>
              <a:spcAft>
                <a:spcPts val="600"/>
              </a:spcAft>
            </a:pPr>
            <a:r>
              <a:rPr lang="en-US" sz="2400" i="1">
                <a:latin typeface="Times New Roman" panose="02020603050405020304" pitchFamily="18" charset="0"/>
                <a:cs typeface="Times New Roman" panose="02020603050405020304" pitchFamily="18" charset="0"/>
              </a:rPr>
              <a:t>                 Lác đác bên sông, </a:t>
            </a:r>
            <a:r>
              <a:rPr lang="en-US" sz="2400" i="1">
                <a:solidFill>
                  <a:srgbClr val="FF0000"/>
                </a:solidFill>
                <a:latin typeface="Times New Roman" panose="02020603050405020304" pitchFamily="18" charset="0"/>
                <a:cs typeface="Times New Roman" panose="02020603050405020304" pitchFamily="18" charset="0"/>
              </a:rPr>
              <a:t>chợ mấy nhà</a:t>
            </a:r>
            <a:endParaRPr lang="en-US" sz="2400" i="1">
              <a:solidFill>
                <a:srgbClr val="FF0000"/>
              </a:solidFill>
              <a:effectLst/>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66E1243E-9B04-E92A-108A-F9E3550E27A1}"/>
              </a:ext>
            </a:extLst>
          </p:cNvPr>
          <p:cNvSpPr txBox="1"/>
          <p:nvPr/>
        </p:nvSpPr>
        <p:spPr>
          <a:xfrm>
            <a:off x="1" y="2781221"/>
            <a:ext cx="7037898" cy="2677656"/>
          </a:xfrm>
          <a:prstGeom prst="rect">
            <a:avLst/>
          </a:prstGeom>
          <a:noFill/>
        </p:spPr>
        <p:txBody>
          <a:bodyPr wrap="square">
            <a:spAutoFit/>
          </a:bodyPr>
          <a:lstStyle/>
          <a:p>
            <a:pPr marR="0" algn="just">
              <a:spcBef>
                <a:spcPts val="0"/>
              </a:spcBef>
            </a:pPr>
            <a:r>
              <a:rPr lang="en-US" sz="2800" b="1" i="1" dirty="0">
                <a:effectLst/>
                <a:latin typeface="Times New Roman" panose="02020603050405020304" pitchFamily="18" charset="0"/>
                <a:cs typeface="Times New Roman" panose="02020603050405020304" pitchFamily="18" charset="0"/>
                <a:sym typeface="Wingdings" panose="05000000000000000000" pitchFamily="2" charset="2"/>
              </a:rPr>
              <a:t> </a:t>
            </a:r>
            <a:r>
              <a:rPr lang="en-US" sz="2800" b="1" i="1" dirty="0" err="1">
                <a:latin typeface="Times New Roman" panose="02020603050405020304" pitchFamily="18" charset="0"/>
                <a:cs typeface="Times New Roman" panose="02020603050405020304" pitchFamily="18" charset="0"/>
                <a:sym typeface="Wingdings" panose="05000000000000000000" pitchFamily="2" charset="2"/>
              </a:rPr>
              <a:t>N</a:t>
            </a:r>
            <a:r>
              <a:rPr lang="en-US" sz="2800" b="1" i="1" dirty="0" err="1">
                <a:effectLst/>
                <a:latin typeface="Times New Roman" panose="02020603050405020304" pitchFamily="18" charset="0"/>
                <a:cs typeface="Times New Roman" panose="02020603050405020304" pitchFamily="18" charset="0"/>
              </a:rPr>
              <a:t>hấn</a:t>
            </a:r>
            <a:r>
              <a:rPr lang="en-US" sz="2800" b="1" i="1" dirty="0">
                <a:effectLst/>
                <a:latin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cs typeface="Times New Roman" panose="02020603050405020304" pitchFamily="18" charset="0"/>
              </a:rPr>
              <a:t>mạnh</a:t>
            </a:r>
            <a:r>
              <a:rPr lang="en-US" sz="2800" b="1" i="1" dirty="0">
                <a:effectLst/>
                <a:latin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cs typeface="Times New Roman" panose="02020603050405020304" pitchFamily="18" charset="0"/>
              </a:rPr>
              <a:t>sự</a:t>
            </a:r>
            <a:r>
              <a:rPr lang="en-US" sz="2800" b="1" i="1" dirty="0">
                <a:effectLst/>
                <a:latin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cs typeface="Times New Roman" panose="02020603050405020304" pitchFamily="18" charset="0"/>
              </a:rPr>
              <a:t>nhỏ</a:t>
            </a:r>
            <a:r>
              <a:rPr lang="en-US" sz="2800" b="1" i="1" dirty="0">
                <a:effectLst/>
                <a:latin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cs typeface="Times New Roman" panose="02020603050405020304" pitchFamily="18" charset="0"/>
              </a:rPr>
              <a:t>bé</a:t>
            </a:r>
            <a:r>
              <a:rPr lang="en-US" sz="2800" b="1" i="1" dirty="0">
                <a:effectLst/>
                <a:latin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cs typeface="Times New Roman" panose="02020603050405020304" pitchFamily="18" charset="0"/>
              </a:rPr>
              <a:t>của</a:t>
            </a:r>
            <a:r>
              <a:rPr lang="en-US" sz="2800" b="1" i="1" dirty="0">
                <a:effectLst/>
                <a:latin typeface="Times New Roman" panose="02020603050405020304" pitchFamily="18" charset="0"/>
                <a:cs typeface="Times New Roman" panose="02020603050405020304" pitchFamily="18" charset="0"/>
              </a:rPr>
              <a:t> con </a:t>
            </a:r>
            <a:r>
              <a:rPr lang="en-US" sz="2800" b="1" i="1" dirty="0" err="1">
                <a:effectLst/>
                <a:latin typeface="Times New Roman" panose="02020603050405020304" pitchFamily="18" charset="0"/>
                <a:cs typeface="Times New Roman" panose="02020603050405020304" pitchFamily="18" charset="0"/>
              </a:rPr>
              <a:t>người</a:t>
            </a:r>
            <a:r>
              <a:rPr lang="en-US" sz="2800" b="1" i="1" dirty="0">
                <a:effectLst/>
                <a:latin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cs typeface="Times New Roman" panose="02020603050405020304" pitchFamily="18" charset="0"/>
              </a:rPr>
              <a:t>trước</a:t>
            </a:r>
            <a:r>
              <a:rPr lang="en-US" sz="2800" b="1" i="1" dirty="0">
                <a:effectLst/>
                <a:latin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cs typeface="Times New Roman" panose="02020603050405020304" pitchFamily="18" charset="0"/>
              </a:rPr>
              <a:t>thiên</a:t>
            </a:r>
            <a:r>
              <a:rPr lang="en-US" sz="2800" b="1" i="1" dirty="0">
                <a:effectLst/>
                <a:latin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cs typeface="Times New Roman" panose="02020603050405020304" pitchFamily="18" charset="0"/>
              </a:rPr>
              <a:t>nhiên</a:t>
            </a:r>
            <a:r>
              <a:rPr lang="en-US" sz="2800" b="1" i="1" dirty="0">
                <a:effectLst/>
                <a:latin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cs typeface="Times New Roman" panose="02020603050405020304" pitchFamily="18" charset="0"/>
              </a:rPr>
              <a:t>rộng</a:t>
            </a:r>
            <a:r>
              <a:rPr lang="en-US" sz="2800" b="1" i="1" dirty="0">
                <a:effectLst/>
                <a:latin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cs typeface="Times New Roman" panose="02020603050405020304" pitchFamily="18" charset="0"/>
              </a:rPr>
              <a:t>lớn</a:t>
            </a:r>
            <a:r>
              <a:rPr lang="en-US" sz="2800" b="1" i="1" dirty="0">
                <a:solidFill>
                  <a:srgbClr val="5757FF"/>
                </a:solidFill>
                <a:effectLst/>
                <a:latin typeface="Times New Roman" panose="02020603050405020304" pitchFamily="18" charset="0"/>
                <a:cs typeface="Times New Roman" panose="02020603050405020304" pitchFamily="18" charset="0"/>
              </a:rPr>
              <a:t>. </a:t>
            </a:r>
            <a:r>
              <a:rPr lang="en-US" sz="2800" b="1" i="1" dirty="0" err="1">
                <a:solidFill>
                  <a:srgbClr val="5757FF"/>
                </a:solidFill>
                <a:effectLst/>
                <a:latin typeface="Times New Roman" panose="02020603050405020304" pitchFamily="18" charset="0"/>
                <a:cs typeface="Times New Roman" panose="02020603050405020304" pitchFamily="18" charset="0"/>
              </a:rPr>
              <a:t>Cảnh</a:t>
            </a:r>
            <a:r>
              <a:rPr lang="en-US" sz="2800" b="1" i="1" dirty="0">
                <a:solidFill>
                  <a:srgbClr val="5757FF"/>
                </a:solidFill>
                <a:effectLst/>
                <a:latin typeface="Times New Roman" panose="02020603050405020304" pitchFamily="18" charset="0"/>
                <a:cs typeface="Times New Roman" panose="02020603050405020304" pitchFamily="18" charset="0"/>
              </a:rPr>
              <a:t> </a:t>
            </a:r>
            <a:r>
              <a:rPr lang="en-US" sz="2800" b="1" i="1" dirty="0" err="1">
                <a:solidFill>
                  <a:srgbClr val="5757FF"/>
                </a:solidFill>
                <a:effectLst/>
                <a:latin typeface="Times New Roman" panose="02020603050405020304" pitchFamily="18" charset="0"/>
                <a:cs typeface="Times New Roman" panose="02020603050405020304" pitchFamily="18" charset="0"/>
              </a:rPr>
              <a:t>vật</a:t>
            </a:r>
            <a:r>
              <a:rPr lang="en-US" sz="2800" b="1" i="1" dirty="0">
                <a:solidFill>
                  <a:srgbClr val="5757FF"/>
                </a:solidFill>
                <a:effectLst/>
                <a:latin typeface="Times New Roman" panose="02020603050405020304" pitchFamily="18" charset="0"/>
                <a:cs typeface="Times New Roman" panose="02020603050405020304" pitchFamily="18" charset="0"/>
              </a:rPr>
              <a:t> </a:t>
            </a:r>
            <a:r>
              <a:rPr lang="en-US" sz="2800" b="1" i="1" dirty="0" err="1">
                <a:solidFill>
                  <a:srgbClr val="5757FF"/>
                </a:solidFill>
                <a:effectLst/>
                <a:latin typeface="Times New Roman" panose="02020603050405020304" pitchFamily="18" charset="0"/>
                <a:cs typeface="Times New Roman" panose="02020603050405020304" pitchFamily="18" charset="0"/>
              </a:rPr>
              <a:t>và</a:t>
            </a:r>
            <a:r>
              <a:rPr lang="en-US" sz="2800" b="1" i="1" dirty="0">
                <a:solidFill>
                  <a:srgbClr val="5757FF"/>
                </a:solidFill>
                <a:effectLst/>
                <a:latin typeface="Times New Roman" panose="02020603050405020304" pitchFamily="18" charset="0"/>
                <a:cs typeface="Times New Roman" panose="02020603050405020304" pitchFamily="18" charset="0"/>
              </a:rPr>
              <a:t> con </a:t>
            </a:r>
            <a:r>
              <a:rPr lang="en-US" sz="2800" b="1" i="1" dirty="0" err="1">
                <a:solidFill>
                  <a:srgbClr val="5757FF"/>
                </a:solidFill>
                <a:effectLst/>
                <a:latin typeface="Times New Roman" panose="02020603050405020304" pitchFamily="18" charset="0"/>
                <a:cs typeface="Times New Roman" panose="02020603050405020304" pitchFamily="18" charset="0"/>
              </a:rPr>
              <a:t>người</a:t>
            </a:r>
            <a:r>
              <a:rPr lang="en-US" sz="2800" b="1" i="1" dirty="0">
                <a:solidFill>
                  <a:srgbClr val="5757FF"/>
                </a:solidFill>
                <a:effectLst/>
                <a:latin typeface="Times New Roman" panose="02020603050405020304" pitchFamily="18" charset="0"/>
                <a:cs typeface="Times New Roman" panose="02020603050405020304" pitchFamily="18" charset="0"/>
              </a:rPr>
              <a:t> </a:t>
            </a:r>
            <a:r>
              <a:rPr lang="en-US" sz="2800" b="1" i="1" dirty="0" err="1">
                <a:solidFill>
                  <a:srgbClr val="5757FF"/>
                </a:solidFill>
                <a:effectLst/>
                <a:latin typeface="Times New Roman" panose="02020603050405020304" pitchFamily="18" charset="0"/>
                <a:cs typeface="Times New Roman" panose="02020603050405020304" pitchFamily="18" charset="0"/>
              </a:rPr>
              <a:t>dường</a:t>
            </a:r>
            <a:r>
              <a:rPr lang="en-US" sz="2800" b="1" i="1" dirty="0">
                <a:solidFill>
                  <a:srgbClr val="5757FF"/>
                </a:solidFill>
                <a:effectLst/>
                <a:latin typeface="Times New Roman" panose="02020603050405020304" pitchFamily="18" charset="0"/>
                <a:cs typeface="Times New Roman" panose="02020603050405020304" pitchFamily="18" charset="0"/>
              </a:rPr>
              <a:t> </a:t>
            </a:r>
            <a:r>
              <a:rPr lang="en-US" sz="2800" b="1" i="1" dirty="0" err="1">
                <a:solidFill>
                  <a:srgbClr val="5757FF"/>
                </a:solidFill>
                <a:effectLst/>
                <a:latin typeface="Times New Roman" panose="02020603050405020304" pitchFamily="18" charset="0"/>
                <a:cs typeface="Times New Roman" panose="02020603050405020304" pitchFamily="18" charset="0"/>
              </a:rPr>
              <a:t>như</a:t>
            </a:r>
            <a:r>
              <a:rPr lang="en-US" sz="2800" b="1" i="1" dirty="0">
                <a:solidFill>
                  <a:srgbClr val="5757FF"/>
                </a:solidFill>
                <a:effectLst/>
                <a:latin typeface="Times New Roman" panose="02020603050405020304" pitchFamily="18" charset="0"/>
                <a:cs typeface="Times New Roman" panose="02020603050405020304" pitchFamily="18" charset="0"/>
              </a:rPr>
              <a:t> </a:t>
            </a:r>
            <a:r>
              <a:rPr lang="en-US" sz="2800" b="1" i="1" dirty="0" err="1">
                <a:solidFill>
                  <a:srgbClr val="5757FF"/>
                </a:solidFill>
                <a:effectLst/>
                <a:latin typeface="Times New Roman" panose="02020603050405020304" pitchFamily="18" charset="0"/>
                <a:cs typeface="Times New Roman" panose="02020603050405020304" pitchFamily="18" charset="0"/>
              </a:rPr>
              <a:t>có</a:t>
            </a:r>
            <a:r>
              <a:rPr lang="en-US" sz="2800" b="1" i="1" dirty="0">
                <a:solidFill>
                  <a:srgbClr val="5757FF"/>
                </a:solidFill>
                <a:effectLst/>
                <a:latin typeface="Times New Roman" panose="02020603050405020304" pitchFamily="18" charset="0"/>
                <a:cs typeface="Times New Roman" panose="02020603050405020304" pitchFamily="18" charset="0"/>
              </a:rPr>
              <a:t> </a:t>
            </a:r>
            <a:r>
              <a:rPr lang="en-US" sz="2800" b="1" i="1" dirty="0" err="1">
                <a:solidFill>
                  <a:srgbClr val="5757FF"/>
                </a:solidFill>
                <a:effectLst/>
                <a:latin typeface="Times New Roman" panose="02020603050405020304" pitchFamily="18" charset="0"/>
                <a:cs typeface="Times New Roman" panose="02020603050405020304" pitchFamily="18" charset="0"/>
              </a:rPr>
              <a:t>sự</a:t>
            </a:r>
            <a:r>
              <a:rPr lang="en-US" sz="2800" b="1" i="1" dirty="0">
                <a:solidFill>
                  <a:srgbClr val="5757FF"/>
                </a:solidFill>
                <a:effectLst/>
                <a:latin typeface="Times New Roman" panose="02020603050405020304" pitchFamily="18" charset="0"/>
                <a:cs typeface="Times New Roman" panose="02020603050405020304" pitchFamily="18" charset="0"/>
              </a:rPr>
              <a:t> </a:t>
            </a:r>
            <a:r>
              <a:rPr lang="en-US" sz="2800" b="1" i="1" dirty="0" err="1">
                <a:solidFill>
                  <a:srgbClr val="5757FF"/>
                </a:solidFill>
                <a:effectLst/>
                <a:latin typeface="Times New Roman" panose="02020603050405020304" pitchFamily="18" charset="0"/>
                <a:cs typeface="Times New Roman" panose="02020603050405020304" pitchFamily="18" charset="0"/>
              </a:rPr>
              <a:t>xa</a:t>
            </a:r>
            <a:r>
              <a:rPr lang="en-US" sz="2800" b="1" i="1" dirty="0">
                <a:solidFill>
                  <a:srgbClr val="5757FF"/>
                </a:solidFill>
                <a:effectLst/>
                <a:latin typeface="Times New Roman" panose="02020603050405020304" pitchFamily="18" charset="0"/>
                <a:cs typeface="Times New Roman" panose="02020603050405020304" pitchFamily="18" charset="0"/>
              </a:rPr>
              <a:t> </a:t>
            </a:r>
            <a:r>
              <a:rPr lang="en-US" sz="2800" b="1" i="1" dirty="0" err="1">
                <a:solidFill>
                  <a:srgbClr val="5757FF"/>
                </a:solidFill>
                <a:effectLst/>
                <a:latin typeface="Times New Roman" panose="02020603050405020304" pitchFamily="18" charset="0"/>
                <a:cs typeface="Times New Roman" panose="02020603050405020304" pitchFamily="18" charset="0"/>
              </a:rPr>
              <a:t>cách</a:t>
            </a:r>
            <a:r>
              <a:rPr lang="en-US" sz="2800" b="1" i="1" dirty="0">
                <a:solidFill>
                  <a:srgbClr val="5757FF"/>
                </a:solidFill>
                <a:effectLst/>
                <a:latin typeface="Times New Roman" panose="02020603050405020304" pitchFamily="18" charset="0"/>
                <a:cs typeface="Times New Roman" panose="02020603050405020304" pitchFamily="18" charset="0"/>
              </a:rPr>
              <a:t> </a:t>
            </a:r>
            <a:r>
              <a:rPr lang="en-US" sz="2800" b="1" i="1" dirty="0" err="1">
                <a:solidFill>
                  <a:srgbClr val="5757FF"/>
                </a:solidFill>
                <a:effectLst/>
                <a:latin typeface="Times New Roman" panose="02020603050405020304" pitchFamily="18" charset="0"/>
                <a:cs typeface="Times New Roman" panose="02020603050405020304" pitchFamily="18" charset="0"/>
              </a:rPr>
              <a:t>khiến</a:t>
            </a:r>
            <a:r>
              <a:rPr lang="en-US" sz="2800" b="1" i="1" dirty="0">
                <a:solidFill>
                  <a:srgbClr val="5757FF"/>
                </a:solidFill>
                <a:effectLst/>
                <a:latin typeface="Times New Roman" panose="02020603050405020304" pitchFamily="18" charset="0"/>
                <a:cs typeface="Times New Roman" panose="02020603050405020304" pitchFamily="18" charset="0"/>
              </a:rPr>
              <a:t> </a:t>
            </a:r>
            <a:r>
              <a:rPr lang="en-US" sz="2800" b="1" i="1" dirty="0" err="1">
                <a:solidFill>
                  <a:srgbClr val="5757FF"/>
                </a:solidFill>
                <a:effectLst/>
                <a:latin typeface="Times New Roman" panose="02020603050405020304" pitchFamily="18" charset="0"/>
                <a:cs typeface="Times New Roman" panose="02020603050405020304" pitchFamily="18" charset="0"/>
              </a:rPr>
              <a:t>cho</a:t>
            </a:r>
            <a:r>
              <a:rPr lang="en-US" sz="2800" b="1" i="1" dirty="0">
                <a:solidFill>
                  <a:srgbClr val="5757FF"/>
                </a:solidFill>
                <a:effectLst/>
                <a:latin typeface="Times New Roman" panose="02020603050405020304" pitchFamily="18" charset="0"/>
                <a:cs typeface="Times New Roman" panose="02020603050405020304" pitchFamily="18" charset="0"/>
              </a:rPr>
              <a:t> </a:t>
            </a:r>
            <a:r>
              <a:rPr lang="en-US" sz="2800" b="1" i="1" dirty="0" err="1">
                <a:solidFill>
                  <a:srgbClr val="5757FF"/>
                </a:solidFill>
                <a:effectLst/>
                <a:latin typeface="Times New Roman" panose="02020603050405020304" pitchFamily="18" charset="0"/>
                <a:cs typeface="Times New Roman" panose="02020603050405020304" pitchFamily="18" charset="0"/>
              </a:rPr>
              <a:t>không</a:t>
            </a:r>
            <a:r>
              <a:rPr lang="en-US" sz="2800" b="1" i="1" dirty="0">
                <a:solidFill>
                  <a:srgbClr val="5757FF"/>
                </a:solidFill>
                <a:effectLst/>
                <a:latin typeface="Times New Roman" panose="02020603050405020304" pitchFamily="18" charset="0"/>
                <a:cs typeface="Times New Roman" panose="02020603050405020304" pitchFamily="18" charset="0"/>
              </a:rPr>
              <a:t> </a:t>
            </a:r>
            <a:r>
              <a:rPr lang="en-US" sz="2800" b="1" i="1" dirty="0" err="1">
                <a:solidFill>
                  <a:srgbClr val="5757FF"/>
                </a:solidFill>
                <a:effectLst/>
                <a:latin typeface="Times New Roman" panose="02020603050405020304" pitchFamily="18" charset="0"/>
                <a:cs typeface="Times New Roman" panose="02020603050405020304" pitchFamily="18" charset="0"/>
              </a:rPr>
              <a:t>khí</a:t>
            </a:r>
            <a:r>
              <a:rPr lang="en-US" sz="2800" b="1" i="1" dirty="0">
                <a:solidFill>
                  <a:srgbClr val="5757FF"/>
                </a:solidFill>
                <a:effectLst/>
                <a:latin typeface="Times New Roman" panose="02020603050405020304" pitchFamily="18" charset="0"/>
                <a:cs typeface="Times New Roman" panose="02020603050405020304" pitchFamily="18" charset="0"/>
              </a:rPr>
              <a:t> </a:t>
            </a:r>
            <a:r>
              <a:rPr lang="en-US" sz="2800" b="1" i="1" dirty="0" err="1">
                <a:solidFill>
                  <a:srgbClr val="5757FF"/>
                </a:solidFill>
                <a:effectLst/>
                <a:latin typeface="Times New Roman" panose="02020603050405020304" pitchFamily="18" charset="0"/>
                <a:cs typeface="Times New Roman" panose="02020603050405020304" pitchFamily="18" charset="0"/>
              </a:rPr>
              <a:t>càng</a:t>
            </a:r>
            <a:r>
              <a:rPr lang="en-US" sz="2800" b="1" i="1" dirty="0">
                <a:solidFill>
                  <a:srgbClr val="5757FF"/>
                </a:solidFill>
                <a:effectLst/>
                <a:latin typeface="Times New Roman" panose="02020603050405020304" pitchFamily="18" charset="0"/>
                <a:cs typeface="Times New Roman" panose="02020603050405020304" pitchFamily="18" charset="0"/>
              </a:rPr>
              <a:t> </a:t>
            </a:r>
            <a:r>
              <a:rPr lang="en-US" sz="2800" b="1" i="1" dirty="0" err="1">
                <a:solidFill>
                  <a:srgbClr val="5757FF"/>
                </a:solidFill>
                <a:effectLst/>
                <a:latin typeface="Times New Roman" panose="02020603050405020304" pitchFamily="18" charset="0"/>
                <a:cs typeface="Times New Roman" panose="02020603050405020304" pitchFamily="18" charset="0"/>
              </a:rPr>
              <a:t>thêm</a:t>
            </a:r>
            <a:r>
              <a:rPr lang="en-US" sz="2800" b="1" i="1" dirty="0">
                <a:solidFill>
                  <a:srgbClr val="5757FF"/>
                </a:solidFill>
                <a:effectLst/>
                <a:latin typeface="Times New Roman" panose="02020603050405020304" pitchFamily="18" charset="0"/>
                <a:cs typeface="Times New Roman" panose="02020603050405020304" pitchFamily="18" charset="0"/>
              </a:rPr>
              <a:t> </a:t>
            </a:r>
            <a:r>
              <a:rPr lang="en-US" sz="2800" b="1" i="1" dirty="0" err="1">
                <a:solidFill>
                  <a:srgbClr val="5757FF"/>
                </a:solidFill>
                <a:effectLst/>
                <a:latin typeface="Times New Roman" panose="02020603050405020304" pitchFamily="18" charset="0"/>
                <a:cs typeface="Times New Roman" panose="02020603050405020304" pitchFamily="18" charset="0"/>
              </a:rPr>
              <a:t>hoang</a:t>
            </a:r>
            <a:r>
              <a:rPr lang="en-US" sz="2800" b="1" i="1" dirty="0">
                <a:solidFill>
                  <a:srgbClr val="5757FF"/>
                </a:solidFill>
                <a:effectLst/>
                <a:latin typeface="Times New Roman" panose="02020603050405020304" pitchFamily="18" charset="0"/>
                <a:cs typeface="Times New Roman" panose="02020603050405020304" pitchFamily="18" charset="0"/>
              </a:rPr>
              <a:t> vu, </a:t>
            </a:r>
            <a:r>
              <a:rPr lang="en-US" sz="2800" b="1" i="1" dirty="0" err="1">
                <a:solidFill>
                  <a:srgbClr val="5757FF"/>
                </a:solidFill>
                <a:effectLst/>
                <a:latin typeface="Times New Roman" panose="02020603050405020304" pitchFamily="18" charset="0"/>
                <a:cs typeface="Times New Roman" panose="02020603050405020304" pitchFamily="18" charset="0"/>
              </a:rPr>
              <a:t>cô</a:t>
            </a:r>
            <a:r>
              <a:rPr lang="en-US" sz="2800" b="1" i="1" dirty="0">
                <a:solidFill>
                  <a:srgbClr val="5757FF"/>
                </a:solidFill>
                <a:effectLst/>
                <a:latin typeface="Times New Roman" panose="02020603050405020304" pitchFamily="18" charset="0"/>
                <a:cs typeface="Times New Roman" panose="02020603050405020304" pitchFamily="18" charset="0"/>
              </a:rPr>
              <a:t> </a:t>
            </a:r>
            <a:r>
              <a:rPr lang="en-US" sz="2800" b="1" i="1" dirty="0" err="1">
                <a:solidFill>
                  <a:srgbClr val="5757FF"/>
                </a:solidFill>
                <a:effectLst/>
                <a:latin typeface="Times New Roman" panose="02020603050405020304" pitchFamily="18" charset="0"/>
                <a:cs typeface="Times New Roman" panose="02020603050405020304" pitchFamily="18" charset="0"/>
              </a:rPr>
              <a:t>quạnh</a:t>
            </a:r>
            <a:r>
              <a:rPr lang="en-US" sz="2800" b="1" i="1" dirty="0">
                <a:solidFill>
                  <a:srgbClr val="5757FF"/>
                </a:solidFill>
                <a:effectLst/>
                <a:latin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cs typeface="Times New Roman" panose="02020603050405020304" pitchFamily="18" charset="0"/>
              </a:rPr>
              <a:t>Từ</a:t>
            </a:r>
            <a:r>
              <a:rPr lang="en-US" sz="2800" b="1" i="1" dirty="0">
                <a:effectLst/>
                <a:latin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cs typeface="Times New Roman" panose="02020603050405020304" pitchFamily="18" charset="0"/>
              </a:rPr>
              <a:t>đó</a:t>
            </a:r>
            <a:r>
              <a:rPr lang="en-US" sz="2800" b="1" i="1" dirty="0">
                <a:effectLst/>
                <a:latin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cs typeface="Times New Roman" panose="02020603050405020304" pitchFamily="18" charset="0"/>
              </a:rPr>
              <a:t>làm</a:t>
            </a:r>
            <a:r>
              <a:rPr lang="en-US" sz="2800" b="1" i="1" dirty="0">
                <a:effectLst/>
                <a:latin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cs typeface="Times New Roman" panose="02020603050405020304" pitchFamily="18" charset="0"/>
              </a:rPr>
              <a:t>rõ</a:t>
            </a:r>
            <a:r>
              <a:rPr lang="en-US" sz="2800" b="1" i="1" dirty="0">
                <a:effectLst/>
                <a:latin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cs typeface="Times New Roman" panose="02020603050405020304" pitchFamily="18" charset="0"/>
              </a:rPr>
              <a:t>tâm</a:t>
            </a:r>
            <a:r>
              <a:rPr lang="en-US" sz="2800" b="1" i="1" dirty="0">
                <a:effectLst/>
                <a:latin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cs typeface="Times New Roman" panose="02020603050405020304" pitchFamily="18" charset="0"/>
              </a:rPr>
              <a:t>trạng</a:t>
            </a:r>
            <a:r>
              <a:rPr lang="en-US" sz="2800" b="1" i="1" dirty="0">
                <a:effectLst/>
                <a:latin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cs typeface="Times New Roman" panose="02020603050405020304" pitchFamily="18" charset="0"/>
              </a:rPr>
              <a:t>cô</a:t>
            </a:r>
            <a:r>
              <a:rPr lang="en-US" sz="2800" b="1" i="1" dirty="0">
                <a:effectLst/>
                <a:latin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cs typeface="Times New Roman" panose="02020603050405020304" pitchFamily="18" charset="0"/>
              </a:rPr>
              <a:t>đơn</a:t>
            </a:r>
            <a:r>
              <a:rPr lang="en-US" sz="2800" b="1" i="1" dirty="0">
                <a:effectLst/>
                <a:latin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cs typeface="Times New Roman" panose="02020603050405020304" pitchFamily="18" charset="0"/>
              </a:rPr>
              <a:t>lẻ</a:t>
            </a:r>
            <a:r>
              <a:rPr lang="en-US" sz="2800" b="1" i="1" dirty="0">
                <a:effectLst/>
                <a:latin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cs typeface="Times New Roman" panose="02020603050405020304" pitchFamily="18" charset="0"/>
              </a:rPr>
              <a:t>loi</a:t>
            </a:r>
            <a:r>
              <a:rPr lang="en-US" sz="2800" b="1" i="1" dirty="0">
                <a:effectLst/>
                <a:latin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cs typeface="Times New Roman" panose="02020603050405020304" pitchFamily="18" charset="0"/>
              </a:rPr>
              <a:t>và</a:t>
            </a:r>
            <a:r>
              <a:rPr lang="en-US" sz="2800" b="1" i="1" dirty="0">
                <a:effectLst/>
                <a:latin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cs typeface="Times New Roman" panose="02020603050405020304" pitchFamily="18" charset="0"/>
              </a:rPr>
              <a:t>nhớ</a:t>
            </a:r>
            <a:r>
              <a:rPr lang="en-US" sz="2800" b="1" i="1" dirty="0">
                <a:effectLst/>
                <a:latin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cs typeface="Times New Roman" panose="02020603050405020304" pitchFamily="18" charset="0"/>
              </a:rPr>
              <a:t>nước</a:t>
            </a:r>
            <a:r>
              <a:rPr lang="en-US" sz="2800" b="1" i="1" dirty="0">
                <a:effectLst/>
                <a:latin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cs typeface="Times New Roman" panose="02020603050405020304" pitchFamily="18" charset="0"/>
              </a:rPr>
              <a:t>thương</a:t>
            </a:r>
            <a:r>
              <a:rPr lang="en-US" sz="2800" b="1" i="1" dirty="0">
                <a:effectLst/>
                <a:latin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cs typeface="Times New Roman" panose="02020603050405020304" pitchFamily="18" charset="0"/>
              </a:rPr>
              <a:t>nhà</a:t>
            </a:r>
            <a:r>
              <a:rPr lang="en-US" sz="2800" b="1" i="1" dirty="0">
                <a:effectLst/>
                <a:latin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cs typeface="Times New Roman" panose="02020603050405020304" pitchFamily="18" charset="0"/>
              </a:rPr>
              <a:t>của</a:t>
            </a:r>
            <a:r>
              <a:rPr lang="en-US" sz="2800" b="1" i="1" dirty="0">
                <a:effectLst/>
                <a:latin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cs typeface="Times New Roman" panose="02020603050405020304" pitchFamily="18" charset="0"/>
              </a:rPr>
              <a:t>tác</a:t>
            </a:r>
            <a:r>
              <a:rPr lang="en-US" sz="2800" b="1" i="1" dirty="0">
                <a:effectLst/>
                <a:latin typeface="Times New Roman" panose="02020603050405020304" pitchFamily="18" charset="0"/>
                <a:cs typeface="Times New Roman" panose="02020603050405020304" pitchFamily="18" charset="0"/>
              </a:rPr>
              <a:t> </a:t>
            </a:r>
            <a:r>
              <a:rPr lang="en-US" sz="2800" b="1" i="1" dirty="0" err="1">
                <a:effectLst/>
                <a:latin typeface="Times New Roman" panose="02020603050405020304" pitchFamily="18" charset="0"/>
                <a:cs typeface="Times New Roman" panose="02020603050405020304" pitchFamily="18" charset="0"/>
              </a:rPr>
              <a:t>giả</a:t>
            </a:r>
            <a:r>
              <a:rPr lang="en-US" sz="2800" b="1" i="1" dirty="0">
                <a:effectLst/>
                <a:latin typeface="Times New Roman" panose="02020603050405020304" pitchFamily="18" charset="0"/>
                <a:cs typeface="Times New Roman" panose="02020603050405020304" pitchFamily="18" charset="0"/>
              </a:rPr>
              <a:t>. </a:t>
            </a:r>
          </a:p>
        </p:txBody>
      </p:sp>
      <p:cxnSp>
        <p:nvCxnSpPr>
          <p:cNvPr id="14" name="Straight Connector 13">
            <a:extLst>
              <a:ext uri="{FF2B5EF4-FFF2-40B4-BE49-F238E27FC236}">
                <a16:creationId xmlns:a16="http://schemas.microsoft.com/office/drawing/2014/main" id="{138AC3C3-3C1A-D1CC-CFFC-429CAB5FCD2A}"/>
              </a:ext>
            </a:extLst>
          </p:cNvPr>
          <p:cNvCxnSpPr>
            <a:cxnSpLocks/>
          </p:cNvCxnSpPr>
          <p:nvPr/>
        </p:nvCxnSpPr>
        <p:spPr>
          <a:xfrm>
            <a:off x="2313992" y="2230017"/>
            <a:ext cx="1091682" cy="0"/>
          </a:xfrm>
          <a:prstGeom prst="line">
            <a:avLst/>
          </a:prstGeom>
        </p:spPr>
        <p:style>
          <a:lnRef idx="3">
            <a:schemeClr val="dk1"/>
          </a:lnRef>
          <a:fillRef idx="0">
            <a:schemeClr val="dk1"/>
          </a:fillRef>
          <a:effectRef idx="2">
            <a:schemeClr val="dk1"/>
          </a:effectRef>
          <a:fontRef idx="minor">
            <a:schemeClr val="tx1"/>
          </a:fontRef>
        </p:style>
      </p:cxnSp>
      <p:cxnSp>
        <p:nvCxnSpPr>
          <p:cNvPr id="15" name="Straight Connector 14">
            <a:extLst>
              <a:ext uri="{FF2B5EF4-FFF2-40B4-BE49-F238E27FC236}">
                <a16:creationId xmlns:a16="http://schemas.microsoft.com/office/drawing/2014/main" id="{32E3ACEE-833E-2A91-DC64-4FACF005B291}"/>
              </a:ext>
            </a:extLst>
          </p:cNvPr>
          <p:cNvCxnSpPr>
            <a:cxnSpLocks/>
          </p:cNvCxnSpPr>
          <p:nvPr/>
        </p:nvCxnSpPr>
        <p:spPr>
          <a:xfrm>
            <a:off x="2158482" y="2662335"/>
            <a:ext cx="920621" cy="0"/>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477827265"/>
      </p:ext>
    </p:extLst>
  </p:cSld>
  <p:clrMapOvr>
    <a:masterClrMapping/>
  </p:clrMapOvr>
  <mc:AlternateContent xmlns:mc="http://schemas.openxmlformats.org/markup-compatibility/2006" xmlns:p14="http://schemas.microsoft.com/office/powerpoint/2010/main">
    <mc:Choice Requires="p14">
      <p:transition spd="slow" p14:dur="2000" advTm="3000">
        <p14:pan dir="u"/>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1000" fill="hold"/>
                                        <p:tgtEl>
                                          <p:spTgt spid="14"/>
                                        </p:tgtEl>
                                        <p:attrNameLst>
                                          <p:attrName>ppt_w</p:attrName>
                                        </p:attrNameLst>
                                      </p:cBhvr>
                                      <p:tavLst>
                                        <p:tav tm="0">
                                          <p:val>
                                            <p:fltVal val="0"/>
                                          </p:val>
                                        </p:tav>
                                        <p:tav tm="100000">
                                          <p:val>
                                            <p:strVal val="#ppt_w"/>
                                          </p:val>
                                        </p:tav>
                                      </p:tavLst>
                                    </p:anim>
                                    <p:anim calcmode="lin" valueType="num">
                                      <p:cBhvr>
                                        <p:cTn id="13" dur="1000" fill="hold"/>
                                        <p:tgtEl>
                                          <p:spTgt spid="14"/>
                                        </p:tgtEl>
                                        <p:attrNameLst>
                                          <p:attrName>ppt_h</p:attrName>
                                        </p:attrNameLst>
                                      </p:cBhvr>
                                      <p:tavLst>
                                        <p:tav tm="0">
                                          <p:val>
                                            <p:fltVal val="0"/>
                                          </p:val>
                                        </p:tav>
                                        <p:tav tm="100000">
                                          <p:val>
                                            <p:strVal val="#ppt_h"/>
                                          </p:val>
                                        </p:tav>
                                      </p:tavLst>
                                    </p:anim>
                                    <p:anim calcmode="lin" valueType="num">
                                      <p:cBhvr>
                                        <p:cTn id="14" dur="1000" fill="hold"/>
                                        <p:tgtEl>
                                          <p:spTgt spid="14"/>
                                        </p:tgtEl>
                                        <p:attrNameLst>
                                          <p:attrName>style.rotation</p:attrName>
                                        </p:attrNameLst>
                                      </p:cBhvr>
                                      <p:tavLst>
                                        <p:tav tm="0">
                                          <p:val>
                                            <p:fltVal val="90"/>
                                          </p:val>
                                        </p:tav>
                                        <p:tav tm="100000">
                                          <p:val>
                                            <p:fltVal val="0"/>
                                          </p:val>
                                        </p:tav>
                                      </p:tavLst>
                                    </p:anim>
                                    <p:animEffect transition="in" filter="fade">
                                      <p:cBhvr>
                                        <p:cTn id="15" dur="1000"/>
                                        <p:tgtEl>
                                          <p:spTgt spid="14"/>
                                        </p:tgtEl>
                                      </p:cBhvr>
                                    </p:animEffect>
                                  </p:childTnLst>
                                </p:cTn>
                              </p:par>
                              <p:par>
                                <p:cTn id="16" presetID="31"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1000" fill="hold"/>
                                        <p:tgtEl>
                                          <p:spTgt spid="15"/>
                                        </p:tgtEl>
                                        <p:attrNameLst>
                                          <p:attrName>ppt_w</p:attrName>
                                        </p:attrNameLst>
                                      </p:cBhvr>
                                      <p:tavLst>
                                        <p:tav tm="0">
                                          <p:val>
                                            <p:fltVal val="0"/>
                                          </p:val>
                                        </p:tav>
                                        <p:tav tm="100000">
                                          <p:val>
                                            <p:strVal val="#ppt_w"/>
                                          </p:val>
                                        </p:tav>
                                      </p:tavLst>
                                    </p:anim>
                                    <p:anim calcmode="lin" valueType="num">
                                      <p:cBhvr>
                                        <p:cTn id="19" dur="1000" fill="hold"/>
                                        <p:tgtEl>
                                          <p:spTgt spid="15"/>
                                        </p:tgtEl>
                                        <p:attrNameLst>
                                          <p:attrName>ppt_h</p:attrName>
                                        </p:attrNameLst>
                                      </p:cBhvr>
                                      <p:tavLst>
                                        <p:tav tm="0">
                                          <p:val>
                                            <p:fltVal val="0"/>
                                          </p:val>
                                        </p:tav>
                                        <p:tav tm="100000">
                                          <p:val>
                                            <p:strVal val="#ppt_h"/>
                                          </p:val>
                                        </p:tav>
                                      </p:tavLst>
                                    </p:anim>
                                    <p:anim calcmode="lin" valueType="num">
                                      <p:cBhvr>
                                        <p:cTn id="20" dur="1000" fill="hold"/>
                                        <p:tgtEl>
                                          <p:spTgt spid="15"/>
                                        </p:tgtEl>
                                        <p:attrNameLst>
                                          <p:attrName>style.rotation</p:attrName>
                                        </p:attrNameLst>
                                      </p:cBhvr>
                                      <p:tavLst>
                                        <p:tav tm="0">
                                          <p:val>
                                            <p:fltVal val="90"/>
                                          </p:val>
                                        </p:tav>
                                        <p:tav tm="100000">
                                          <p:val>
                                            <p:fltVal val="0"/>
                                          </p:val>
                                        </p:tav>
                                      </p:tavLst>
                                    </p:anim>
                                    <p:animEffect transition="in" filter="fade">
                                      <p:cBhvr>
                                        <p:cTn id="21" dur="10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6"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80">
                                          <p:stCondLst>
                                            <p:cond delay="0"/>
                                          </p:stCondLst>
                                        </p:cTn>
                                        <p:tgtEl>
                                          <p:spTgt spid="11"/>
                                        </p:tgtEl>
                                      </p:cBhvr>
                                    </p:animEffect>
                                    <p:anim calcmode="lin" valueType="num">
                                      <p:cBhvr>
                                        <p:cTn id="27"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8"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9"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0"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1"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2" dur="26">
                                          <p:stCondLst>
                                            <p:cond delay="650"/>
                                          </p:stCondLst>
                                        </p:cTn>
                                        <p:tgtEl>
                                          <p:spTgt spid="11"/>
                                        </p:tgtEl>
                                      </p:cBhvr>
                                      <p:to x="100000" y="60000"/>
                                    </p:animScale>
                                    <p:animScale>
                                      <p:cBhvr>
                                        <p:cTn id="33" dur="166" decel="50000">
                                          <p:stCondLst>
                                            <p:cond delay="676"/>
                                          </p:stCondLst>
                                        </p:cTn>
                                        <p:tgtEl>
                                          <p:spTgt spid="11"/>
                                        </p:tgtEl>
                                      </p:cBhvr>
                                      <p:to x="100000" y="100000"/>
                                    </p:animScale>
                                    <p:animScale>
                                      <p:cBhvr>
                                        <p:cTn id="34" dur="26">
                                          <p:stCondLst>
                                            <p:cond delay="1312"/>
                                          </p:stCondLst>
                                        </p:cTn>
                                        <p:tgtEl>
                                          <p:spTgt spid="11"/>
                                        </p:tgtEl>
                                      </p:cBhvr>
                                      <p:to x="100000" y="80000"/>
                                    </p:animScale>
                                    <p:animScale>
                                      <p:cBhvr>
                                        <p:cTn id="35" dur="166" decel="50000">
                                          <p:stCondLst>
                                            <p:cond delay="1338"/>
                                          </p:stCondLst>
                                        </p:cTn>
                                        <p:tgtEl>
                                          <p:spTgt spid="11"/>
                                        </p:tgtEl>
                                      </p:cBhvr>
                                      <p:to x="100000" y="100000"/>
                                    </p:animScale>
                                    <p:animScale>
                                      <p:cBhvr>
                                        <p:cTn id="36" dur="26">
                                          <p:stCondLst>
                                            <p:cond delay="1642"/>
                                          </p:stCondLst>
                                        </p:cTn>
                                        <p:tgtEl>
                                          <p:spTgt spid="11"/>
                                        </p:tgtEl>
                                      </p:cBhvr>
                                      <p:to x="100000" y="90000"/>
                                    </p:animScale>
                                    <p:animScale>
                                      <p:cBhvr>
                                        <p:cTn id="37" dur="166" decel="50000">
                                          <p:stCondLst>
                                            <p:cond delay="1668"/>
                                          </p:stCondLst>
                                        </p:cTn>
                                        <p:tgtEl>
                                          <p:spTgt spid="11"/>
                                        </p:tgtEl>
                                      </p:cBhvr>
                                      <p:to x="100000" y="100000"/>
                                    </p:animScale>
                                    <p:animScale>
                                      <p:cBhvr>
                                        <p:cTn id="38" dur="26">
                                          <p:stCondLst>
                                            <p:cond delay="1808"/>
                                          </p:stCondLst>
                                        </p:cTn>
                                        <p:tgtEl>
                                          <p:spTgt spid="11"/>
                                        </p:tgtEl>
                                      </p:cBhvr>
                                      <p:to x="100000" y="95000"/>
                                    </p:animScale>
                                    <p:animScale>
                                      <p:cBhvr>
                                        <p:cTn id="39"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F36E03E-3280-D983-30BD-8D3E04D5BD50}"/>
              </a:ext>
            </a:extLst>
          </p:cNvPr>
          <p:cNvSpPr txBox="1"/>
          <p:nvPr/>
        </p:nvSpPr>
        <p:spPr>
          <a:xfrm>
            <a:off x="478154" y="-806297"/>
            <a:ext cx="8589645" cy="1956841"/>
          </a:xfrm>
          <a:prstGeom prst="rect">
            <a:avLst/>
          </a:prstGeom>
        </p:spPr>
        <p:txBody>
          <a:bodyPr vert="horz" lIns="91440" tIns="45720" rIns="91440" bIns="45720" rtlCol="0" anchor="b">
            <a:normAutofit/>
          </a:bodyPr>
          <a:lstStyle/>
          <a:p>
            <a:pPr marL="0" marR="0">
              <a:lnSpc>
                <a:spcPct val="90000"/>
              </a:lnSpc>
              <a:spcBef>
                <a:spcPct val="0"/>
              </a:spcBef>
              <a:spcAft>
                <a:spcPts val="600"/>
              </a:spcAft>
            </a:pPr>
            <a:r>
              <a:rPr lang="en-US" sz="2400" b="1">
                <a:solidFill>
                  <a:srgbClr val="FF0000"/>
                </a:solidFill>
                <a:effectLst/>
                <a:latin typeface="Lobster Two" panose="02000506000000020003" pitchFamily="2" charset="0"/>
                <a:ea typeface="+mj-ea"/>
                <a:cs typeface="+mj-cs"/>
              </a:rPr>
              <a:t>1. Nét độc đáo của bài thơ thể hiện qua hình ảnh, từ ngữ, biện pháp tu từ.</a:t>
            </a:r>
            <a:endParaRPr lang="en-US" sz="2400">
              <a:solidFill>
                <a:srgbClr val="FF0000"/>
              </a:solidFill>
              <a:effectLst/>
              <a:latin typeface="Lobster Two" panose="02000506000000020003" pitchFamily="2" charset="0"/>
              <a:ea typeface="+mj-ea"/>
              <a:cs typeface="+mj-cs"/>
            </a:endParaRPr>
          </a:p>
        </p:txBody>
      </p:sp>
      <p:pic>
        <p:nvPicPr>
          <p:cNvPr id="5" name="Picture 8" descr="Deongang1">
            <a:extLst>
              <a:ext uri="{FF2B5EF4-FFF2-40B4-BE49-F238E27FC236}">
                <a16:creationId xmlns:a16="http://schemas.microsoft.com/office/drawing/2014/main" id="{DCCEA614-4060-6750-9213-C1ED73DE16B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387" r="24663"/>
          <a:stretch/>
        </p:blipFill>
        <p:spPr bwMode="auto">
          <a:xfrm>
            <a:off x="7037899" y="1722511"/>
            <a:ext cx="5151053" cy="5135489"/>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457222E0-F153-A080-6CAD-069682D2BA2D}"/>
              </a:ext>
            </a:extLst>
          </p:cNvPr>
          <p:cNvSpPr txBox="1"/>
          <p:nvPr/>
        </p:nvSpPr>
        <p:spPr>
          <a:xfrm>
            <a:off x="623102" y="1048009"/>
            <a:ext cx="6209522" cy="424732"/>
          </a:xfrm>
          <a:prstGeom prst="rect">
            <a:avLst/>
          </a:prstGeom>
          <a:noFill/>
        </p:spPr>
        <p:txBody>
          <a:bodyPr wrap="square">
            <a:spAutoFit/>
          </a:bodyPr>
          <a:lstStyle/>
          <a:p>
            <a:pPr marL="342900" marR="0" lvl="0" indent="-228600">
              <a:lnSpc>
                <a:spcPct val="90000"/>
              </a:lnSpc>
              <a:spcBef>
                <a:spcPts val="0"/>
              </a:spcBef>
              <a:spcAft>
                <a:spcPts val="600"/>
              </a:spcAft>
              <a:buFont typeface="Arial" panose="020B0604020202020204" pitchFamily="34" charset="0"/>
              <a:buChar char="•"/>
            </a:pPr>
            <a:r>
              <a:rPr lang="en-US" sz="2400">
                <a:effectLst/>
                <a:latin typeface="Times New Roman" panose="02020603050405020304" pitchFamily="18" charset="0"/>
                <a:cs typeface="Times New Roman" panose="02020603050405020304" pitchFamily="18" charset="0"/>
              </a:rPr>
              <a:t>Biện pháp tu từ:</a:t>
            </a:r>
          </a:p>
        </p:txBody>
      </p:sp>
      <p:sp>
        <p:nvSpPr>
          <p:cNvPr id="3" name="TextBox 2">
            <a:extLst>
              <a:ext uri="{FF2B5EF4-FFF2-40B4-BE49-F238E27FC236}">
                <a16:creationId xmlns:a16="http://schemas.microsoft.com/office/drawing/2014/main" id="{12A7917B-8606-012B-508C-6663CD9ACA8C}"/>
              </a:ext>
            </a:extLst>
          </p:cNvPr>
          <p:cNvSpPr txBox="1"/>
          <p:nvPr/>
        </p:nvSpPr>
        <p:spPr>
          <a:xfrm>
            <a:off x="828377" y="1611103"/>
            <a:ext cx="6209522" cy="1200329"/>
          </a:xfrm>
          <a:prstGeom prst="rect">
            <a:avLst/>
          </a:prstGeom>
          <a:noFill/>
        </p:spPr>
        <p:txBody>
          <a:bodyPr wrap="square">
            <a:spAutoFit/>
          </a:bodyPr>
          <a:lstStyle/>
          <a:p>
            <a:pPr algn="just"/>
            <a:r>
              <a:rPr lang="en-US" sz="2400">
                <a:effectLst/>
                <a:latin typeface="Times New Roman" panose="02020603050405020304" pitchFamily="18" charset="0"/>
                <a:cs typeface="Times New Roman" panose="02020603050405020304" pitchFamily="18" charset="0"/>
              </a:rPr>
              <a:t>+ Biện pháp nhân hoá: Cặp câu 5 – 6: </a:t>
            </a:r>
          </a:p>
          <a:p>
            <a:pPr algn="just"/>
            <a:r>
              <a:rPr lang="en-US" sz="2400" i="1">
                <a:latin typeface="Times New Roman" panose="02020603050405020304" pitchFamily="18" charset="0"/>
                <a:cs typeface="Times New Roman" panose="02020603050405020304" pitchFamily="18" charset="0"/>
              </a:rPr>
              <a:t>      Nhớ nước đau lòng, con quốc quốc</a:t>
            </a:r>
          </a:p>
          <a:p>
            <a:pPr algn="just"/>
            <a:r>
              <a:rPr lang="en-US" sz="2400" i="1">
                <a:effectLst/>
                <a:latin typeface="Times New Roman" panose="02020603050405020304" pitchFamily="18" charset="0"/>
                <a:cs typeface="Times New Roman" panose="02020603050405020304" pitchFamily="18" charset="0"/>
              </a:rPr>
              <a:t>      Thương nhà mỏi miệng cái </a:t>
            </a:r>
            <a:r>
              <a:rPr lang="vi-VN" sz="2400" i="1">
                <a:effectLst/>
                <a:latin typeface="Times New Roman" panose="02020603050405020304" pitchFamily="18" charset="0"/>
                <a:cs typeface="Times New Roman" panose="02020603050405020304" pitchFamily="18" charset="0"/>
              </a:rPr>
              <a:t>gia gi</a:t>
            </a:r>
            <a:r>
              <a:rPr lang="en-US" sz="2400" i="1">
                <a:effectLst/>
                <a:latin typeface="Times New Roman" panose="02020603050405020304" pitchFamily="18" charset="0"/>
                <a:cs typeface="Times New Roman" panose="02020603050405020304" pitchFamily="18" charset="0"/>
              </a:rPr>
              <a:t>a</a:t>
            </a:r>
          </a:p>
        </p:txBody>
      </p:sp>
      <p:sp>
        <p:nvSpPr>
          <p:cNvPr id="9" name="TextBox 8">
            <a:extLst>
              <a:ext uri="{FF2B5EF4-FFF2-40B4-BE49-F238E27FC236}">
                <a16:creationId xmlns:a16="http://schemas.microsoft.com/office/drawing/2014/main" id="{790E9FEB-C43C-72FA-7F7A-D141F1537503}"/>
              </a:ext>
            </a:extLst>
          </p:cNvPr>
          <p:cNvSpPr txBox="1"/>
          <p:nvPr/>
        </p:nvSpPr>
        <p:spPr>
          <a:xfrm>
            <a:off x="623102" y="2811432"/>
            <a:ext cx="6209522" cy="1200329"/>
          </a:xfrm>
          <a:prstGeom prst="rect">
            <a:avLst/>
          </a:prstGeom>
          <a:noFill/>
        </p:spPr>
        <p:txBody>
          <a:bodyPr wrap="square">
            <a:spAutoFit/>
          </a:bodyPr>
          <a:lstStyle/>
          <a:p>
            <a:pPr algn="just"/>
            <a:r>
              <a:rPr lang="en-US" sz="24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a:t>
            </a:r>
            <a:r>
              <a:rPr lang="en-US" sz="2400" dirty="0">
                <a:solidFill>
                  <a:srgbClr val="0000FF"/>
                </a:solidFill>
                <a:effectLst/>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a:t>
            </a:r>
            <a:r>
              <a:rPr lang="en-US" sz="2400" dirty="0" err="1">
                <a:solidFill>
                  <a:srgbClr val="0000FF"/>
                </a:solidFill>
                <a:effectLst/>
                <a:latin typeface="Times New Roman" panose="02020603050405020304" pitchFamily="18" charset="0"/>
                <a:cs typeface="Times New Roman" panose="02020603050405020304" pitchFamily="18" charset="0"/>
              </a:rPr>
              <a:t>hấn</a:t>
            </a:r>
            <a:r>
              <a:rPr lang="en-US" sz="2400" dirty="0">
                <a:solidFill>
                  <a:srgbClr val="0000FF"/>
                </a:solidFill>
                <a:effectLst/>
                <a:latin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cs typeface="Times New Roman" panose="02020603050405020304" pitchFamily="18" charset="0"/>
              </a:rPr>
              <a:t>mạnh</a:t>
            </a:r>
            <a:r>
              <a:rPr lang="en-US" sz="2400" dirty="0">
                <a:solidFill>
                  <a:srgbClr val="0000FF"/>
                </a:solidFill>
                <a:effectLst/>
                <a:latin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cs typeface="Times New Roman" panose="02020603050405020304" pitchFamily="18" charset="0"/>
              </a:rPr>
              <a:t>sức</a:t>
            </a:r>
            <a:r>
              <a:rPr lang="en-US" sz="2400" dirty="0">
                <a:solidFill>
                  <a:srgbClr val="0000FF"/>
                </a:solidFill>
                <a:effectLst/>
                <a:latin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cs typeface="Times New Roman" panose="02020603050405020304" pitchFamily="18" charset="0"/>
              </a:rPr>
              <a:t>sống</a:t>
            </a:r>
            <a:r>
              <a:rPr lang="en-US" sz="2400" dirty="0">
                <a:solidFill>
                  <a:srgbClr val="0000FF"/>
                </a:solidFill>
                <a:effectLst/>
                <a:latin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cs typeface="Times New Roman" panose="02020603050405020304" pitchFamily="18" charset="0"/>
              </a:rPr>
              <a:t>mạnh</a:t>
            </a:r>
            <a:r>
              <a:rPr lang="en-US" sz="2400" dirty="0">
                <a:solidFill>
                  <a:srgbClr val="0000FF"/>
                </a:solidFill>
                <a:effectLst/>
                <a:latin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cs typeface="Times New Roman" panose="02020603050405020304" pitchFamily="18" charset="0"/>
              </a:rPr>
              <a:t>mẽ</a:t>
            </a:r>
            <a:r>
              <a:rPr lang="en-US" sz="2400" dirty="0">
                <a:solidFill>
                  <a:srgbClr val="0000FF"/>
                </a:solidFill>
                <a:effectLst/>
                <a:latin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cs typeface="Times New Roman" panose="02020603050405020304" pitchFamily="18" charset="0"/>
              </a:rPr>
              <a:t>của</a:t>
            </a:r>
            <a:r>
              <a:rPr lang="en-US" sz="2400" dirty="0">
                <a:solidFill>
                  <a:srgbClr val="0000FF"/>
                </a:solidFill>
                <a:effectLst/>
                <a:latin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cs typeface="Times New Roman" panose="02020603050405020304" pitchFamily="18" charset="0"/>
              </a:rPr>
              <a:t>thiên</a:t>
            </a:r>
            <a:r>
              <a:rPr lang="en-US" sz="2400" dirty="0">
                <a:solidFill>
                  <a:srgbClr val="0000FF"/>
                </a:solidFill>
                <a:effectLst/>
                <a:latin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cs typeface="Times New Roman" panose="02020603050405020304" pitchFamily="18" charset="0"/>
              </a:rPr>
              <a:t>nhiên</a:t>
            </a:r>
            <a:r>
              <a:rPr lang="en-US" sz="2400" dirty="0">
                <a:solidFill>
                  <a:srgbClr val="0000FF"/>
                </a:solidFill>
                <a:effectLst/>
                <a:latin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cs typeface="Times New Roman" panose="02020603050405020304" pitchFamily="18" charset="0"/>
              </a:rPr>
              <a:t>đối</a:t>
            </a:r>
            <a:r>
              <a:rPr lang="en-US" sz="2400" dirty="0">
                <a:solidFill>
                  <a:srgbClr val="0000FF"/>
                </a:solidFill>
                <a:effectLst/>
                <a:latin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cs typeface="Times New Roman" panose="02020603050405020304" pitchFamily="18" charset="0"/>
              </a:rPr>
              <a:t>lập</a:t>
            </a:r>
            <a:r>
              <a:rPr lang="en-US" sz="2400" dirty="0">
                <a:solidFill>
                  <a:srgbClr val="0000FF"/>
                </a:solidFill>
                <a:effectLst/>
                <a:latin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cs typeface="Times New Roman" panose="02020603050405020304" pitchFamily="18" charset="0"/>
              </a:rPr>
              <a:t>với</a:t>
            </a:r>
            <a:r>
              <a:rPr lang="en-US" sz="2400" dirty="0">
                <a:solidFill>
                  <a:srgbClr val="0000FF"/>
                </a:solidFill>
                <a:effectLst/>
                <a:latin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cs typeface="Times New Roman" panose="02020603050405020304" pitchFamily="18" charset="0"/>
              </a:rPr>
              <a:t>sự</a:t>
            </a:r>
            <a:r>
              <a:rPr lang="en-US" sz="2400" dirty="0">
                <a:solidFill>
                  <a:srgbClr val="0000FF"/>
                </a:solidFill>
                <a:effectLst/>
                <a:latin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cs typeface="Times New Roman" panose="02020603050405020304" pitchFamily="18" charset="0"/>
              </a:rPr>
              <a:t>thiếu</a:t>
            </a:r>
            <a:r>
              <a:rPr lang="en-US" sz="2400" dirty="0">
                <a:solidFill>
                  <a:srgbClr val="0000FF"/>
                </a:solidFill>
                <a:effectLst/>
                <a:latin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cs typeface="Times New Roman" panose="02020603050405020304" pitchFamily="18" charset="0"/>
              </a:rPr>
              <a:t>sức</a:t>
            </a:r>
            <a:r>
              <a:rPr lang="en-US" sz="2400" dirty="0">
                <a:solidFill>
                  <a:srgbClr val="0000FF"/>
                </a:solidFill>
                <a:effectLst/>
                <a:latin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cs typeface="Times New Roman" panose="02020603050405020304" pitchFamily="18" charset="0"/>
              </a:rPr>
              <a:t>sống</a:t>
            </a:r>
            <a:r>
              <a:rPr lang="en-US" sz="2400" dirty="0">
                <a:solidFill>
                  <a:srgbClr val="0000FF"/>
                </a:solidFill>
                <a:effectLst/>
                <a:latin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cs typeface="Times New Roman" panose="02020603050405020304" pitchFamily="18" charset="0"/>
              </a:rPr>
              <a:t>của</a:t>
            </a:r>
            <a:r>
              <a:rPr lang="en-US" sz="2400" dirty="0">
                <a:solidFill>
                  <a:srgbClr val="0000FF"/>
                </a:solidFill>
                <a:effectLst/>
                <a:latin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cs typeface="Times New Roman" panose="02020603050405020304" pitchFamily="18" charset="0"/>
              </a:rPr>
              <a:t>bức</a:t>
            </a:r>
            <a:r>
              <a:rPr lang="en-US" sz="2400" dirty="0">
                <a:solidFill>
                  <a:srgbClr val="0000FF"/>
                </a:solidFill>
                <a:effectLst/>
                <a:latin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cs typeface="Times New Roman" panose="02020603050405020304" pitchFamily="18" charset="0"/>
              </a:rPr>
              <a:t>tranh</a:t>
            </a:r>
            <a:r>
              <a:rPr lang="en-US" sz="2400" dirty="0">
                <a:solidFill>
                  <a:srgbClr val="0000FF"/>
                </a:solidFill>
                <a:effectLst/>
                <a:latin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cs typeface="Times New Roman" panose="02020603050405020304" pitchFamily="18" charset="0"/>
              </a:rPr>
              <a:t>sinh</a:t>
            </a:r>
            <a:r>
              <a:rPr lang="en-US" sz="2400" dirty="0">
                <a:solidFill>
                  <a:srgbClr val="0000FF"/>
                </a:solidFill>
                <a:effectLst/>
                <a:latin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cs typeface="Times New Roman" panose="02020603050405020304" pitchFamily="18" charset="0"/>
              </a:rPr>
              <a:t>hoạt</a:t>
            </a:r>
            <a:r>
              <a:rPr lang="en-US" sz="2400" dirty="0">
                <a:solidFill>
                  <a:srgbClr val="0000FF"/>
                </a:solidFill>
                <a:effectLst/>
                <a:latin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cs typeface="Times New Roman" panose="02020603050405020304" pitchFamily="18" charset="0"/>
              </a:rPr>
              <a:t>nơi</a:t>
            </a:r>
            <a:r>
              <a:rPr lang="en-US" sz="2400" dirty="0">
                <a:solidFill>
                  <a:srgbClr val="0000FF"/>
                </a:solidFill>
                <a:effectLst/>
                <a:latin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cs typeface="Times New Roman" panose="02020603050405020304" pitchFamily="18" charset="0"/>
              </a:rPr>
              <a:t>xóm</a:t>
            </a:r>
            <a:r>
              <a:rPr lang="en-US" sz="2400" dirty="0">
                <a:solidFill>
                  <a:srgbClr val="0000FF"/>
                </a:solidFill>
                <a:effectLst/>
                <a:latin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cs typeface="Times New Roman" panose="02020603050405020304" pitchFamily="18" charset="0"/>
              </a:rPr>
              <a:t>núi</a:t>
            </a:r>
            <a:r>
              <a:rPr lang="en-US" sz="2400" dirty="0">
                <a:solidFill>
                  <a:srgbClr val="0000FF"/>
                </a:solidFill>
                <a:effectLst/>
                <a:latin typeface="Times New Roman" panose="02020603050405020304" pitchFamily="18" charset="0"/>
                <a:cs typeface="Times New Roman" panose="02020603050405020304" pitchFamily="18" charset="0"/>
              </a:rPr>
              <a:t>.</a:t>
            </a:r>
            <a:endParaRPr lang="en-US" sz="2400" dirty="0">
              <a:solidFill>
                <a:srgbClr val="0000FF"/>
              </a:solidFill>
            </a:endParaRPr>
          </a:p>
        </p:txBody>
      </p:sp>
      <p:sp>
        <p:nvSpPr>
          <p:cNvPr id="2" name="TextBox 1">
            <a:extLst>
              <a:ext uri="{FF2B5EF4-FFF2-40B4-BE49-F238E27FC236}">
                <a16:creationId xmlns:a16="http://schemas.microsoft.com/office/drawing/2014/main" id="{69DF2204-4298-1D37-CB49-9D6F47EC871F}"/>
              </a:ext>
            </a:extLst>
          </p:cNvPr>
          <p:cNvSpPr txBox="1"/>
          <p:nvPr/>
        </p:nvSpPr>
        <p:spPr>
          <a:xfrm>
            <a:off x="828377" y="4123156"/>
            <a:ext cx="6209522" cy="1200329"/>
          </a:xfrm>
          <a:prstGeom prst="rect">
            <a:avLst/>
          </a:prstGeom>
          <a:noFill/>
        </p:spPr>
        <p:txBody>
          <a:bodyPr wrap="square">
            <a:spAutoFit/>
          </a:bodyPr>
          <a:lstStyle/>
          <a:p>
            <a:pPr algn="just"/>
            <a:r>
              <a:rPr lang="en-US" sz="2400">
                <a:effectLst/>
                <a:latin typeface="Times New Roman" panose="02020603050405020304" pitchFamily="18" charset="0"/>
                <a:cs typeface="Times New Roman" panose="02020603050405020304" pitchFamily="18" charset="0"/>
              </a:rPr>
              <a:t>+ Biện pháp </a:t>
            </a:r>
            <a:r>
              <a:rPr lang="en-US" sz="2400">
                <a:latin typeface="Times New Roman" panose="02020603050405020304" pitchFamily="18" charset="0"/>
                <a:cs typeface="Times New Roman" panose="02020603050405020304" pitchFamily="18" charset="0"/>
              </a:rPr>
              <a:t>đối lập, tương phản</a:t>
            </a:r>
            <a:r>
              <a:rPr lang="en-US" sz="2400">
                <a:effectLst/>
                <a:latin typeface="Times New Roman" panose="02020603050405020304" pitchFamily="18" charset="0"/>
                <a:cs typeface="Times New Roman" panose="02020603050405020304" pitchFamily="18" charset="0"/>
              </a:rPr>
              <a:t>: Cặp câu 7 – 8: </a:t>
            </a:r>
          </a:p>
          <a:p>
            <a:pPr algn="just"/>
            <a:r>
              <a:rPr lang="en-US" sz="2400" i="1">
                <a:latin typeface="Times New Roman" panose="02020603050405020304" pitchFamily="18" charset="0"/>
                <a:cs typeface="Times New Roman" panose="02020603050405020304" pitchFamily="18" charset="0"/>
              </a:rPr>
              <a:t>      Dừng chân đứng lại: trời, non, nước</a:t>
            </a:r>
          </a:p>
          <a:p>
            <a:pPr algn="just"/>
            <a:r>
              <a:rPr lang="en-US" sz="2400" i="1">
                <a:latin typeface="Times New Roman" panose="02020603050405020304" pitchFamily="18" charset="0"/>
                <a:cs typeface="Times New Roman" panose="02020603050405020304" pitchFamily="18" charset="0"/>
              </a:rPr>
              <a:t>      Một mảnh tình riêng, ta với ta</a:t>
            </a:r>
            <a:endParaRPr lang="en-US" sz="2400" i="1">
              <a:effectLst/>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01B7D4AD-EB32-3998-8187-4038F2023F98}"/>
              </a:ext>
            </a:extLst>
          </p:cNvPr>
          <p:cNvSpPr txBox="1"/>
          <p:nvPr/>
        </p:nvSpPr>
        <p:spPr>
          <a:xfrm>
            <a:off x="623102" y="5434880"/>
            <a:ext cx="6209522" cy="830997"/>
          </a:xfrm>
          <a:prstGeom prst="rect">
            <a:avLst/>
          </a:prstGeom>
          <a:noFill/>
        </p:spPr>
        <p:txBody>
          <a:bodyPr wrap="square">
            <a:spAutoFit/>
          </a:bodyPr>
          <a:lstStyle/>
          <a:p>
            <a:pPr algn="just"/>
            <a:r>
              <a:rPr lang="en-US" sz="2400"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a:t>
            </a:r>
            <a:r>
              <a:rPr lang="en-US" sz="2400" dirty="0">
                <a:solidFill>
                  <a:srgbClr val="0000FF"/>
                </a:solidFill>
                <a:effectLst/>
                <a:latin typeface="Times New Roman" panose="02020603050405020304" pitchFamily="18" charset="0"/>
                <a:cs typeface="Times New Roman" panose="02020603050405020304" pitchFamily="18" charset="0"/>
              </a:rPr>
              <a:t> </a:t>
            </a:r>
            <a:r>
              <a:rPr lang="en-US" sz="2400" dirty="0" err="1">
                <a:solidFill>
                  <a:srgbClr val="0000FF"/>
                </a:solidFill>
                <a:latin typeface="Times New Roman" panose="02020603050405020304" pitchFamily="18" charset="0"/>
                <a:cs typeface="Times New Roman" panose="02020603050405020304" pitchFamily="18" charset="0"/>
              </a:rPr>
              <a:t>N</a:t>
            </a:r>
            <a:r>
              <a:rPr lang="en-US" sz="2400" dirty="0" err="1">
                <a:solidFill>
                  <a:srgbClr val="0000FF"/>
                </a:solidFill>
                <a:effectLst/>
                <a:latin typeface="Times New Roman" panose="02020603050405020304" pitchFamily="18" charset="0"/>
                <a:cs typeface="Times New Roman" panose="02020603050405020304" pitchFamily="18" charset="0"/>
              </a:rPr>
              <a:t>hấn</a:t>
            </a:r>
            <a:r>
              <a:rPr lang="en-US" sz="2400" dirty="0">
                <a:solidFill>
                  <a:srgbClr val="0000FF"/>
                </a:solidFill>
                <a:effectLst/>
                <a:latin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cs typeface="Times New Roman" panose="02020603050405020304" pitchFamily="18" charset="0"/>
              </a:rPr>
              <a:t>mạnh</a:t>
            </a:r>
            <a:r>
              <a:rPr lang="en-US" sz="2400" dirty="0">
                <a:solidFill>
                  <a:srgbClr val="0000FF"/>
                </a:solidFill>
                <a:effectLst/>
                <a:latin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cs typeface="Times New Roman" panose="02020603050405020304" pitchFamily="18" charset="0"/>
              </a:rPr>
              <a:t>sự</a:t>
            </a:r>
            <a:r>
              <a:rPr lang="en-US" sz="2400" dirty="0">
                <a:solidFill>
                  <a:srgbClr val="0000FF"/>
                </a:solidFill>
                <a:effectLst/>
                <a:latin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cs typeface="Times New Roman" panose="02020603050405020304" pitchFamily="18" charset="0"/>
              </a:rPr>
              <a:t>đối</a:t>
            </a:r>
            <a:r>
              <a:rPr lang="en-US" sz="2400" dirty="0">
                <a:solidFill>
                  <a:srgbClr val="0000FF"/>
                </a:solidFill>
                <a:effectLst/>
                <a:latin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cs typeface="Times New Roman" panose="02020603050405020304" pitchFamily="18" charset="0"/>
              </a:rPr>
              <a:t>lập</a:t>
            </a:r>
            <a:r>
              <a:rPr lang="en-US" sz="2400" dirty="0">
                <a:solidFill>
                  <a:srgbClr val="0000FF"/>
                </a:solidFill>
                <a:effectLst/>
                <a:latin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cs typeface="Times New Roman" panose="02020603050405020304" pitchFamily="18" charset="0"/>
              </a:rPr>
              <a:t>giữa</a:t>
            </a:r>
            <a:r>
              <a:rPr lang="en-US" sz="2400" dirty="0">
                <a:solidFill>
                  <a:srgbClr val="0000FF"/>
                </a:solidFill>
                <a:effectLst/>
                <a:latin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cs typeface="Times New Roman" panose="02020603050405020304" pitchFamily="18" charset="0"/>
              </a:rPr>
              <a:t>không</a:t>
            </a:r>
            <a:r>
              <a:rPr lang="en-US" sz="2400" dirty="0">
                <a:solidFill>
                  <a:srgbClr val="0000FF"/>
                </a:solidFill>
                <a:effectLst/>
                <a:latin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cs typeface="Times New Roman" panose="02020603050405020304" pitchFamily="18" charset="0"/>
              </a:rPr>
              <a:t>gian</a:t>
            </a:r>
            <a:r>
              <a:rPr lang="en-US" sz="2400" dirty="0">
                <a:solidFill>
                  <a:srgbClr val="0000FF"/>
                </a:solidFill>
                <a:effectLst/>
                <a:latin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cs typeface="Times New Roman" panose="02020603050405020304" pitchFamily="18" charset="0"/>
              </a:rPr>
              <a:t>hùng</a:t>
            </a:r>
            <a:r>
              <a:rPr lang="en-US" sz="2400" dirty="0">
                <a:solidFill>
                  <a:srgbClr val="0000FF"/>
                </a:solidFill>
                <a:effectLst/>
                <a:latin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cs typeface="Times New Roman" panose="02020603050405020304" pitchFamily="18" charset="0"/>
              </a:rPr>
              <a:t>vĩ</a:t>
            </a:r>
            <a:r>
              <a:rPr lang="en-US" sz="2400" dirty="0">
                <a:solidFill>
                  <a:srgbClr val="0000FF"/>
                </a:solidFill>
                <a:effectLst/>
                <a:latin typeface="Times New Roman" panose="02020603050405020304" pitchFamily="18" charset="0"/>
                <a:cs typeface="Times New Roman" panose="02020603050405020304" pitchFamily="18" charset="0"/>
              </a:rPr>
              <a:t> bao la </a:t>
            </a:r>
            <a:r>
              <a:rPr lang="en-US" sz="2400" dirty="0" err="1">
                <a:solidFill>
                  <a:srgbClr val="0000FF"/>
                </a:solidFill>
                <a:effectLst/>
                <a:latin typeface="Times New Roman" panose="02020603050405020304" pitchFamily="18" charset="0"/>
                <a:cs typeface="Times New Roman" panose="02020603050405020304" pitchFamily="18" charset="0"/>
              </a:rPr>
              <a:t>với</a:t>
            </a:r>
            <a:r>
              <a:rPr lang="en-US" sz="2400" dirty="0">
                <a:solidFill>
                  <a:srgbClr val="0000FF"/>
                </a:solidFill>
                <a:effectLst/>
                <a:latin typeface="Times New Roman" panose="02020603050405020304" pitchFamily="18" charset="0"/>
                <a:cs typeface="Times New Roman" panose="02020603050405020304" pitchFamily="18" charset="0"/>
              </a:rPr>
              <a:t> con </a:t>
            </a:r>
            <a:r>
              <a:rPr lang="en-US" sz="2400" dirty="0" err="1">
                <a:solidFill>
                  <a:srgbClr val="0000FF"/>
                </a:solidFill>
                <a:effectLst/>
                <a:latin typeface="Times New Roman" panose="02020603050405020304" pitchFamily="18" charset="0"/>
                <a:cs typeface="Times New Roman" panose="02020603050405020304" pitchFamily="18" charset="0"/>
              </a:rPr>
              <a:t>người</a:t>
            </a:r>
            <a:r>
              <a:rPr lang="en-US" sz="2400" dirty="0">
                <a:solidFill>
                  <a:srgbClr val="0000FF"/>
                </a:solidFill>
                <a:effectLst/>
                <a:latin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cs typeface="Times New Roman" panose="02020603050405020304" pitchFamily="18" charset="0"/>
              </a:rPr>
              <a:t>nhỏ</a:t>
            </a:r>
            <a:r>
              <a:rPr lang="en-US" sz="2400" dirty="0">
                <a:solidFill>
                  <a:srgbClr val="0000FF"/>
                </a:solidFill>
                <a:effectLst/>
                <a:latin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cs typeface="Times New Roman" panose="02020603050405020304" pitchFamily="18" charset="0"/>
              </a:rPr>
              <a:t>nhoi</a:t>
            </a:r>
            <a:r>
              <a:rPr lang="en-US" sz="2400" dirty="0">
                <a:solidFill>
                  <a:srgbClr val="0000FF"/>
                </a:solidFill>
                <a:effectLst/>
                <a:latin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cs typeface="Times New Roman" panose="02020603050405020304" pitchFamily="18" charset="0"/>
              </a:rPr>
              <a:t>đơn</a:t>
            </a:r>
            <a:r>
              <a:rPr lang="en-US" sz="2400" dirty="0">
                <a:solidFill>
                  <a:srgbClr val="0000FF"/>
                </a:solidFill>
                <a:effectLst/>
                <a:latin typeface="Times New Roman" panose="02020603050405020304" pitchFamily="18" charset="0"/>
                <a:cs typeface="Times New Roman" panose="02020603050405020304" pitchFamily="18" charset="0"/>
              </a:rPr>
              <a:t> </a:t>
            </a:r>
            <a:r>
              <a:rPr lang="en-US" sz="2400" dirty="0" err="1">
                <a:solidFill>
                  <a:srgbClr val="0000FF"/>
                </a:solidFill>
                <a:effectLst/>
                <a:latin typeface="Times New Roman" panose="02020603050405020304" pitchFamily="18" charset="0"/>
                <a:cs typeface="Times New Roman" panose="02020603050405020304" pitchFamily="18" charset="0"/>
              </a:rPr>
              <a:t>lẻ</a:t>
            </a:r>
            <a:r>
              <a:rPr lang="en-US" sz="2400" dirty="0">
                <a:solidFill>
                  <a:srgbClr val="0000FF"/>
                </a:solidFill>
                <a:effectLst/>
                <a:latin typeface="Times New Roman" panose="02020603050405020304" pitchFamily="18" charset="0"/>
                <a:cs typeface="Times New Roman" panose="02020603050405020304" pitchFamily="18" charset="0"/>
              </a:rPr>
              <a:t> .</a:t>
            </a:r>
            <a:endParaRPr lang="en-US" sz="2400" dirty="0">
              <a:solidFill>
                <a:srgbClr val="0000FF"/>
              </a:solidFill>
            </a:endParaRPr>
          </a:p>
        </p:txBody>
      </p:sp>
    </p:spTree>
    <p:extLst>
      <p:ext uri="{BB962C8B-B14F-4D97-AF65-F5344CB8AC3E}">
        <p14:creationId xmlns:p14="http://schemas.microsoft.com/office/powerpoint/2010/main" val="1083848352"/>
      </p:ext>
    </p:extLst>
  </p:cSld>
  <p:clrMapOvr>
    <a:masterClrMapping/>
  </p:clrMapOvr>
  <mc:AlternateContent xmlns:mc="http://schemas.openxmlformats.org/markup-compatibility/2006" xmlns:p14="http://schemas.microsoft.com/office/powerpoint/2010/main">
    <mc:Choice Requires="p14">
      <p:transition spd="slow" p14:dur="2000" advTm="3000">
        <p14:pan dir="u"/>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circle(in)">
                                      <p:cBhvr>
                                        <p:cTn id="12" dur="20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ircle(in)">
                                      <p:cBhvr>
                                        <p:cTn id="17" dur="2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5EFF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Bài Thơ: Qua Đèo Ngang | Bà Huyện Thanh Quan - YouTube">
            <a:extLst>
              <a:ext uri="{FF2B5EF4-FFF2-40B4-BE49-F238E27FC236}">
                <a16:creationId xmlns:a16="http://schemas.microsoft.com/office/drawing/2014/main" id="{D4C52723-0B23-2F18-D6A5-82DBE091D2A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803" t="14933" r="25059"/>
          <a:stretch/>
        </p:blipFill>
        <p:spPr bwMode="auto">
          <a:xfrm>
            <a:off x="4978972" y="-74645"/>
            <a:ext cx="7209980" cy="6943095"/>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1FB69B2-A268-62F8-E26F-2F9B15D6CF86}"/>
              </a:ext>
            </a:extLst>
          </p:cNvPr>
          <p:cNvSpPr txBox="1"/>
          <p:nvPr/>
        </p:nvSpPr>
        <p:spPr>
          <a:xfrm>
            <a:off x="552626" y="-598852"/>
            <a:ext cx="4023360" cy="3204134"/>
          </a:xfrm>
          <a:prstGeom prst="rect">
            <a:avLst/>
          </a:prstGeom>
        </p:spPr>
        <p:txBody>
          <a:bodyPr vert="horz" lIns="91440" tIns="45720" rIns="91440" bIns="45720" rtlCol="0" anchor="b">
            <a:normAutofit/>
          </a:bodyPr>
          <a:lstStyle/>
          <a:p>
            <a:pPr marL="0" marR="0">
              <a:lnSpc>
                <a:spcPct val="90000"/>
              </a:lnSpc>
              <a:spcBef>
                <a:spcPct val="0"/>
              </a:spcBef>
              <a:spcAft>
                <a:spcPts val="600"/>
              </a:spcAft>
            </a:pPr>
            <a:r>
              <a:rPr lang="vi-VN" sz="3400" b="1">
                <a:solidFill>
                  <a:srgbClr val="FF0000"/>
                </a:solidFill>
                <a:effectLst/>
                <a:latin typeface="Lobster Two" panose="02000506000000020003" pitchFamily="2" charset="0"/>
                <a:ea typeface="+mj-ea"/>
                <a:cs typeface="+mj-cs"/>
              </a:rPr>
              <a:t>2</a:t>
            </a:r>
            <a:r>
              <a:rPr lang="en-US" sz="4400" b="1">
                <a:solidFill>
                  <a:srgbClr val="FF0000"/>
                </a:solidFill>
                <a:effectLst/>
                <a:latin typeface="+mj-lt"/>
                <a:ea typeface="+mj-ea"/>
                <a:cs typeface="+mj-cs"/>
              </a:rPr>
              <a:t>. </a:t>
            </a:r>
            <a:r>
              <a:rPr lang="vi-VN" sz="3400" b="1">
                <a:solidFill>
                  <a:srgbClr val="FF0000"/>
                </a:solidFill>
                <a:effectLst/>
                <a:latin typeface="Lobster Two" panose="02000506000000020003" pitchFamily="2" charset="0"/>
                <a:ea typeface="+mj-ea"/>
                <a:cs typeface="+mj-cs"/>
              </a:rPr>
              <a:t>Tình cảm, cảm xúc của tác giả</a:t>
            </a:r>
            <a:r>
              <a:rPr lang="en-US" sz="3400" b="1">
                <a:solidFill>
                  <a:srgbClr val="FF0000"/>
                </a:solidFill>
                <a:effectLst/>
                <a:latin typeface="Lobster Two" panose="02000506000000020003" pitchFamily="2" charset="0"/>
                <a:ea typeface="+mj-ea"/>
                <a:cs typeface="+mj-cs"/>
              </a:rPr>
              <a:t>.</a:t>
            </a:r>
            <a:endParaRPr lang="en-US" sz="3400">
              <a:solidFill>
                <a:srgbClr val="FF0000"/>
              </a:solidFill>
              <a:effectLst/>
              <a:latin typeface="Lobster Two" panose="02000506000000020003" pitchFamily="2" charset="0"/>
              <a:ea typeface="+mj-ea"/>
              <a:cs typeface="+mj-cs"/>
            </a:endParaRPr>
          </a:p>
        </p:txBody>
      </p:sp>
      <p:pic>
        <p:nvPicPr>
          <p:cNvPr id="7" name="图片 22">
            <a:extLst>
              <a:ext uri="{FF2B5EF4-FFF2-40B4-BE49-F238E27FC236}">
                <a16:creationId xmlns:a16="http://schemas.microsoft.com/office/drawing/2014/main" id="{2A5633FA-8019-AAE0-ED75-DF246C95B2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219" y="1"/>
            <a:ext cx="1841944" cy="2767240"/>
          </a:xfrm>
          <a:prstGeom prst="rect">
            <a:avLst/>
          </a:prstGeom>
        </p:spPr>
      </p:pic>
    </p:spTree>
    <p:extLst>
      <p:ext uri="{BB962C8B-B14F-4D97-AF65-F5344CB8AC3E}">
        <p14:creationId xmlns:p14="http://schemas.microsoft.com/office/powerpoint/2010/main" val="2001322768"/>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E8DC6FCD-811B-436E-9FEE-FC957486C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10">
            <a:extLst>
              <a:ext uri="{FF2B5EF4-FFF2-40B4-BE49-F238E27FC236}">
                <a16:creationId xmlns:a16="http://schemas.microsoft.com/office/drawing/2014/main" id="{6632235E-73E4-0317-5D1D-E1187DBAC47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2119" r="-2" b="5116"/>
          <a:stretch/>
        </p:blipFill>
        <p:spPr bwMode="auto">
          <a:xfrm>
            <a:off x="198739" y="171717"/>
            <a:ext cx="5804105" cy="316742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Hướng dẫn du lịch Quảng Bình Đèo Ngang 2023 sẽ giúp bạn tìm hiểu đầy đủ nhất về hành trình lần này. Hãy bắt đầu chuyến phiêu lưu đích thực và khám phá những điều kì diệu tại đây.">
            <a:extLst>
              <a:ext uri="{FF2B5EF4-FFF2-40B4-BE49-F238E27FC236}">
                <a16:creationId xmlns:a16="http://schemas.microsoft.com/office/drawing/2014/main" id="{5058BC84-ADD2-5AD9-CC8F-9611880532D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308" r="2" b="2"/>
          <a:stretch/>
        </p:blipFill>
        <p:spPr bwMode="auto">
          <a:xfrm>
            <a:off x="6195373" y="171717"/>
            <a:ext cx="5797883" cy="316742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foody-upload-api-foody-mobile-oq-jpg-180828143616.jpg">
            <a:extLst>
              <a:ext uri="{FF2B5EF4-FFF2-40B4-BE49-F238E27FC236}">
                <a16:creationId xmlns:a16="http://schemas.microsoft.com/office/drawing/2014/main" id="{A49ABD6D-B01C-BA04-80E7-6E60C2F51CA6}"/>
              </a:ext>
            </a:extLst>
          </p:cNvPr>
          <p:cNvPicPr>
            <a:picLocks noChangeAspect="1"/>
          </p:cNvPicPr>
          <p:nvPr/>
        </p:nvPicPr>
        <p:blipFill rotWithShape="1">
          <a:blip r:embed="rId4"/>
          <a:srcRect t="13477" r="-2" b="2559"/>
          <a:stretch/>
        </p:blipFill>
        <p:spPr>
          <a:xfrm>
            <a:off x="198739" y="3510858"/>
            <a:ext cx="5804105" cy="2789948"/>
          </a:xfrm>
          <a:prstGeom prst="rect">
            <a:avLst/>
          </a:prstGeom>
        </p:spPr>
      </p:pic>
      <p:pic>
        <p:nvPicPr>
          <p:cNvPr id="9" name="Picture 2" descr="Đèo Ngang | Khám phá cung đường đèo thơ mộng nhất Việt Nam">
            <a:extLst>
              <a:ext uri="{FF2B5EF4-FFF2-40B4-BE49-F238E27FC236}">
                <a16:creationId xmlns:a16="http://schemas.microsoft.com/office/drawing/2014/main" id="{BB26D4B0-6A02-4F81-B2BF-FDE2FEA8CC2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4453" r="2" b="2"/>
          <a:stretch/>
        </p:blipFill>
        <p:spPr bwMode="auto">
          <a:xfrm>
            <a:off x="6195372" y="3510858"/>
            <a:ext cx="5797883" cy="2789948"/>
          </a:xfrm>
          <a:prstGeom prst="rect">
            <a:avLst/>
          </a:prstGeom>
          <a:noFill/>
          <a:extLst>
            <a:ext uri="{909E8E84-426E-40DD-AFC4-6F175D3DCCD1}">
              <a14:hiddenFill xmlns:a14="http://schemas.microsoft.com/office/drawing/2010/main">
                <a:solidFill>
                  <a:srgbClr val="FFFFFF"/>
                </a:solidFill>
              </a14:hiddenFill>
            </a:ext>
          </a:extLst>
        </p:spPr>
      </p:pic>
      <p:sp>
        <p:nvSpPr>
          <p:cNvPr id="10" name="Google Shape;1934;p41">
            <a:extLst>
              <a:ext uri="{FF2B5EF4-FFF2-40B4-BE49-F238E27FC236}">
                <a16:creationId xmlns:a16="http://schemas.microsoft.com/office/drawing/2014/main" id="{87E78E66-0C84-10BA-FEE9-692EB7DA9A57}"/>
              </a:ext>
            </a:extLst>
          </p:cNvPr>
          <p:cNvSpPr/>
          <p:nvPr/>
        </p:nvSpPr>
        <p:spPr>
          <a:xfrm>
            <a:off x="3705383" y="2921639"/>
            <a:ext cx="5205351" cy="1006723"/>
          </a:xfrm>
          <a:prstGeom prst="roundRect">
            <a:avLst>
              <a:gd name="adj" fmla="val 16667"/>
            </a:avLst>
          </a:prstGeom>
          <a:solidFill>
            <a:srgbClr val="51AAA0"/>
          </a:solidFill>
          <a:ln>
            <a:solidFill>
              <a:schemeClr val="accent6">
                <a:lumMod val="20000"/>
                <a:lumOff val="80000"/>
              </a:schemeClr>
            </a:solidFill>
          </a:ln>
        </p:spPr>
        <p:style>
          <a:lnRef idx="1">
            <a:schemeClr val="accent2"/>
          </a:lnRef>
          <a:fillRef idx="3">
            <a:schemeClr val="accent2"/>
          </a:fillRef>
          <a:effectRef idx="2">
            <a:schemeClr val="accent2"/>
          </a:effectRef>
          <a:fontRef idx="minor">
            <a:schemeClr val="lt1"/>
          </a:fontRef>
        </p:style>
        <p:txBody>
          <a:bodyPr spcFirstLastPara="1" wrap="square" lIns="121900" tIns="121900" rIns="487667" bIns="121900" anchor="ctr" anchorCtr="0">
            <a:noAutofit/>
          </a:bodyPr>
          <a:lstStyle/>
          <a:p>
            <a:pPr algn="ctr" defTabSz="1219170">
              <a:buClr>
                <a:srgbClr val="000000"/>
              </a:buClr>
              <a:defRPr/>
            </a:pPr>
            <a:r>
              <a:rPr lang="en-US" sz="2000" b="1" kern="0">
                <a:solidFill>
                  <a:schemeClr val="bg1"/>
                </a:solidFill>
                <a:latin typeface="Times New Roman" panose="02020603050405020304" pitchFamily="18" charset="0"/>
                <a:cs typeface="Times New Roman" panose="02020603050405020304" pitchFamily="18" charset="0"/>
                <a:sym typeface="+mn-lt"/>
              </a:rPr>
              <a:t>Quan sát các hình ảnh sau và cho biết:</a:t>
            </a:r>
          </a:p>
          <a:p>
            <a:pPr algn="ctr" defTabSz="1219170">
              <a:buClr>
                <a:srgbClr val="000000"/>
              </a:buClr>
              <a:defRPr/>
            </a:pPr>
            <a:r>
              <a:rPr lang="vi-VN" sz="2000" i="1" kern="0">
                <a:solidFill>
                  <a:schemeClr val="bg1"/>
                </a:solidFill>
                <a:latin typeface="Times New Roman" panose="02020603050405020304" pitchFamily="18" charset="0"/>
                <a:cs typeface="Times New Roman" panose="02020603050405020304" pitchFamily="18" charset="0"/>
                <a:sym typeface="+mn-lt"/>
              </a:rPr>
              <a:t>Những hình ảnh này là của địa danh nào?</a:t>
            </a:r>
          </a:p>
          <a:p>
            <a:pPr algn="ctr" defTabSz="1219170">
              <a:buClr>
                <a:srgbClr val="000000"/>
              </a:buClr>
              <a:defRPr/>
            </a:pPr>
            <a:r>
              <a:rPr lang="vi-VN" sz="2000" i="1" kern="0">
                <a:solidFill>
                  <a:schemeClr val="bg1"/>
                </a:solidFill>
                <a:latin typeface="Times New Roman" panose="02020603050405020304" pitchFamily="18" charset="0"/>
                <a:cs typeface="Times New Roman" panose="02020603050405020304" pitchFamily="18" charset="0"/>
                <a:sym typeface="+mn-lt"/>
              </a:rPr>
              <a:t>Chia sẻ hiểu biết của em về địa danh đó</a:t>
            </a:r>
            <a:r>
              <a:rPr lang="en-US" sz="2000" i="1" kern="0">
                <a:solidFill>
                  <a:schemeClr val="bg1"/>
                </a:solidFill>
                <a:latin typeface="Times New Roman" panose="02020603050405020304" pitchFamily="18" charset="0"/>
                <a:cs typeface="Times New Roman" panose="02020603050405020304" pitchFamily="18" charset="0"/>
                <a:sym typeface="+mn-lt"/>
              </a:rPr>
              <a:t>.</a:t>
            </a:r>
            <a:endParaRPr sz="2000" i="1" kern="0" dirty="0">
              <a:solidFill>
                <a:schemeClr val="bg1"/>
              </a:solidFill>
              <a:latin typeface="Lobster Two" panose="02000506000000020003" pitchFamily="2" charset="0"/>
              <a:cs typeface="Times New Roman" panose="02020603050405020304" pitchFamily="18" charset="0"/>
              <a:sym typeface="+mn-lt"/>
            </a:endParaRPr>
          </a:p>
        </p:txBody>
      </p:sp>
    </p:spTree>
    <p:extLst>
      <p:ext uri="{BB962C8B-B14F-4D97-AF65-F5344CB8AC3E}">
        <p14:creationId xmlns:p14="http://schemas.microsoft.com/office/powerpoint/2010/main" val="3862755783"/>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par>
                                <p:cTn id="11" presetID="3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par>
                                <p:cTn id="17" presetID="3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 calcmode="lin" valueType="num">
                                      <p:cBhvr>
                                        <p:cTn id="21" dur="1000" fill="hold"/>
                                        <p:tgtEl>
                                          <p:spTgt spid="8"/>
                                        </p:tgtEl>
                                        <p:attrNameLst>
                                          <p:attrName>style.rotation</p:attrName>
                                        </p:attrNameLst>
                                      </p:cBhvr>
                                      <p:tavLst>
                                        <p:tav tm="0">
                                          <p:val>
                                            <p:fltVal val="90"/>
                                          </p:val>
                                        </p:tav>
                                        <p:tav tm="100000">
                                          <p:val>
                                            <p:fltVal val="0"/>
                                          </p:val>
                                        </p:tav>
                                      </p:tavLst>
                                    </p:anim>
                                    <p:animEffect transition="in" filter="fade">
                                      <p:cBhvr>
                                        <p:cTn id="22" dur="1000"/>
                                        <p:tgtEl>
                                          <p:spTgt spid="8"/>
                                        </p:tgtEl>
                                      </p:cBhvr>
                                    </p:animEffect>
                                  </p:childTnLst>
                                </p:cTn>
                              </p:par>
                              <p:par>
                                <p:cTn id="23" presetID="3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1000" fill="hold"/>
                                        <p:tgtEl>
                                          <p:spTgt spid="6"/>
                                        </p:tgtEl>
                                        <p:attrNameLst>
                                          <p:attrName>ppt_w</p:attrName>
                                        </p:attrNameLst>
                                      </p:cBhvr>
                                      <p:tavLst>
                                        <p:tav tm="0">
                                          <p:val>
                                            <p:fltVal val="0"/>
                                          </p:val>
                                        </p:tav>
                                        <p:tav tm="100000">
                                          <p:val>
                                            <p:strVal val="#ppt_w"/>
                                          </p:val>
                                        </p:tav>
                                      </p:tavLst>
                                    </p:anim>
                                    <p:anim calcmode="lin" valueType="num">
                                      <p:cBhvr>
                                        <p:cTn id="26" dur="1000" fill="hold"/>
                                        <p:tgtEl>
                                          <p:spTgt spid="6"/>
                                        </p:tgtEl>
                                        <p:attrNameLst>
                                          <p:attrName>ppt_h</p:attrName>
                                        </p:attrNameLst>
                                      </p:cBhvr>
                                      <p:tavLst>
                                        <p:tav tm="0">
                                          <p:val>
                                            <p:fltVal val="0"/>
                                          </p:val>
                                        </p:tav>
                                        <p:tav tm="100000">
                                          <p:val>
                                            <p:strVal val="#ppt_h"/>
                                          </p:val>
                                        </p:tav>
                                      </p:tavLst>
                                    </p:anim>
                                    <p:anim calcmode="lin" valueType="num">
                                      <p:cBhvr>
                                        <p:cTn id="27" dur="1000" fill="hold"/>
                                        <p:tgtEl>
                                          <p:spTgt spid="6"/>
                                        </p:tgtEl>
                                        <p:attrNameLst>
                                          <p:attrName>style.rotation</p:attrName>
                                        </p:attrNameLst>
                                      </p:cBhvr>
                                      <p:tavLst>
                                        <p:tav tm="0">
                                          <p:val>
                                            <p:fltVal val="90"/>
                                          </p:val>
                                        </p:tav>
                                        <p:tav tm="100000">
                                          <p:val>
                                            <p:fltVal val="0"/>
                                          </p:val>
                                        </p:tav>
                                      </p:tavLst>
                                    </p:anim>
                                    <p:animEffect transition="in" filter="fade">
                                      <p:cBhvr>
                                        <p:cTn id="28" dur="1000"/>
                                        <p:tgtEl>
                                          <p:spTgt spid="6"/>
                                        </p:tgtEl>
                                      </p:cBhvr>
                                    </p:animEffect>
                                  </p:childTnLst>
                                </p:cTn>
                              </p:par>
                              <p:par>
                                <p:cTn id="29" presetID="31"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1000" fill="hold"/>
                                        <p:tgtEl>
                                          <p:spTgt spid="9"/>
                                        </p:tgtEl>
                                        <p:attrNameLst>
                                          <p:attrName>ppt_w</p:attrName>
                                        </p:attrNameLst>
                                      </p:cBhvr>
                                      <p:tavLst>
                                        <p:tav tm="0">
                                          <p:val>
                                            <p:fltVal val="0"/>
                                          </p:val>
                                        </p:tav>
                                        <p:tav tm="100000">
                                          <p:val>
                                            <p:strVal val="#ppt_w"/>
                                          </p:val>
                                        </p:tav>
                                      </p:tavLst>
                                    </p:anim>
                                    <p:anim calcmode="lin" valueType="num">
                                      <p:cBhvr>
                                        <p:cTn id="32" dur="1000" fill="hold"/>
                                        <p:tgtEl>
                                          <p:spTgt spid="9"/>
                                        </p:tgtEl>
                                        <p:attrNameLst>
                                          <p:attrName>ppt_h</p:attrName>
                                        </p:attrNameLst>
                                      </p:cBhvr>
                                      <p:tavLst>
                                        <p:tav tm="0">
                                          <p:val>
                                            <p:fltVal val="0"/>
                                          </p:val>
                                        </p:tav>
                                        <p:tav tm="100000">
                                          <p:val>
                                            <p:strVal val="#ppt_h"/>
                                          </p:val>
                                        </p:tav>
                                      </p:tavLst>
                                    </p:anim>
                                    <p:anim calcmode="lin" valueType="num">
                                      <p:cBhvr>
                                        <p:cTn id="33" dur="1000" fill="hold"/>
                                        <p:tgtEl>
                                          <p:spTgt spid="9"/>
                                        </p:tgtEl>
                                        <p:attrNameLst>
                                          <p:attrName>style.rotation</p:attrName>
                                        </p:attrNameLst>
                                      </p:cBhvr>
                                      <p:tavLst>
                                        <p:tav tm="0">
                                          <p:val>
                                            <p:fltVal val="90"/>
                                          </p:val>
                                        </p:tav>
                                        <p:tav tm="100000">
                                          <p:val>
                                            <p:fltVal val="0"/>
                                          </p:val>
                                        </p:tav>
                                      </p:tavLst>
                                    </p:anim>
                                    <p:animEffect transition="in" filter="fade">
                                      <p:cBhvr>
                                        <p:cTn id="34" dur="1000"/>
                                        <p:tgtEl>
                                          <p:spTgt spid="9"/>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1000" fill="hold"/>
                                        <p:tgtEl>
                                          <p:spTgt spid="10"/>
                                        </p:tgtEl>
                                        <p:attrNameLst>
                                          <p:attrName>ppt_w</p:attrName>
                                        </p:attrNameLst>
                                      </p:cBhvr>
                                      <p:tavLst>
                                        <p:tav tm="0">
                                          <p:val>
                                            <p:fltVal val="0"/>
                                          </p:val>
                                        </p:tav>
                                        <p:tav tm="100000">
                                          <p:val>
                                            <p:strVal val="#ppt_w"/>
                                          </p:val>
                                        </p:tav>
                                      </p:tavLst>
                                    </p:anim>
                                    <p:anim calcmode="lin" valueType="num">
                                      <p:cBhvr>
                                        <p:cTn id="38" dur="1000" fill="hold"/>
                                        <p:tgtEl>
                                          <p:spTgt spid="10"/>
                                        </p:tgtEl>
                                        <p:attrNameLst>
                                          <p:attrName>ppt_h</p:attrName>
                                        </p:attrNameLst>
                                      </p:cBhvr>
                                      <p:tavLst>
                                        <p:tav tm="0">
                                          <p:val>
                                            <p:fltVal val="0"/>
                                          </p:val>
                                        </p:tav>
                                        <p:tav tm="100000">
                                          <p:val>
                                            <p:strVal val="#ppt_h"/>
                                          </p:val>
                                        </p:tav>
                                      </p:tavLst>
                                    </p:anim>
                                    <p:anim calcmode="lin" valueType="num">
                                      <p:cBhvr>
                                        <p:cTn id="39" dur="1000" fill="hold"/>
                                        <p:tgtEl>
                                          <p:spTgt spid="10"/>
                                        </p:tgtEl>
                                        <p:attrNameLst>
                                          <p:attrName>style.rotation</p:attrName>
                                        </p:attrNameLst>
                                      </p:cBhvr>
                                      <p:tavLst>
                                        <p:tav tm="0">
                                          <p:val>
                                            <p:fltVal val="90"/>
                                          </p:val>
                                        </p:tav>
                                        <p:tav tm="100000">
                                          <p:val>
                                            <p:fltVal val="0"/>
                                          </p:val>
                                        </p:tav>
                                      </p:tavLst>
                                    </p:anim>
                                    <p:animEffect transition="in" filter="fade">
                                      <p:cBhvr>
                                        <p:cTn id="4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B089790-F4B6-46A7-BB28-7B74A9A9EF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Cuộc đời và sự nghiệp sáng tác của Bà Huyện Thanh Quan">
            <a:extLst>
              <a:ext uri="{FF2B5EF4-FFF2-40B4-BE49-F238E27FC236}">
                <a16:creationId xmlns:a16="http://schemas.microsoft.com/office/drawing/2014/main" id="{F857ECA0-57EC-6686-5F91-0BCAD6552E0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990" b="2101"/>
          <a:stretch/>
        </p:blipFill>
        <p:spPr bwMode="auto">
          <a:xfrm>
            <a:off x="-1" y="1"/>
            <a:ext cx="6550091" cy="606829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9DE3F54D-33BC-4382-A2AB-5E002F0F116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5029199"/>
            <a:ext cx="12228128" cy="1828800"/>
            <a:chOff x="-305" y="2987478"/>
            <a:chExt cx="12188952" cy="1828800"/>
          </a:xfrm>
        </p:grpSpPr>
        <p:sp>
          <p:nvSpPr>
            <p:cNvPr id="10" name="Freeform: Shape 9">
              <a:extLst>
                <a:ext uri="{FF2B5EF4-FFF2-40B4-BE49-F238E27FC236}">
                  <a16:creationId xmlns:a16="http://schemas.microsoft.com/office/drawing/2014/main" id="{6798451A-4EC8-4869-8DFB-BCE4E00BE5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60ECD12F-47FF-48FE-A827-069775A8AD1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48928757-970C-4B99-9F9C-0C07E4A945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13" name="Freeform: Shape 12">
              <a:extLst>
                <a:ext uri="{FF2B5EF4-FFF2-40B4-BE49-F238E27FC236}">
                  <a16:creationId xmlns:a16="http://schemas.microsoft.com/office/drawing/2014/main" id="{1213505B-6136-49EC-951C-1FDA2A6C5B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grpSp>
        <p:nvGrpSpPr>
          <p:cNvPr id="16" name="Group 15">
            <a:extLst>
              <a:ext uri="{FF2B5EF4-FFF2-40B4-BE49-F238E27FC236}">
                <a16:creationId xmlns:a16="http://schemas.microsoft.com/office/drawing/2014/main" id="{943D05EF-4A10-F1E5-3AB2-45799C458CA5}"/>
              </a:ext>
            </a:extLst>
          </p:cNvPr>
          <p:cNvGrpSpPr/>
          <p:nvPr/>
        </p:nvGrpSpPr>
        <p:grpSpPr>
          <a:xfrm>
            <a:off x="7202688" y="3840481"/>
            <a:ext cx="4802077" cy="2461768"/>
            <a:chOff x="4179571" y="5055205"/>
            <a:chExt cx="2773366" cy="1222071"/>
          </a:xfrm>
        </p:grpSpPr>
        <p:sp>
          <p:nvSpPr>
            <p:cNvPr id="8" name="Cloud Callout 9">
              <a:extLst>
                <a:ext uri="{FF2B5EF4-FFF2-40B4-BE49-F238E27FC236}">
                  <a16:creationId xmlns:a16="http://schemas.microsoft.com/office/drawing/2014/main" id="{B90C7550-B7CF-9754-ECFA-8EE34E207D6A}"/>
                </a:ext>
              </a:extLst>
            </p:cNvPr>
            <p:cNvSpPr/>
            <p:nvPr/>
          </p:nvSpPr>
          <p:spPr>
            <a:xfrm>
              <a:off x="4179571" y="5055205"/>
              <a:ext cx="2773366" cy="1222071"/>
            </a:xfrm>
            <a:prstGeom prst="cloudCallout">
              <a:avLst>
                <a:gd name="adj1" fmla="val -11749"/>
                <a:gd name="adj2" fmla="val -118929"/>
              </a:avLst>
            </a:prstGeom>
            <a:solidFill>
              <a:schemeClr val="accent4">
                <a:lumMod val="75000"/>
              </a:schemeClr>
            </a:solidFill>
          </p:spPr>
          <p:style>
            <a:lnRef idx="2">
              <a:schemeClr val="accent2"/>
            </a:lnRef>
            <a:fillRef idx="1">
              <a:schemeClr val="lt1"/>
            </a:fillRef>
            <a:effectRef idx="0">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760" b="0" i="0" u="none" strike="noStrike" kern="1200" cap="none" spc="0" normalizeH="0" baseline="0" noProof="0">
                <a:ln>
                  <a:noFill/>
                </a:ln>
                <a:solidFill>
                  <a:schemeClr val="dk1"/>
                </a:solidFill>
                <a:effectLst/>
                <a:uLnTx/>
                <a:uFillTx/>
                <a:latin typeface="Times New Roman" panose="02020603050405020304" pitchFamily="18" charset="0"/>
                <a:ea typeface="+mn-ea"/>
                <a:cs typeface="Times New Roman" panose="02020603050405020304" pitchFamily="18" charset="0"/>
              </a:endParaRPr>
            </a:p>
          </p:txBody>
        </p:sp>
        <p:sp>
          <p:nvSpPr>
            <p:cNvPr id="14" name="Cloud Callout 9">
              <a:extLst>
                <a:ext uri="{FF2B5EF4-FFF2-40B4-BE49-F238E27FC236}">
                  <a16:creationId xmlns:a16="http://schemas.microsoft.com/office/drawing/2014/main" id="{1818E849-7385-DF69-2C3C-79FB8DB75225}"/>
                </a:ext>
              </a:extLst>
            </p:cNvPr>
            <p:cNvSpPr/>
            <p:nvPr/>
          </p:nvSpPr>
          <p:spPr>
            <a:xfrm>
              <a:off x="4338735" y="5160636"/>
              <a:ext cx="2500603" cy="1063625"/>
            </a:xfrm>
            <a:prstGeom prst="cloudCallout">
              <a:avLst>
                <a:gd name="adj1" fmla="val -12800"/>
                <a:gd name="adj2" fmla="val -145408"/>
              </a:avLst>
            </a:prstGeom>
          </p:spPr>
          <p:style>
            <a:lnRef idx="2">
              <a:schemeClr val="accent2"/>
            </a:lnRef>
            <a:fillRef idx="1">
              <a:schemeClr val="lt1"/>
            </a:fillRef>
            <a:effectRef idx="0">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760" b="0" i="0" u="none" strike="noStrike" kern="1200" cap="none" spc="0" normalizeH="0" baseline="0" noProof="0">
                <a:ln>
                  <a:noFill/>
                </a:ln>
                <a:solidFill>
                  <a:schemeClr val="dk1"/>
                </a:solidFill>
                <a:effectLst/>
                <a:uLnTx/>
                <a:uFillTx/>
                <a:latin typeface="Times New Roman" panose="02020603050405020304" pitchFamily="18" charset="0"/>
                <a:ea typeface="+mn-ea"/>
                <a:cs typeface="Times New Roman" panose="02020603050405020304" pitchFamily="18" charset="0"/>
              </a:endParaRPr>
            </a:p>
          </p:txBody>
        </p:sp>
        <p:sp>
          <p:nvSpPr>
            <p:cNvPr id="15" name="Rectangle 14">
              <a:extLst>
                <a:ext uri="{FF2B5EF4-FFF2-40B4-BE49-F238E27FC236}">
                  <a16:creationId xmlns:a16="http://schemas.microsoft.com/office/drawing/2014/main" id="{2FEA52CF-09F8-2C54-4985-CEDDE40CDFD5}"/>
                </a:ext>
              </a:extLst>
            </p:cNvPr>
            <p:cNvSpPr/>
            <p:nvPr/>
          </p:nvSpPr>
          <p:spPr>
            <a:xfrm>
              <a:off x="4506764" y="5208813"/>
              <a:ext cx="2270165" cy="962555"/>
            </a:xfrm>
            <a:prstGeom prst="rect">
              <a:avLst/>
            </a:prstGeom>
            <a:noFill/>
          </p:spPr>
          <p:txBody>
            <a:bodyPr wrap="square" lIns="91440" tIns="45720" rIns="91440" bIns="45720">
              <a:spAutoFit/>
            </a:bodyPr>
            <a:lstStyle/>
            <a:p>
              <a:pPr algn="ctr"/>
              <a:r>
                <a:rPr lang="en-US" sz="2400" b="1" dirty="0" err="1">
                  <a:ln w="9525">
                    <a:solidFill>
                      <a:schemeClr val="bg1"/>
                    </a:solidFill>
                    <a:prstDash val="solid"/>
                  </a:ln>
                  <a:latin typeface="Times New Roman" panose="02020603050405020304" pitchFamily="18" charset="0"/>
                  <a:cs typeface="Times New Roman" panose="02020603050405020304" pitchFamily="18" charset="0"/>
                </a:rPr>
                <a:t>Em</a:t>
              </a:r>
              <a:r>
                <a:rPr lang="en-US" sz="2400" b="1" dirty="0">
                  <a:ln w="9525">
                    <a:solidFill>
                      <a:schemeClr val="bg1"/>
                    </a:solidFill>
                    <a:prstDash val="solid"/>
                  </a:ln>
                  <a:latin typeface="Times New Roman" panose="02020603050405020304" pitchFamily="18" charset="0"/>
                  <a:cs typeface="Times New Roman" panose="02020603050405020304" pitchFamily="18" charset="0"/>
                </a:rPr>
                <a:t> </a:t>
              </a:r>
              <a:r>
                <a:rPr lang="en-US" sz="2400" b="1" dirty="0" err="1">
                  <a:ln w="9525">
                    <a:solidFill>
                      <a:schemeClr val="bg1"/>
                    </a:solidFill>
                    <a:prstDash val="solid"/>
                  </a:ln>
                  <a:latin typeface="Times New Roman" panose="02020603050405020304" pitchFamily="18" charset="0"/>
                  <a:cs typeface="Times New Roman" panose="02020603050405020304" pitchFamily="18" charset="0"/>
                </a:rPr>
                <a:t>hãy</a:t>
              </a:r>
              <a:r>
                <a:rPr lang="en-US" sz="2400" b="1" dirty="0">
                  <a:ln w="9525">
                    <a:solidFill>
                      <a:schemeClr val="bg1"/>
                    </a:solidFill>
                    <a:prstDash val="solid"/>
                  </a:ln>
                  <a:latin typeface="Times New Roman" panose="02020603050405020304" pitchFamily="18" charset="0"/>
                  <a:cs typeface="Times New Roman" panose="02020603050405020304" pitchFamily="18" charset="0"/>
                </a:rPr>
                <a:t> </a:t>
              </a:r>
              <a:r>
                <a:rPr lang="en-US" sz="2400" b="1" dirty="0" err="1">
                  <a:ln w="9525">
                    <a:solidFill>
                      <a:schemeClr val="bg1"/>
                    </a:solidFill>
                    <a:prstDash val="solid"/>
                  </a:ln>
                  <a:latin typeface="Times New Roman" panose="02020603050405020304" pitchFamily="18" charset="0"/>
                  <a:cs typeface="Times New Roman" panose="02020603050405020304" pitchFamily="18" charset="0"/>
                </a:rPr>
                <a:t>n</a:t>
              </a:r>
              <a:r>
                <a:rPr lang="en-US" sz="2400" b="1" cap="none" spc="0" dirty="0" err="1">
                  <a:ln w="9525">
                    <a:solidFill>
                      <a:schemeClr val="bg1"/>
                    </a:solidFill>
                    <a:prstDash val="solid"/>
                  </a:ln>
                  <a:latin typeface="Times New Roman" panose="02020603050405020304" pitchFamily="18" charset="0"/>
                  <a:cs typeface="Times New Roman" panose="02020603050405020304" pitchFamily="18" charset="0"/>
                </a:rPr>
                <a:t>hận</a:t>
              </a:r>
              <a:r>
                <a:rPr lang="en-US" sz="2400" b="1" cap="none" spc="0" dirty="0">
                  <a:ln w="9525">
                    <a:solidFill>
                      <a:schemeClr val="bg1"/>
                    </a:solidFill>
                    <a:prstDash val="solid"/>
                  </a:ln>
                  <a:latin typeface="Times New Roman" panose="02020603050405020304" pitchFamily="18" charset="0"/>
                  <a:cs typeface="Times New Roman" panose="02020603050405020304" pitchFamily="18" charset="0"/>
                </a:rPr>
                <a:t> </a:t>
              </a:r>
              <a:r>
                <a:rPr lang="en-US" sz="2400" b="1" cap="none" spc="0" dirty="0" err="1">
                  <a:ln w="9525">
                    <a:solidFill>
                      <a:schemeClr val="bg1"/>
                    </a:solidFill>
                    <a:prstDash val="solid"/>
                  </a:ln>
                  <a:latin typeface="Times New Roman" panose="02020603050405020304" pitchFamily="18" charset="0"/>
                  <a:cs typeface="Times New Roman" panose="02020603050405020304" pitchFamily="18" charset="0"/>
                </a:rPr>
                <a:t>xét</a:t>
              </a:r>
              <a:r>
                <a:rPr lang="en-US" sz="2400" b="1" cap="none" spc="0" dirty="0">
                  <a:ln w="9525">
                    <a:solidFill>
                      <a:schemeClr val="bg1"/>
                    </a:solidFill>
                    <a:prstDash val="solid"/>
                  </a:ln>
                  <a:latin typeface="Times New Roman" panose="02020603050405020304" pitchFamily="18" charset="0"/>
                  <a:cs typeface="Times New Roman" panose="02020603050405020304" pitchFamily="18" charset="0"/>
                </a:rPr>
                <a:t> </a:t>
              </a:r>
              <a:r>
                <a:rPr lang="en-US" sz="2400" b="1" cap="none" spc="0" dirty="0" err="1">
                  <a:ln w="9525">
                    <a:solidFill>
                      <a:schemeClr val="bg1"/>
                    </a:solidFill>
                    <a:prstDash val="solid"/>
                  </a:ln>
                  <a:latin typeface="Times New Roman" panose="02020603050405020304" pitchFamily="18" charset="0"/>
                  <a:cs typeface="Times New Roman" panose="02020603050405020304" pitchFamily="18" charset="0"/>
                </a:rPr>
                <a:t>cách</a:t>
              </a:r>
              <a:r>
                <a:rPr lang="en-US" sz="2400" b="1" cap="none" spc="0" dirty="0">
                  <a:ln w="9525">
                    <a:solidFill>
                      <a:schemeClr val="bg1"/>
                    </a:solidFill>
                    <a:prstDash val="solid"/>
                  </a:ln>
                  <a:latin typeface="Times New Roman" panose="02020603050405020304" pitchFamily="18" charset="0"/>
                  <a:cs typeface="Times New Roman" panose="02020603050405020304" pitchFamily="18" charset="0"/>
                </a:rPr>
                <a:t> </a:t>
              </a:r>
              <a:r>
                <a:rPr lang="en-US" sz="2400" b="1" cap="none" spc="0" dirty="0" err="1">
                  <a:ln w="9525">
                    <a:solidFill>
                      <a:schemeClr val="bg1"/>
                    </a:solidFill>
                    <a:prstDash val="solid"/>
                  </a:ln>
                  <a:latin typeface="Times New Roman" panose="02020603050405020304" pitchFamily="18" charset="0"/>
                  <a:cs typeface="Times New Roman" panose="02020603050405020304" pitchFamily="18" charset="0"/>
                </a:rPr>
                <a:t>ngắt</a:t>
              </a:r>
              <a:r>
                <a:rPr lang="en-US" sz="2400" b="1" cap="none" spc="0" dirty="0">
                  <a:ln w="9525">
                    <a:solidFill>
                      <a:schemeClr val="bg1"/>
                    </a:solidFill>
                    <a:prstDash val="solid"/>
                  </a:ln>
                  <a:latin typeface="Times New Roman" panose="02020603050405020304" pitchFamily="18" charset="0"/>
                  <a:cs typeface="Times New Roman" panose="02020603050405020304" pitchFamily="18" charset="0"/>
                </a:rPr>
                <a:t> </a:t>
              </a:r>
              <a:r>
                <a:rPr lang="en-US" sz="2400" b="1" cap="none" spc="0" dirty="0" err="1">
                  <a:ln w="9525">
                    <a:solidFill>
                      <a:schemeClr val="bg1"/>
                    </a:solidFill>
                    <a:prstDash val="solid"/>
                  </a:ln>
                  <a:latin typeface="Times New Roman" panose="02020603050405020304" pitchFamily="18" charset="0"/>
                  <a:cs typeface="Times New Roman" panose="02020603050405020304" pitchFamily="18" charset="0"/>
                </a:rPr>
                <a:t>nhịp</a:t>
              </a:r>
              <a:r>
                <a:rPr lang="en-US" sz="2400" b="1" cap="none" spc="0" dirty="0">
                  <a:ln w="9525">
                    <a:solidFill>
                      <a:schemeClr val="bg1"/>
                    </a:solidFill>
                    <a:prstDash val="solid"/>
                  </a:ln>
                  <a:latin typeface="Times New Roman" panose="02020603050405020304" pitchFamily="18" charset="0"/>
                  <a:cs typeface="Times New Roman" panose="02020603050405020304" pitchFamily="18" charset="0"/>
                </a:rPr>
                <a:t> </a:t>
              </a:r>
              <a:r>
                <a:rPr lang="en-US" sz="2400" b="1" cap="none" spc="0" dirty="0" err="1">
                  <a:ln w="9525">
                    <a:solidFill>
                      <a:schemeClr val="bg1"/>
                    </a:solidFill>
                    <a:prstDash val="solid"/>
                  </a:ln>
                  <a:latin typeface="Times New Roman" panose="02020603050405020304" pitchFamily="18" charset="0"/>
                  <a:cs typeface="Times New Roman" panose="02020603050405020304" pitchFamily="18" charset="0"/>
                </a:rPr>
                <a:t>của</a:t>
              </a:r>
              <a:r>
                <a:rPr lang="en-US" sz="2400" b="1" cap="none" spc="0" dirty="0">
                  <a:ln w="9525">
                    <a:solidFill>
                      <a:schemeClr val="bg1"/>
                    </a:solidFill>
                    <a:prstDash val="solid"/>
                  </a:ln>
                  <a:latin typeface="Times New Roman" panose="02020603050405020304" pitchFamily="18" charset="0"/>
                  <a:cs typeface="Times New Roman" panose="02020603050405020304" pitchFamily="18" charset="0"/>
                </a:rPr>
                <a:t> </a:t>
              </a:r>
              <a:r>
                <a:rPr lang="en-US" sz="2400" b="1" cap="none" spc="0" dirty="0" err="1">
                  <a:ln w="9525">
                    <a:solidFill>
                      <a:schemeClr val="bg1"/>
                    </a:solidFill>
                    <a:prstDash val="solid"/>
                  </a:ln>
                  <a:latin typeface="Times New Roman" panose="02020603050405020304" pitchFamily="18" charset="0"/>
                  <a:cs typeface="Times New Roman" panose="02020603050405020304" pitchFamily="18" charset="0"/>
                </a:rPr>
                <a:t>câu</a:t>
              </a:r>
              <a:r>
                <a:rPr lang="en-US" sz="2400" b="1" cap="none" spc="0" dirty="0">
                  <a:ln w="9525">
                    <a:solidFill>
                      <a:schemeClr val="bg1"/>
                    </a:solidFill>
                    <a:prstDash val="solid"/>
                  </a:ln>
                  <a:latin typeface="Times New Roman" panose="02020603050405020304" pitchFamily="18" charset="0"/>
                  <a:cs typeface="Times New Roman" panose="02020603050405020304" pitchFamily="18" charset="0"/>
                </a:rPr>
                <a:t> </a:t>
              </a:r>
              <a:r>
                <a:rPr lang="en-US" sz="2400" b="1" cap="none" spc="0" dirty="0" err="1">
                  <a:ln w="9525">
                    <a:solidFill>
                      <a:schemeClr val="bg1"/>
                    </a:solidFill>
                    <a:prstDash val="solid"/>
                  </a:ln>
                  <a:latin typeface="Times New Roman" panose="02020603050405020304" pitchFamily="18" charset="0"/>
                  <a:cs typeface="Times New Roman" panose="02020603050405020304" pitchFamily="18" charset="0"/>
                </a:rPr>
                <a:t>thơ</a:t>
              </a:r>
              <a:r>
                <a:rPr lang="en-US" sz="2400" b="1" cap="none" spc="0" dirty="0">
                  <a:ln w="9525">
                    <a:solidFill>
                      <a:schemeClr val="bg1"/>
                    </a:solidFill>
                    <a:prstDash val="solid"/>
                  </a:ln>
                  <a:latin typeface="Times New Roman" panose="02020603050405020304" pitchFamily="18" charset="0"/>
                  <a:cs typeface="Times New Roman" panose="02020603050405020304" pitchFamily="18" charset="0"/>
                </a:rPr>
                <a:t> </a:t>
              </a:r>
              <a:r>
                <a:rPr lang="en-US" sz="2400" b="1" cap="none" spc="0" dirty="0" err="1">
                  <a:ln w="9525">
                    <a:solidFill>
                      <a:schemeClr val="bg1"/>
                    </a:solidFill>
                    <a:prstDash val="solid"/>
                  </a:ln>
                  <a:latin typeface="Times New Roman" panose="02020603050405020304" pitchFamily="18" charset="0"/>
                  <a:cs typeface="Times New Roman" panose="02020603050405020304" pitchFamily="18" charset="0"/>
                </a:rPr>
                <a:t>thứ</a:t>
              </a:r>
              <a:r>
                <a:rPr lang="en-US" sz="2400" b="1" cap="none" spc="0" dirty="0">
                  <a:ln w="9525">
                    <a:solidFill>
                      <a:schemeClr val="bg1"/>
                    </a:solidFill>
                    <a:prstDash val="solid"/>
                  </a:ln>
                  <a:latin typeface="Times New Roman" panose="02020603050405020304" pitchFamily="18" charset="0"/>
                  <a:cs typeface="Times New Roman" panose="02020603050405020304" pitchFamily="18" charset="0"/>
                </a:rPr>
                <a:t> 7? </a:t>
              </a:r>
              <a:r>
                <a:rPr lang="en-US" sz="2400" b="1" cap="none" spc="0" dirty="0" err="1">
                  <a:ln w="9525">
                    <a:solidFill>
                      <a:schemeClr val="bg1"/>
                    </a:solidFill>
                    <a:prstDash val="solid"/>
                  </a:ln>
                  <a:latin typeface="Times New Roman" panose="02020603050405020304" pitchFamily="18" charset="0"/>
                  <a:cs typeface="Times New Roman" panose="02020603050405020304" pitchFamily="18" charset="0"/>
                </a:rPr>
                <a:t>Cách</a:t>
              </a:r>
              <a:r>
                <a:rPr lang="en-US" sz="2400" b="1" cap="none" spc="0" dirty="0">
                  <a:ln w="9525">
                    <a:solidFill>
                      <a:schemeClr val="bg1"/>
                    </a:solidFill>
                    <a:prstDash val="solid"/>
                  </a:ln>
                  <a:latin typeface="Times New Roman" panose="02020603050405020304" pitchFamily="18" charset="0"/>
                  <a:cs typeface="Times New Roman" panose="02020603050405020304" pitchFamily="18" charset="0"/>
                </a:rPr>
                <a:t> </a:t>
              </a:r>
              <a:r>
                <a:rPr lang="en-US" sz="2400" b="1" cap="none" spc="0" dirty="0" err="1">
                  <a:ln w="9525">
                    <a:solidFill>
                      <a:schemeClr val="bg1"/>
                    </a:solidFill>
                    <a:prstDash val="solid"/>
                  </a:ln>
                  <a:latin typeface="Times New Roman" panose="02020603050405020304" pitchFamily="18" charset="0"/>
                  <a:cs typeface="Times New Roman" panose="02020603050405020304" pitchFamily="18" charset="0"/>
                </a:rPr>
                <a:t>ngắt</a:t>
              </a:r>
              <a:r>
                <a:rPr lang="en-US" sz="2400" b="1" cap="none" spc="0" dirty="0">
                  <a:ln w="9525">
                    <a:solidFill>
                      <a:schemeClr val="bg1"/>
                    </a:solidFill>
                    <a:prstDash val="solid"/>
                  </a:ln>
                  <a:latin typeface="Times New Roman" panose="02020603050405020304" pitchFamily="18" charset="0"/>
                  <a:cs typeface="Times New Roman" panose="02020603050405020304" pitchFamily="18" charset="0"/>
                </a:rPr>
                <a:t> </a:t>
              </a:r>
              <a:r>
                <a:rPr lang="en-US" sz="2400" b="1" cap="none" spc="0" dirty="0" err="1">
                  <a:ln w="9525">
                    <a:solidFill>
                      <a:schemeClr val="bg1"/>
                    </a:solidFill>
                    <a:prstDash val="solid"/>
                  </a:ln>
                  <a:latin typeface="Times New Roman" panose="02020603050405020304" pitchFamily="18" charset="0"/>
                  <a:cs typeface="Times New Roman" panose="02020603050405020304" pitchFamily="18" charset="0"/>
                </a:rPr>
                <a:t>nhịp</a:t>
              </a:r>
              <a:r>
                <a:rPr lang="en-US" sz="2400" b="1" cap="none" spc="0" dirty="0">
                  <a:ln w="9525">
                    <a:solidFill>
                      <a:schemeClr val="bg1"/>
                    </a:solidFill>
                    <a:prstDash val="solid"/>
                  </a:ln>
                  <a:latin typeface="Times New Roman" panose="02020603050405020304" pitchFamily="18" charset="0"/>
                  <a:cs typeface="Times New Roman" panose="02020603050405020304" pitchFamily="18" charset="0"/>
                </a:rPr>
                <a:t> </a:t>
              </a:r>
              <a:r>
                <a:rPr lang="en-US" sz="2400" b="1" cap="none" spc="0" dirty="0" err="1">
                  <a:ln w="9525">
                    <a:solidFill>
                      <a:schemeClr val="bg1"/>
                    </a:solidFill>
                    <a:prstDash val="solid"/>
                  </a:ln>
                  <a:latin typeface="Times New Roman" panose="02020603050405020304" pitchFamily="18" charset="0"/>
                  <a:cs typeface="Times New Roman" panose="02020603050405020304" pitchFamily="18" charset="0"/>
                </a:rPr>
                <a:t>đó</a:t>
              </a:r>
              <a:r>
                <a:rPr lang="en-US" sz="2400" b="1" cap="none" spc="0" dirty="0">
                  <a:ln w="9525">
                    <a:solidFill>
                      <a:schemeClr val="bg1"/>
                    </a:solidFill>
                    <a:prstDash val="solid"/>
                  </a:ln>
                  <a:latin typeface="Times New Roman" panose="02020603050405020304" pitchFamily="18" charset="0"/>
                  <a:cs typeface="Times New Roman" panose="02020603050405020304" pitchFamily="18" charset="0"/>
                </a:rPr>
                <a:t> </a:t>
              </a:r>
              <a:r>
                <a:rPr lang="en-US" sz="2400" b="1" cap="none" spc="0" dirty="0" err="1">
                  <a:ln w="9525">
                    <a:solidFill>
                      <a:schemeClr val="bg1"/>
                    </a:solidFill>
                    <a:prstDash val="solid"/>
                  </a:ln>
                  <a:latin typeface="Times New Roman" panose="02020603050405020304" pitchFamily="18" charset="0"/>
                  <a:cs typeface="Times New Roman" panose="02020603050405020304" pitchFamily="18" charset="0"/>
                </a:rPr>
                <a:t>giúp</a:t>
              </a:r>
              <a:r>
                <a:rPr lang="en-US" sz="2400" b="1" cap="none" spc="0" dirty="0">
                  <a:ln w="9525">
                    <a:solidFill>
                      <a:schemeClr val="bg1"/>
                    </a:solidFill>
                    <a:prstDash val="solid"/>
                  </a:ln>
                  <a:latin typeface="Times New Roman" panose="02020603050405020304" pitchFamily="18" charset="0"/>
                  <a:cs typeface="Times New Roman" panose="02020603050405020304" pitchFamily="18" charset="0"/>
                </a:rPr>
                <a:t> </a:t>
              </a:r>
              <a:r>
                <a:rPr lang="en-US" sz="2400" b="1" cap="none" spc="0" dirty="0" err="1">
                  <a:ln w="9525">
                    <a:solidFill>
                      <a:schemeClr val="bg1"/>
                    </a:solidFill>
                    <a:prstDash val="solid"/>
                  </a:ln>
                  <a:latin typeface="Times New Roman" panose="02020603050405020304" pitchFamily="18" charset="0"/>
                  <a:cs typeface="Times New Roman" panose="02020603050405020304" pitchFamily="18" charset="0"/>
                </a:rPr>
                <a:t>em</a:t>
              </a:r>
              <a:r>
                <a:rPr lang="en-US" sz="2400" b="1" cap="none" spc="0" dirty="0">
                  <a:ln w="9525">
                    <a:solidFill>
                      <a:schemeClr val="bg1"/>
                    </a:solidFill>
                    <a:prstDash val="solid"/>
                  </a:ln>
                  <a:latin typeface="Times New Roman" panose="02020603050405020304" pitchFamily="18" charset="0"/>
                  <a:cs typeface="Times New Roman" panose="02020603050405020304" pitchFamily="18" charset="0"/>
                </a:rPr>
                <a:t> </a:t>
              </a:r>
              <a:r>
                <a:rPr lang="en-US" sz="2400" b="1" cap="none" spc="0" dirty="0" err="1">
                  <a:ln w="9525">
                    <a:solidFill>
                      <a:schemeClr val="bg1"/>
                    </a:solidFill>
                    <a:prstDash val="solid"/>
                  </a:ln>
                  <a:latin typeface="Times New Roman" panose="02020603050405020304" pitchFamily="18" charset="0"/>
                  <a:cs typeface="Times New Roman" panose="02020603050405020304" pitchFamily="18" charset="0"/>
                </a:rPr>
                <a:t>hình</a:t>
              </a:r>
              <a:r>
                <a:rPr lang="en-US" sz="2400" b="1" cap="none" spc="0" dirty="0">
                  <a:ln w="9525">
                    <a:solidFill>
                      <a:schemeClr val="bg1"/>
                    </a:solidFill>
                    <a:prstDash val="solid"/>
                  </a:ln>
                  <a:latin typeface="Times New Roman" panose="02020603050405020304" pitchFamily="18" charset="0"/>
                  <a:cs typeface="Times New Roman" panose="02020603050405020304" pitchFamily="18" charset="0"/>
                </a:rPr>
                <a:t> dung </a:t>
              </a:r>
              <a:r>
                <a:rPr lang="en-US" sz="2400" b="1" cap="none" spc="0" dirty="0" err="1">
                  <a:ln w="9525">
                    <a:solidFill>
                      <a:schemeClr val="bg1"/>
                    </a:solidFill>
                    <a:prstDash val="solid"/>
                  </a:ln>
                  <a:latin typeface="Times New Roman" panose="02020603050405020304" pitchFamily="18" charset="0"/>
                  <a:cs typeface="Times New Roman" panose="02020603050405020304" pitchFamily="18" charset="0"/>
                </a:rPr>
                <a:t>như</a:t>
              </a:r>
              <a:r>
                <a:rPr lang="en-US" sz="2400" b="1" cap="none" spc="0" dirty="0">
                  <a:ln w="9525">
                    <a:solidFill>
                      <a:schemeClr val="bg1"/>
                    </a:solidFill>
                    <a:prstDash val="solid"/>
                  </a:ln>
                  <a:latin typeface="Times New Roman" panose="02020603050405020304" pitchFamily="18" charset="0"/>
                  <a:cs typeface="Times New Roman" panose="02020603050405020304" pitchFamily="18" charset="0"/>
                </a:rPr>
                <a:t> </a:t>
              </a:r>
              <a:r>
                <a:rPr lang="en-US" sz="2400" b="1" cap="none" spc="0" dirty="0" err="1">
                  <a:ln w="9525">
                    <a:solidFill>
                      <a:schemeClr val="bg1"/>
                    </a:solidFill>
                    <a:prstDash val="solid"/>
                  </a:ln>
                  <a:latin typeface="Times New Roman" panose="02020603050405020304" pitchFamily="18" charset="0"/>
                  <a:cs typeface="Times New Roman" panose="02020603050405020304" pitchFamily="18" charset="0"/>
                </a:rPr>
                <a:t>thế</a:t>
              </a:r>
              <a:r>
                <a:rPr lang="en-US" sz="2400" b="1" cap="none" spc="0" dirty="0">
                  <a:ln w="9525">
                    <a:solidFill>
                      <a:schemeClr val="bg1"/>
                    </a:solidFill>
                    <a:prstDash val="solid"/>
                  </a:ln>
                  <a:latin typeface="Times New Roman" panose="02020603050405020304" pitchFamily="18" charset="0"/>
                  <a:cs typeface="Times New Roman" panose="02020603050405020304" pitchFamily="18" charset="0"/>
                </a:rPr>
                <a:t> </a:t>
              </a:r>
              <a:r>
                <a:rPr lang="en-US" sz="2400" b="1" cap="none" spc="0" dirty="0" err="1">
                  <a:ln w="9525">
                    <a:solidFill>
                      <a:schemeClr val="bg1"/>
                    </a:solidFill>
                    <a:prstDash val="solid"/>
                  </a:ln>
                  <a:latin typeface="Times New Roman" panose="02020603050405020304" pitchFamily="18" charset="0"/>
                  <a:cs typeface="Times New Roman" panose="02020603050405020304" pitchFamily="18" charset="0"/>
                </a:rPr>
                <a:t>nào</a:t>
              </a:r>
              <a:r>
                <a:rPr lang="en-US" sz="2400" b="1" cap="none" spc="0" dirty="0">
                  <a:ln w="9525">
                    <a:solidFill>
                      <a:schemeClr val="bg1"/>
                    </a:solidFill>
                    <a:prstDash val="solid"/>
                  </a:ln>
                  <a:latin typeface="Times New Roman" panose="02020603050405020304" pitchFamily="18" charset="0"/>
                  <a:cs typeface="Times New Roman" panose="02020603050405020304" pitchFamily="18" charset="0"/>
                </a:rPr>
                <a:t> </a:t>
              </a:r>
              <a:r>
                <a:rPr lang="en-US" sz="2400" b="1" cap="none" spc="0" dirty="0" err="1">
                  <a:ln w="9525">
                    <a:solidFill>
                      <a:schemeClr val="bg1"/>
                    </a:solidFill>
                    <a:prstDash val="solid"/>
                  </a:ln>
                  <a:latin typeface="Times New Roman" panose="02020603050405020304" pitchFamily="18" charset="0"/>
                  <a:cs typeface="Times New Roman" panose="02020603050405020304" pitchFamily="18" charset="0"/>
                </a:rPr>
                <a:t>về</a:t>
              </a:r>
              <a:r>
                <a:rPr lang="en-US" sz="2400" b="1" cap="none" spc="0" dirty="0">
                  <a:ln w="9525">
                    <a:solidFill>
                      <a:schemeClr val="bg1"/>
                    </a:solidFill>
                    <a:prstDash val="solid"/>
                  </a:ln>
                  <a:latin typeface="Times New Roman" panose="02020603050405020304" pitchFamily="18" charset="0"/>
                  <a:cs typeface="Times New Roman" panose="02020603050405020304" pitchFamily="18" charset="0"/>
                </a:rPr>
                <a:t> </a:t>
              </a:r>
              <a:r>
                <a:rPr lang="en-US" sz="2400" b="1" cap="none" spc="0" dirty="0" err="1">
                  <a:ln w="9525">
                    <a:solidFill>
                      <a:schemeClr val="bg1"/>
                    </a:solidFill>
                    <a:prstDash val="solid"/>
                  </a:ln>
                  <a:latin typeface="Times New Roman" panose="02020603050405020304" pitchFamily="18" charset="0"/>
                  <a:cs typeface="Times New Roman" panose="02020603050405020304" pitchFamily="18" charset="0"/>
                </a:rPr>
                <a:t>tâm</a:t>
              </a:r>
              <a:r>
                <a:rPr lang="en-US" sz="2400" b="1" cap="none" spc="0" dirty="0">
                  <a:ln w="9525">
                    <a:solidFill>
                      <a:schemeClr val="bg1"/>
                    </a:solidFill>
                    <a:prstDash val="solid"/>
                  </a:ln>
                  <a:latin typeface="Times New Roman" panose="02020603050405020304" pitchFamily="18" charset="0"/>
                  <a:cs typeface="Times New Roman" panose="02020603050405020304" pitchFamily="18" charset="0"/>
                </a:rPr>
                <a:t> </a:t>
              </a:r>
              <a:r>
                <a:rPr lang="en-US" sz="2400" b="1" cap="none" spc="0" dirty="0" err="1">
                  <a:ln w="9525">
                    <a:solidFill>
                      <a:schemeClr val="bg1"/>
                    </a:solidFill>
                    <a:prstDash val="solid"/>
                  </a:ln>
                  <a:latin typeface="Times New Roman" panose="02020603050405020304" pitchFamily="18" charset="0"/>
                  <a:cs typeface="Times New Roman" panose="02020603050405020304" pitchFamily="18" charset="0"/>
                </a:rPr>
                <a:t>trạng</a:t>
              </a:r>
              <a:r>
                <a:rPr lang="en-US" sz="2400" b="1" cap="none" spc="0" dirty="0">
                  <a:ln w="9525">
                    <a:solidFill>
                      <a:schemeClr val="bg1"/>
                    </a:solidFill>
                    <a:prstDash val="solid"/>
                  </a:ln>
                  <a:latin typeface="Times New Roman" panose="02020603050405020304" pitchFamily="18" charset="0"/>
                  <a:cs typeface="Times New Roman" panose="02020603050405020304" pitchFamily="18" charset="0"/>
                </a:rPr>
                <a:t> </a:t>
              </a:r>
              <a:r>
                <a:rPr lang="en-US" sz="2400" b="1" cap="none" spc="0" dirty="0" err="1">
                  <a:ln w="9525">
                    <a:solidFill>
                      <a:schemeClr val="bg1"/>
                    </a:solidFill>
                    <a:prstDash val="solid"/>
                  </a:ln>
                  <a:latin typeface="Times New Roman" panose="02020603050405020304" pitchFamily="18" charset="0"/>
                  <a:cs typeface="Times New Roman" panose="02020603050405020304" pitchFamily="18" charset="0"/>
                </a:rPr>
                <a:t>của</a:t>
              </a:r>
              <a:r>
                <a:rPr lang="en-US" sz="2400" b="1" cap="none" spc="0" dirty="0">
                  <a:ln w="9525">
                    <a:solidFill>
                      <a:schemeClr val="bg1"/>
                    </a:solidFill>
                    <a:prstDash val="solid"/>
                  </a:ln>
                  <a:latin typeface="Times New Roman" panose="02020603050405020304" pitchFamily="18" charset="0"/>
                  <a:cs typeface="Times New Roman" panose="02020603050405020304" pitchFamily="18" charset="0"/>
                </a:rPr>
                <a:t> </a:t>
              </a:r>
              <a:r>
                <a:rPr lang="en-US" sz="2400" b="1" cap="none" spc="0" dirty="0" err="1">
                  <a:ln w="9525">
                    <a:solidFill>
                      <a:schemeClr val="bg1"/>
                    </a:solidFill>
                    <a:prstDash val="solid"/>
                  </a:ln>
                  <a:latin typeface="Times New Roman" panose="02020603050405020304" pitchFamily="18" charset="0"/>
                  <a:cs typeface="Times New Roman" panose="02020603050405020304" pitchFamily="18" charset="0"/>
                </a:rPr>
                <a:t>tác</a:t>
              </a:r>
              <a:r>
                <a:rPr lang="en-US" sz="2400" b="1" cap="none" spc="0" dirty="0">
                  <a:ln w="9525">
                    <a:solidFill>
                      <a:schemeClr val="bg1"/>
                    </a:solidFill>
                    <a:prstDash val="solid"/>
                  </a:ln>
                  <a:latin typeface="Times New Roman" panose="02020603050405020304" pitchFamily="18" charset="0"/>
                  <a:cs typeface="Times New Roman" panose="02020603050405020304" pitchFamily="18" charset="0"/>
                </a:rPr>
                <a:t> </a:t>
              </a:r>
              <a:r>
                <a:rPr lang="en-US" sz="2400" b="1" cap="none" spc="0" dirty="0" err="1">
                  <a:ln w="9525">
                    <a:solidFill>
                      <a:schemeClr val="bg1"/>
                    </a:solidFill>
                    <a:prstDash val="solid"/>
                  </a:ln>
                  <a:latin typeface="Times New Roman" panose="02020603050405020304" pitchFamily="18" charset="0"/>
                  <a:cs typeface="Times New Roman" panose="02020603050405020304" pitchFamily="18" charset="0"/>
                </a:rPr>
                <a:t>giả</a:t>
              </a:r>
              <a:r>
                <a:rPr lang="en-US" sz="2400" b="1" cap="none" spc="0" dirty="0">
                  <a:ln w="9525">
                    <a:solidFill>
                      <a:schemeClr val="bg1"/>
                    </a:solidFill>
                    <a:prstDash val="solid"/>
                  </a:ln>
                  <a:latin typeface="Times New Roman" panose="02020603050405020304" pitchFamily="18" charset="0"/>
                  <a:cs typeface="Times New Roman" panose="02020603050405020304" pitchFamily="18" charset="0"/>
                </a:rPr>
                <a:t>?</a:t>
              </a:r>
            </a:p>
          </p:txBody>
        </p:sp>
      </p:grpSp>
      <p:grpSp>
        <p:nvGrpSpPr>
          <p:cNvPr id="17" name="Group 16">
            <a:extLst>
              <a:ext uri="{FF2B5EF4-FFF2-40B4-BE49-F238E27FC236}">
                <a16:creationId xmlns:a16="http://schemas.microsoft.com/office/drawing/2014/main" id="{7FEFAA22-A5EC-9371-FD81-A0AC064C0B42}"/>
              </a:ext>
            </a:extLst>
          </p:cNvPr>
          <p:cNvGrpSpPr/>
          <p:nvPr/>
        </p:nvGrpSpPr>
        <p:grpSpPr>
          <a:xfrm>
            <a:off x="7285711" y="981609"/>
            <a:ext cx="4170363" cy="2634254"/>
            <a:chOff x="640080" y="3204134"/>
            <a:chExt cx="4170363" cy="2634254"/>
          </a:xfrm>
        </p:grpSpPr>
        <p:pic>
          <p:nvPicPr>
            <p:cNvPr id="19" name="Hình ảnh 1" descr="Ảnh có chứa tối&#10;&#10;Mô tả được tạo tự động">
              <a:extLst>
                <a:ext uri="{FF2B5EF4-FFF2-40B4-BE49-F238E27FC236}">
                  <a16:creationId xmlns:a16="http://schemas.microsoft.com/office/drawing/2014/main" id="{65E4A6D5-FAFC-5F1A-66FF-A275E7BA7B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0248" y="3204134"/>
              <a:ext cx="2286136" cy="2186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Hộp Văn bản 3">
              <a:extLst>
                <a:ext uri="{FF2B5EF4-FFF2-40B4-BE49-F238E27FC236}">
                  <a16:creationId xmlns:a16="http://schemas.microsoft.com/office/drawing/2014/main" id="{688FE33A-FCD8-7F8A-9758-8433C7C450F3}"/>
                </a:ext>
              </a:extLst>
            </p:cNvPr>
            <p:cNvSpPr txBox="1">
              <a:spLocks noChangeArrowheads="1"/>
            </p:cNvSpPr>
            <p:nvPr/>
          </p:nvSpPr>
          <p:spPr bwMode="auto">
            <a:xfrm>
              <a:off x="640080" y="5192276"/>
              <a:ext cx="41703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SimSun" panose="02010600030101010101" pitchFamily="2" charset="-122"/>
                </a:defRPr>
              </a:lvl9pPr>
            </a:lstStyle>
            <a:p>
              <a:r>
                <a:rPr lang="en-US" altLang="en-US" sz="3600" dirty="0" err="1">
                  <a:solidFill>
                    <a:srgbClr val="0000FF"/>
                  </a:solidFill>
                  <a:latin typeface="Times New Roman" panose="02020603050405020304" pitchFamily="18" charset="0"/>
                  <a:cs typeface="Times New Roman" panose="02020603050405020304" pitchFamily="18" charset="0"/>
                </a:rPr>
                <a:t>Cặp</a:t>
              </a:r>
              <a:r>
                <a:rPr lang="en-US" altLang="en-US" sz="3600" dirty="0">
                  <a:solidFill>
                    <a:srgbClr val="0000FF"/>
                  </a:solidFill>
                  <a:latin typeface="Times New Roman" panose="02020603050405020304" pitchFamily="18" charset="0"/>
                  <a:cs typeface="Times New Roman" panose="02020603050405020304" pitchFamily="18" charset="0"/>
                </a:rPr>
                <a:t> </a:t>
              </a:r>
              <a:r>
                <a:rPr lang="en-US" altLang="en-US" sz="3600" dirty="0" err="1">
                  <a:solidFill>
                    <a:srgbClr val="0000FF"/>
                  </a:solidFill>
                  <a:latin typeface="Times New Roman" panose="02020603050405020304" pitchFamily="18" charset="0"/>
                  <a:cs typeface="Times New Roman" panose="02020603050405020304" pitchFamily="18" charset="0"/>
                </a:rPr>
                <a:t>đôi</a:t>
              </a:r>
              <a:r>
                <a:rPr lang="en-US" altLang="en-US" sz="3600" dirty="0">
                  <a:solidFill>
                    <a:srgbClr val="0000FF"/>
                  </a:solidFill>
                  <a:latin typeface="Times New Roman" panose="02020603050405020304" pitchFamily="18" charset="0"/>
                  <a:cs typeface="Times New Roman" panose="02020603050405020304" pitchFamily="18" charset="0"/>
                </a:rPr>
                <a:t> chia </a:t>
              </a:r>
              <a:r>
                <a:rPr lang="en-US" altLang="en-US" sz="3600" dirty="0" err="1">
                  <a:solidFill>
                    <a:srgbClr val="0000FF"/>
                  </a:solidFill>
                  <a:latin typeface="Times New Roman" panose="02020603050405020304" pitchFamily="18" charset="0"/>
                  <a:cs typeface="Times New Roman" panose="02020603050405020304" pitchFamily="18" charset="0"/>
                </a:rPr>
                <a:t>sẻ</a:t>
              </a:r>
              <a:endParaRPr lang="en-US" altLang="en-US" sz="3600" dirty="0">
                <a:solidFill>
                  <a:srgbClr val="0000FF"/>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448827448"/>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Vẽ trang minh họa bài thơ &quot;Qua đèo ngang&quot; - Hoc24">
            <a:extLst>
              <a:ext uri="{FF2B5EF4-FFF2-40B4-BE49-F238E27FC236}">
                <a16:creationId xmlns:a16="http://schemas.microsoft.com/office/drawing/2014/main" id="{C12BC8BC-C41A-4D85-CAB4-4D1C6E09293E}"/>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33000"/>
                    </a14:imgEffect>
                  </a14:imgLayer>
                </a14:imgProps>
              </a:ext>
              <a:ext uri="{28A0092B-C50C-407E-A947-70E740481C1C}">
                <a14:useLocalDpi xmlns:a14="http://schemas.microsoft.com/office/drawing/2010/main" val="0"/>
              </a:ext>
            </a:extLst>
          </a:blip>
          <a:srcRect l="4006" r="10337" b="-1"/>
          <a:stretch/>
        </p:blipFill>
        <p:spPr bwMode="auto">
          <a:xfrm>
            <a:off x="1"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0F7F956C-F409-5253-8FDC-41E7F9677F96}"/>
              </a:ext>
            </a:extLst>
          </p:cNvPr>
          <p:cNvSpPr txBox="1"/>
          <p:nvPr/>
        </p:nvSpPr>
        <p:spPr>
          <a:xfrm>
            <a:off x="5607398" y="57583"/>
            <a:ext cx="6102220" cy="590931"/>
          </a:xfrm>
          <a:prstGeom prst="rect">
            <a:avLst/>
          </a:prstGeom>
          <a:noFill/>
        </p:spPr>
        <p:txBody>
          <a:bodyPr wrap="square">
            <a:spAutoFit/>
          </a:bodyPr>
          <a:lstStyle/>
          <a:p>
            <a:pPr marL="0" marR="0">
              <a:lnSpc>
                <a:spcPct val="90000"/>
              </a:lnSpc>
              <a:spcBef>
                <a:spcPct val="0"/>
              </a:spcBef>
              <a:spcAft>
                <a:spcPts val="600"/>
              </a:spcAft>
            </a:pPr>
            <a:r>
              <a:rPr lang="vi-VN" sz="2800" b="1">
                <a:solidFill>
                  <a:srgbClr val="FF0000"/>
                </a:solidFill>
                <a:effectLst/>
                <a:latin typeface="Lobster Two" panose="02000506000000020003" pitchFamily="2" charset="0"/>
                <a:ea typeface="+mj-ea"/>
                <a:cs typeface="+mj-cs"/>
              </a:rPr>
              <a:t>2</a:t>
            </a:r>
            <a:r>
              <a:rPr lang="en-US" sz="3600" b="1">
                <a:solidFill>
                  <a:srgbClr val="FF0000"/>
                </a:solidFill>
                <a:effectLst/>
                <a:latin typeface="+mj-lt"/>
                <a:ea typeface="+mj-ea"/>
                <a:cs typeface="+mj-cs"/>
              </a:rPr>
              <a:t>. </a:t>
            </a:r>
            <a:r>
              <a:rPr lang="vi-VN" sz="2800" b="1">
                <a:solidFill>
                  <a:srgbClr val="FF0000"/>
                </a:solidFill>
                <a:effectLst/>
                <a:latin typeface="Lobster Two" panose="02000506000000020003" pitchFamily="2" charset="0"/>
                <a:ea typeface="+mj-ea"/>
                <a:cs typeface="+mj-cs"/>
              </a:rPr>
              <a:t>Tình cảm, cảm xúc của tác giả</a:t>
            </a:r>
            <a:r>
              <a:rPr lang="en-US" sz="2800" b="1">
                <a:solidFill>
                  <a:srgbClr val="FF0000"/>
                </a:solidFill>
                <a:effectLst/>
                <a:latin typeface="Lobster Two" panose="02000506000000020003" pitchFamily="2" charset="0"/>
                <a:ea typeface="+mj-ea"/>
                <a:cs typeface="+mj-cs"/>
              </a:rPr>
              <a:t>.</a:t>
            </a:r>
            <a:endParaRPr lang="en-US" sz="2800">
              <a:solidFill>
                <a:srgbClr val="FF0000"/>
              </a:solidFill>
              <a:effectLst/>
              <a:latin typeface="Lobster Two" panose="02000506000000020003" pitchFamily="2" charset="0"/>
              <a:ea typeface="+mj-ea"/>
              <a:cs typeface="+mj-cs"/>
            </a:endParaRPr>
          </a:p>
        </p:txBody>
      </p:sp>
      <p:sp>
        <p:nvSpPr>
          <p:cNvPr id="8" name="TextBox 7">
            <a:extLst>
              <a:ext uri="{FF2B5EF4-FFF2-40B4-BE49-F238E27FC236}">
                <a16:creationId xmlns:a16="http://schemas.microsoft.com/office/drawing/2014/main" id="{853DC1D1-22AB-CF05-7AF6-13358ADAC38E}"/>
              </a:ext>
            </a:extLst>
          </p:cNvPr>
          <p:cNvSpPr txBox="1"/>
          <p:nvPr/>
        </p:nvSpPr>
        <p:spPr>
          <a:xfrm>
            <a:off x="6521159" y="685880"/>
            <a:ext cx="5347692" cy="424732"/>
          </a:xfrm>
          <a:prstGeom prst="rect">
            <a:avLst/>
          </a:prstGeom>
          <a:noFill/>
        </p:spPr>
        <p:txBody>
          <a:bodyPr wrap="square">
            <a:spAutoFit/>
          </a:bodyPr>
          <a:lstStyle/>
          <a:p>
            <a:pPr marL="0" marR="0">
              <a:lnSpc>
                <a:spcPct val="90000"/>
              </a:lnSpc>
              <a:spcBef>
                <a:spcPct val="0"/>
              </a:spcBef>
              <a:spcAft>
                <a:spcPts val="600"/>
              </a:spcAft>
            </a:pPr>
            <a:r>
              <a:rPr lang="vi-VN" sz="2400" b="1" i="1" dirty="0">
                <a:solidFill>
                  <a:srgbClr val="7030A0"/>
                </a:solidFill>
                <a:effectLst/>
                <a:latin typeface="+mj-lt"/>
                <a:ea typeface="+mj-ea"/>
                <a:cs typeface="+mj-cs"/>
              </a:rPr>
              <a:t>Dừng chân đứng lại, trời, non, nước</a:t>
            </a:r>
            <a:endParaRPr lang="en-US" sz="2400" i="1" dirty="0">
              <a:solidFill>
                <a:srgbClr val="7030A0"/>
              </a:solidFill>
              <a:effectLst/>
              <a:latin typeface="+mj-lt"/>
              <a:ea typeface="+mj-ea"/>
              <a:cs typeface="+mj-cs"/>
            </a:endParaRPr>
          </a:p>
        </p:txBody>
      </p:sp>
      <p:sp>
        <p:nvSpPr>
          <p:cNvPr id="10" name="TextBox 9">
            <a:extLst>
              <a:ext uri="{FF2B5EF4-FFF2-40B4-BE49-F238E27FC236}">
                <a16:creationId xmlns:a16="http://schemas.microsoft.com/office/drawing/2014/main" id="{78D7BE65-013F-E885-456A-90328DCD573F}"/>
              </a:ext>
            </a:extLst>
          </p:cNvPr>
          <p:cNvSpPr txBox="1"/>
          <p:nvPr/>
        </p:nvSpPr>
        <p:spPr>
          <a:xfrm>
            <a:off x="6630986" y="1646006"/>
            <a:ext cx="5347692" cy="461665"/>
          </a:xfrm>
          <a:prstGeom prst="rect">
            <a:avLst/>
          </a:prstGeom>
          <a:noFill/>
        </p:spPr>
        <p:txBody>
          <a:bodyPr wrap="square">
            <a:spAutoFit/>
          </a:bodyPr>
          <a:lstStyle/>
          <a:p>
            <a:r>
              <a:rPr lang="en-US" sz="2400">
                <a:effectLst/>
                <a:latin typeface="Times New Roman" panose="02020603050405020304" pitchFamily="18" charset="0"/>
                <a:cs typeface="Times New Roman" panose="02020603050405020304" pitchFamily="18" charset="0"/>
                <a:sym typeface="Wingdings" panose="05000000000000000000" pitchFamily="2" charset="2"/>
              </a:rPr>
              <a:t></a:t>
            </a:r>
            <a:r>
              <a:rPr lang="vi-VN" sz="2400">
                <a:effectLst/>
                <a:latin typeface="Times New Roman" panose="02020603050405020304" pitchFamily="18" charset="0"/>
                <a:cs typeface="Times New Roman" panose="02020603050405020304" pitchFamily="18" charset="0"/>
                <a:sym typeface="Wingdings" panose="05000000000000000000" pitchFamily="2" charset="2"/>
              </a:rPr>
              <a:t>Ngắt nhịp:4/1/1/1</a:t>
            </a:r>
            <a:endParaRPr lang="en-US" sz="2400"/>
          </a:p>
        </p:txBody>
      </p:sp>
      <p:sp>
        <p:nvSpPr>
          <p:cNvPr id="12" name="TextBox 11">
            <a:extLst>
              <a:ext uri="{FF2B5EF4-FFF2-40B4-BE49-F238E27FC236}">
                <a16:creationId xmlns:a16="http://schemas.microsoft.com/office/drawing/2014/main" id="{7A445678-A7EF-A81F-4E2D-294BB0E65432}"/>
              </a:ext>
            </a:extLst>
          </p:cNvPr>
          <p:cNvSpPr txBox="1"/>
          <p:nvPr/>
        </p:nvSpPr>
        <p:spPr>
          <a:xfrm>
            <a:off x="6586474" y="2659718"/>
            <a:ext cx="5347692" cy="1569660"/>
          </a:xfrm>
          <a:prstGeom prst="rect">
            <a:avLst/>
          </a:prstGeom>
          <a:noFill/>
        </p:spPr>
        <p:txBody>
          <a:bodyPr wrap="square">
            <a:spAutoFit/>
          </a:bodyPr>
          <a:lstStyle/>
          <a:p>
            <a:pPr algn="just"/>
            <a:r>
              <a:rPr lang="en-US" sz="2400">
                <a:effectLst/>
                <a:latin typeface="Times New Roman" panose="02020603050405020304" pitchFamily="18" charset="0"/>
                <a:cs typeface="Times New Roman" panose="02020603050405020304" pitchFamily="18" charset="0"/>
                <a:sym typeface="Wingdings" panose="05000000000000000000" pitchFamily="2" charset="2"/>
              </a:rPr>
              <a:t></a:t>
            </a:r>
            <a:r>
              <a:rPr lang="en-US" sz="2400">
                <a:effectLst/>
                <a:latin typeface="Times New Roman" panose="02020603050405020304" pitchFamily="18" charset="0"/>
                <a:ea typeface="Calibri" panose="020F0502020204030204" pitchFamily="34" charset="0"/>
              </a:rPr>
              <a:t> </a:t>
            </a:r>
            <a:r>
              <a:rPr lang="en-US" sz="2400">
                <a:solidFill>
                  <a:srgbClr val="5353FF"/>
                </a:solidFill>
                <a:effectLst/>
                <a:latin typeface="Times New Roman" panose="02020603050405020304" pitchFamily="18" charset="0"/>
                <a:ea typeface="Calibri" panose="020F0502020204030204" pitchFamily="34" charset="0"/>
              </a:rPr>
              <a:t>tâm trạng: ngập ngừng khi dừng chân</a:t>
            </a:r>
            <a:r>
              <a:rPr lang="vi-VN" sz="2400">
                <a:solidFill>
                  <a:srgbClr val="5353FF"/>
                </a:solidFill>
                <a:effectLst/>
                <a:latin typeface="Times New Roman" panose="02020603050405020304" pitchFamily="18" charset="0"/>
                <a:ea typeface="Calibri" panose="020F0502020204030204" pitchFamily="34" charset="0"/>
              </a:rPr>
              <a:t>;</a:t>
            </a:r>
            <a:r>
              <a:rPr lang="en-US" sz="2400">
                <a:solidFill>
                  <a:srgbClr val="5353FF"/>
                </a:solidFill>
                <a:effectLst/>
                <a:latin typeface="Times New Roman" panose="02020603050405020304" pitchFamily="18" charset="0"/>
                <a:ea typeface="Calibri" panose="020F0502020204030204" pitchFamily="34" charset="0"/>
              </a:rPr>
              <a:t> cảm thấy cô đơn, rợn ngợp khi nhận ra mình nhỏ bé trước thiên nhiên hùng vĩ “trời, non, nước”.</a:t>
            </a:r>
            <a:endParaRPr lang="en-US" sz="2400">
              <a:solidFill>
                <a:srgbClr val="5353FF"/>
              </a:solidFill>
            </a:endParaRPr>
          </a:p>
        </p:txBody>
      </p:sp>
      <p:cxnSp>
        <p:nvCxnSpPr>
          <p:cNvPr id="13" name="Straight Connector 12">
            <a:extLst>
              <a:ext uri="{FF2B5EF4-FFF2-40B4-BE49-F238E27FC236}">
                <a16:creationId xmlns:a16="http://schemas.microsoft.com/office/drawing/2014/main" id="{F3799B4D-AFD8-12AB-C83E-0420BEB0F5D3}"/>
              </a:ext>
            </a:extLst>
          </p:cNvPr>
          <p:cNvCxnSpPr>
            <a:cxnSpLocks/>
          </p:cNvCxnSpPr>
          <p:nvPr/>
        </p:nvCxnSpPr>
        <p:spPr>
          <a:xfrm flipH="1">
            <a:off x="9811974" y="752234"/>
            <a:ext cx="74645" cy="369537"/>
          </a:xfrm>
          <a:prstGeom prst="line">
            <a:avLst/>
          </a:prstGeom>
        </p:spPr>
        <p:style>
          <a:lnRef idx="3">
            <a:schemeClr val="dk1"/>
          </a:lnRef>
          <a:fillRef idx="0">
            <a:schemeClr val="dk1"/>
          </a:fillRef>
          <a:effectRef idx="2">
            <a:schemeClr val="dk1"/>
          </a:effectRef>
          <a:fontRef idx="minor">
            <a:schemeClr val="tx1"/>
          </a:fontRef>
        </p:style>
      </p:cxnSp>
      <p:cxnSp>
        <p:nvCxnSpPr>
          <p:cNvPr id="14" name="Straight Connector 13">
            <a:extLst>
              <a:ext uri="{FF2B5EF4-FFF2-40B4-BE49-F238E27FC236}">
                <a16:creationId xmlns:a16="http://schemas.microsoft.com/office/drawing/2014/main" id="{732697E7-7D42-E877-A109-58932D9142A4}"/>
              </a:ext>
            </a:extLst>
          </p:cNvPr>
          <p:cNvCxnSpPr>
            <a:cxnSpLocks/>
          </p:cNvCxnSpPr>
          <p:nvPr/>
        </p:nvCxnSpPr>
        <p:spPr>
          <a:xfrm flipH="1">
            <a:off x="9185675" y="738328"/>
            <a:ext cx="74645" cy="369537"/>
          </a:xfrm>
          <a:prstGeom prst="line">
            <a:avLst/>
          </a:prstGeom>
        </p:spPr>
        <p:style>
          <a:lnRef idx="3">
            <a:schemeClr val="dk1"/>
          </a:lnRef>
          <a:fillRef idx="0">
            <a:schemeClr val="dk1"/>
          </a:fillRef>
          <a:effectRef idx="2">
            <a:schemeClr val="dk1"/>
          </a:effectRef>
          <a:fontRef idx="minor">
            <a:schemeClr val="tx1"/>
          </a:fontRef>
        </p:style>
      </p:cxnSp>
      <p:cxnSp>
        <p:nvCxnSpPr>
          <p:cNvPr id="15" name="Straight Connector 14">
            <a:extLst>
              <a:ext uri="{FF2B5EF4-FFF2-40B4-BE49-F238E27FC236}">
                <a16:creationId xmlns:a16="http://schemas.microsoft.com/office/drawing/2014/main" id="{44DAE967-1438-2D43-2701-36AC73208D08}"/>
              </a:ext>
            </a:extLst>
          </p:cNvPr>
          <p:cNvCxnSpPr>
            <a:cxnSpLocks/>
          </p:cNvCxnSpPr>
          <p:nvPr/>
        </p:nvCxnSpPr>
        <p:spPr>
          <a:xfrm flipH="1">
            <a:off x="10387296" y="738328"/>
            <a:ext cx="74645" cy="369537"/>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607959147"/>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par>
                                <p:cTn id="13" presetID="14" presetClass="entr" presetSubtype="1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par>
                                <p:cTn id="16" presetID="14" presetClass="entr" presetSubtype="1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randombar(horizont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ircle(in)">
                                      <p:cBhvr>
                                        <p:cTn id="23" dur="20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1" fill="hold">
                                          <p:stCondLst>
                                            <p:cond delay="0"/>
                                          </p:stCondLst>
                                        </p:cTn>
                                        <p:tgtEl>
                                          <p:spTgt spid="12">
                                            <p:txEl>
                                              <p:pRg st="0" end="0"/>
                                            </p:txEl>
                                          </p:spTgt>
                                        </p:tgtEl>
                                        <p:attrNameLst>
                                          <p:attrName>style.visibility</p:attrName>
                                        </p:attrNameLst>
                                      </p:cBhvr>
                                      <p:to>
                                        <p:strVal val="visible"/>
                                      </p:to>
                                    </p:set>
                                    <p:animEffect transition="in" filter="circle(in)">
                                      <p:cBhvr>
                                        <p:cTn id="28" dur="20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ộc đời và sự nghiệp sáng tác của Bà Huyện Thanh Quan">
            <a:extLst>
              <a:ext uri="{FF2B5EF4-FFF2-40B4-BE49-F238E27FC236}">
                <a16:creationId xmlns:a16="http://schemas.microsoft.com/office/drawing/2014/main" id="{F857ECA0-57EC-6686-5F91-0BCAD6552E0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990" b="2101"/>
          <a:stretch/>
        </p:blipFill>
        <p:spPr bwMode="auto">
          <a:xfrm>
            <a:off x="139713" y="298580"/>
            <a:ext cx="6550091" cy="6068290"/>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943D05EF-4A10-F1E5-3AB2-45799C458CA5}"/>
              </a:ext>
            </a:extLst>
          </p:cNvPr>
          <p:cNvGrpSpPr/>
          <p:nvPr/>
        </p:nvGrpSpPr>
        <p:grpSpPr>
          <a:xfrm>
            <a:off x="6278958" y="2095931"/>
            <a:ext cx="4152666" cy="1876430"/>
            <a:chOff x="4179570" y="5055204"/>
            <a:chExt cx="2773366" cy="1222071"/>
          </a:xfrm>
        </p:grpSpPr>
        <p:sp>
          <p:nvSpPr>
            <p:cNvPr id="8" name="Cloud Callout 9">
              <a:extLst>
                <a:ext uri="{FF2B5EF4-FFF2-40B4-BE49-F238E27FC236}">
                  <a16:creationId xmlns:a16="http://schemas.microsoft.com/office/drawing/2014/main" id="{B90C7550-B7CF-9754-ECFA-8EE34E207D6A}"/>
                </a:ext>
              </a:extLst>
            </p:cNvPr>
            <p:cNvSpPr/>
            <p:nvPr/>
          </p:nvSpPr>
          <p:spPr>
            <a:xfrm>
              <a:off x="4179570" y="5055204"/>
              <a:ext cx="2773366" cy="1222071"/>
            </a:xfrm>
            <a:prstGeom prst="cloudCallout">
              <a:avLst>
                <a:gd name="adj1" fmla="val 56332"/>
                <a:gd name="adj2" fmla="val 55110"/>
              </a:avLst>
            </a:prstGeom>
            <a:solidFill>
              <a:schemeClr val="accent4">
                <a:lumMod val="75000"/>
              </a:schemeClr>
            </a:solidFill>
          </p:spPr>
          <p:style>
            <a:lnRef idx="2">
              <a:schemeClr val="accent2"/>
            </a:lnRef>
            <a:fillRef idx="1">
              <a:schemeClr val="lt1"/>
            </a:fillRef>
            <a:effectRef idx="0">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760" b="0" i="0" u="none" strike="noStrike" kern="1200" cap="none" spc="0" normalizeH="0" baseline="0" noProof="0">
                <a:ln>
                  <a:noFill/>
                </a:ln>
                <a:solidFill>
                  <a:schemeClr val="dk1"/>
                </a:solidFill>
                <a:effectLst/>
                <a:uLnTx/>
                <a:uFillTx/>
                <a:latin typeface="Times New Roman" panose="02020603050405020304" pitchFamily="18" charset="0"/>
                <a:ea typeface="+mn-ea"/>
                <a:cs typeface="Times New Roman" panose="02020603050405020304" pitchFamily="18" charset="0"/>
              </a:endParaRPr>
            </a:p>
          </p:txBody>
        </p:sp>
        <p:sp>
          <p:nvSpPr>
            <p:cNvPr id="14" name="Cloud Callout 9">
              <a:extLst>
                <a:ext uri="{FF2B5EF4-FFF2-40B4-BE49-F238E27FC236}">
                  <a16:creationId xmlns:a16="http://schemas.microsoft.com/office/drawing/2014/main" id="{1818E849-7385-DF69-2C3C-79FB8DB75225}"/>
                </a:ext>
              </a:extLst>
            </p:cNvPr>
            <p:cNvSpPr/>
            <p:nvPr/>
          </p:nvSpPr>
          <p:spPr>
            <a:xfrm>
              <a:off x="4338735" y="5160636"/>
              <a:ext cx="2500603" cy="1063625"/>
            </a:xfrm>
            <a:prstGeom prst="cloudCallout">
              <a:avLst>
                <a:gd name="adj1" fmla="val 59966"/>
                <a:gd name="adj2" fmla="val 59127"/>
              </a:avLst>
            </a:prstGeom>
          </p:spPr>
          <p:style>
            <a:lnRef idx="2">
              <a:schemeClr val="accent2"/>
            </a:lnRef>
            <a:fillRef idx="1">
              <a:schemeClr val="lt1"/>
            </a:fillRef>
            <a:effectRef idx="0">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760" b="0" i="0" u="none" strike="noStrike" kern="1200" cap="none" spc="0" normalizeH="0" baseline="0" noProof="0">
                <a:ln>
                  <a:noFill/>
                </a:ln>
                <a:solidFill>
                  <a:schemeClr val="dk1"/>
                </a:solidFill>
                <a:effectLst/>
                <a:uLnTx/>
                <a:uFillTx/>
                <a:latin typeface="Times New Roman" panose="02020603050405020304" pitchFamily="18" charset="0"/>
                <a:ea typeface="+mn-ea"/>
                <a:cs typeface="Times New Roman" panose="02020603050405020304" pitchFamily="18" charset="0"/>
              </a:endParaRPr>
            </a:p>
          </p:txBody>
        </p:sp>
        <p:sp>
          <p:nvSpPr>
            <p:cNvPr id="15" name="Rectangle 14">
              <a:extLst>
                <a:ext uri="{FF2B5EF4-FFF2-40B4-BE49-F238E27FC236}">
                  <a16:creationId xmlns:a16="http://schemas.microsoft.com/office/drawing/2014/main" id="{2FEA52CF-09F8-2C54-4985-CEDDE40CDFD5}"/>
                </a:ext>
              </a:extLst>
            </p:cNvPr>
            <p:cNvSpPr/>
            <p:nvPr/>
          </p:nvSpPr>
          <p:spPr>
            <a:xfrm>
              <a:off x="4453954" y="5312888"/>
              <a:ext cx="2270165" cy="781744"/>
            </a:xfrm>
            <a:prstGeom prst="rect">
              <a:avLst/>
            </a:prstGeom>
            <a:noFill/>
          </p:spPr>
          <p:txBody>
            <a:bodyPr wrap="square" lIns="91440" tIns="45720" rIns="91440" bIns="45720">
              <a:spAutoFit/>
            </a:bodyPr>
            <a:lstStyle/>
            <a:p>
              <a:pPr algn="ctr"/>
              <a:r>
                <a:rPr lang="en-US" b="1" cap="none" spc="0">
                  <a:ln w="9525">
                    <a:solidFill>
                      <a:schemeClr val="bg1"/>
                    </a:solidFill>
                    <a:prstDash val="solid"/>
                  </a:ln>
                  <a:solidFill>
                    <a:srgbClr val="0000FF"/>
                  </a:solidFill>
                  <a:latin typeface="Lobster Two" panose="02000506000000020003" pitchFamily="2" charset="0"/>
                  <a:ea typeface="Calibri" panose="020F0502020204030204" pitchFamily="34" charset="0"/>
                </a:rPr>
                <a:t>Theo em, </a:t>
              </a:r>
              <a:r>
                <a:rPr lang="en-US" b="1">
                  <a:ln w="9525">
                    <a:solidFill>
                      <a:schemeClr val="bg1"/>
                    </a:solidFill>
                    <a:prstDash val="solid"/>
                  </a:ln>
                  <a:solidFill>
                    <a:srgbClr val="0000FF"/>
                  </a:solidFill>
                  <a:latin typeface="Lobster Two" panose="02000506000000020003" pitchFamily="2" charset="0"/>
                  <a:ea typeface="Calibri" panose="020F0502020204030204" pitchFamily="34" charset="0"/>
                </a:rPr>
                <a:t>đại từ “</a:t>
              </a:r>
              <a:r>
                <a:rPr lang="en-US" b="1" cap="none" spc="0">
                  <a:ln w="9525">
                    <a:solidFill>
                      <a:schemeClr val="bg1"/>
                    </a:solidFill>
                    <a:prstDash val="solid"/>
                  </a:ln>
                  <a:solidFill>
                    <a:srgbClr val="0000FF"/>
                  </a:solidFill>
                  <a:latin typeface="Lobster Two" panose="02000506000000020003" pitchFamily="2" charset="0"/>
                  <a:ea typeface="Calibri" panose="020F0502020204030204" pitchFamily="34" charset="0"/>
                </a:rPr>
                <a:t>ta” </a:t>
              </a:r>
              <a:r>
                <a:rPr lang="en-US" b="1">
                  <a:ln w="9525">
                    <a:solidFill>
                      <a:schemeClr val="bg1"/>
                    </a:solidFill>
                    <a:prstDash val="solid"/>
                  </a:ln>
                  <a:solidFill>
                    <a:srgbClr val="0000FF"/>
                  </a:solidFill>
                  <a:latin typeface="Lobster Two" panose="02000506000000020003" pitchFamily="2" charset="0"/>
                  <a:ea typeface="Calibri" panose="020F0502020204030204" pitchFamily="34" charset="0"/>
                </a:rPr>
                <a:t>trong câu thơ cuối được hiểu như thế nào?</a:t>
              </a:r>
            </a:p>
            <a:p>
              <a:pPr algn="ctr"/>
              <a:r>
                <a:rPr lang="en-US" sz="1800">
                  <a:solidFill>
                    <a:srgbClr val="0000FF"/>
                  </a:solidFill>
                  <a:effectLst/>
                  <a:latin typeface="Lobster Two" panose="02000506000000020003" pitchFamily="2" charset="0"/>
                  <a:ea typeface="Calibri" panose="020F0502020204030204" pitchFamily="34" charset="0"/>
                </a:rPr>
                <a:t>Tình cảm của tác giả thể hiện qua câu thơ cuối là gì?</a:t>
              </a:r>
            </a:p>
          </p:txBody>
        </p:sp>
      </p:grpSp>
      <p:pic>
        <p:nvPicPr>
          <p:cNvPr id="3" name="Picture 2">
            <a:extLst>
              <a:ext uri="{FF2B5EF4-FFF2-40B4-BE49-F238E27FC236}">
                <a16:creationId xmlns:a16="http://schemas.microsoft.com/office/drawing/2014/main" id="{EAC3C371-67CC-6267-B571-A81FF61C861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499854" y="1676400"/>
            <a:ext cx="1743624"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4413141"/>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816284" y="2571250"/>
            <a:ext cx="2028703" cy="523220"/>
          </a:xfrm>
          <a:prstGeom prst="rect">
            <a:avLst/>
          </a:prstGeom>
        </p:spPr>
        <p:txBody>
          <a:bodyPr wrap="square">
            <a:spAutoFit/>
          </a:bodyPr>
          <a:lstStyle/>
          <a:p>
            <a:pPr algn="just"/>
            <a:r>
              <a:rPr lang="vi-VN" sz="2800" b="1" i="1" dirty="0">
                <a:solidFill>
                  <a:srgbClr val="0070C0"/>
                </a:solidFill>
                <a:latin typeface="+mj-lt"/>
              </a:rPr>
              <a:t>“Ta với ta”</a:t>
            </a:r>
            <a:endParaRPr lang="en-US" sz="2800" b="1" i="1" dirty="0">
              <a:solidFill>
                <a:srgbClr val="0070C0"/>
              </a:solidFill>
              <a:latin typeface="+mj-lt"/>
            </a:endParaRPr>
          </a:p>
        </p:txBody>
      </p:sp>
      <p:sp>
        <p:nvSpPr>
          <p:cNvPr id="22" name="Rectangle 21"/>
          <p:cNvSpPr/>
          <p:nvPr/>
        </p:nvSpPr>
        <p:spPr>
          <a:xfrm>
            <a:off x="4582743" y="1623211"/>
            <a:ext cx="7059882" cy="523220"/>
          </a:xfrm>
          <a:prstGeom prst="rect">
            <a:avLst/>
          </a:prstGeom>
        </p:spPr>
        <p:txBody>
          <a:bodyPr wrap="square">
            <a:spAutoFit/>
          </a:bodyPr>
          <a:lstStyle/>
          <a:p>
            <a:pPr algn="just"/>
            <a:r>
              <a:rPr lang="vi-VN" sz="2800" dirty="0">
                <a:latin typeface="+mj-lt"/>
              </a:rPr>
              <a:t>Đối diện với chính mình. </a:t>
            </a:r>
            <a:endParaRPr lang="en-US" sz="2800" dirty="0">
              <a:latin typeface="+mj-lt"/>
            </a:endParaRPr>
          </a:p>
        </p:txBody>
      </p:sp>
      <p:cxnSp>
        <p:nvCxnSpPr>
          <p:cNvPr id="23" name="Straight Arrow Connector 22"/>
          <p:cNvCxnSpPr>
            <a:stCxn id="20" idx="3"/>
            <a:endCxn id="22" idx="1"/>
          </p:cNvCxnSpPr>
          <p:nvPr/>
        </p:nvCxnSpPr>
        <p:spPr>
          <a:xfrm flipV="1">
            <a:off x="2844987" y="1884821"/>
            <a:ext cx="1737756" cy="948039"/>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4604515" y="2369379"/>
            <a:ext cx="7038110" cy="954107"/>
          </a:xfrm>
          <a:prstGeom prst="rect">
            <a:avLst/>
          </a:prstGeom>
        </p:spPr>
        <p:txBody>
          <a:bodyPr wrap="square">
            <a:spAutoFit/>
          </a:bodyPr>
          <a:lstStyle/>
          <a:p>
            <a:pPr algn="just"/>
            <a:r>
              <a:rPr lang="vi-VN" sz="2800" dirty="0">
                <a:latin typeface="+mj-lt"/>
              </a:rPr>
              <a:t>Các con </a:t>
            </a:r>
            <a:r>
              <a:rPr lang="vi-VN" sz="2800">
                <a:latin typeface="+mj-lt"/>
              </a:rPr>
              <a:t>chữ đều </a:t>
            </a:r>
            <a:r>
              <a:rPr lang="vi-VN" sz="2800" dirty="0">
                <a:latin typeface="+mj-lt"/>
              </a:rPr>
              <a:t>mang một nỗi niềm đơn chiếc: “một - mảnh - riêng – ta </a:t>
            </a:r>
            <a:r>
              <a:rPr lang="vi-VN" sz="2800">
                <a:latin typeface="+mj-lt"/>
              </a:rPr>
              <a:t>– ta</a:t>
            </a:r>
            <a:r>
              <a:rPr lang="en-US" sz="2800">
                <a:latin typeface="+mj-lt"/>
              </a:rPr>
              <a:t>”</a:t>
            </a:r>
            <a:endParaRPr lang="en-US" sz="2800" dirty="0">
              <a:latin typeface="+mj-lt"/>
            </a:endParaRPr>
          </a:p>
        </p:txBody>
      </p:sp>
      <p:cxnSp>
        <p:nvCxnSpPr>
          <p:cNvPr id="25" name="Straight Arrow Connector 24"/>
          <p:cNvCxnSpPr>
            <a:stCxn id="20" idx="3"/>
            <a:endCxn id="24" idx="1"/>
          </p:cNvCxnSpPr>
          <p:nvPr/>
        </p:nvCxnSpPr>
        <p:spPr>
          <a:xfrm>
            <a:off x="2844987" y="2832860"/>
            <a:ext cx="1759528" cy="1357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4566915" y="3376779"/>
            <a:ext cx="7038110" cy="954107"/>
          </a:xfrm>
          <a:prstGeom prst="rect">
            <a:avLst/>
          </a:prstGeom>
        </p:spPr>
        <p:txBody>
          <a:bodyPr wrap="square">
            <a:spAutoFit/>
          </a:bodyPr>
          <a:lstStyle/>
          <a:p>
            <a:pPr algn="just"/>
            <a:r>
              <a:rPr lang="vi-VN" sz="2800" dirty="0">
                <a:latin typeface="+mj-lt"/>
              </a:rPr>
              <a:t>Tất cả </a:t>
            </a:r>
            <a:r>
              <a:rPr lang="vi-VN" sz="2800">
                <a:latin typeface="+mj-lt"/>
              </a:rPr>
              <a:t>đều </a:t>
            </a:r>
            <a:r>
              <a:rPr lang="en-US" sz="2800">
                <a:latin typeface="+mj-lt"/>
              </a:rPr>
              <a:t>thể hiện </a:t>
            </a:r>
            <a:r>
              <a:rPr lang="vi-VN" sz="2800">
                <a:latin typeface="+mj-lt"/>
              </a:rPr>
              <a:t>nỗi </a:t>
            </a:r>
            <a:r>
              <a:rPr lang="vi-VN" sz="2800" dirty="0">
                <a:latin typeface="+mj-lt"/>
              </a:rPr>
              <a:t>buồn thầm lặng cô đơn đến tột cùng của người lữ thứ.</a:t>
            </a:r>
            <a:endParaRPr lang="en-US" sz="2800" dirty="0">
              <a:latin typeface="+mj-lt"/>
            </a:endParaRPr>
          </a:p>
        </p:txBody>
      </p:sp>
      <p:cxnSp>
        <p:nvCxnSpPr>
          <p:cNvPr id="32" name="Straight Arrow Connector 31"/>
          <p:cNvCxnSpPr>
            <a:stCxn id="20" idx="3"/>
            <a:endCxn id="31" idx="1"/>
          </p:cNvCxnSpPr>
          <p:nvPr/>
        </p:nvCxnSpPr>
        <p:spPr>
          <a:xfrm>
            <a:off x="2844987" y="2832860"/>
            <a:ext cx="1721928" cy="1020973"/>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pic>
        <p:nvPicPr>
          <p:cNvPr id="3" name="图片 22">
            <a:extLst>
              <a:ext uri="{FF2B5EF4-FFF2-40B4-BE49-F238E27FC236}">
                <a16:creationId xmlns:a16="http://schemas.microsoft.com/office/drawing/2014/main" id="{99419AF6-671D-BC95-385C-4E6D2F7CBA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219" y="1"/>
            <a:ext cx="1841944" cy="2767240"/>
          </a:xfrm>
          <a:prstGeom prst="rect">
            <a:avLst/>
          </a:prstGeom>
        </p:spPr>
      </p:pic>
    </p:spTree>
    <p:extLst>
      <p:ext uri="{BB962C8B-B14F-4D97-AF65-F5344CB8AC3E}">
        <p14:creationId xmlns:p14="http://schemas.microsoft.com/office/powerpoint/2010/main" val="2918513069"/>
      </p:ext>
    </p:extLst>
  </p:cSld>
  <p:clrMapOvr>
    <a:masterClrMapping/>
  </p:clrMapOvr>
  <mc:AlternateContent xmlns:mc="http://schemas.openxmlformats.org/markup-compatibility/2006" xmlns:p14="http://schemas.microsoft.com/office/powerpoint/2010/main">
    <mc:Choice Requires="p14">
      <p:transition spd="slow" p14:dur="2000" advTm="3000">
        <p14:pan dir="u"/>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strips(down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ppt_x"/>
                                          </p:val>
                                        </p:tav>
                                        <p:tav tm="100000">
                                          <p:val>
                                            <p:strVal val="#ppt_x"/>
                                          </p:val>
                                        </p:tav>
                                      </p:tavLst>
                                    </p:anim>
                                    <p:anim calcmode="lin" valueType="num">
                                      <p:cBhvr additive="base">
                                        <p:cTn id="13" dur="500" fill="hold"/>
                                        <p:tgtEl>
                                          <p:spTgt spid="2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additive="base">
                                        <p:cTn id="16" dur="500" fill="hold"/>
                                        <p:tgtEl>
                                          <p:spTgt spid="22"/>
                                        </p:tgtEl>
                                        <p:attrNameLst>
                                          <p:attrName>ppt_x</p:attrName>
                                        </p:attrNameLst>
                                      </p:cBhvr>
                                      <p:tavLst>
                                        <p:tav tm="0">
                                          <p:val>
                                            <p:strVal val="#ppt_x"/>
                                          </p:val>
                                        </p:tav>
                                        <p:tav tm="100000">
                                          <p:val>
                                            <p:strVal val="#ppt_x"/>
                                          </p:val>
                                        </p:tav>
                                      </p:tavLst>
                                    </p:anim>
                                    <p:anim calcmode="lin" valueType="num">
                                      <p:cBhvr additive="base">
                                        <p:cTn id="17"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additive="base">
                                        <p:cTn id="22" dur="500" fill="hold"/>
                                        <p:tgtEl>
                                          <p:spTgt spid="25"/>
                                        </p:tgtEl>
                                        <p:attrNameLst>
                                          <p:attrName>ppt_x</p:attrName>
                                        </p:attrNameLst>
                                      </p:cBhvr>
                                      <p:tavLst>
                                        <p:tav tm="0">
                                          <p:val>
                                            <p:strVal val="#ppt_x"/>
                                          </p:val>
                                        </p:tav>
                                        <p:tav tm="100000">
                                          <p:val>
                                            <p:strVal val="#ppt_x"/>
                                          </p:val>
                                        </p:tav>
                                      </p:tavLst>
                                    </p:anim>
                                    <p:anim calcmode="lin" valueType="num">
                                      <p:cBhvr additive="base">
                                        <p:cTn id="23" dur="500" fill="hold"/>
                                        <p:tgtEl>
                                          <p:spTgt spid="25"/>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additive="base">
                                        <p:cTn id="26" dur="500" fill="hold"/>
                                        <p:tgtEl>
                                          <p:spTgt spid="24"/>
                                        </p:tgtEl>
                                        <p:attrNameLst>
                                          <p:attrName>ppt_x</p:attrName>
                                        </p:attrNameLst>
                                      </p:cBhvr>
                                      <p:tavLst>
                                        <p:tav tm="0">
                                          <p:val>
                                            <p:strVal val="#ppt_x"/>
                                          </p:val>
                                        </p:tav>
                                        <p:tav tm="100000">
                                          <p:val>
                                            <p:strVal val="#ppt_x"/>
                                          </p:val>
                                        </p:tav>
                                      </p:tavLst>
                                    </p:anim>
                                    <p:anim calcmode="lin" valueType="num">
                                      <p:cBhvr additive="base">
                                        <p:cTn id="27"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2"/>
                                        </p:tgtEl>
                                        <p:attrNameLst>
                                          <p:attrName>style.visibility</p:attrName>
                                        </p:attrNameLst>
                                      </p:cBhvr>
                                      <p:to>
                                        <p:strVal val="visible"/>
                                      </p:to>
                                    </p:set>
                                    <p:anim calcmode="lin" valueType="num">
                                      <p:cBhvr additive="base">
                                        <p:cTn id="32" dur="500" fill="hold"/>
                                        <p:tgtEl>
                                          <p:spTgt spid="32"/>
                                        </p:tgtEl>
                                        <p:attrNameLst>
                                          <p:attrName>ppt_x</p:attrName>
                                        </p:attrNameLst>
                                      </p:cBhvr>
                                      <p:tavLst>
                                        <p:tav tm="0">
                                          <p:val>
                                            <p:strVal val="#ppt_x"/>
                                          </p:val>
                                        </p:tav>
                                        <p:tav tm="100000">
                                          <p:val>
                                            <p:strVal val="#ppt_x"/>
                                          </p:val>
                                        </p:tav>
                                      </p:tavLst>
                                    </p:anim>
                                    <p:anim calcmode="lin" valueType="num">
                                      <p:cBhvr additive="base">
                                        <p:cTn id="33" dur="500" fill="hold"/>
                                        <p:tgtEl>
                                          <p:spTgt spid="32"/>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31"/>
                                        </p:tgtEl>
                                        <p:attrNameLst>
                                          <p:attrName>style.visibility</p:attrName>
                                        </p:attrNameLst>
                                      </p:cBhvr>
                                      <p:to>
                                        <p:strVal val="visible"/>
                                      </p:to>
                                    </p:set>
                                    <p:anim calcmode="lin" valueType="num">
                                      <p:cBhvr additive="base">
                                        <p:cTn id="36" dur="500" fill="hold"/>
                                        <p:tgtEl>
                                          <p:spTgt spid="31"/>
                                        </p:tgtEl>
                                        <p:attrNameLst>
                                          <p:attrName>ppt_x</p:attrName>
                                        </p:attrNameLst>
                                      </p:cBhvr>
                                      <p:tavLst>
                                        <p:tav tm="0">
                                          <p:val>
                                            <p:strVal val="#ppt_x"/>
                                          </p:val>
                                        </p:tav>
                                        <p:tav tm="100000">
                                          <p:val>
                                            <p:strVal val="#ppt_x"/>
                                          </p:val>
                                        </p:tav>
                                      </p:tavLst>
                                    </p:anim>
                                    <p:anim calcmode="lin" valueType="num">
                                      <p:cBhvr additive="base">
                                        <p:cTn id="37"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4" grpId="0"/>
      <p:bldP spid="3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Vẽ trang minh họa bài thơ &quot;Qua đèo ngang&quot; - Hoc24">
            <a:extLst>
              <a:ext uri="{FF2B5EF4-FFF2-40B4-BE49-F238E27FC236}">
                <a16:creationId xmlns:a16="http://schemas.microsoft.com/office/drawing/2014/main" id="{C12BC8BC-C41A-4D85-CAB4-4D1C6E09293E}"/>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825" b="89897" l="4000" r="91000">
                        <a14:foregroundMark x1="5625" y1="2474" x2="375" y2="15258"/>
                        <a14:foregroundMark x1="375" y1="15258" x2="12000" y2="73814"/>
                        <a14:foregroundMark x1="12000" y1="73814" x2="17375" y2="84536"/>
                        <a14:foregroundMark x1="30347" y1="95079" x2="34625" y2="98557"/>
                        <a14:foregroundMark x1="17375" y1="84536" x2="28969" y2="93960"/>
                        <a14:foregroundMark x1="34625" y1="98557" x2="53375" y2="98144"/>
                        <a14:foregroundMark x1="53375" y1="98144" x2="75625" y2="85361"/>
                        <a14:foregroundMark x1="75625" y1="85361" x2="84500" y2="85567"/>
                        <a14:foregroundMark x1="84500" y1="85567" x2="93875" y2="81443"/>
                        <a14:foregroundMark x1="93875" y1="81443" x2="96500" y2="68247"/>
                        <a14:foregroundMark x1="96500" y1="68247" x2="94875" y2="58351"/>
                        <a14:foregroundMark x1="94875" y1="58351" x2="97875" y2="32371"/>
                        <a14:foregroundMark x1="97875" y1="32371" x2="90250" y2="13608"/>
                        <a14:foregroundMark x1="90250" y1="13608" x2="76875" y2="3299"/>
                        <a14:foregroundMark x1="76875" y1="3299" x2="67750" y2="825"/>
                        <a14:foregroundMark x1="67750" y1="825" x2="4000" y2="4124"/>
                        <a14:foregroundMark x1="84625" y1="26392" x2="69250" y2="25155"/>
                        <a14:foregroundMark x1="69250" y1="25155" x2="41750" y2="7629"/>
                        <a14:foregroundMark x1="41750" y1="7629" x2="19500" y2="11546"/>
                        <a14:foregroundMark x1="19500" y1="11546" x2="9500" y2="27010"/>
                        <a14:foregroundMark x1="9500" y1="27010" x2="14750" y2="59381"/>
                        <a14:foregroundMark x1="14750" y1="59381" x2="36125" y2="80619"/>
                        <a14:foregroundMark x1="36125" y1="80619" x2="49625" y2="77526"/>
                        <a14:foregroundMark x1="80332" y1="82183" x2="82250" y2="82474"/>
                        <a14:foregroundMark x1="79334" y1="82032" x2="79504" y2="82058"/>
                        <a14:foregroundMark x1="49625" y1="77526" x2="65151" y2="79881"/>
                        <a14:foregroundMark x1="88156" y1="67254" x2="90250" y2="61856"/>
                        <a14:foregroundMark x1="82250" y1="82474" x2="84223" y2="77390"/>
                        <a14:foregroundMark x1="90250" y1="61856" x2="86000" y2="28866"/>
                        <a14:foregroundMark x1="86000" y1="28866" x2="85500" y2="27423"/>
                        <a14:foregroundMark x1="30125" y1="88247" x2="45250" y2="88660"/>
                        <a14:foregroundMark x1="45250" y1="88660" x2="73375" y2="85361"/>
                        <a14:foregroundMark x1="73375" y1="85361" x2="83000" y2="78351"/>
                        <a14:foregroundMark x1="83000" y1="78351" x2="91000" y2="64330"/>
                        <a14:backgroundMark x1="70188" y1="82153" x2="75247" y2="80952"/>
                        <a14:backgroundMark x1="90237" y1="67334" x2="90500" y2="67010"/>
                      </a14:backgroundRemoval>
                    </a14:imgEffect>
                    <a14:imgEffect>
                      <a14:sharpenSoften amount="-33000"/>
                    </a14:imgEffect>
                  </a14:imgLayer>
                </a14:imgProps>
              </a:ext>
              <a:ext uri="{28A0092B-C50C-407E-A947-70E740481C1C}">
                <a14:useLocalDpi xmlns:a14="http://schemas.microsoft.com/office/drawing/2010/main" val="0"/>
              </a:ext>
            </a:extLst>
          </a:blip>
          <a:srcRect l="4006" r="10337" b="-1"/>
          <a:stretch/>
        </p:blipFill>
        <p:spPr bwMode="auto">
          <a:xfrm>
            <a:off x="127235" y="461675"/>
            <a:ext cx="4987014" cy="586894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F7F956C-F409-5253-8FDC-41E7F9677F96}"/>
              </a:ext>
            </a:extLst>
          </p:cNvPr>
          <p:cNvSpPr txBox="1"/>
          <p:nvPr/>
        </p:nvSpPr>
        <p:spPr>
          <a:xfrm>
            <a:off x="4693238" y="57583"/>
            <a:ext cx="7016380" cy="590931"/>
          </a:xfrm>
          <a:prstGeom prst="rect">
            <a:avLst/>
          </a:prstGeom>
          <a:noFill/>
        </p:spPr>
        <p:txBody>
          <a:bodyPr wrap="square">
            <a:spAutoFit/>
          </a:bodyPr>
          <a:lstStyle/>
          <a:p>
            <a:pPr marL="0" marR="0">
              <a:lnSpc>
                <a:spcPct val="90000"/>
              </a:lnSpc>
              <a:spcBef>
                <a:spcPct val="0"/>
              </a:spcBef>
              <a:spcAft>
                <a:spcPts val="600"/>
              </a:spcAft>
            </a:pPr>
            <a:r>
              <a:rPr lang="vi-VN" sz="2800" b="1">
                <a:solidFill>
                  <a:srgbClr val="FF0000"/>
                </a:solidFill>
                <a:effectLst/>
                <a:latin typeface="Lobster Two" panose="02000506000000020003" pitchFamily="2" charset="0"/>
                <a:ea typeface="+mj-ea"/>
                <a:cs typeface="+mj-cs"/>
              </a:rPr>
              <a:t>2</a:t>
            </a:r>
            <a:r>
              <a:rPr lang="en-US" sz="3600" b="1">
                <a:solidFill>
                  <a:srgbClr val="FF0000"/>
                </a:solidFill>
                <a:effectLst/>
                <a:latin typeface="+mj-lt"/>
                <a:ea typeface="+mj-ea"/>
                <a:cs typeface="+mj-cs"/>
              </a:rPr>
              <a:t>. </a:t>
            </a:r>
            <a:r>
              <a:rPr lang="vi-VN" sz="2800" b="1">
                <a:solidFill>
                  <a:srgbClr val="FF0000"/>
                </a:solidFill>
                <a:effectLst/>
                <a:latin typeface="Lobster Two" panose="02000506000000020003" pitchFamily="2" charset="0"/>
                <a:ea typeface="+mj-ea"/>
                <a:cs typeface="+mj-cs"/>
              </a:rPr>
              <a:t>Tình cảm, cảm xúc của tác giả</a:t>
            </a:r>
            <a:r>
              <a:rPr lang="en-US" sz="2800" b="1">
                <a:solidFill>
                  <a:srgbClr val="FF0000"/>
                </a:solidFill>
                <a:effectLst/>
                <a:latin typeface="Lobster Two" panose="02000506000000020003" pitchFamily="2" charset="0"/>
                <a:ea typeface="+mj-ea"/>
                <a:cs typeface="+mj-cs"/>
              </a:rPr>
              <a:t>.</a:t>
            </a:r>
            <a:endParaRPr lang="en-US" sz="2800">
              <a:solidFill>
                <a:srgbClr val="FF0000"/>
              </a:solidFill>
              <a:effectLst/>
              <a:latin typeface="Lobster Two" panose="02000506000000020003" pitchFamily="2" charset="0"/>
              <a:ea typeface="+mj-ea"/>
              <a:cs typeface="+mj-cs"/>
            </a:endParaRPr>
          </a:p>
        </p:txBody>
      </p:sp>
      <p:sp>
        <p:nvSpPr>
          <p:cNvPr id="8" name="TextBox 7">
            <a:extLst>
              <a:ext uri="{FF2B5EF4-FFF2-40B4-BE49-F238E27FC236}">
                <a16:creationId xmlns:a16="http://schemas.microsoft.com/office/drawing/2014/main" id="{853DC1D1-22AB-CF05-7AF6-13358ADAC38E}"/>
              </a:ext>
            </a:extLst>
          </p:cNvPr>
          <p:cNvSpPr txBox="1"/>
          <p:nvPr/>
        </p:nvSpPr>
        <p:spPr>
          <a:xfrm>
            <a:off x="5720033" y="685880"/>
            <a:ext cx="6148818" cy="424732"/>
          </a:xfrm>
          <a:prstGeom prst="rect">
            <a:avLst/>
          </a:prstGeom>
          <a:noFill/>
        </p:spPr>
        <p:txBody>
          <a:bodyPr wrap="square">
            <a:spAutoFit/>
          </a:bodyPr>
          <a:lstStyle/>
          <a:p>
            <a:pPr marL="0" marR="0">
              <a:lnSpc>
                <a:spcPct val="90000"/>
              </a:lnSpc>
              <a:spcBef>
                <a:spcPct val="0"/>
              </a:spcBef>
              <a:spcAft>
                <a:spcPts val="600"/>
              </a:spcAft>
            </a:pPr>
            <a:r>
              <a:rPr lang="vi-VN" sz="2400" b="1" i="1">
                <a:solidFill>
                  <a:srgbClr val="7030A0"/>
                </a:solidFill>
                <a:effectLst/>
                <a:latin typeface="Lobster Two" panose="02000506000000020003" pitchFamily="2" charset="0"/>
                <a:ea typeface="+mj-ea"/>
                <a:cs typeface="+mj-cs"/>
              </a:rPr>
              <a:t>Dừng chân đứng lại, trời, non, nước</a:t>
            </a:r>
            <a:endParaRPr lang="en-US" sz="2400" i="1">
              <a:solidFill>
                <a:srgbClr val="7030A0"/>
              </a:solidFill>
              <a:effectLst/>
              <a:latin typeface="Lobster Two" panose="02000506000000020003" pitchFamily="2" charset="0"/>
              <a:ea typeface="+mj-ea"/>
              <a:cs typeface="+mj-cs"/>
            </a:endParaRPr>
          </a:p>
        </p:txBody>
      </p:sp>
      <p:sp>
        <p:nvSpPr>
          <p:cNvPr id="10" name="TextBox 9">
            <a:extLst>
              <a:ext uri="{FF2B5EF4-FFF2-40B4-BE49-F238E27FC236}">
                <a16:creationId xmlns:a16="http://schemas.microsoft.com/office/drawing/2014/main" id="{78D7BE65-013F-E885-456A-90328DCD573F}"/>
              </a:ext>
            </a:extLst>
          </p:cNvPr>
          <p:cNvSpPr txBox="1"/>
          <p:nvPr/>
        </p:nvSpPr>
        <p:spPr>
          <a:xfrm>
            <a:off x="5785348" y="1139091"/>
            <a:ext cx="6148818" cy="461665"/>
          </a:xfrm>
          <a:prstGeom prst="rect">
            <a:avLst/>
          </a:prstGeom>
          <a:noFill/>
        </p:spPr>
        <p:txBody>
          <a:bodyPr wrap="square">
            <a:spAutoFit/>
          </a:bodyPr>
          <a:lstStyle/>
          <a:p>
            <a:r>
              <a:rPr lang="en-US" sz="2400">
                <a:effectLst/>
                <a:latin typeface="Times New Roman" panose="02020603050405020304" pitchFamily="18" charset="0"/>
                <a:cs typeface="Times New Roman" panose="02020603050405020304" pitchFamily="18" charset="0"/>
                <a:sym typeface="Wingdings" panose="05000000000000000000" pitchFamily="2" charset="2"/>
              </a:rPr>
              <a:t></a:t>
            </a:r>
            <a:r>
              <a:rPr lang="vi-VN" sz="2400">
                <a:effectLst/>
                <a:latin typeface="Times New Roman" panose="02020603050405020304" pitchFamily="18" charset="0"/>
                <a:cs typeface="Times New Roman" panose="02020603050405020304" pitchFamily="18" charset="0"/>
                <a:sym typeface="Wingdings" panose="05000000000000000000" pitchFamily="2" charset="2"/>
              </a:rPr>
              <a:t>Ngắt nhịp:4/1/1/1</a:t>
            </a:r>
            <a:endParaRPr lang="en-US" sz="2400"/>
          </a:p>
        </p:txBody>
      </p:sp>
      <p:sp>
        <p:nvSpPr>
          <p:cNvPr id="12" name="TextBox 11">
            <a:extLst>
              <a:ext uri="{FF2B5EF4-FFF2-40B4-BE49-F238E27FC236}">
                <a16:creationId xmlns:a16="http://schemas.microsoft.com/office/drawing/2014/main" id="{7A445678-A7EF-A81F-4E2D-294BB0E65432}"/>
              </a:ext>
            </a:extLst>
          </p:cNvPr>
          <p:cNvSpPr txBox="1"/>
          <p:nvPr/>
        </p:nvSpPr>
        <p:spPr>
          <a:xfrm>
            <a:off x="5794678" y="1571766"/>
            <a:ext cx="6148818" cy="1200329"/>
          </a:xfrm>
          <a:prstGeom prst="rect">
            <a:avLst/>
          </a:prstGeom>
          <a:noFill/>
        </p:spPr>
        <p:txBody>
          <a:bodyPr wrap="square">
            <a:spAutoFit/>
          </a:bodyPr>
          <a:lstStyle/>
          <a:p>
            <a:pPr algn="just"/>
            <a:r>
              <a:rPr lang="en-US" sz="2400">
                <a:effectLst/>
                <a:latin typeface="Times New Roman" panose="02020603050405020304" pitchFamily="18" charset="0"/>
                <a:cs typeface="Times New Roman" panose="02020603050405020304" pitchFamily="18" charset="0"/>
                <a:sym typeface="Wingdings" panose="05000000000000000000" pitchFamily="2" charset="2"/>
              </a:rPr>
              <a:t></a:t>
            </a:r>
            <a:r>
              <a:rPr lang="en-US" sz="2400">
                <a:effectLst/>
                <a:latin typeface="Times New Roman" panose="02020603050405020304" pitchFamily="18" charset="0"/>
                <a:ea typeface="Calibri" panose="020F0502020204030204" pitchFamily="34" charset="0"/>
              </a:rPr>
              <a:t> </a:t>
            </a:r>
            <a:r>
              <a:rPr lang="en-US" sz="2400">
                <a:solidFill>
                  <a:srgbClr val="5353FF"/>
                </a:solidFill>
                <a:effectLst/>
                <a:latin typeface="Times New Roman" panose="02020603050405020304" pitchFamily="18" charset="0"/>
                <a:ea typeface="Calibri" panose="020F0502020204030204" pitchFamily="34" charset="0"/>
              </a:rPr>
              <a:t>tâm trạng: ngập ngừng khi dừng chân</a:t>
            </a:r>
            <a:r>
              <a:rPr lang="vi-VN" sz="2400">
                <a:solidFill>
                  <a:srgbClr val="5353FF"/>
                </a:solidFill>
                <a:effectLst/>
                <a:latin typeface="Times New Roman" panose="02020603050405020304" pitchFamily="18" charset="0"/>
                <a:ea typeface="Calibri" panose="020F0502020204030204" pitchFamily="34" charset="0"/>
              </a:rPr>
              <a:t>;</a:t>
            </a:r>
            <a:r>
              <a:rPr lang="en-US" sz="2400">
                <a:solidFill>
                  <a:srgbClr val="5353FF"/>
                </a:solidFill>
                <a:effectLst/>
                <a:latin typeface="Times New Roman" panose="02020603050405020304" pitchFamily="18" charset="0"/>
                <a:ea typeface="Calibri" panose="020F0502020204030204" pitchFamily="34" charset="0"/>
              </a:rPr>
              <a:t> cảm thấy cô đơn, rợn ngợp khi nhận ra mình nhỏ bé trước thiên nhiên hùng vĩ “trời, non, nước”.</a:t>
            </a:r>
            <a:endParaRPr lang="en-US" sz="2400">
              <a:solidFill>
                <a:srgbClr val="5353FF"/>
              </a:solidFill>
            </a:endParaRPr>
          </a:p>
        </p:txBody>
      </p:sp>
      <p:cxnSp>
        <p:nvCxnSpPr>
          <p:cNvPr id="13" name="Straight Connector 12">
            <a:extLst>
              <a:ext uri="{FF2B5EF4-FFF2-40B4-BE49-F238E27FC236}">
                <a16:creationId xmlns:a16="http://schemas.microsoft.com/office/drawing/2014/main" id="{F3799B4D-AFD8-12AB-C83E-0420BEB0F5D3}"/>
              </a:ext>
            </a:extLst>
          </p:cNvPr>
          <p:cNvCxnSpPr>
            <a:cxnSpLocks/>
          </p:cNvCxnSpPr>
          <p:nvPr/>
        </p:nvCxnSpPr>
        <p:spPr>
          <a:xfrm flipH="1">
            <a:off x="9567518" y="715022"/>
            <a:ext cx="74645" cy="369537"/>
          </a:xfrm>
          <a:prstGeom prst="line">
            <a:avLst/>
          </a:prstGeom>
        </p:spPr>
        <p:style>
          <a:lnRef idx="3">
            <a:schemeClr val="dk1"/>
          </a:lnRef>
          <a:fillRef idx="0">
            <a:schemeClr val="dk1"/>
          </a:fillRef>
          <a:effectRef idx="2">
            <a:schemeClr val="dk1"/>
          </a:effectRef>
          <a:fontRef idx="minor">
            <a:schemeClr val="tx1"/>
          </a:fontRef>
        </p:style>
      </p:cxnSp>
      <p:cxnSp>
        <p:nvCxnSpPr>
          <p:cNvPr id="14" name="Straight Connector 13">
            <a:extLst>
              <a:ext uri="{FF2B5EF4-FFF2-40B4-BE49-F238E27FC236}">
                <a16:creationId xmlns:a16="http://schemas.microsoft.com/office/drawing/2014/main" id="{732697E7-7D42-E877-A109-58932D9142A4}"/>
              </a:ext>
            </a:extLst>
          </p:cNvPr>
          <p:cNvCxnSpPr>
            <a:cxnSpLocks/>
          </p:cNvCxnSpPr>
          <p:nvPr/>
        </p:nvCxnSpPr>
        <p:spPr>
          <a:xfrm flipH="1">
            <a:off x="9036379" y="719666"/>
            <a:ext cx="74645" cy="369537"/>
          </a:xfrm>
          <a:prstGeom prst="line">
            <a:avLst/>
          </a:prstGeom>
        </p:spPr>
        <p:style>
          <a:lnRef idx="3">
            <a:schemeClr val="dk1"/>
          </a:lnRef>
          <a:fillRef idx="0">
            <a:schemeClr val="dk1"/>
          </a:fillRef>
          <a:effectRef idx="2">
            <a:schemeClr val="dk1"/>
          </a:effectRef>
          <a:fontRef idx="minor">
            <a:schemeClr val="tx1"/>
          </a:fontRef>
        </p:style>
      </p:cxnSp>
      <p:cxnSp>
        <p:nvCxnSpPr>
          <p:cNvPr id="15" name="Straight Connector 14">
            <a:extLst>
              <a:ext uri="{FF2B5EF4-FFF2-40B4-BE49-F238E27FC236}">
                <a16:creationId xmlns:a16="http://schemas.microsoft.com/office/drawing/2014/main" id="{44DAE967-1438-2D43-2701-36AC73208D08}"/>
              </a:ext>
            </a:extLst>
          </p:cNvPr>
          <p:cNvCxnSpPr>
            <a:cxnSpLocks/>
          </p:cNvCxnSpPr>
          <p:nvPr/>
        </p:nvCxnSpPr>
        <p:spPr>
          <a:xfrm flipH="1">
            <a:off x="8430595" y="688920"/>
            <a:ext cx="74645" cy="369537"/>
          </a:xfrm>
          <a:prstGeom prst="line">
            <a:avLst/>
          </a:prstGeom>
        </p:spPr>
        <p:style>
          <a:lnRef idx="3">
            <a:schemeClr val="dk1"/>
          </a:lnRef>
          <a:fillRef idx="0">
            <a:schemeClr val="dk1"/>
          </a:fillRef>
          <a:effectRef idx="2">
            <a:schemeClr val="dk1"/>
          </a:effectRef>
          <a:fontRef idx="minor">
            <a:schemeClr val="tx1"/>
          </a:fontRef>
        </p:style>
      </p:cxnSp>
      <p:sp>
        <p:nvSpPr>
          <p:cNvPr id="16" name="TextBox 15">
            <a:extLst>
              <a:ext uri="{FF2B5EF4-FFF2-40B4-BE49-F238E27FC236}">
                <a16:creationId xmlns:a16="http://schemas.microsoft.com/office/drawing/2014/main" id="{8C48B016-D302-8C01-F400-972A26EF6A5F}"/>
              </a:ext>
            </a:extLst>
          </p:cNvPr>
          <p:cNvSpPr txBox="1"/>
          <p:nvPr/>
        </p:nvSpPr>
        <p:spPr>
          <a:xfrm>
            <a:off x="5738510" y="2938856"/>
            <a:ext cx="6148818" cy="424732"/>
          </a:xfrm>
          <a:prstGeom prst="rect">
            <a:avLst/>
          </a:prstGeom>
          <a:noFill/>
        </p:spPr>
        <p:txBody>
          <a:bodyPr wrap="square">
            <a:spAutoFit/>
          </a:bodyPr>
          <a:lstStyle/>
          <a:p>
            <a:pPr marL="0" marR="0">
              <a:lnSpc>
                <a:spcPct val="90000"/>
              </a:lnSpc>
              <a:spcBef>
                <a:spcPct val="0"/>
              </a:spcBef>
              <a:spcAft>
                <a:spcPts val="600"/>
              </a:spcAft>
            </a:pPr>
            <a:r>
              <a:rPr lang="vi-VN" sz="2400" b="1" i="1">
                <a:solidFill>
                  <a:srgbClr val="7030A0"/>
                </a:solidFill>
                <a:effectLst/>
                <a:latin typeface="Lobster Two" panose="02000506000000020003" pitchFamily="2" charset="0"/>
                <a:ea typeface="+mj-ea"/>
                <a:cs typeface="+mj-cs"/>
              </a:rPr>
              <a:t>Một mảnh tình riêng, ta với ta</a:t>
            </a:r>
            <a:endParaRPr lang="en-US" sz="2400" i="1">
              <a:solidFill>
                <a:srgbClr val="7030A0"/>
              </a:solidFill>
              <a:effectLst/>
              <a:latin typeface="Lobster Two" panose="02000506000000020003" pitchFamily="2" charset="0"/>
              <a:ea typeface="+mj-ea"/>
              <a:cs typeface="+mj-cs"/>
            </a:endParaRPr>
          </a:p>
        </p:txBody>
      </p:sp>
      <p:sp>
        <p:nvSpPr>
          <p:cNvPr id="18" name="TextBox 17">
            <a:extLst>
              <a:ext uri="{FF2B5EF4-FFF2-40B4-BE49-F238E27FC236}">
                <a16:creationId xmlns:a16="http://schemas.microsoft.com/office/drawing/2014/main" id="{E3A59726-31EE-BB5A-FA28-3277080D2D26}"/>
              </a:ext>
            </a:extLst>
          </p:cNvPr>
          <p:cNvSpPr txBox="1"/>
          <p:nvPr/>
        </p:nvSpPr>
        <p:spPr>
          <a:xfrm>
            <a:off x="5718262" y="3429177"/>
            <a:ext cx="6261153" cy="1569660"/>
          </a:xfrm>
          <a:prstGeom prst="rect">
            <a:avLst/>
          </a:prstGeom>
          <a:noFill/>
        </p:spPr>
        <p:txBody>
          <a:bodyPr wrap="square">
            <a:spAutoFit/>
          </a:bodyPr>
          <a:lstStyle/>
          <a:p>
            <a:pPr algn="just"/>
            <a:r>
              <a:rPr lang="vi-VN" sz="2400">
                <a:solidFill>
                  <a:srgbClr val="000000"/>
                </a:solidFill>
                <a:effectLst/>
                <a:latin typeface="Times New Roman" panose="02020603050405020304" pitchFamily="18" charset="0"/>
                <a:ea typeface="Calibri" panose="020F0502020204030204" pitchFamily="34" charset="0"/>
              </a:rPr>
              <a:t>+ </a:t>
            </a:r>
            <a:r>
              <a:rPr lang="en-US" sz="2400">
                <a:solidFill>
                  <a:srgbClr val="000000"/>
                </a:solidFill>
                <a:effectLst/>
                <a:latin typeface="Times New Roman" panose="02020603050405020304" pitchFamily="18" charset="0"/>
                <a:ea typeface="Calibri" panose="020F0502020204030204" pitchFamily="34" charset="0"/>
              </a:rPr>
              <a:t>Từ ngữ đặc sắc: </a:t>
            </a:r>
            <a:r>
              <a:rPr lang="en-US" sz="2400" i="1">
                <a:solidFill>
                  <a:srgbClr val="000000"/>
                </a:solidFill>
                <a:effectLst/>
                <a:latin typeface="Times New Roman" panose="02020603050405020304" pitchFamily="18" charset="0"/>
                <a:ea typeface="Calibri" panose="020F0502020204030204" pitchFamily="34" charset="0"/>
              </a:rPr>
              <a:t>mảnh tình </a:t>
            </a:r>
            <a:r>
              <a:rPr lang="en-US" sz="2400">
                <a:solidFill>
                  <a:srgbClr val="000000"/>
                </a:solidFill>
                <a:latin typeface="Times New Roman" panose="02020603050405020304" pitchFamily="18" charset="0"/>
                <a:ea typeface="Calibri" panose="020F0502020204030204" pitchFamily="34" charset="0"/>
                <a:sym typeface="Wingdings" panose="05000000000000000000" pitchFamily="2" charset="2"/>
              </a:rPr>
              <a:t> mỏng manh, nhỏ bé</a:t>
            </a:r>
            <a:r>
              <a:rPr lang="en-US" sz="2400">
                <a:solidFill>
                  <a:srgbClr val="000000"/>
                </a:solidFill>
                <a:effectLst/>
                <a:latin typeface="Times New Roman" panose="02020603050405020304" pitchFamily="18" charset="0"/>
                <a:ea typeface="Calibri" panose="020F0502020204030204" pitchFamily="34" charset="0"/>
              </a:rPr>
              <a:t>.</a:t>
            </a:r>
          </a:p>
          <a:p>
            <a:pPr marL="0" marR="0" algn="just">
              <a:spcBef>
                <a:spcPts val="0"/>
              </a:spcBef>
              <a:spcAft>
                <a:spcPts val="0"/>
              </a:spcAft>
            </a:pPr>
            <a:r>
              <a:rPr lang="en-US" sz="2400">
                <a:solidFill>
                  <a:srgbClr val="000000"/>
                </a:solidFill>
                <a:effectLst/>
                <a:latin typeface="Times New Roman" panose="02020603050405020304" pitchFamily="18" charset="0"/>
                <a:ea typeface="Calibri" panose="020F0502020204030204" pitchFamily="34" charset="0"/>
              </a:rPr>
              <a:t>+ Cách diễn đạt độc đáo: </a:t>
            </a:r>
            <a:r>
              <a:rPr lang="en-US" sz="2400" i="1">
                <a:solidFill>
                  <a:srgbClr val="000000"/>
                </a:solidFill>
                <a:effectLst/>
                <a:latin typeface="Times New Roman" panose="02020603050405020304" pitchFamily="18" charset="0"/>
                <a:ea typeface="Calibri" panose="020F0502020204030204" pitchFamily="34" charset="0"/>
              </a:rPr>
              <a:t>ta với ta </a:t>
            </a:r>
            <a:r>
              <a:rPr lang="en-US" sz="2400">
                <a:solidFill>
                  <a:srgbClr val="000000"/>
                </a:solidFill>
                <a:effectLst/>
                <a:latin typeface="Times New Roman" panose="02020603050405020304" pitchFamily="18" charset="0"/>
                <a:ea typeface="Calibri" panose="020F0502020204030204" pitchFamily="34" charset="0"/>
                <a:sym typeface="Wingdings" panose="05000000000000000000" pitchFamily="2" charset="2"/>
              </a:rPr>
              <a:t></a:t>
            </a:r>
            <a:r>
              <a:rPr lang="en-US" sz="2400" i="1">
                <a:solidFill>
                  <a:srgbClr val="000000"/>
                </a:solidFill>
                <a:effectLst/>
                <a:latin typeface="Times New Roman" panose="02020603050405020304" pitchFamily="18" charset="0"/>
                <a:ea typeface="Calibri" panose="020F0502020204030204" pitchFamily="34" charset="0"/>
                <a:sym typeface="Wingdings" panose="05000000000000000000" pitchFamily="2" charset="2"/>
              </a:rPr>
              <a:t> </a:t>
            </a:r>
            <a:r>
              <a:rPr lang="en-US" sz="2400">
                <a:solidFill>
                  <a:srgbClr val="000000"/>
                </a:solidFill>
                <a:effectLst/>
                <a:latin typeface="Times New Roman" panose="02020603050405020304" pitchFamily="18" charset="0"/>
                <a:ea typeface="Calibri" panose="020F0502020204030204" pitchFamily="34" charset="0"/>
                <a:sym typeface="Wingdings" panose="05000000000000000000" pitchFamily="2" charset="2"/>
              </a:rPr>
              <a:t>tác giả đối diện với chính mình</a:t>
            </a:r>
            <a:r>
              <a:rPr lang="en-US" sz="2400">
                <a:solidFill>
                  <a:srgbClr val="000000"/>
                </a:solidFill>
                <a:effectLst/>
                <a:latin typeface="Times New Roman" panose="02020603050405020304" pitchFamily="18" charset="0"/>
                <a:ea typeface="Calibri" panose="020F0502020204030204" pitchFamily="34" charset="0"/>
              </a:rPr>
              <a:t>.</a:t>
            </a:r>
          </a:p>
        </p:txBody>
      </p:sp>
      <p:sp>
        <p:nvSpPr>
          <p:cNvPr id="20" name="TextBox 19">
            <a:extLst>
              <a:ext uri="{FF2B5EF4-FFF2-40B4-BE49-F238E27FC236}">
                <a16:creationId xmlns:a16="http://schemas.microsoft.com/office/drawing/2014/main" id="{B3BB05B5-1CC8-6BA0-7CEB-34CC3093AB66}"/>
              </a:ext>
            </a:extLst>
          </p:cNvPr>
          <p:cNvSpPr txBox="1"/>
          <p:nvPr/>
        </p:nvSpPr>
        <p:spPr>
          <a:xfrm>
            <a:off x="5508728" y="4958113"/>
            <a:ext cx="6680223" cy="1569660"/>
          </a:xfrm>
          <a:prstGeom prst="rect">
            <a:avLst/>
          </a:prstGeom>
          <a:noFill/>
        </p:spPr>
        <p:txBody>
          <a:bodyPr wrap="square">
            <a:spAutoFit/>
          </a:bodyPr>
          <a:lstStyle/>
          <a:p>
            <a:pPr marL="0" marR="0" algn="just">
              <a:spcBef>
                <a:spcPts val="0"/>
              </a:spcBef>
              <a:spcAft>
                <a:spcPts val="0"/>
              </a:spcAft>
            </a:pPr>
            <a:r>
              <a:rPr lang="en-US" sz="2400">
                <a:solidFill>
                  <a:srgbClr val="5353FF"/>
                </a:solidFill>
                <a:latin typeface="Times New Roman" panose="02020603050405020304" pitchFamily="18" charset="0"/>
                <a:ea typeface="Calibri" panose="020F0502020204030204" pitchFamily="34" charset="0"/>
                <a:sym typeface="Wingdings" panose="05000000000000000000" pitchFamily="2" charset="2"/>
              </a:rPr>
              <a:t></a:t>
            </a:r>
            <a:r>
              <a:rPr lang="en-US" sz="2400">
                <a:solidFill>
                  <a:srgbClr val="5353FF"/>
                </a:solidFill>
                <a:latin typeface="Times New Roman" panose="02020603050405020304" pitchFamily="18" charset="0"/>
                <a:ea typeface="Calibri" panose="020F0502020204030204" pitchFamily="34" charset="0"/>
              </a:rPr>
              <a:t> Mạch cảm xúc có sự vận động: từ nỗi buồn do ngoại cảnh tác động đến tâm trạng nhớ nước, thương nhà và cuối cùng là sự cô đơn khi đối diện chính mình, không có đối tượng để chia sẻ.</a:t>
            </a:r>
          </a:p>
        </p:txBody>
      </p:sp>
    </p:spTree>
    <p:extLst>
      <p:ext uri="{BB962C8B-B14F-4D97-AF65-F5344CB8AC3E}">
        <p14:creationId xmlns:p14="http://schemas.microsoft.com/office/powerpoint/2010/main" val="4196263013"/>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pic>
        <p:nvPicPr>
          <p:cNvPr id="26" name="图片 25">
            <a:extLst>
              <a:ext uri="{FF2B5EF4-FFF2-40B4-BE49-F238E27FC236}">
                <a16:creationId xmlns:a16="http://schemas.microsoft.com/office/drawing/2014/main" id="{2864A398-3A56-4B7E-81C3-9A7E2B561059}"/>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9396"/>
                    </a14:imgEffect>
                    <a14:imgEffect>
                      <a14:saturation sat="297000"/>
                    </a14:imgEffect>
                  </a14:imgLayer>
                </a14:imgProps>
              </a:ext>
              <a:ext uri="{28A0092B-C50C-407E-A947-70E740481C1C}">
                <a14:useLocalDpi xmlns:a14="http://schemas.microsoft.com/office/drawing/2010/main" val="0"/>
              </a:ext>
            </a:extLst>
          </a:blip>
          <a:stretch>
            <a:fillRect/>
          </a:stretch>
        </p:blipFill>
        <p:spPr>
          <a:xfrm>
            <a:off x="239939" y="1519636"/>
            <a:ext cx="1237671" cy="802423"/>
          </a:xfrm>
          <a:prstGeom prst="rect">
            <a:avLst/>
          </a:prstGeom>
        </p:spPr>
      </p:pic>
      <p:sp>
        <p:nvSpPr>
          <p:cNvPr id="40" name="矩形 26">
            <a:extLst>
              <a:ext uri="{FF2B5EF4-FFF2-40B4-BE49-F238E27FC236}">
                <a16:creationId xmlns:a16="http://schemas.microsoft.com/office/drawing/2014/main" id="{2013BB68-1A03-4557-B8FA-C747F3F22078}"/>
              </a:ext>
            </a:extLst>
          </p:cNvPr>
          <p:cNvSpPr/>
          <p:nvPr/>
        </p:nvSpPr>
        <p:spPr>
          <a:xfrm>
            <a:off x="1430936" y="1555439"/>
            <a:ext cx="10218758" cy="954107"/>
          </a:xfrm>
          <a:prstGeom prst="rect">
            <a:avLst/>
          </a:prstGeom>
        </p:spPr>
        <p:txBody>
          <a:bodyPr wrap="square">
            <a:spAutoFit/>
          </a:bodyPr>
          <a:lstStyle/>
          <a:p>
            <a:pPr algn="just"/>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Nhớ</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nước</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nhớ</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không</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gian</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lịch</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sử</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văn</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hóa</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err="1">
                <a:solidFill>
                  <a:srgbClr val="77384B"/>
                </a:solidFill>
                <a:latin typeface="Times New Roman" pitchFamily="18" charset="0"/>
                <a:ea typeface="华文中宋" panose="02010600040101010101" pitchFamily="2" charset="-122"/>
                <a:cs typeface="Times New Roman" pitchFamily="18" charset="0"/>
                <a:sym typeface="+mn-lt"/>
              </a:rPr>
              <a:t>của</a:t>
            </a:r>
            <a:r>
              <a:rPr lang="en-US" altLang="zh-CN" sz="2800" spc="300">
                <a:solidFill>
                  <a:srgbClr val="77384B"/>
                </a:solidFill>
                <a:latin typeface="Times New Roman" pitchFamily="18" charset="0"/>
                <a:ea typeface="华文中宋" panose="02010600040101010101" pitchFamily="2" charset="-122"/>
                <a:cs typeface="Times New Roman" pitchFamily="18" charset="0"/>
                <a:sym typeface="+mn-lt"/>
              </a:rPr>
              <a:t> một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thời</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đại</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đã</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qua</a:t>
            </a:r>
            <a:endParaRPr lang="zh-CN" altLang="en-US" sz="2800" spc="300" dirty="0">
              <a:solidFill>
                <a:srgbClr val="77384B"/>
              </a:solidFill>
              <a:latin typeface="Times New Roman" pitchFamily="18" charset="0"/>
              <a:ea typeface="华文中宋" panose="02010600040101010101" pitchFamily="2" charset="-122"/>
              <a:cs typeface="Times New Roman" pitchFamily="18" charset="0"/>
              <a:sym typeface="+mn-lt"/>
            </a:endParaRPr>
          </a:p>
        </p:txBody>
      </p:sp>
      <p:pic>
        <p:nvPicPr>
          <p:cNvPr id="44" name="图片 25">
            <a:extLst>
              <a:ext uri="{FF2B5EF4-FFF2-40B4-BE49-F238E27FC236}">
                <a16:creationId xmlns:a16="http://schemas.microsoft.com/office/drawing/2014/main" id="{2864A398-3A56-4B7E-81C3-9A7E2B561059}"/>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9396"/>
                    </a14:imgEffect>
                    <a14:imgEffect>
                      <a14:saturation sat="297000"/>
                    </a14:imgEffect>
                  </a14:imgLayer>
                </a14:imgProps>
              </a:ext>
              <a:ext uri="{28A0092B-C50C-407E-A947-70E740481C1C}">
                <a14:useLocalDpi xmlns:a14="http://schemas.microsoft.com/office/drawing/2010/main" val="0"/>
              </a:ext>
            </a:extLst>
          </a:blip>
          <a:stretch>
            <a:fillRect/>
          </a:stretch>
        </p:blipFill>
        <p:spPr>
          <a:xfrm>
            <a:off x="182652" y="2721855"/>
            <a:ext cx="1237671" cy="802423"/>
          </a:xfrm>
          <a:prstGeom prst="rect">
            <a:avLst/>
          </a:prstGeom>
        </p:spPr>
      </p:pic>
      <p:sp>
        <p:nvSpPr>
          <p:cNvPr id="54" name="矩形 26">
            <a:extLst>
              <a:ext uri="{FF2B5EF4-FFF2-40B4-BE49-F238E27FC236}">
                <a16:creationId xmlns:a16="http://schemas.microsoft.com/office/drawing/2014/main" id="{2013BB68-1A03-4557-B8FA-C747F3F22078}"/>
              </a:ext>
            </a:extLst>
          </p:cNvPr>
          <p:cNvSpPr/>
          <p:nvPr/>
        </p:nvSpPr>
        <p:spPr>
          <a:xfrm>
            <a:off x="1480528" y="2817025"/>
            <a:ext cx="9991038" cy="523220"/>
          </a:xfrm>
          <a:prstGeom prst="rect">
            <a:avLst/>
          </a:prstGeom>
        </p:spPr>
        <p:txBody>
          <a:bodyPr wrap="square">
            <a:spAutoFit/>
          </a:bodyPr>
          <a:lstStyle/>
          <a:p>
            <a:pPr algn="just"/>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Thương</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nhà</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nhớ</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mái</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ấm</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gia</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đình</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quê</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hương</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a:t>
            </a:r>
            <a:endParaRPr lang="zh-CN" altLang="en-US" sz="2800" spc="300" dirty="0">
              <a:solidFill>
                <a:srgbClr val="77384B"/>
              </a:solidFill>
              <a:latin typeface="Times New Roman" pitchFamily="18" charset="0"/>
              <a:ea typeface="华文中宋" panose="02010600040101010101" pitchFamily="2" charset="-122"/>
              <a:cs typeface="Times New Roman" pitchFamily="18" charset="0"/>
              <a:sym typeface="+mn-lt"/>
            </a:endParaRPr>
          </a:p>
        </p:txBody>
      </p:sp>
      <p:pic>
        <p:nvPicPr>
          <p:cNvPr id="55" name="图片 25">
            <a:extLst>
              <a:ext uri="{FF2B5EF4-FFF2-40B4-BE49-F238E27FC236}">
                <a16:creationId xmlns:a16="http://schemas.microsoft.com/office/drawing/2014/main" id="{2864A398-3A56-4B7E-81C3-9A7E2B561059}"/>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9396"/>
                    </a14:imgEffect>
                    <a14:imgEffect>
                      <a14:saturation sat="297000"/>
                    </a14:imgEffect>
                  </a14:imgLayer>
                </a14:imgProps>
              </a:ext>
              <a:ext uri="{28A0092B-C50C-407E-A947-70E740481C1C}">
                <a14:useLocalDpi xmlns:a14="http://schemas.microsoft.com/office/drawing/2010/main" val="0"/>
              </a:ext>
            </a:extLst>
          </a:blip>
          <a:stretch>
            <a:fillRect/>
          </a:stretch>
        </p:blipFill>
        <p:spPr>
          <a:xfrm>
            <a:off x="152839" y="3688442"/>
            <a:ext cx="1237671" cy="802423"/>
          </a:xfrm>
          <a:prstGeom prst="rect">
            <a:avLst/>
          </a:prstGeom>
        </p:spPr>
      </p:pic>
      <p:sp>
        <p:nvSpPr>
          <p:cNvPr id="56" name="矩形 26">
            <a:extLst>
              <a:ext uri="{FF2B5EF4-FFF2-40B4-BE49-F238E27FC236}">
                <a16:creationId xmlns:a16="http://schemas.microsoft.com/office/drawing/2014/main" id="{2013BB68-1A03-4557-B8FA-C747F3F22078}"/>
              </a:ext>
            </a:extLst>
          </p:cNvPr>
          <p:cNvSpPr/>
          <p:nvPr/>
        </p:nvSpPr>
        <p:spPr>
          <a:xfrm>
            <a:off x="1508168" y="3676741"/>
            <a:ext cx="10105900" cy="954107"/>
          </a:xfrm>
          <a:prstGeom prst="rect">
            <a:avLst/>
          </a:prstGeom>
        </p:spPr>
        <p:txBody>
          <a:bodyPr wrap="square">
            <a:spAutoFit/>
          </a:bodyPr>
          <a:lstStyle/>
          <a:p>
            <a:pPr algn="just"/>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Nhớ</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nước</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thương</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nhà</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và</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mang</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một</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nỗi</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buồn</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thầm</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lặng</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bâng</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khuâng</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a:t>
            </a:r>
            <a:endParaRPr lang="zh-CN" altLang="en-US" sz="2800" spc="300" dirty="0">
              <a:solidFill>
                <a:srgbClr val="77384B"/>
              </a:solidFill>
              <a:latin typeface="Times New Roman" pitchFamily="18" charset="0"/>
              <a:ea typeface="华文中宋" panose="02010600040101010101" pitchFamily="2" charset="-122"/>
              <a:cs typeface="Times New Roman" pitchFamily="18" charset="0"/>
              <a:sym typeface="+mn-lt"/>
            </a:endParaRPr>
          </a:p>
        </p:txBody>
      </p:sp>
      <p:pic>
        <p:nvPicPr>
          <p:cNvPr id="57" name="图片 25">
            <a:extLst>
              <a:ext uri="{FF2B5EF4-FFF2-40B4-BE49-F238E27FC236}">
                <a16:creationId xmlns:a16="http://schemas.microsoft.com/office/drawing/2014/main" id="{2864A398-3A56-4B7E-81C3-9A7E2B561059}"/>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9396"/>
                    </a14:imgEffect>
                    <a14:imgEffect>
                      <a14:saturation sat="297000"/>
                    </a14:imgEffect>
                  </a14:imgLayer>
                </a14:imgProps>
              </a:ext>
              <a:ext uri="{28A0092B-C50C-407E-A947-70E740481C1C}">
                <a14:useLocalDpi xmlns:a14="http://schemas.microsoft.com/office/drawing/2010/main" val="0"/>
              </a:ext>
            </a:extLst>
          </a:blip>
          <a:stretch>
            <a:fillRect/>
          </a:stretch>
        </p:blipFill>
        <p:spPr>
          <a:xfrm>
            <a:off x="145536" y="4875872"/>
            <a:ext cx="1237671" cy="802423"/>
          </a:xfrm>
          <a:prstGeom prst="rect">
            <a:avLst/>
          </a:prstGeom>
        </p:spPr>
      </p:pic>
      <p:sp>
        <p:nvSpPr>
          <p:cNvPr id="58" name="矩形 26">
            <a:extLst>
              <a:ext uri="{FF2B5EF4-FFF2-40B4-BE49-F238E27FC236}">
                <a16:creationId xmlns:a16="http://schemas.microsoft.com/office/drawing/2014/main" id="{2013BB68-1A03-4557-B8FA-C747F3F22078}"/>
              </a:ext>
            </a:extLst>
          </p:cNvPr>
          <p:cNvSpPr/>
          <p:nvPr/>
        </p:nvSpPr>
        <p:spPr>
          <a:xfrm>
            <a:off x="1526536" y="4923549"/>
            <a:ext cx="8591241" cy="954107"/>
          </a:xfrm>
          <a:prstGeom prst="rect">
            <a:avLst/>
          </a:prstGeom>
        </p:spPr>
        <p:txBody>
          <a:bodyPr wrap="square">
            <a:spAutoFit/>
          </a:bodyPr>
          <a:lstStyle/>
          <a:p>
            <a:pPr algn="just"/>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Nỗi</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uất</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ức</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oan</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khuất</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khi</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phải</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từ</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bỏ</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nơi</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mình</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yêu</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quý</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để</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đi</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đến</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một</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nơi</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spc="300" dirty="0" err="1">
                <a:solidFill>
                  <a:srgbClr val="77384B"/>
                </a:solidFill>
                <a:latin typeface="Times New Roman" pitchFamily="18" charset="0"/>
                <a:ea typeface="华文中宋" panose="02010600040101010101" pitchFamily="2" charset="-122"/>
                <a:cs typeface="Times New Roman" pitchFamily="18" charset="0"/>
                <a:sym typeface="+mn-lt"/>
              </a:rPr>
              <a:t>hoang</a:t>
            </a:r>
            <a:r>
              <a:rPr lang="en-US" altLang="zh-CN" sz="2800" spc="300" dirty="0">
                <a:solidFill>
                  <a:srgbClr val="77384B"/>
                </a:solidFill>
                <a:latin typeface="Times New Roman" pitchFamily="18" charset="0"/>
                <a:ea typeface="华文中宋" panose="02010600040101010101" pitchFamily="2" charset="-122"/>
                <a:cs typeface="Times New Roman" pitchFamily="18" charset="0"/>
                <a:sym typeface="+mn-lt"/>
              </a:rPr>
              <a:t> vu.</a:t>
            </a:r>
            <a:endParaRPr lang="zh-CN" altLang="en-US" sz="2800" spc="300" dirty="0">
              <a:solidFill>
                <a:srgbClr val="77384B"/>
              </a:solidFill>
              <a:latin typeface="Times New Roman" pitchFamily="18" charset="0"/>
              <a:ea typeface="华文中宋" panose="02010600040101010101" pitchFamily="2" charset="-122"/>
              <a:cs typeface="Times New Roman" pitchFamily="18" charset="0"/>
              <a:sym typeface="+mn-lt"/>
            </a:endParaRPr>
          </a:p>
        </p:txBody>
      </p:sp>
      <p:sp>
        <p:nvSpPr>
          <p:cNvPr id="13" name="矩形 26">
            <a:extLst>
              <a:ext uri="{FF2B5EF4-FFF2-40B4-BE49-F238E27FC236}">
                <a16:creationId xmlns:a16="http://schemas.microsoft.com/office/drawing/2014/main" id="{2013BB68-1A03-4557-B8FA-C747F3F22078}"/>
              </a:ext>
            </a:extLst>
          </p:cNvPr>
          <p:cNvSpPr/>
          <p:nvPr/>
        </p:nvSpPr>
        <p:spPr>
          <a:xfrm>
            <a:off x="706643" y="202485"/>
            <a:ext cx="10871791" cy="954107"/>
          </a:xfrm>
          <a:prstGeom prst="rect">
            <a:avLst/>
          </a:prstGeom>
        </p:spPr>
        <p:txBody>
          <a:bodyPr wrap="square">
            <a:spAutoFit/>
          </a:bodyPr>
          <a:lstStyle/>
          <a:p>
            <a:pPr algn="ctr"/>
            <a:r>
              <a:rPr lang="en-US" altLang="zh-CN" sz="2800" b="1" spc="300" dirty="0" err="1">
                <a:solidFill>
                  <a:srgbClr val="FF0000"/>
                </a:solidFill>
                <a:latin typeface="Times New Roman" pitchFamily="18" charset="0"/>
                <a:ea typeface="华文中宋" panose="02010600040101010101" pitchFamily="2" charset="-122"/>
                <a:cs typeface="Times New Roman" pitchFamily="18" charset="0"/>
                <a:sym typeface="+mn-lt"/>
              </a:rPr>
              <a:t>Tâm</a:t>
            </a:r>
            <a:r>
              <a:rPr lang="en-US" altLang="zh-CN" sz="2800" b="1" spc="300" dirty="0">
                <a:solidFill>
                  <a:srgbClr val="FF0000"/>
                </a:solidFill>
                <a:latin typeface="Times New Roman" pitchFamily="18" charset="0"/>
                <a:ea typeface="华文中宋" panose="02010600040101010101" pitchFamily="2" charset="-122"/>
                <a:cs typeface="Times New Roman" pitchFamily="18" charset="0"/>
                <a:sym typeface="+mn-lt"/>
              </a:rPr>
              <a:t> </a:t>
            </a:r>
            <a:r>
              <a:rPr lang="en-US" altLang="zh-CN" sz="2800" b="1" spc="300" dirty="0" err="1">
                <a:solidFill>
                  <a:srgbClr val="FF0000"/>
                </a:solidFill>
                <a:latin typeface="Times New Roman" pitchFamily="18" charset="0"/>
                <a:ea typeface="华文中宋" panose="02010600040101010101" pitchFamily="2" charset="-122"/>
                <a:cs typeface="Times New Roman" pitchFamily="18" charset="0"/>
                <a:sym typeface="+mn-lt"/>
              </a:rPr>
              <a:t>trạng</a:t>
            </a:r>
            <a:r>
              <a:rPr lang="en-US" altLang="zh-CN" sz="2800" b="1" spc="300" dirty="0">
                <a:solidFill>
                  <a:srgbClr val="FF0000"/>
                </a:solidFill>
                <a:latin typeface="Times New Roman" pitchFamily="18" charset="0"/>
                <a:ea typeface="华文中宋" panose="02010600040101010101" pitchFamily="2" charset="-122"/>
                <a:cs typeface="Times New Roman" pitchFamily="18" charset="0"/>
                <a:sym typeface="+mn-lt"/>
              </a:rPr>
              <a:t> </a:t>
            </a:r>
            <a:r>
              <a:rPr lang="en-US" altLang="zh-CN" sz="2800" b="1" spc="300" dirty="0" err="1">
                <a:solidFill>
                  <a:srgbClr val="FF0000"/>
                </a:solidFill>
                <a:latin typeface="Times New Roman" pitchFamily="18" charset="0"/>
                <a:ea typeface="华文中宋" panose="02010600040101010101" pitchFamily="2" charset="-122"/>
                <a:cs typeface="Times New Roman" pitchFamily="18" charset="0"/>
                <a:sym typeface="+mn-lt"/>
              </a:rPr>
              <a:t>của</a:t>
            </a:r>
            <a:r>
              <a:rPr lang="en-US" altLang="zh-CN" sz="2800" b="1" spc="300" dirty="0">
                <a:solidFill>
                  <a:srgbClr val="FF0000"/>
                </a:solidFill>
                <a:latin typeface="Times New Roman" pitchFamily="18" charset="0"/>
                <a:ea typeface="华文中宋" panose="02010600040101010101" pitchFamily="2" charset="-122"/>
                <a:cs typeface="Times New Roman" pitchFamily="18" charset="0"/>
                <a:sym typeface="+mn-lt"/>
              </a:rPr>
              <a:t> </a:t>
            </a:r>
            <a:r>
              <a:rPr lang="en-US" altLang="zh-CN" sz="2800" b="1" spc="300" dirty="0" err="1">
                <a:solidFill>
                  <a:srgbClr val="FF0000"/>
                </a:solidFill>
                <a:latin typeface="Times New Roman" pitchFamily="18" charset="0"/>
                <a:ea typeface="华文中宋" panose="02010600040101010101" pitchFamily="2" charset="-122"/>
                <a:cs typeface="Times New Roman" pitchFamily="18" charset="0"/>
                <a:sym typeface="+mn-lt"/>
              </a:rPr>
              <a:t>nhà</a:t>
            </a:r>
            <a:r>
              <a:rPr lang="en-US" altLang="zh-CN" sz="2800" b="1" spc="300" dirty="0">
                <a:solidFill>
                  <a:srgbClr val="FF0000"/>
                </a:solidFill>
                <a:latin typeface="Times New Roman" pitchFamily="18" charset="0"/>
                <a:ea typeface="华文中宋" panose="02010600040101010101" pitchFamily="2" charset="-122"/>
                <a:cs typeface="Times New Roman" pitchFamily="18" charset="0"/>
                <a:sym typeface="+mn-lt"/>
              </a:rPr>
              <a:t> </a:t>
            </a:r>
            <a:r>
              <a:rPr lang="en-US" altLang="zh-CN" sz="2800" b="1" spc="300" dirty="0" err="1">
                <a:solidFill>
                  <a:srgbClr val="FF0000"/>
                </a:solidFill>
                <a:latin typeface="Times New Roman" pitchFamily="18" charset="0"/>
                <a:ea typeface="华文中宋" panose="02010600040101010101" pitchFamily="2" charset="-122"/>
                <a:cs typeface="Times New Roman" pitchFamily="18" charset="0"/>
                <a:sym typeface="+mn-lt"/>
              </a:rPr>
              <a:t>thơ</a:t>
            </a:r>
            <a:r>
              <a:rPr lang="en-US" altLang="zh-CN" sz="2800" b="1" spc="300" dirty="0">
                <a:solidFill>
                  <a:srgbClr val="FF0000"/>
                </a:solidFill>
                <a:latin typeface="Times New Roman" pitchFamily="18" charset="0"/>
                <a:ea typeface="华文中宋" panose="02010600040101010101" pitchFamily="2" charset="-122"/>
                <a:cs typeface="Times New Roman" pitchFamily="18" charset="0"/>
                <a:sym typeface="+mn-lt"/>
              </a:rPr>
              <a:t> </a:t>
            </a:r>
            <a:r>
              <a:rPr lang="en-US" altLang="zh-CN" sz="2800" b="1" spc="300" dirty="0" err="1">
                <a:solidFill>
                  <a:srgbClr val="FF0000"/>
                </a:solidFill>
                <a:latin typeface="Times New Roman" pitchFamily="18" charset="0"/>
                <a:ea typeface="华文中宋" panose="02010600040101010101" pitchFamily="2" charset="-122"/>
                <a:cs typeface="Times New Roman" pitchFamily="18" charset="0"/>
                <a:sym typeface="+mn-lt"/>
              </a:rPr>
              <a:t>được</a:t>
            </a:r>
            <a:r>
              <a:rPr lang="en-US" altLang="zh-CN" sz="2800" b="1" spc="300" dirty="0">
                <a:solidFill>
                  <a:srgbClr val="FF0000"/>
                </a:solidFill>
                <a:latin typeface="Times New Roman" pitchFamily="18" charset="0"/>
                <a:ea typeface="华文中宋" panose="02010600040101010101" pitchFamily="2" charset="-122"/>
                <a:cs typeface="Times New Roman" pitchFamily="18" charset="0"/>
                <a:sym typeface="+mn-lt"/>
              </a:rPr>
              <a:t> </a:t>
            </a:r>
            <a:r>
              <a:rPr lang="en-US" altLang="zh-CN" sz="2800" b="1" spc="300" dirty="0" err="1">
                <a:solidFill>
                  <a:srgbClr val="FF0000"/>
                </a:solidFill>
                <a:latin typeface="Times New Roman" pitchFamily="18" charset="0"/>
                <a:ea typeface="华文中宋" panose="02010600040101010101" pitchFamily="2" charset="-122"/>
                <a:cs typeface="Times New Roman" pitchFamily="18" charset="0"/>
                <a:sym typeface="+mn-lt"/>
              </a:rPr>
              <a:t>bộc</a:t>
            </a:r>
            <a:r>
              <a:rPr lang="en-US" altLang="zh-CN" sz="2800" b="1" spc="300" dirty="0">
                <a:solidFill>
                  <a:srgbClr val="FF0000"/>
                </a:solidFill>
                <a:latin typeface="Times New Roman" pitchFamily="18" charset="0"/>
                <a:ea typeface="华文中宋" panose="02010600040101010101" pitchFamily="2" charset="-122"/>
                <a:cs typeface="Times New Roman" pitchFamily="18" charset="0"/>
                <a:sym typeface="+mn-lt"/>
              </a:rPr>
              <a:t> </a:t>
            </a:r>
            <a:r>
              <a:rPr lang="en-US" altLang="zh-CN" sz="2800" b="1" spc="300" dirty="0" err="1">
                <a:solidFill>
                  <a:srgbClr val="FF0000"/>
                </a:solidFill>
                <a:latin typeface="Times New Roman" pitchFamily="18" charset="0"/>
                <a:ea typeface="华文中宋" panose="02010600040101010101" pitchFamily="2" charset="-122"/>
                <a:cs typeface="Times New Roman" pitchFamily="18" charset="0"/>
                <a:sym typeface="+mn-lt"/>
              </a:rPr>
              <a:t>lộ</a:t>
            </a:r>
            <a:r>
              <a:rPr lang="en-US" altLang="zh-CN" sz="2800" b="1" spc="300" dirty="0">
                <a:solidFill>
                  <a:srgbClr val="FF0000"/>
                </a:solidFill>
                <a:latin typeface="Times New Roman" pitchFamily="18" charset="0"/>
                <a:ea typeface="华文中宋" panose="02010600040101010101" pitchFamily="2" charset="-122"/>
                <a:cs typeface="Times New Roman" pitchFamily="18" charset="0"/>
                <a:sym typeface="+mn-lt"/>
              </a:rPr>
              <a:t> </a:t>
            </a:r>
            <a:r>
              <a:rPr lang="en-US" altLang="zh-CN" sz="2800" b="1" spc="300" dirty="0" err="1">
                <a:solidFill>
                  <a:srgbClr val="FF0000"/>
                </a:solidFill>
                <a:latin typeface="Times New Roman" pitchFamily="18" charset="0"/>
                <a:ea typeface="华文中宋" panose="02010600040101010101" pitchFamily="2" charset="-122"/>
                <a:cs typeface="Times New Roman" pitchFamily="18" charset="0"/>
                <a:sym typeface="+mn-lt"/>
              </a:rPr>
              <a:t>trực</a:t>
            </a:r>
            <a:r>
              <a:rPr lang="en-US" altLang="zh-CN" sz="2800" b="1" spc="300" dirty="0">
                <a:solidFill>
                  <a:srgbClr val="FF0000"/>
                </a:solidFill>
                <a:latin typeface="Times New Roman" pitchFamily="18" charset="0"/>
                <a:ea typeface="华文中宋" panose="02010600040101010101" pitchFamily="2" charset="-122"/>
                <a:cs typeface="Times New Roman" pitchFamily="18" charset="0"/>
                <a:sym typeface="+mn-lt"/>
              </a:rPr>
              <a:t> </a:t>
            </a:r>
            <a:r>
              <a:rPr lang="en-US" altLang="zh-CN" sz="2800" b="1" spc="300" dirty="0" err="1">
                <a:solidFill>
                  <a:srgbClr val="FF0000"/>
                </a:solidFill>
                <a:latin typeface="Times New Roman" pitchFamily="18" charset="0"/>
                <a:ea typeface="华文中宋" panose="02010600040101010101" pitchFamily="2" charset="-122"/>
                <a:cs typeface="Times New Roman" pitchFamily="18" charset="0"/>
                <a:sym typeface="+mn-lt"/>
              </a:rPr>
              <a:t>tiếp</a:t>
            </a:r>
            <a:r>
              <a:rPr lang="en-US" altLang="zh-CN" sz="2800" b="1" spc="300" dirty="0">
                <a:solidFill>
                  <a:srgbClr val="FF0000"/>
                </a:solidFill>
                <a:latin typeface="Times New Roman" pitchFamily="18" charset="0"/>
                <a:ea typeface="华文中宋" panose="02010600040101010101" pitchFamily="2" charset="-122"/>
                <a:cs typeface="Times New Roman" pitchFamily="18" charset="0"/>
                <a:sym typeface="+mn-lt"/>
              </a:rPr>
              <a:t> </a:t>
            </a:r>
            <a:r>
              <a:rPr lang="en-US" altLang="zh-CN" sz="2800" b="1" spc="300" dirty="0" err="1">
                <a:solidFill>
                  <a:srgbClr val="FF0000"/>
                </a:solidFill>
                <a:latin typeface="Times New Roman" pitchFamily="18" charset="0"/>
                <a:ea typeface="华文中宋" panose="02010600040101010101" pitchFamily="2" charset="-122"/>
                <a:cs typeface="Times New Roman" pitchFamily="18" charset="0"/>
                <a:sym typeface="+mn-lt"/>
              </a:rPr>
              <a:t>trong</a:t>
            </a:r>
            <a:r>
              <a:rPr lang="en-US" altLang="zh-CN" sz="2800" b="1" spc="300" dirty="0">
                <a:solidFill>
                  <a:srgbClr val="FF0000"/>
                </a:solidFill>
                <a:latin typeface="Times New Roman" pitchFamily="18" charset="0"/>
                <a:ea typeface="华文中宋" panose="02010600040101010101" pitchFamily="2" charset="-122"/>
                <a:cs typeface="Times New Roman" pitchFamily="18" charset="0"/>
                <a:sym typeface="+mn-lt"/>
              </a:rPr>
              <a:t> </a:t>
            </a:r>
            <a:r>
              <a:rPr lang="en-US" altLang="zh-CN" sz="2800" b="1" spc="300" dirty="0" err="1">
                <a:solidFill>
                  <a:srgbClr val="FF0000"/>
                </a:solidFill>
                <a:latin typeface="Times New Roman" pitchFamily="18" charset="0"/>
                <a:ea typeface="华文中宋" panose="02010600040101010101" pitchFamily="2" charset="-122"/>
                <a:cs typeface="Times New Roman" pitchFamily="18" charset="0"/>
                <a:sym typeface="+mn-lt"/>
              </a:rPr>
              <a:t>bài</a:t>
            </a:r>
            <a:r>
              <a:rPr lang="en-US" altLang="zh-CN" sz="2800" b="1" spc="300" dirty="0">
                <a:solidFill>
                  <a:srgbClr val="FF0000"/>
                </a:solidFill>
                <a:latin typeface="Times New Roman" pitchFamily="18" charset="0"/>
                <a:ea typeface="华文中宋" panose="02010600040101010101" pitchFamily="2" charset="-122"/>
                <a:cs typeface="Times New Roman" pitchFamily="18" charset="0"/>
                <a:sym typeface="+mn-lt"/>
              </a:rPr>
              <a:t> </a:t>
            </a:r>
            <a:r>
              <a:rPr lang="en-US" altLang="zh-CN" sz="2800" b="1" spc="300" err="1">
                <a:solidFill>
                  <a:srgbClr val="FF0000"/>
                </a:solidFill>
                <a:latin typeface="Times New Roman" pitchFamily="18" charset="0"/>
                <a:ea typeface="华文中宋" panose="02010600040101010101" pitchFamily="2" charset="-122"/>
                <a:cs typeface="Times New Roman" pitchFamily="18" charset="0"/>
                <a:sym typeface="+mn-lt"/>
              </a:rPr>
              <a:t>thơ</a:t>
            </a:r>
            <a:r>
              <a:rPr lang="en-US" altLang="zh-CN" sz="2800" b="1" spc="300">
                <a:solidFill>
                  <a:srgbClr val="FF0000"/>
                </a:solidFill>
                <a:latin typeface="Times New Roman" pitchFamily="18" charset="0"/>
                <a:ea typeface="华文中宋" panose="02010600040101010101" pitchFamily="2" charset="-122"/>
                <a:cs typeface="Times New Roman" pitchFamily="18" charset="0"/>
                <a:sym typeface="+mn-lt"/>
              </a:rPr>
              <a:t> là:</a:t>
            </a:r>
            <a:endParaRPr lang="zh-CN" altLang="en-US" sz="2800" b="1" spc="300" dirty="0">
              <a:solidFill>
                <a:srgbClr val="FF0000"/>
              </a:solidFill>
              <a:latin typeface="Times New Roman" pitchFamily="18" charset="0"/>
              <a:ea typeface="华文中宋" panose="02010600040101010101" pitchFamily="2" charset="-122"/>
              <a:cs typeface="Times New Roman" pitchFamily="18" charset="0"/>
              <a:sym typeface="+mn-lt"/>
            </a:endParaRPr>
          </a:p>
        </p:txBody>
      </p:sp>
    </p:spTree>
    <p:extLst>
      <p:ext uri="{BB962C8B-B14F-4D97-AF65-F5344CB8AC3E}">
        <p14:creationId xmlns:p14="http://schemas.microsoft.com/office/powerpoint/2010/main" val="3432091587"/>
      </p:ext>
    </p:extLst>
  </p:cSld>
  <p:clrMapOvr>
    <a:masterClrMapping/>
  </p:clrMapOvr>
  <mc:AlternateContent xmlns:mc="http://schemas.openxmlformats.org/markup-compatibility/2006" xmlns:p14="http://schemas.microsoft.com/office/powerpoint/2010/main">
    <mc:Choice Requires="p14">
      <p:transition spd="slow" p14:dur="2000" advTm="3000">
        <p14:pan dir="u"/>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4)">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strips(downLeft)">
                                      <p:cBhvr>
                                        <p:cTn id="12" dur="500"/>
                                        <p:tgtEl>
                                          <p:spTgt spid="26"/>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strips(downLeft)">
                                      <p:cBhvr>
                                        <p:cTn id="15" dur="500"/>
                                        <p:tgtEl>
                                          <p:spTgt spid="40"/>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12" fill="hold" nodeType="click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strips(downLeft)">
                                      <p:cBhvr>
                                        <p:cTn id="20" dur="500"/>
                                        <p:tgtEl>
                                          <p:spTgt spid="44"/>
                                        </p:tgtEl>
                                      </p:cBhvr>
                                    </p:animEffect>
                                  </p:childTnLst>
                                </p:cTn>
                              </p:par>
                              <p:par>
                                <p:cTn id="21" presetID="18" presetClass="entr" presetSubtype="12" fill="hold" grpId="0" nodeType="with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strips(downLeft)">
                                      <p:cBhvr>
                                        <p:cTn id="23" dur="500"/>
                                        <p:tgtEl>
                                          <p:spTgt spid="54"/>
                                        </p:tgtEl>
                                      </p:cBhvr>
                                    </p:animEffect>
                                  </p:childTnLst>
                                </p:cTn>
                              </p:par>
                            </p:childTnLst>
                          </p:cTn>
                        </p:par>
                      </p:childTnLst>
                    </p:cTn>
                  </p:par>
                  <p:par>
                    <p:cTn id="24" fill="hold">
                      <p:stCondLst>
                        <p:cond delay="indefinite"/>
                      </p:stCondLst>
                      <p:childTnLst>
                        <p:par>
                          <p:cTn id="25" fill="hold">
                            <p:stCondLst>
                              <p:cond delay="0"/>
                            </p:stCondLst>
                            <p:childTnLst>
                              <p:par>
                                <p:cTn id="26" presetID="18" presetClass="entr" presetSubtype="12" fill="hold" nodeType="click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strips(downLeft)">
                                      <p:cBhvr>
                                        <p:cTn id="28" dur="500"/>
                                        <p:tgtEl>
                                          <p:spTgt spid="55"/>
                                        </p:tgtEl>
                                      </p:cBhvr>
                                    </p:animEffect>
                                  </p:childTnLst>
                                </p:cTn>
                              </p:par>
                              <p:par>
                                <p:cTn id="29" presetID="18" presetClass="entr" presetSubtype="12" fill="hold" grpId="0" nodeType="with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strips(downLeft)">
                                      <p:cBhvr>
                                        <p:cTn id="31" dur="500"/>
                                        <p:tgtEl>
                                          <p:spTgt spid="56"/>
                                        </p:tgtEl>
                                      </p:cBhvr>
                                    </p:animEffect>
                                  </p:childTnLst>
                                </p:cTn>
                              </p:par>
                            </p:childTnLst>
                          </p:cTn>
                        </p:par>
                      </p:childTnLst>
                    </p:cTn>
                  </p:par>
                  <p:par>
                    <p:cTn id="32" fill="hold">
                      <p:stCondLst>
                        <p:cond delay="indefinite"/>
                      </p:stCondLst>
                      <p:childTnLst>
                        <p:par>
                          <p:cTn id="33" fill="hold">
                            <p:stCondLst>
                              <p:cond delay="0"/>
                            </p:stCondLst>
                            <p:childTnLst>
                              <p:par>
                                <p:cTn id="34" presetID="18" presetClass="entr" presetSubtype="12" fill="hold" nodeType="clickEffect">
                                  <p:stCondLst>
                                    <p:cond delay="0"/>
                                  </p:stCondLst>
                                  <p:childTnLst>
                                    <p:set>
                                      <p:cBhvr>
                                        <p:cTn id="35" dur="1" fill="hold">
                                          <p:stCondLst>
                                            <p:cond delay="0"/>
                                          </p:stCondLst>
                                        </p:cTn>
                                        <p:tgtEl>
                                          <p:spTgt spid="57"/>
                                        </p:tgtEl>
                                        <p:attrNameLst>
                                          <p:attrName>style.visibility</p:attrName>
                                        </p:attrNameLst>
                                      </p:cBhvr>
                                      <p:to>
                                        <p:strVal val="visible"/>
                                      </p:to>
                                    </p:set>
                                    <p:animEffect transition="in" filter="strips(downLeft)">
                                      <p:cBhvr>
                                        <p:cTn id="36" dur="500"/>
                                        <p:tgtEl>
                                          <p:spTgt spid="57"/>
                                        </p:tgtEl>
                                      </p:cBhvr>
                                    </p:animEffect>
                                  </p:childTnLst>
                                </p:cTn>
                              </p:par>
                              <p:par>
                                <p:cTn id="37" presetID="18" presetClass="entr" presetSubtype="12" fill="hold" grpId="0" nodeType="withEffect">
                                  <p:stCondLst>
                                    <p:cond delay="0"/>
                                  </p:stCondLst>
                                  <p:childTnLst>
                                    <p:set>
                                      <p:cBhvr>
                                        <p:cTn id="38" dur="1" fill="hold">
                                          <p:stCondLst>
                                            <p:cond delay="0"/>
                                          </p:stCondLst>
                                        </p:cTn>
                                        <p:tgtEl>
                                          <p:spTgt spid="58"/>
                                        </p:tgtEl>
                                        <p:attrNameLst>
                                          <p:attrName>style.visibility</p:attrName>
                                        </p:attrNameLst>
                                      </p:cBhvr>
                                      <p:to>
                                        <p:strVal val="visible"/>
                                      </p:to>
                                    </p:set>
                                    <p:animEffect transition="in" filter="strips(downLeft)">
                                      <p:cBhvr>
                                        <p:cTn id="39" dur="500"/>
                                        <p:tgtEl>
                                          <p:spTgt spid="58"/>
                                        </p:tgtEl>
                                      </p:cBhvr>
                                    </p:animEffect>
                                  </p:childTnLst>
                                </p:cTn>
                              </p:par>
                            </p:childTnLst>
                          </p:cTn>
                        </p:par>
                      </p:childTnLst>
                    </p:cTn>
                  </p:par>
                  <p:par>
                    <p:cTn id="40" fill="hold">
                      <p:stCondLst>
                        <p:cond delay="indefinite"/>
                      </p:stCondLst>
                      <p:childTnLst>
                        <p:par>
                          <p:cTn id="41" fill="hold">
                            <p:stCondLst>
                              <p:cond delay="0"/>
                            </p:stCondLst>
                            <p:childTnLst>
                              <p:par>
                                <p:cTn id="42" presetID="8" presetClass="emph" presetSubtype="0" fill="hold" nodeType="clickEffect">
                                  <p:stCondLst>
                                    <p:cond delay="0"/>
                                  </p:stCondLst>
                                  <p:childTnLst>
                                    <p:animRot by="21600000">
                                      <p:cBhvr>
                                        <p:cTn id="43" dur="2000" fill="hold"/>
                                        <p:tgtEl>
                                          <p:spTgt spid="5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54" grpId="0"/>
      <p:bldP spid="56" grpId="0"/>
      <p:bldP spid="58" grpId="0"/>
      <p:bldP spid="1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grpSp>
        <p:nvGrpSpPr>
          <p:cNvPr id="4" name="组合 3">
            <a:extLst>
              <a:ext uri="{FF2B5EF4-FFF2-40B4-BE49-F238E27FC236}">
                <a16:creationId xmlns:a16="http://schemas.microsoft.com/office/drawing/2014/main" id="{AC8F2B8F-6967-4A04-9279-1B04259E4AA5}"/>
              </a:ext>
            </a:extLst>
          </p:cNvPr>
          <p:cNvGrpSpPr/>
          <p:nvPr/>
        </p:nvGrpSpPr>
        <p:grpSpPr>
          <a:xfrm>
            <a:off x="4724423" y="1294410"/>
            <a:ext cx="2115764" cy="1772911"/>
            <a:chOff x="2286023" y="5807"/>
            <a:chExt cx="1687764" cy="1493597"/>
          </a:xfrm>
        </p:grpSpPr>
        <p:pic>
          <p:nvPicPr>
            <p:cNvPr id="43" name="图片 42">
              <a:extLst>
                <a:ext uri="{FF2B5EF4-FFF2-40B4-BE49-F238E27FC236}">
                  <a16:creationId xmlns:a16="http://schemas.microsoft.com/office/drawing/2014/main" id="{EA1B84F5-1EB7-42AD-8178-867A5B18E429}"/>
                </a:ext>
              </a:extLst>
            </p:cNvPr>
            <p:cNvPicPr>
              <a:picLocks noChangeAspect="1"/>
            </p:cNvPicPr>
            <p:nvPr/>
          </p:nvPicPr>
          <p:blipFill>
            <a:blip r:embed="rId5" cstate="print">
              <a:extLst>
                <a:ext uri="{BEBA8EAE-BF5A-486C-A8C5-ECC9F3942E4B}">
                  <a14:imgProps xmlns:a14="http://schemas.microsoft.com/office/drawing/2010/main">
                    <a14:imgLayer r:embed="rId6">
                      <a14:imgEffect>
                        <a14:artisticPastelsSmooth/>
                      </a14:imgEffect>
                    </a14:imgLayer>
                  </a14:imgProps>
                </a:ext>
              </a:extLst>
            </a:blip>
            <a:stretch>
              <a:fillRect/>
            </a:stretch>
          </p:blipFill>
          <p:spPr>
            <a:xfrm>
              <a:off x="2286023" y="5807"/>
              <a:ext cx="1687764" cy="1493597"/>
            </a:xfrm>
            <a:prstGeom prst="rect">
              <a:avLst/>
            </a:prstGeom>
          </p:spPr>
        </p:pic>
        <p:sp>
          <p:nvSpPr>
            <p:cNvPr id="2" name="文本框 1">
              <a:extLst>
                <a:ext uri="{FF2B5EF4-FFF2-40B4-BE49-F238E27FC236}">
                  <a16:creationId xmlns:a16="http://schemas.microsoft.com/office/drawing/2014/main" id="{C5A7FF56-A45E-49D6-BCDF-1995C77E97FD}"/>
                </a:ext>
              </a:extLst>
            </p:cNvPr>
            <p:cNvSpPr txBox="1"/>
            <p:nvPr/>
          </p:nvSpPr>
          <p:spPr>
            <a:xfrm>
              <a:off x="2620607" y="152861"/>
              <a:ext cx="1179443" cy="1011223"/>
            </a:xfrm>
            <a:prstGeom prst="rect">
              <a:avLst/>
            </a:prstGeom>
            <a:noFill/>
          </p:spPr>
          <p:txBody>
            <a:bodyPr wrap="square" rtlCol="0">
              <a:spAutoFit/>
            </a:bodyPr>
            <a:lstStyle/>
            <a:p>
              <a:r>
                <a:rPr lang="en-US" altLang="zh-CN" sz="7200" b="1" dirty="0">
                  <a:latin typeface="Times New Roman" pitchFamily="18" charset="0"/>
                  <a:ea typeface="叶根友毛笔行书2.0版" panose="02010601030101010101" pitchFamily="2" charset="-122"/>
                  <a:cs typeface="Times New Roman" pitchFamily="18" charset="0"/>
                </a:rPr>
                <a:t>III</a:t>
              </a:r>
              <a:endParaRPr lang="zh-CN" altLang="en-US" sz="7200" b="1" dirty="0">
                <a:latin typeface="Times New Roman" pitchFamily="18" charset="0"/>
                <a:ea typeface="叶根友毛笔行书2.0版" panose="02010601030101010101" pitchFamily="2" charset="-122"/>
                <a:cs typeface="Times New Roman" pitchFamily="18" charset="0"/>
              </a:endParaRPr>
            </a:p>
          </p:txBody>
        </p:sp>
      </p:grpSp>
      <p:sp>
        <p:nvSpPr>
          <p:cNvPr id="3" name="文本框 2">
            <a:extLst>
              <a:ext uri="{FF2B5EF4-FFF2-40B4-BE49-F238E27FC236}">
                <a16:creationId xmlns:a16="http://schemas.microsoft.com/office/drawing/2014/main" id="{813F4B1A-4FF2-4162-A55C-E3E1907F987C}"/>
              </a:ext>
            </a:extLst>
          </p:cNvPr>
          <p:cNvSpPr txBox="1"/>
          <p:nvPr/>
        </p:nvSpPr>
        <p:spPr>
          <a:xfrm>
            <a:off x="3379108" y="3354263"/>
            <a:ext cx="5254253" cy="1446550"/>
          </a:xfrm>
          <a:prstGeom prst="rect">
            <a:avLst/>
          </a:prstGeom>
          <a:noFill/>
        </p:spPr>
        <p:txBody>
          <a:bodyPr wrap="square" rtlCol="0">
            <a:spAutoFit/>
          </a:bodyPr>
          <a:lstStyle/>
          <a:p>
            <a:pPr algn="ctr"/>
            <a:r>
              <a:rPr lang="en-US" altLang="zh-CN" sz="8800" b="1" spc="600" dirty="0" err="1">
                <a:latin typeface="Times New Roman" pitchFamily="18" charset="0"/>
                <a:ea typeface="华文中宋" panose="02010600040101010101" pitchFamily="2" charset="-122"/>
                <a:cs typeface="Times New Roman" pitchFamily="18" charset="0"/>
              </a:rPr>
              <a:t>Tổng</a:t>
            </a:r>
            <a:r>
              <a:rPr lang="en-US" altLang="zh-CN" sz="8800" b="1" spc="600" dirty="0">
                <a:latin typeface="Times New Roman" pitchFamily="18" charset="0"/>
                <a:ea typeface="华文中宋" panose="02010600040101010101" pitchFamily="2" charset="-122"/>
                <a:cs typeface="Times New Roman" pitchFamily="18" charset="0"/>
              </a:rPr>
              <a:t> </a:t>
            </a:r>
            <a:r>
              <a:rPr lang="en-US" altLang="zh-CN" sz="8800" b="1" spc="600" dirty="0" err="1">
                <a:latin typeface="Times New Roman" pitchFamily="18" charset="0"/>
                <a:ea typeface="华文中宋" panose="02010600040101010101" pitchFamily="2" charset="-122"/>
                <a:cs typeface="Times New Roman" pitchFamily="18" charset="0"/>
              </a:rPr>
              <a:t>kết</a:t>
            </a:r>
            <a:endParaRPr lang="zh-CN" altLang="en-US" sz="8800" b="1" spc="600" dirty="0">
              <a:latin typeface="Times New Roman" pitchFamily="18" charset="0"/>
              <a:ea typeface="华文中宋" panose="02010600040101010101" pitchFamily="2" charset="-122"/>
              <a:cs typeface="Times New Roman" pitchFamily="18" charset="0"/>
            </a:endParaRPr>
          </a:p>
        </p:txBody>
      </p:sp>
      <p:pic>
        <p:nvPicPr>
          <p:cNvPr id="6" name="图片 22">
            <a:extLst>
              <a:ext uri="{FF2B5EF4-FFF2-40B4-BE49-F238E27FC236}">
                <a16:creationId xmlns:a16="http://schemas.microsoft.com/office/drawing/2014/main" id="{40E8BD55-ED79-3418-B91C-EC598E4834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2219" y="1"/>
            <a:ext cx="1841944" cy="2767240"/>
          </a:xfrm>
          <a:prstGeom prst="rect">
            <a:avLst/>
          </a:prstGeom>
        </p:spPr>
      </p:pic>
    </p:spTree>
    <p:extLst>
      <p:ext uri="{BB962C8B-B14F-4D97-AF65-F5344CB8AC3E}">
        <p14:creationId xmlns:p14="http://schemas.microsoft.com/office/powerpoint/2010/main" val="1242957630"/>
      </p:ext>
    </p:extLst>
  </p:cSld>
  <p:clrMapOvr>
    <a:masterClrMapping/>
  </p:clrMapOvr>
  <mc:AlternateContent xmlns:mc="http://schemas.openxmlformats.org/markup-compatibility/2006" xmlns:p14="http://schemas.microsoft.com/office/powerpoint/2010/main">
    <mc:Choice Requires="p14">
      <p:transition spd="slow" p14:dur="2000" advTm="3000">
        <p14:pan dir="u"/>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52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anim calcmode="lin" valueType="num">
                                      <p:cBhvr>
                                        <p:cTn id="15" dur="500" fill="hold"/>
                                        <p:tgtEl>
                                          <p:spTgt spid="3"/>
                                        </p:tgtEl>
                                        <p:attrNameLst>
                                          <p:attrName>ppt_x</p:attrName>
                                        </p:attrNameLst>
                                      </p:cBhvr>
                                      <p:tavLst>
                                        <p:tav tm="0">
                                          <p:val>
                                            <p:fltVal val="0.5"/>
                                          </p:val>
                                        </p:tav>
                                        <p:tav tm="100000">
                                          <p:val>
                                            <p:strVal val="#ppt_x"/>
                                          </p:val>
                                        </p:tav>
                                      </p:tavLst>
                                    </p:anim>
                                    <p:anim calcmode="lin" valueType="num">
                                      <p:cBhvr>
                                        <p:cTn id="16" dur="500" fill="hold"/>
                                        <p:tgtEl>
                                          <p:spTgt spid="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473177" y="4524319"/>
            <a:ext cx="6732552" cy="6163780"/>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grpSp>
        <p:nvGrpSpPr>
          <p:cNvPr id="22" name="组合 21">
            <a:extLst>
              <a:ext uri="{FF2B5EF4-FFF2-40B4-BE49-F238E27FC236}">
                <a16:creationId xmlns:a16="http://schemas.microsoft.com/office/drawing/2014/main" id="{E7BA5A7F-F97C-4000-A4D8-7EC670653A5F}"/>
              </a:ext>
            </a:extLst>
          </p:cNvPr>
          <p:cNvGrpSpPr/>
          <p:nvPr/>
        </p:nvGrpSpPr>
        <p:grpSpPr>
          <a:xfrm>
            <a:off x="2220078" y="475420"/>
            <a:ext cx="2719676" cy="1156448"/>
            <a:chOff x="864162" y="3561973"/>
            <a:chExt cx="1452730" cy="572612"/>
          </a:xfrm>
        </p:grpSpPr>
        <p:pic>
          <p:nvPicPr>
            <p:cNvPr id="23" name="Picture 6" descr="E:\水墨图表素材\图片1.png">
              <a:extLst>
                <a:ext uri="{FF2B5EF4-FFF2-40B4-BE49-F238E27FC236}">
                  <a16:creationId xmlns:a16="http://schemas.microsoft.com/office/drawing/2014/main" id="{C232D2DA-9C06-48B1-B47B-AED34CA6C5F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4162" y="3561973"/>
              <a:ext cx="1452730" cy="572612"/>
            </a:xfrm>
            <a:prstGeom prst="rect">
              <a:avLst/>
            </a:prstGeom>
            <a:noFill/>
            <a:extLst>
              <a:ext uri="{909E8E84-426E-40DD-AFC4-6F175D3DCCD1}">
                <a14:hiddenFill xmlns:a14="http://schemas.microsoft.com/office/drawing/2010/main">
                  <a:solidFill>
                    <a:srgbClr val="FFFFFF"/>
                  </a:solidFill>
                </a14:hiddenFill>
              </a:ext>
            </a:extLst>
          </p:spPr>
        </p:pic>
        <p:sp>
          <p:nvSpPr>
            <p:cNvPr id="24" name="Text Box 265">
              <a:extLst>
                <a:ext uri="{FF2B5EF4-FFF2-40B4-BE49-F238E27FC236}">
                  <a16:creationId xmlns:a16="http://schemas.microsoft.com/office/drawing/2014/main" id="{003D1D89-C03F-4346-BBCE-89831F579A01}"/>
                </a:ext>
              </a:extLst>
            </p:cNvPr>
            <p:cNvSpPr txBox="1">
              <a:spLocks noChangeArrowheads="1"/>
            </p:cNvSpPr>
            <p:nvPr/>
          </p:nvSpPr>
          <p:spPr bwMode="auto">
            <a:xfrm>
              <a:off x="911002" y="3650598"/>
              <a:ext cx="1345045" cy="28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50000"/>
                </a:spcBef>
              </a:pPr>
              <a:r>
                <a:rPr lang="en-US" altLang="zh-CN" sz="3200" b="1" dirty="0" err="1">
                  <a:solidFill>
                    <a:srgbClr val="FF0000"/>
                  </a:solidFill>
                  <a:latin typeface="Times New Roman" pitchFamily="18" charset="0"/>
                  <a:ea typeface="华文中宋" panose="02010600040101010101" pitchFamily="2" charset="-122"/>
                  <a:cs typeface="Times New Roman" pitchFamily="18" charset="0"/>
                  <a:sym typeface="+mn-lt"/>
                </a:rPr>
                <a:t>Nghệ</a:t>
              </a:r>
              <a:r>
                <a:rPr lang="en-US" altLang="zh-CN" sz="3200" b="1" dirty="0">
                  <a:solidFill>
                    <a:srgbClr val="FF0000"/>
                  </a:solidFill>
                  <a:latin typeface="Times New Roman" pitchFamily="18" charset="0"/>
                  <a:ea typeface="华文中宋" panose="02010600040101010101" pitchFamily="2" charset="-122"/>
                  <a:cs typeface="Times New Roman" pitchFamily="18" charset="0"/>
                  <a:sym typeface="+mn-lt"/>
                </a:rPr>
                <a:t> </a:t>
              </a:r>
              <a:r>
                <a:rPr lang="en-US" altLang="zh-CN" sz="3200" b="1" dirty="0" err="1">
                  <a:solidFill>
                    <a:srgbClr val="FF0000"/>
                  </a:solidFill>
                  <a:latin typeface="Times New Roman" pitchFamily="18" charset="0"/>
                  <a:ea typeface="华文中宋" panose="02010600040101010101" pitchFamily="2" charset="-122"/>
                  <a:cs typeface="Times New Roman" pitchFamily="18" charset="0"/>
                  <a:sym typeface="+mn-lt"/>
                </a:rPr>
                <a:t>thuật</a:t>
              </a:r>
              <a:endParaRPr lang="zh-CN" altLang="en-US" sz="3200" b="1" dirty="0">
                <a:solidFill>
                  <a:srgbClr val="FF0000"/>
                </a:solidFill>
                <a:latin typeface="Times New Roman" pitchFamily="18" charset="0"/>
                <a:ea typeface="华文中宋" panose="02010600040101010101" pitchFamily="2" charset="-122"/>
                <a:cs typeface="Times New Roman" pitchFamily="18" charset="0"/>
                <a:sym typeface="+mn-lt"/>
              </a:endParaRPr>
            </a:p>
          </p:txBody>
        </p:sp>
      </p:grpSp>
      <p:grpSp>
        <p:nvGrpSpPr>
          <p:cNvPr id="28" name="组合 27">
            <a:extLst>
              <a:ext uri="{FF2B5EF4-FFF2-40B4-BE49-F238E27FC236}">
                <a16:creationId xmlns:a16="http://schemas.microsoft.com/office/drawing/2014/main" id="{B347C863-803A-46F2-9877-9664BC95DB85}"/>
              </a:ext>
            </a:extLst>
          </p:cNvPr>
          <p:cNvGrpSpPr/>
          <p:nvPr/>
        </p:nvGrpSpPr>
        <p:grpSpPr>
          <a:xfrm>
            <a:off x="2352547" y="3741225"/>
            <a:ext cx="2428518" cy="1092530"/>
            <a:chOff x="5495534" y="684782"/>
            <a:chExt cx="1452730" cy="572612"/>
          </a:xfrm>
        </p:grpSpPr>
        <p:pic>
          <p:nvPicPr>
            <p:cNvPr id="29" name="Picture 6" descr="E:\水墨图表素材\图片1.png">
              <a:extLst>
                <a:ext uri="{FF2B5EF4-FFF2-40B4-BE49-F238E27FC236}">
                  <a16:creationId xmlns:a16="http://schemas.microsoft.com/office/drawing/2014/main" id="{04747BC0-9C6A-43E3-917E-0C157B335E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95534" y="684782"/>
              <a:ext cx="1452730" cy="572612"/>
            </a:xfrm>
            <a:prstGeom prst="rect">
              <a:avLst/>
            </a:prstGeom>
            <a:noFill/>
            <a:extLst>
              <a:ext uri="{909E8E84-426E-40DD-AFC4-6F175D3DCCD1}">
                <a14:hiddenFill xmlns:a14="http://schemas.microsoft.com/office/drawing/2010/main">
                  <a:solidFill>
                    <a:srgbClr val="FFFFFF"/>
                  </a:solidFill>
                </a14:hiddenFill>
              </a:ext>
            </a:extLst>
          </p:spPr>
        </p:pic>
        <p:sp>
          <p:nvSpPr>
            <p:cNvPr id="30" name="Text Box 265">
              <a:extLst>
                <a:ext uri="{FF2B5EF4-FFF2-40B4-BE49-F238E27FC236}">
                  <a16:creationId xmlns:a16="http://schemas.microsoft.com/office/drawing/2014/main" id="{9FE8AED3-EF35-48FC-B91F-8C65ECD89B2F}"/>
                </a:ext>
              </a:extLst>
            </p:cNvPr>
            <p:cNvSpPr txBox="1">
              <a:spLocks noChangeArrowheads="1"/>
            </p:cNvSpPr>
            <p:nvPr/>
          </p:nvSpPr>
          <p:spPr bwMode="auto">
            <a:xfrm>
              <a:off x="5592614" y="760273"/>
              <a:ext cx="1275401" cy="352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spcBef>
                  <a:spcPct val="50000"/>
                </a:spcBef>
              </a:pPr>
              <a:r>
                <a:rPr lang="en-US" altLang="zh-CN" sz="3200" b="1" dirty="0" err="1">
                  <a:solidFill>
                    <a:srgbClr val="FF0000"/>
                  </a:solidFill>
                  <a:latin typeface="Times New Roman" pitchFamily="18" charset="0"/>
                  <a:ea typeface="华文中宋" panose="02010600040101010101" pitchFamily="2" charset="-122"/>
                  <a:cs typeface="Times New Roman" pitchFamily="18" charset="0"/>
                  <a:sym typeface="+mn-lt"/>
                </a:rPr>
                <a:t>Nội</a:t>
              </a:r>
              <a:r>
                <a:rPr lang="en-US" altLang="zh-CN" sz="3200" b="1" dirty="0">
                  <a:solidFill>
                    <a:srgbClr val="FF0000"/>
                  </a:solidFill>
                  <a:latin typeface="Times New Roman" pitchFamily="18" charset="0"/>
                  <a:ea typeface="华文中宋" panose="02010600040101010101" pitchFamily="2" charset="-122"/>
                  <a:cs typeface="Times New Roman" pitchFamily="18" charset="0"/>
                  <a:sym typeface="+mn-lt"/>
                </a:rPr>
                <a:t> dung</a:t>
              </a:r>
              <a:endParaRPr lang="zh-CN" altLang="en-US" sz="3200" b="1" dirty="0">
                <a:solidFill>
                  <a:srgbClr val="FF0000"/>
                </a:solidFill>
                <a:latin typeface="Times New Roman" pitchFamily="18" charset="0"/>
                <a:ea typeface="华文中宋" panose="02010600040101010101" pitchFamily="2" charset="-122"/>
                <a:cs typeface="Times New Roman" pitchFamily="18" charset="0"/>
                <a:sym typeface="+mn-lt"/>
              </a:endParaRPr>
            </a:p>
          </p:txBody>
        </p:sp>
      </p:grpSp>
      <p:sp>
        <p:nvSpPr>
          <p:cNvPr id="3" name="TextBox 2">
            <a:extLst>
              <a:ext uri="{FF2B5EF4-FFF2-40B4-BE49-F238E27FC236}">
                <a16:creationId xmlns:a16="http://schemas.microsoft.com/office/drawing/2014/main" id="{FB3AE178-74FD-9FB9-E130-B436BEFCB793}"/>
              </a:ext>
            </a:extLst>
          </p:cNvPr>
          <p:cNvSpPr txBox="1"/>
          <p:nvPr/>
        </p:nvSpPr>
        <p:spPr>
          <a:xfrm>
            <a:off x="3938588" y="1631868"/>
            <a:ext cx="7248524" cy="1964961"/>
          </a:xfrm>
          <a:prstGeom prst="rect">
            <a:avLst/>
          </a:prstGeom>
          <a:noFill/>
        </p:spPr>
        <p:txBody>
          <a:bodyPr wrap="square">
            <a:spAutoFit/>
          </a:bodyPr>
          <a:lstStyle/>
          <a:p>
            <a:pPr marL="0" marR="0" algn="just">
              <a:lnSpc>
                <a:spcPct val="130000"/>
              </a:lnSpc>
              <a:spcBef>
                <a:spcPts val="0"/>
              </a:spcBef>
              <a:spcAft>
                <a:spcPts val="0"/>
              </a:spcAft>
              <a:tabLst>
                <a:tab pos="190500" algn="l"/>
              </a:tabLst>
            </a:pPr>
            <a:r>
              <a:rPr lang="en-US" sz="2400">
                <a:solidFill>
                  <a:srgbClr val="0000FF"/>
                </a:solidFill>
                <a:effectLst/>
                <a:latin typeface="Times New Roman" panose="02020603050405020304" pitchFamily="18" charset="0"/>
                <a:ea typeface="Calibri" panose="020F0502020204030204" pitchFamily="34" charset="0"/>
              </a:rPr>
              <a:t>- Thể thơ thất ngôn bát cú được sử dụng điêu luyện.</a:t>
            </a:r>
          </a:p>
          <a:p>
            <a:pPr marL="0" marR="0" algn="just">
              <a:lnSpc>
                <a:spcPct val="130000"/>
              </a:lnSpc>
              <a:spcBef>
                <a:spcPts val="0"/>
              </a:spcBef>
              <a:spcAft>
                <a:spcPts val="0"/>
              </a:spcAft>
              <a:tabLst>
                <a:tab pos="190500" algn="l"/>
              </a:tabLst>
            </a:pPr>
            <a:r>
              <a:rPr lang="en-US" sz="2400">
                <a:solidFill>
                  <a:srgbClr val="0000FF"/>
                </a:solidFill>
                <a:effectLst/>
                <a:latin typeface="Times New Roman" panose="02020603050405020304" pitchFamily="18" charset="0"/>
                <a:ea typeface="Calibri" panose="020F0502020204030204" pitchFamily="34" charset="0"/>
              </a:rPr>
              <a:t>- Sử dụng nghệ thuật tả cảnh ngụ tình, phép đối hiệu quả. </a:t>
            </a:r>
          </a:p>
          <a:p>
            <a:pPr marL="0" marR="0" algn="just">
              <a:lnSpc>
                <a:spcPct val="130000"/>
              </a:lnSpc>
              <a:spcBef>
                <a:spcPts val="0"/>
              </a:spcBef>
              <a:spcAft>
                <a:spcPts val="0"/>
              </a:spcAft>
              <a:tabLst>
                <a:tab pos="190500" algn="l"/>
              </a:tabLst>
            </a:pPr>
            <a:r>
              <a:rPr lang="en-US" sz="2400">
                <a:solidFill>
                  <a:srgbClr val="0000FF"/>
                </a:solidFill>
                <a:effectLst/>
                <a:latin typeface="Times New Roman" panose="02020603050405020304" pitchFamily="18" charset="0"/>
                <a:ea typeface="Calibri" panose="020F0502020204030204" pitchFamily="34" charset="0"/>
              </a:rPr>
              <a:t>- Sáng tạo trong việc sử dụng từ láy, từ đồng âm khác nghĩa.</a:t>
            </a:r>
          </a:p>
        </p:txBody>
      </p:sp>
      <p:pic>
        <p:nvPicPr>
          <p:cNvPr id="4" name="图片 22">
            <a:extLst>
              <a:ext uri="{FF2B5EF4-FFF2-40B4-BE49-F238E27FC236}">
                <a16:creationId xmlns:a16="http://schemas.microsoft.com/office/drawing/2014/main" id="{86C6051F-E740-2F91-20F5-9E7EBD36F9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2219" y="1"/>
            <a:ext cx="1841944" cy="2767240"/>
          </a:xfrm>
          <a:prstGeom prst="rect">
            <a:avLst/>
          </a:prstGeom>
        </p:spPr>
      </p:pic>
      <p:sp>
        <p:nvSpPr>
          <p:cNvPr id="7" name="TextBox 6">
            <a:extLst>
              <a:ext uri="{FF2B5EF4-FFF2-40B4-BE49-F238E27FC236}">
                <a16:creationId xmlns:a16="http://schemas.microsoft.com/office/drawing/2014/main" id="{56B22F78-6284-5458-CBDA-A6CDB09D741A}"/>
              </a:ext>
            </a:extLst>
          </p:cNvPr>
          <p:cNvSpPr txBox="1"/>
          <p:nvPr/>
        </p:nvSpPr>
        <p:spPr>
          <a:xfrm>
            <a:off x="3767138" y="4977790"/>
            <a:ext cx="7248524" cy="1484830"/>
          </a:xfrm>
          <a:prstGeom prst="rect">
            <a:avLst/>
          </a:prstGeom>
          <a:noFill/>
        </p:spPr>
        <p:txBody>
          <a:bodyPr wrap="square">
            <a:spAutoFit/>
          </a:bodyPr>
          <a:lstStyle/>
          <a:p>
            <a:pPr marL="0" marR="0" algn="just">
              <a:lnSpc>
                <a:spcPct val="130000"/>
              </a:lnSpc>
              <a:spcBef>
                <a:spcPts val="0"/>
              </a:spcBef>
              <a:spcAft>
                <a:spcPts val="0"/>
              </a:spcAft>
              <a:tabLst>
                <a:tab pos="190500" algn="l"/>
              </a:tabLst>
            </a:pPr>
            <a:r>
              <a:rPr lang="en-US" sz="2400">
                <a:solidFill>
                  <a:srgbClr val="0000FF"/>
                </a:solidFill>
                <a:effectLst/>
                <a:latin typeface="Times New Roman" panose="02020603050405020304" pitchFamily="18" charset="0"/>
                <a:ea typeface="Calibri" panose="020F0502020204030204" pitchFamily="34" charset="0"/>
              </a:rPr>
              <a:t>    Nỗi buồn, nỗi cô đơn, lẻ loi của nhà thơ khi đứng trước khung cảnh hoang vắng của Đèo Ngang, chạnh lòng nhớ nhà, nhớ nước của một thời quá vãng.</a:t>
            </a:r>
          </a:p>
        </p:txBody>
      </p:sp>
      <p:sp>
        <p:nvSpPr>
          <p:cNvPr id="8" name="文本框 2">
            <a:extLst>
              <a:ext uri="{FF2B5EF4-FFF2-40B4-BE49-F238E27FC236}">
                <a16:creationId xmlns:a16="http://schemas.microsoft.com/office/drawing/2014/main" id="{28882E05-1DE4-6725-DEB8-E8F9516BD1BC}"/>
              </a:ext>
            </a:extLst>
          </p:cNvPr>
          <p:cNvSpPr txBox="1"/>
          <p:nvPr/>
        </p:nvSpPr>
        <p:spPr>
          <a:xfrm>
            <a:off x="-1017402" y="2169157"/>
            <a:ext cx="5254253" cy="707886"/>
          </a:xfrm>
          <a:prstGeom prst="rect">
            <a:avLst/>
          </a:prstGeom>
          <a:noFill/>
        </p:spPr>
        <p:txBody>
          <a:bodyPr wrap="square" rtlCol="0">
            <a:spAutoFit/>
          </a:bodyPr>
          <a:lstStyle/>
          <a:p>
            <a:pPr algn="ctr"/>
            <a:r>
              <a:rPr lang="en-US" altLang="zh-CN" sz="4000" b="1" spc="600" dirty="0" err="1">
                <a:latin typeface="Times New Roman" pitchFamily="18" charset="0"/>
                <a:ea typeface="华文中宋" panose="02010600040101010101" pitchFamily="2" charset="-122"/>
                <a:cs typeface="Times New Roman" pitchFamily="18" charset="0"/>
              </a:rPr>
              <a:t>Tổng</a:t>
            </a:r>
            <a:r>
              <a:rPr lang="en-US" altLang="zh-CN" sz="4000" b="1" spc="600" dirty="0">
                <a:latin typeface="Times New Roman" pitchFamily="18" charset="0"/>
                <a:ea typeface="华文中宋" panose="02010600040101010101" pitchFamily="2" charset="-122"/>
                <a:cs typeface="Times New Roman" pitchFamily="18" charset="0"/>
              </a:rPr>
              <a:t> </a:t>
            </a:r>
            <a:r>
              <a:rPr lang="en-US" altLang="zh-CN" sz="4000" b="1" spc="600" dirty="0" err="1">
                <a:latin typeface="Times New Roman" pitchFamily="18" charset="0"/>
                <a:ea typeface="华文中宋" panose="02010600040101010101" pitchFamily="2" charset="-122"/>
                <a:cs typeface="Times New Roman" pitchFamily="18" charset="0"/>
              </a:rPr>
              <a:t>kết</a:t>
            </a:r>
            <a:endParaRPr lang="zh-CN" altLang="en-US" sz="4000" b="1" spc="600" dirty="0">
              <a:latin typeface="Times New Roman" pitchFamily="18" charset="0"/>
              <a:ea typeface="华文中宋" panose="02010600040101010101" pitchFamily="2" charset="-122"/>
              <a:cs typeface="Times New Roman" pitchFamily="18" charset="0"/>
            </a:endParaRPr>
          </a:p>
        </p:txBody>
      </p:sp>
    </p:spTree>
    <p:extLst>
      <p:ext uri="{BB962C8B-B14F-4D97-AF65-F5344CB8AC3E}">
        <p14:creationId xmlns:p14="http://schemas.microsoft.com/office/powerpoint/2010/main" val="2609709694"/>
      </p:ext>
    </p:extLst>
  </p:cSld>
  <p:clrMapOvr>
    <a:masterClrMapping/>
  </p:clrMapOvr>
  <p:transition spd="slow" advTm="300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80">
                                          <p:stCondLst>
                                            <p:cond delay="0"/>
                                          </p:stCondLst>
                                        </p:cTn>
                                        <p:tgtEl>
                                          <p:spTgt spid="22"/>
                                        </p:tgtEl>
                                      </p:cBhvr>
                                    </p:animEffect>
                                    <p:anim calcmode="lin" valueType="num">
                                      <p:cBhvr>
                                        <p:cTn id="8"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13" dur="26">
                                          <p:stCondLst>
                                            <p:cond delay="650"/>
                                          </p:stCondLst>
                                        </p:cTn>
                                        <p:tgtEl>
                                          <p:spTgt spid="22"/>
                                        </p:tgtEl>
                                      </p:cBhvr>
                                      <p:to x="100000" y="60000"/>
                                    </p:animScale>
                                    <p:animScale>
                                      <p:cBhvr>
                                        <p:cTn id="14" dur="166" decel="50000">
                                          <p:stCondLst>
                                            <p:cond delay="676"/>
                                          </p:stCondLst>
                                        </p:cTn>
                                        <p:tgtEl>
                                          <p:spTgt spid="22"/>
                                        </p:tgtEl>
                                      </p:cBhvr>
                                      <p:to x="100000" y="100000"/>
                                    </p:animScale>
                                    <p:animScale>
                                      <p:cBhvr>
                                        <p:cTn id="15" dur="26">
                                          <p:stCondLst>
                                            <p:cond delay="1312"/>
                                          </p:stCondLst>
                                        </p:cTn>
                                        <p:tgtEl>
                                          <p:spTgt spid="22"/>
                                        </p:tgtEl>
                                      </p:cBhvr>
                                      <p:to x="100000" y="80000"/>
                                    </p:animScale>
                                    <p:animScale>
                                      <p:cBhvr>
                                        <p:cTn id="16" dur="166" decel="50000">
                                          <p:stCondLst>
                                            <p:cond delay="1338"/>
                                          </p:stCondLst>
                                        </p:cTn>
                                        <p:tgtEl>
                                          <p:spTgt spid="22"/>
                                        </p:tgtEl>
                                      </p:cBhvr>
                                      <p:to x="100000" y="100000"/>
                                    </p:animScale>
                                    <p:animScale>
                                      <p:cBhvr>
                                        <p:cTn id="17" dur="26">
                                          <p:stCondLst>
                                            <p:cond delay="1642"/>
                                          </p:stCondLst>
                                        </p:cTn>
                                        <p:tgtEl>
                                          <p:spTgt spid="22"/>
                                        </p:tgtEl>
                                      </p:cBhvr>
                                      <p:to x="100000" y="90000"/>
                                    </p:animScale>
                                    <p:animScale>
                                      <p:cBhvr>
                                        <p:cTn id="18" dur="166" decel="50000">
                                          <p:stCondLst>
                                            <p:cond delay="1668"/>
                                          </p:stCondLst>
                                        </p:cTn>
                                        <p:tgtEl>
                                          <p:spTgt spid="22"/>
                                        </p:tgtEl>
                                      </p:cBhvr>
                                      <p:to x="100000" y="100000"/>
                                    </p:animScale>
                                    <p:animScale>
                                      <p:cBhvr>
                                        <p:cTn id="19" dur="26">
                                          <p:stCondLst>
                                            <p:cond delay="1808"/>
                                          </p:stCondLst>
                                        </p:cTn>
                                        <p:tgtEl>
                                          <p:spTgt spid="22"/>
                                        </p:tgtEl>
                                      </p:cBhvr>
                                      <p:to x="100000" y="95000"/>
                                    </p:animScale>
                                    <p:animScale>
                                      <p:cBhvr>
                                        <p:cTn id="20" dur="166" decel="50000">
                                          <p:stCondLst>
                                            <p:cond delay="1834"/>
                                          </p:stCondLst>
                                        </p:cTn>
                                        <p:tgtEl>
                                          <p:spTgt spid="2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down)">
                                      <p:cBhvr>
                                        <p:cTn id="23" dur="580">
                                          <p:stCondLst>
                                            <p:cond delay="0"/>
                                          </p:stCondLst>
                                        </p:cTn>
                                        <p:tgtEl>
                                          <p:spTgt spid="28"/>
                                        </p:tgtEl>
                                      </p:cBhvr>
                                    </p:animEffect>
                                    <p:anim calcmode="lin" valueType="num">
                                      <p:cBhvr>
                                        <p:cTn id="24"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29" dur="26">
                                          <p:stCondLst>
                                            <p:cond delay="650"/>
                                          </p:stCondLst>
                                        </p:cTn>
                                        <p:tgtEl>
                                          <p:spTgt spid="28"/>
                                        </p:tgtEl>
                                      </p:cBhvr>
                                      <p:to x="100000" y="60000"/>
                                    </p:animScale>
                                    <p:animScale>
                                      <p:cBhvr>
                                        <p:cTn id="30" dur="166" decel="50000">
                                          <p:stCondLst>
                                            <p:cond delay="676"/>
                                          </p:stCondLst>
                                        </p:cTn>
                                        <p:tgtEl>
                                          <p:spTgt spid="28"/>
                                        </p:tgtEl>
                                      </p:cBhvr>
                                      <p:to x="100000" y="100000"/>
                                    </p:animScale>
                                    <p:animScale>
                                      <p:cBhvr>
                                        <p:cTn id="31" dur="26">
                                          <p:stCondLst>
                                            <p:cond delay="1312"/>
                                          </p:stCondLst>
                                        </p:cTn>
                                        <p:tgtEl>
                                          <p:spTgt spid="28"/>
                                        </p:tgtEl>
                                      </p:cBhvr>
                                      <p:to x="100000" y="80000"/>
                                    </p:animScale>
                                    <p:animScale>
                                      <p:cBhvr>
                                        <p:cTn id="32" dur="166" decel="50000">
                                          <p:stCondLst>
                                            <p:cond delay="1338"/>
                                          </p:stCondLst>
                                        </p:cTn>
                                        <p:tgtEl>
                                          <p:spTgt spid="28"/>
                                        </p:tgtEl>
                                      </p:cBhvr>
                                      <p:to x="100000" y="100000"/>
                                    </p:animScale>
                                    <p:animScale>
                                      <p:cBhvr>
                                        <p:cTn id="33" dur="26">
                                          <p:stCondLst>
                                            <p:cond delay="1642"/>
                                          </p:stCondLst>
                                        </p:cTn>
                                        <p:tgtEl>
                                          <p:spTgt spid="28"/>
                                        </p:tgtEl>
                                      </p:cBhvr>
                                      <p:to x="100000" y="90000"/>
                                    </p:animScale>
                                    <p:animScale>
                                      <p:cBhvr>
                                        <p:cTn id="34" dur="166" decel="50000">
                                          <p:stCondLst>
                                            <p:cond delay="1668"/>
                                          </p:stCondLst>
                                        </p:cTn>
                                        <p:tgtEl>
                                          <p:spTgt spid="28"/>
                                        </p:tgtEl>
                                      </p:cBhvr>
                                      <p:to x="100000" y="100000"/>
                                    </p:animScale>
                                    <p:animScale>
                                      <p:cBhvr>
                                        <p:cTn id="35" dur="26">
                                          <p:stCondLst>
                                            <p:cond delay="1808"/>
                                          </p:stCondLst>
                                        </p:cTn>
                                        <p:tgtEl>
                                          <p:spTgt spid="28"/>
                                        </p:tgtEl>
                                      </p:cBhvr>
                                      <p:to x="100000" y="95000"/>
                                    </p:animScale>
                                    <p:animScale>
                                      <p:cBhvr>
                                        <p:cTn id="36" dur="166" decel="50000">
                                          <p:stCondLst>
                                            <p:cond delay="1834"/>
                                          </p:stCondLst>
                                        </p:cTn>
                                        <p:tgtEl>
                                          <p:spTgt spid="28"/>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circle(in)">
                                      <p:cBhvr>
                                        <p:cTn id="41" dur="2000"/>
                                        <p:tgtEl>
                                          <p:spTgt spid="3"/>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barn(inVertical)">
                                      <p:cBhvr>
                                        <p:cTn id="4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4">
            <a:extLst>
              <a:ext uri="{FF2B5EF4-FFF2-40B4-BE49-F238E27FC236}">
                <a16:creationId xmlns:a16="http://schemas.microsoft.com/office/drawing/2014/main" id="{A3B87D30-2C2A-8BB3-DE34-FA482F6491B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5" name="图片 11">
            <a:extLst>
              <a:ext uri="{FF2B5EF4-FFF2-40B4-BE49-F238E27FC236}">
                <a16:creationId xmlns:a16="http://schemas.microsoft.com/office/drawing/2014/main" id="{A6F4A430-A01D-0103-E9A7-156FAB6F7F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pic>
        <p:nvPicPr>
          <p:cNvPr id="6" name="图片 22">
            <a:extLst>
              <a:ext uri="{FF2B5EF4-FFF2-40B4-BE49-F238E27FC236}">
                <a16:creationId xmlns:a16="http://schemas.microsoft.com/office/drawing/2014/main" id="{19883270-B69D-05E7-3031-C840126829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219" y="1"/>
            <a:ext cx="1841944" cy="2767240"/>
          </a:xfrm>
          <a:prstGeom prst="rect">
            <a:avLst/>
          </a:prstGeom>
        </p:spPr>
      </p:pic>
      <p:grpSp>
        <p:nvGrpSpPr>
          <p:cNvPr id="2" name="组合 27">
            <a:extLst>
              <a:ext uri="{FF2B5EF4-FFF2-40B4-BE49-F238E27FC236}">
                <a16:creationId xmlns:a16="http://schemas.microsoft.com/office/drawing/2014/main" id="{6720A35C-31F0-70A5-4237-667313C354DC}"/>
              </a:ext>
            </a:extLst>
          </p:cNvPr>
          <p:cNvGrpSpPr/>
          <p:nvPr/>
        </p:nvGrpSpPr>
        <p:grpSpPr>
          <a:xfrm>
            <a:off x="1533396" y="121725"/>
            <a:ext cx="5364474" cy="1707828"/>
            <a:chOff x="5495534" y="684782"/>
            <a:chExt cx="1452730" cy="572612"/>
          </a:xfrm>
        </p:grpSpPr>
        <p:pic>
          <p:nvPicPr>
            <p:cNvPr id="3" name="Picture 6" descr="E:\水墨图表素材\图片1.png">
              <a:extLst>
                <a:ext uri="{FF2B5EF4-FFF2-40B4-BE49-F238E27FC236}">
                  <a16:creationId xmlns:a16="http://schemas.microsoft.com/office/drawing/2014/main" id="{19B13B05-CAA8-FD82-C74D-8131FFF7D9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95534" y="684782"/>
              <a:ext cx="1452730" cy="572612"/>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265">
              <a:extLst>
                <a:ext uri="{FF2B5EF4-FFF2-40B4-BE49-F238E27FC236}">
                  <a16:creationId xmlns:a16="http://schemas.microsoft.com/office/drawing/2014/main" id="{434940F4-BCFD-B3B2-DC03-061B5FBF80D5}"/>
                </a:ext>
              </a:extLst>
            </p:cNvPr>
            <p:cNvSpPr txBox="1">
              <a:spLocks noChangeArrowheads="1"/>
            </p:cNvSpPr>
            <p:nvPr/>
          </p:nvSpPr>
          <p:spPr bwMode="auto">
            <a:xfrm>
              <a:off x="5592614" y="760273"/>
              <a:ext cx="1275401" cy="319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sz="2800" b="1">
                  <a:solidFill>
                    <a:srgbClr val="FF0000"/>
                  </a:solidFill>
                  <a:effectLst/>
                  <a:latin typeface="Times New Roman" panose="02020603050405020304" pitchFamily="18" charset="0"/>
                  <a:ea typeface="Calibri" panose="020F0502020204030204" pitchFamily="34" charset="0"/>
                </a:rPr>
                <a:t>Chiến thuật đọc hiểu thơ </a:t>
              </a:r>
            </a:p>
            <a:p>
              <a:pPr algn="ctr"/>
              <a:r>
                <a:rPr lang="en-US" sz="2800" b="1">
                  <a:solidFill>
                    <a:srgbClr val="FF0000"/>
                  </a:solidFill>
                  <a:effectLst/>
                  <a:latin typeface="Times New Roman" panose="02020603050405020304" pitchFamily="18" charset="0"/>
                  <a:ea typeface="Calibri" panose="020F0502020204030204" pitchFamily="34" charset="0"/>
                </a:rPr>
                <a:t>thất ngôn bát cú luật Đường</a:t>
              </a:r>
              <a:endParaRPr lang="zh-CN" altLang="en-US" sz="4400" b="1" dirty="0">
                <a:solidFill>
                  <a:srgbClr val="FF0000"/>
                </a:solidFill>
                <a:latin typeface="Times New Roman" pitchFamily="18" charset="0"/>
                <a:ea typeface="华文中宋" panose="02010600040101010101" pitchFamily="2" charset="-122"/>
                <a:cs typeface="Times New Roman" pitchFamily="18" charset="0"/>
                <a:sym typeface="+mn-lt"/>
              </a:endParaRPr>
            </a:p>
          </p:txBody>
        </p:sp>
      </p:grpSp>
      <p:pic>
        <p:nvPicPr>
          <p:cNvPr id="14" name="图片 25">
            <a:extLst>
              <a:ext uri="{FF2B5EF4-FFF2-40B4-BE49-F238E27FC236}">
                <a16:creationId xmlns:a16="http://schemas.microsoft.com/office/drawing/2014/main" id="{087F7836-7673-B794-79BF-D107749A6787}"/>
              </a:ext>
            </a:extLst>
          </p:cNvPr>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9396"/>
                    </a14:imgEffect>
                    <a14:imgEffect>
                      <a14:saturation sat="297000"/>
                    </a14:imgEffect>
                  </a14:imgLayer>
                </a14:imgProps>
              </a:ext>
              <a:ext uri="{28A0092B-C50C-407E-A947-70E740481C1C}">
                <a14:useLocalDpi xmlns:a14="http://schemas.microsoft.com/office/drawing/2010/main" val="0"/>
              </a:ext>
            </a:extLst>
          </a:blip>
          <a:stretch>
            <a:fillRect/>
          </a:stretch>
        </p:blipFill>
        <p:spPr>
          <a:xfrm>
            <a:off x="2012486" y="1692626"/>
            <a:ext cx="873590" cy="566377"/>
          </a:xfrm>
          <a:prstGeom prst="rect">
            <a:avLst/>
          </a:prstGeom>
        </p:spPr>
      </p:pic>
      <p:sp>
        <p:nvSpPr>
          <p:cNvPr id="16" name="TextBox 15">
            <a:extLst>
              <a:ext uri="{FF2B5EF4-FFF2-40B4-BE49-F238E27FC236}">
                <a16:creationId xmlns:a16="http://schemas.microsoft.com/office/drawing/2014/main" id="{D8DD13F8-C8B1-CA66-0169-E4C01F3588E6}"/>
              </a:ext>
            </a:extLst>
          </p:cNvPr>
          <p:cNvSpPr txBox="1"/>
          <p:nvPr/>
        </p:nvSpPr>
        <p:spPr>
          <a:xfrm>
            <a:off x="2814638" y="1761835"/>
            <a:ext cx="7248524" cy="524567"/>
          </a:xfrm>
          <a:prstGeom prst="rect">
            <a:avLst/>
          </a:prstGeom>
          <a:noFill/>
        </p:spPr>
        <p:txBody>
          <a:bodyPr wrap="square">
            <a:spAutoFit/>
          </a:bodyPr>
          <a:lstStyle/>
          <a:p>
            <a:pPr marL="0" marR="0" algn="just">
              <a:lnSpc>
                <a:spcPct val="130000"/>
              </a:lnSpc>
              <a:spcBef>
                <a:spcPts val="0"/>
              </a:spcBef>
              <a:spcAft>
                <a:spcPts val="0"/>
              </a:spcAft>
              <a:tabLst>
                <a:tab pos="190500" algn="l"/>
              </a:tabLst>
            </a:pPr>
            <a:r>
              <a:rPr lang="en-US" sz="2400">
                <a:solidFill>
                  <a:srgbClr val="0000FF"/>
                </a:solidFill>
                <a:effectLst/>
                <a:latin typeface="Times New Roman" panose="02020603050405020304" pitchFamily="18" charset="0"/>
                <a:ea typeface="Calibri" panose="020F0502020204030204" pitchFamily="34" charset="0"/>
              </a:rPr>
              <a:t>Xác định đặc trưng thể loại thơ.</a:t>
            </a:r>
          </a:p>
        </p:txBody>
      </p:sp>
      <p:pic>
        <p:nvPicPr>
          <p:cNvPr id="17" name="图片 25">
            <a:extLst>
              <a:ext uri="{FF2B5EF4-FFF2-40B4-BE49-F238E27FC236}">
                <a16:creationId xmlns:a16="http://schemas.microsoft.com/office/drawing/2014/main" id="{CA4004C8-1C29-381E-1D2D-616218A5C7C0}"/>
              </a:ext>
            </a:extLst>
          </p:cNvPr>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9396"/>
                    </a14:imgEffect>
                    <a14:imgEffect>
                      <a14:saturation sat="297000"/>
                    </a14:imgEffect>
                  </a14:imgLayer>
                </a14:imgProps>
              </a:ext>
              <a:ext uri="{28A0092B-C50C-407E-A947-70E740481C1C}">
                <a14:useLocalDpi xmlns:a14="http://schemas.microsoft.com/office/drawing/2010/main" val="0"/>
              </a:ext>
            </a:extLst>
          </a:blip>
          <a:stretch>
            <a:fillRect/>
          </a:stretch>
        </p:blipFill>
        <p:spPr>
          <a:xfrm>
            <a:off x="2012486" y="2783540"/>
            <a:ext cx="873590" cy="566377"/>
          </a:xfrm>
          <a:prstGeom prst="rect">
            <a:avLst/>
          </a:prstGeom>
        </p:spPr>
      </p:pic>
      <p:sp>
        <p:nvSpPr>
          <p:cNvPr id="19" name="TextBox 18">
            <a:extLst>
              <a:ext uri="{FF2B5EF4-FFF2-40B4-BE49-F238E27FC236}">
                <a16:creationId xmlns:a16="http://schemas.microsoft.com/office/drawing/2014/main" id="{9986B649-1FB5-54DE-BBB6-7CBCC63D83C9}"/>
              </a:ext>
            </a:extLst>
          </p:cNvPr>
          <p:cNvSpPr txBox="1"/>
          <p:nvPr/>
        </p:nvSpPr>
        <p:spPr>
          <a:xfrm>
            <a:off x="2814638" y="2440418"/>
            <a:ext cx="5886449" cy="1200329"/>
          </a:xfrm>
          <a:prstGeom prst="rect">
            <a:avLst/>
          </a:prstGeom>
          <a:noFill/>
        </p:spPr>
        <p:txBody>
          <a:bodyPr wrap="square">
            <a:spAutoFit/>
          </a:bodyPr>
          <a:lstStyle/>
          <a:p>
            <a:pPr marL="0" marR="0" algn="just">
              <a:spcBef>
                <a:spcPts val="0"/>
              </a:spcBef>
              <a:spcAft>
                <a:spcPts val="0"/>
              </a:spcAft>
              <a:tabLst>
                <a:tab pos="190500" algn="l"/>
              </a:tabLst>
            </a:pPr>
            <a:r>
              <a:rPr lang="en-US" sz="2400">
                <a:solidFill>
                  <a:srgbClr val="0000FF"/>
                </a:solidFill>
                <a:effectLst/>
                <a:latin typeface="Times New Roman" panose="02020603050405020304" pitchFamily="18" charset="0"/>
                <a:ea typeface="Calibri" panose="020F0502020204030204" pitchFamily="34" charset="0"/>
              </a:rPr>
              <a:t>Nhận biết và phân tích được nét độc đáo của bài thơ thể hiện qua từ ngữ, hình ảnh, bố cục, mạch cảm xúc.</a:t>
            </a:r>
          </a:p>
        </p:txBody>
      </p:sp>
      <p:pic>
        <p:nvPicPr>
          <p:cNvPr id="20" name="图片 25">
            <a:extLst>
              <a:ext uri="{FF2B5EF4-FFF2-40B4-BE49-F238E27FC236}">
                <a16:creationId xmlns:a16="http://schemas.microsoft.com/office/drawing/2014/main" id="{A3242F7C-0565-9BC9-E63A-EDA15C6B0DCA}"/>
              </a:ext>
            </a:extLst>
          </p:cNvPr>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9396"/>
                    </a14:imgEffect>
                    <a14:imgEffect>
                      <a14:saturation sat="297000"/>
                    </a14:imgEffect>
                  </a14:imgLayer>
                </a14:imgProps>
              </a:ext>
              <a:ext uri="{28A0092B-C50C-407E-A947-70E740481C1C}">
                <a14:useLocalDpi xmlns:a14="http://schemas.microsoft.com/office/drawing/2010/main" val="0"/>
              </a:ext>
            </a:extLst>
          </a:blip>
          <a:stretch>
            <a:fillRect/>
          </a:stretch>
        </p:blipFill>
        <p:spPr>
          <a:xfrm>
            <a:off x="2012486" y="3899113"/>
            <a:ext cx="873590" cy="566377"/>
          </a:xfrm>
          <a:prstGeom prst="rect">
            <a:avLst/>
          </a:prstGeom>
        </p:spPr>
      </p:pic>
      <p:sp>
        <p:nvSpPr>
          <p:cNvPr id="22" name="TextBox 21">
            <a:extLst>
              <a:ext uri="{FF2B5EF4-FFF2-40B4-BE49-F238E27FC236}">
                <a16:creationId xmlns:a16="http://schemas.microsoft.com/office/drawing/2014/main" id="{2FCB1329-F88E-8B71-7EAA-554CC2F7B563}"/>
              </a:ext>
            </a:extLst>
          </p:cNvPr>
          <p:cNvSpPr txBox="1"/>
          <p:nvPr/>
        </p:nvSpPr>
        <p:spPr>
          <a:xfrm>
            <a:off x="2814638" y="3821110"/>
            <a:ext cx="5886449" cy="830997"/>
          </a:xfrm>
          <a:prstGeom prst="rect">
            <a:avLst/>
          </a:prstGeom>
          <a:noFill/>
        </p:spPr>
        <p:txBody>
          <a:bodyPr wrap="square">
            <a:spAutoFit/>
          </a:bodyPr>
          <a:lstStyle/>
          <a:p>
            <a:pPr algn="just"/>
            <a:r>
              <a:rPr lang="en-US" sz="2400">
                <a:solidFill>
                  <a:srgbClr val="0000FF"/>
                </a:solidFill>
                <a:effectLst/>
                <a:latin typeface="Times New Roman" panose="02020603050405020304" pitchFamily="18" charset="0"/>
                <a:ea typeface="Calibri" panose="020F0502020204030204" pitchFamily="34" charset="0"/>
              </a:rPr>
              <a:t>Xác định tình cảm, cảm xúc, cảm hứng chủ đạo của người viết thể hiện qua bài thơ.</a:t>
            </a:r>
            <a:endParaRPr lang="en-US" sz="2400">
              <a:solidFill>
                <a:srgbClr val="0000FF"/>
              </a:solidFill>
            </a:endParaRPr>
          </a:p>
        </p:txBody>
      </p:sp>
    </p:spTree>
    <p:extLst>
      <p:ext uri="{BB962C8B-B14F-4D97-AF65-F5344CB8AC3E}">
        <p14:creationId xmlns:p14="http://schemas.microsoft.com/office/powerpoint/2010/main" val="1251556423"/>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arn(inVertical)">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barn(inVertical)">
                                      <p:cBhvr>
                                        <p:cTn id="35" dur="500"/>
                                        <p:tgtEl>
                                          <p:spTgt spid="20"/>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barn(inVertical)">
                                      <p:cBhvr>
                                        <p:cTn id="38" dur="500"/>
                                        <p:tgtEl>
                                          <p:spTgt spid="16"/>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barn(inVertical)">
                                      <p:cBhvr>
                                        <p:cTn id="41" dur="500"/>
                                        <p:tgtEl>
                                          <p:spTgt spid="19"/>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barn(inVertical)">
                                      <p:cBhvr>
                                        <p:cTn id="4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P spid="2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eongang06097.jpg">
            <a:extLst>
              <a:ext uri="{FF2B5EF4-FFF2-40B4-BE49-F238E27FC236}">
                <a16:creationId xmlns:a16="http://schemas.microsoft.com/office/drawing/2014/main" id="{5F498EEA-D682-09DD-622D-B28C12E9BD5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3064" y="1413587"/>
            <a:ext cx="4655976" cy="4572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2" descr="269200710423010">
            <a:extLst>
              <a:ext uri="{FF2B5EF4-FFF2-40B4-BE49-F238E27FC236}">
                <a16:creationId xmlns:a16="http://schemas.microsoft.com/office/drawing/2014/main" id="{6276597C-0F72-3373-1C1D-F542A92A62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5948268" y="1413587"/>
            <a:ext cx="4655976" cy="4572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Rectangle 3">
            <a:extLst>
              <a:ext uri="{FF2B5EF4-FFF2-40B4-BE49-F238E27FC236}">
                <a16:creationId xmlns:a16="http://schemas.microsoft.com/office/drawing/2014/main" id="{C8E12AC5-AB89-6B15-E265-B439B8D9F859}"/>
              </a:ext>
            </a:extLst>
          </p:cNvPr>
          <p:cNvSpPr/>
          <p:nvPr/>
        </p:nvSpPr>
        <p:spPr>
          <a:xfrm>
            <a:off x="2792754" y="238330"/>
            <a:ext cx="6009337" cy="923330"/>
          </a:xfrm>
          <a:prstGeom prst="rect">
            <a:avLst/>
          </a:prstGeom>
          <a:noFill/>
        </p:spPr>
        <p:txBody>
          <a:bodyPr wrap="none" lIns="91440" tIns="45720" rIns="91440" bIns="45720">
            <a:spAutoFit/>
          </a:bodyPr>
          <a:lstStyle/>
          <a:p>
            <a:pPr algn="ctr"/>
            <a:r>
              <a:rPr lang="en-US" sz="54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Đèo Ngang ngày nay</a:t>
            </a:r>
            <a:endParaRPr lang="en-US" sz="5400" b="1" cap="none" spc="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2447390077"/>
      </p:ext>
    </p:extLst>
  </p:cSld>
  <p:clrMapOvr>
    <a:masterClrMapping/>
  </p:clrMapOvr>
  <mc:AlternateContent xmlns:mc="http://schemas.openxmlformats.org/markup-compatibility/2006" xmlns:p14="http://schemas.microsoft.com/office/powerpoint/2010/main">
    <mc:Choice Requires="p14">
      <p:transition spd="slow" p14:dur="2000" advTm="3000">
        <p14:pan dir="u"/>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249122FC-D6C5-1660-D163-262E17587C6C}"/>
              </a:ext>
            </a:extLst>
          </p:cNvPr>
          <p:cNvPicPr>
            <a:picLocks noChangeAspect="1"/>
          </p:cNvPicPr>
          <p:nvPr/>
        </p:nvPicPr>
        <p:blipFill>
          <a:blip r:embed="rId3"/>
          <a:stretch>
            <a:fillRect/>
          </a:stretch>
        </p:blipFill>
        <p:spPr>
          <a:xfrm flipH="1">
            <a:off x="0" y="1560159"/>
            <a:ext cx="5561046" cy="5297841"/>
          </a:xfrm>
          <a:prstGeom prst="rect">
            <a:avLst/>
          </a:prstGeom>
        </p:spPr>
      </p:pic>
      <p:sp>
        <p:nvSpPr>
          <p:cNvPr id="3" name="TextBox 2">
            <a:extLst>
              <a:ext uri="{FF2B5EF4-FFF2-40B4-BE49-F238E27FC236}">
                <a16:creationId xmlns:a16="http://schemas.microsoft.com/office/drawing/2014/main" id="{E725E9BA-F368-5C4B-3A2E-766A3803716D}"/>
              </a:ext>
            </a:extLst>
          </p:cNvPr>
          <p:cNvSpPr txBox="1"/>
          <p:nvPr/>
        </p:nvSpPr>
        <p:spPr>
          <a:xfrm>
            <a:off x="1936102" y="4928509"/>
            <a:ext cx="7249886" cy="369332"/>
          </a:xfrm>
          <a:prstGeom prst="rect">
            <a:avLst/>
          </a:prstGeom>
          <a:noFill/>
        </p:spPr>
        <p:txBody>
          <a:bodyPr wrap="square">
            <a:spAutoFit/>
          </a:bodyPr>
          <a:lstStyle/>
          <a:p>
            <a:endParaRPr lang="en-US"/>
          </a:p>
        </p:txBody>
      </p:sp>
      <p:sp>
        <p:nvSpPr>
          <p:cNvPr id="14" name="TextBox 13">
            <a:extLst>
              <a:ext uri="{FF2B5EF4-FFF2-40B4-BE49-F238E27FC236}">
                <a16:creationId xmlns:a16="http://schemas.microsoft.com/office/drawing/2014/main" id="{FF4A022C-0C9E-7AE3-1219-59A6ECC737F8}"/>
              </a:ext>
            </a:extLst>
          </p:cNvPr>
          <p:cNvSpPr txBox="1"/>
          <p:nvPr/>
        </p:nvSpPr>
        <p:spPr>
          <a:xfrm>
            <a:off x="1721497" y="2238042"/>
            <a:ext cx="3065106" cy="923330"/>
          </a:xfrm>
          <a:prstGeom prst="rect">
            <a:avLst/>
          </a:prstGeom>
          <a:noFill/>
        </p:spPr>
        <p:txBody>
          <a:bodyPr wrap="square">
            <a:spAutoFit/>
          </a:bodyPr>
          <a:lstStyle/>
          <a:p>
            <a:pPr algn="ctr"/>
            <a:r>
              <a:rPr lang="en-US" sz="1800">
                <a:solidFill>
                  <a:schemeClr val="bg1"/>
                </a:solidFill>
                <a:latin typeface="Times New Roman" pitchFamily="18" charset="0"/>
                <a:cs typeface="Times New Roman" pitchFamily="18" charset="0"/>
              </a:rPr>
              <a:t>Bây giờ, cả lớp mình sẽ cùng nghe các bạn hướng dẫn viên giới thiệu về Đèo Ngang nhé!</a:t>
            </a:r>
            <a:endParaRPr lang="en-US" sz="1800" dirty="0">
              <a:solidFill>
                <a:schemeClr val="bg1"/>
              </a:solidFill>
              <a:latin typeface="Times New Roman" pitchFamily="18" charset="0"/>
              <a:cs typeface="Times New Roman" pitchFamily="18" charset="0"/>
            </a:endParaRPr>
          </a:p>
        </p:txBody>
      </p:sp>
      <p:pic>
        <p:nvPicPr>
          <p:cNvPr id="2" name="Picture 1" descr="foody-upload-api-foody-mobile-oq-jpg-180828143616.jpg">
            <a:extLst>
              <a:ext uri="{FF2B5EF4-FFF2-40B4-BE49-F238E27FC236}">
                <a16:creationId xmlns:a16="http://schemas.microsoft.com/office/drawing/2014/main" id="{8B9953C7-FB99-A4DB-98DD-B09057A544CE}"/>
              </a:ext>
            </a:extLst>
          </p:cNvPr>
          <p:cNvPicPr>
            <a:picLocks noChangeAspect="1"/>
          </p:cNvPicPr>
          <p:nvPr/>
        </p:nvPicPr>
        <p:blipFill>
          <a:blip r:embed="rId4"/>
          <a:stretch>
            <a:fillRect/>
          </a:stretch>
        </p:blipFill>
        <p:spPr>
          <a:xfrm>
            <a:off x="9051389" y="0"/>
            <a:ext cx="3140611" cy="2869002"/>
          </a:xfrm>
          <a:prstGeom prst="rect">
            <a:avLst/>
          </a:prstGeom>
        </p:spPr>
      </p:pic>
      <p:pic>
        <p:nvPicPr>
          <p:cNvPr id="4" name="Picture 10">
            <a:extLst>
              <a:ext uri="{FF2B5EF4-FFF2-40B4-BE49-F238E27FC236}">
                <a16:creationId xmlns:a16="http://schemas.microsoft.com/office/drawing/2014/main" id="{544B2EEE-983A-71CD-D3B8-6A916D0A19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6408" y="18103"/>
            <a:ext cx="3304980" cy="2832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Hướng dẫn du lịch Quảng Bình Đèo Ngang 2023 sẽ giúp bạn tìm hiểu đầy đủ nhất về hành trình lần này. Hãy bắt đầu chuyến phiêu lưu đích thực và khám phá những điều kì diệu tại đây.">
            <a:extLst>
              <a:ext uri="{FF2B5EF4-FFF2-40B4-BE49-F238E27FC236}">
                <a16:creationId xmlns:a16="http://schemas.microsoft.com/office/drawing/2014/main" id="{28231F8F-445D-C1E5-1761-865AFA7693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46408" y="2972227"/>
            <a:ext cx="3304980" cy="329794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Đèo Ngang | Khám phá cung đường đèo thơ mộng nhất Việt Nam">
            <a:extLst>
              <a:ext uri="{FF2B5EF4-FFF2-40B4-BE49-F238E27FC236}">
                <a16:creationId xmlns:a16="http://schemas.microsoft.com/office/drawing/2014/main" id="{361E4828-8473-AA05-25DA-0CD601BA570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51388" y="2990330"/>
            <a:ext cx="3140612" cy="3214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137093"/>
      </p:ext>
    </p:extLst>
  </p:cSld>
  <p:clrMapOvr>
    <a:masterClrMapping/>
  </p:clrMapOvr>
  <mc:AlternateContent xmlns:mc="http://schemas.openxmlformats.org/markup-compatibility/2006" xmlns:p14="http://schemas.microsoft.com/office/powerpoint/2010/main">
    <mc:Choice Requires="p14">
      <p:transition spd="slow" p14:dur="2000" advTm="3000">
        <p14:pan dir="u"/>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par>
                                <p:cTn id="17" presetID="3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par>
                                <p:cTn id="23" presetID="31" presetClass="entr" presetSubtype="0" fill="hold" nodeType="withEffect">
                                  <p:stCondLst>
                                    <p:cond delay="0"/>
                                  </p:stCondLst>
                                  <p:childTnLst>
                                    <p:set>
                                      <p:cBhvr>
                                        <p:cTn id="24" dur="1" fill="hold">
                                          <p:stCondLst>
                                            <p:cond delay="0"/>
                                          </p:stCondLst>
                                        </p:cTn>
                                        <p:tgtEl>
                                          <p:spTgt spid="1026"/>
                                        </p:tgtEl>
                                        <p:attrNameLst>
                                          <p:attrName>style.visibility</p:attrName>
                                        </p:attrNameLst>
                                      </p:cBhvr>
                                      <p:to>
                                        <p:strVal val="visible"/>
                                      </p:to>
                                    </p:set>
                                    <p:anim calcmode="lin" valueType="num">
                                      <p:cBhvr>
                                        <p:cTn id="25" dur="1000" fill="hold"/>
                                        <p:tgtEl>
                                          <p:spTgt spid="1026"/>
                                        </p:tgtEl>
                                        <p:attrNameLst>
                                          <p:attrName>ppt_w</p:attrName>
                                        </p:attrNameLst>
                                      </p:cBhvr>
                                      <p:tavLst>
                                        <p:tav tm="0">
                                          <p:val>
                                            <p:fltVal val="0"/>
                                          </p:val>
                                        </p:tav>
                                        <p:tav tm="100000">
                                          <p:val>
                                            <p:strVal val="#ppt_w"/>
                                          </p:val>
                                        </p:tav>
                                      </p:tavLst>
                                    </p:anim>
                                    <p:anim calcmode="lin" valueType="num">
                                      <p:cBhvr>
                                        <p:cTn id="26" dur="1000" fill="hold"/>
                                        <p:tgtEl>
                                          <p:spTgt spid="1026"/>
                                        </p:tgtEl>
                                        <p:attrNameLst>
                                          <p:attrName>ppt_h</p:attrName>
                                        </p:attrNameLst>
                                      </p:cBhvr>
                                      <p:tavLst>
                                        <p:tav tm="0">
                                          <p:val>
                                            <p:fltVal val="0"/>
                                          </p:val>
                                        </p:tav>
                                        <p:tav tm="100000">
                                          <p:val>
                                            <p:strVal val="#ppt_h"/>
                                          </p:val>
                                        </p:tav>
                                      </p:tavLst>
                                    </p:anim>
                                    <p:anim calcmode="lin" valueType="num">
                                      <p:cBhvr>
                                        <p:cTn id="27" dur="1000" fill="hold"/>
                                        <p:tgtEl>
                                          <p:spTgt spid="1026"/>
                                        </p:tgtEl>
                                        <p:attrNameLst>
                                          <p:attrName>style.rotation</p:attrName>
                                        </p:attrNameLst>
                                      </p:cBhvr>
                                      <p:tavLst>
                                        <p:tav tm="0">
                                          <p:val>
                                            <p:fltVal val="90"/>
                                          </p:val>
                                        </p:tav>
                                        <p:tav tm="100000">
                                          <p:val>
                                            <p:fltVal val="0"/>
                                          </p:val>
                                        </p:tav>
                                      </p:tavLst>
                                    </p:anim>
                                    <p:animEffect transition="in" filter="fade">
                                      <p:cBhvr>
                                        <p:cTn id="28"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grpSp>
        <p:nvGrpSpPr>
          <p:cNvPr id="4" name="组合 3">
            <a:extLst>
              <a:ext uri="{FF2B5EF4-FFF2-40B4-BE49-F238E27FC236}">
                <a16:creationId xmlns:a16="http://schemas.microsoft.com/office/drawing/2014/main" id="{AC8F2B8F-6967-4A04-9279-1B04259E4AA5}"/>
              </a:ext>
            </a:extLst>
          </p:cNvPr>
          <p:cNvGrpSpPr/>
          <p:nvPr/>
        </p:nvGrpSpPr>
        <p:grpSpPr>
          <a:xfrm>
            <a:off x="4855048" y="1294410"/>
            <a:ext cx="2115764" cy="1772911"/>
            <a:chOff x="2286023" y="5807"/>
            <a:chExt cx="1687764" cy="1493597"/>
          </a:xfrm>
        </p:grpSpPr>
        <p:pic>
          <p:nvPicPr>
            <p:cNvPr id="43" name="图片 42">
              <a:extLst>
                <a:ext uri="{FF2B5EF4-FFF2-40B4-BE49-F238E27FC236}">
                  <a16:creationId xmlns:a16="http://schemas.microsoft.com/office/drawing/2014/main" id="{EA1B84F5-1EB7-42AD-8178-867A5B18E429}"/>
                </a:ext>
              </a:extLst>
            </p:cNvPr>
            <p:cNvPicPr>
              <a:picLocks noChangeAspect="1"/>
            </p:cNvPicPr>
            <p:nvPr/>
          </p:nvPicPr>
          <p:blipFill>
            <a:blip r:embed="rId5" cstate="print">
              <a:extLst>
                <a:ext uri="{BEBA8EAE-BF5A-486C-A8C5-ECC9F3942E4B}">
                  <a14:imgProps xmlns:a14="http://schemas.microsoft.com/office/drawing/2010/main">
                    <a14:imgLayer r:embed="rId6">
                      <a14:imgEffect>
                        <a14:artisticPastelsSmooth/>
                      </a14:imgEffect>
                    </a14:imgLayer>
                  </a14:imgProps>
                </a:ext>
              </a:extLst>
            </a:blip>
            <a:stretch>
              <a:fillRect/>
            </a:stretch>
          </p:blipFill>
          <p:spPr>
            <a:xfrm>
              <a:off x="2286023" y="5807"/>
              <a:ext cx="1687764" cy="1493597"/>
            </a:xfrm>
            <a:prstGeom prst="rect">
              <a:avLst/>
            </a:prstGeom>
          </p:spPr>
        </p:pic>
        <p:sp>
          <p:nvSpPr>
            <p:cNvPr id="2" name="文本框 1">
              <a:extLst>
                <a:ext uri="{FF2B5EF4-FFF2-40B4-BE49-F238E27FC236}">
                  <a16:creationId xmlns:a16="http://schemas.microsoft.com/office/drawing/2014/main" id="{C5A7FF56-A45E-49D6-BCDF-1995C77E97FD}"/>
                </a:ext>
              </a:extLst>
            </p:cNvPr>
            <p:cNvSpPr txBox="1"/>
            <p:nvPr/>
          </p:nvSpPr>
          <p:spPr>
            <a:xfrm>
              <a:off x="2620607" y="152861"/>
              <a:ext cx="1179443" cy="1011223"/>
            </a:xfrm>
            <a:prstGeom prst="rect">
              <a:avLst/>
            </a:prstGeom>
            <a:noFill/>
          </p:spPr>
          <p:txBody>
            <a:bodyPr wrap="square" rtlCol="0">
              <a:spAutoFit/>
            </a:bodyPr>
            <a:lstStyle/>
            <a:p>
              <a:r>
                <a:rPr lang="en-US" altLang="zh-CN" sz="7200" b="1" dirty="0">
                  <a:latin typeface="Times New Roman" pitchFamily="18" charset="0"/>
                  <a:ea typeface="叶根友毛笔行书2.0版" panose="02010601030101010101" pitchFamily="2" charset="-122"/>
                  <a:cs typeface="Times New Roman" pitchFamily="18" charset="0"/>
                </a:rPr>
                <a:t>IV</a:t>
              </a:r>
              <a:endParaRPr lang="zh-CN" altLang="en-US" sz="7200" b="1" dirty="0">
                <a:latin typeface="Times New Roman" pitchFamily="18" charset="0"/>
                <a:ea typeface="叶根友毛笔行书2.0版" panose="02010601030101010101" pitchFamily="2" charset="-122"/>
                <a:cs typeface="Times New Roman" pitchFamily="18" charset="0"/>
              </a:endParaRPr>
            </a:p>
          </p:txBody>
        </p:sp>
      </p:grpSp>
      <p:sp>
        <p:nvSpPr>
          <p:cNvPr id="3" name="文本框 2">
            <a:extLst>
              <a:ext uri="{FF2B5EF4-FFF2-40B4-BE49-F238E27FC236}">
                <a16:creationId xmlns:a16="http://schemas.microsoft.com/office/drawing/2014/main" id="{813F4B1A-4FF2-4162-A55C-E3E1907F987C}"/>
              </a:ext>
            </a:extLst>
          </p:cNvPr>
          <p:cNvSpPr txBox="1"/>
          <p:nvPr/>
        </p:nvSpPr>
        <p:spPr>
          <a:xfrm>
            <a:off x="3010983" y="3354263"/>
            <a:ext cx="6394284" cy="1446550"/>
          </a:xfrm>
          <a:prstGeom prst="rect">
            <a:avLst/>
          </a:prstGeom>
          <a:noFill/>
        </p:spPr>
        <p:txBody>
          <a:bodyPr wrap="square" rtlCol="0">
            <a:spAutoFit/>
          </a:bodyPr>
          <a:lstStyle/>
          <a:p>
            <a:pPr algn="ctr"/>
            <a:r>
              <a:rPr lang="en-US" altLang="zh-CN" sz="8800" b="1" spc="600" dirty="0" err="1">
                <a:latin typeface="Times New Roman" pitchFamily="18" charset="0"/>
                <a:ea typeface="华文中宋" panose="02010600040101010101" pitchFamily="2" charset="-122"/>
                <a:cs typeface="Times New Roman" pitchFamily="18" charset="0"/>
              </a:rPr>
              <a:t>Luyện</a:t>
            </a:r>
            <a:r>
              <a:rPr lang="en-US" altLang="zh-CN" sz="8800" b="1" spc="600" dirty="0">
                <a:latin typeface="Times New Roman" pitchFamily="18" charset="0"/>
                <a:ea typeface="华文中宋" panose="02010600040101010101" pitchFamily="2" charset="-122"/>
                <a:cs typeface="Times New Roman" pitchFamily="18" charset="0"/>
              </a:rPr>
              <a:t> </a:t>
            </a:r>
            <a:r>
              <a:rPr lang="en-US" altLang="zh-CN" sz="8800" b="1" spc="600" dirty="0" err="1">
                <a:latin typeface="Times New Roman" pitchFamily="18" charset="0"/>
                <a:ea typeface="华文中宋" panose="02010600040101010101" pitchFamily="2" charset="-122"/>
                <a:cs typeface="Times New Roman" pitchFamily="18" charset="0"/>
              </a:rPr>
              <a:t>tập</a:t>
            </a:r>
            <a:endParaRPr lang="zh-CN" altLang="en-US" sz="8800" b="1" spc="600" dirty="0">
              <a:latin typeface="Times New Roman" pitchFamily="18" charset="0"/>
              <a:ea typeface="华文中宋" panose="02010600040101010101" pitchFamily="2" charset="-122"/>
              <a:cs typeface="Times New Roman" pitchFamily="18" charset="0"/>
            </a:endParaRPr>
          </a:p>
        </p:txBody>
      </p:sp>
      <p:pic>
        <p:nvPicPr>
          <p:cNvPr id="6" name="图片 22">
            <a:extLst>
              <a:ext uri="{FF2B5EF4-FFF2-40B4-BE49-F238E27FC236}">
                <a16:creationId xmlns:a16="http://schemas.microsoft.com/office/drawing/2014/main" id="{5CB299EE-1B6B-D875-3ACC-9F23A8700CD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2219" y="0"/>
            <a:ext cx="2280858" cy="3426641"/>
          </a:xfrm>
          <a:prstGeom prst="rect">
            <a:avLst/>
          </a:prstGeom>
        </p:spPr>
      </p:pic>
    </p:spTree>
    <p:extLst>
      <p:ext uri="{BB962C8B-B14F-4D97-AF65-F5344CB8AC3E}">
        <p14:creationId xmlns:p14="http://schemas.microsoft.com/office/powerpoint/2010/main" val="1242957630"/>
      </p:ext>
    </p:extLst>
  </p:cSld>
  <p:clrMapOvr>
    <a:masterClrMapping/>
  </p:clrMapOvr>
  <mc:AlternateContent xmlns:mc="http://schemas.openxmlformats.org/markup-compatibility/2006" xmlns:p14="http://schemas.microsoft.com/office/powerpoint/2010/main">
    <mc:Choice Requires="p14">
      <p:transition spd="slow" p14:dur="2000" advTm="3000">
        <p14:pan dir="u"/>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52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anim calcmode="lin" valueType="num">
                                      <p:cBhvr>
                                        <p:cTn id="15" dur="500" fill="hold"/>
                                        <p:tgtEl>
                                          <p:spTgt spid="3"/>
                                        </p:tgtEl>
                                        <p:attrNameLst>
                                          <p:attrName>ppt_x</p:attrName>
                                        </p:attrNameLst>
                                      </p:cBhvr>
                                      <p:tavLst>
                                        <p:tav tm="0">
                                          <p:val>
                                            <p:fltVal val="0.5"/>
                                          </p:val>
                                        </p:tav>
                                        <p:tav tm="100000">
                                          <p:val>
                                            <p:strVal val="#ppt_x"/>
                                          </p:val>
                                        </p:tav>
                                      </p:tavLst>
                                    </p:anim>
                                    <p:anim calcmode="lin" valueType="num">
                                      <p:cBhvr>
                                        <p:cTn id="16" dur="500" fill="hold"/>
                                        <p:tgtEl>
                                          <p:spTgt spid="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 name="图片 14">
            <a:extLst>
              <a:ext uri="{FF2B5EF4-FFF2-40B4-BE49-F238E27FC236}">
                <a16:creationId xmlns:a16="http://schemas.microsoft.com/office/drawing/2014/main" id="{F551073D-14A0-33D6-5D23-A8A21FEDD2D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7859" t="10122"/>
          <a:stretch/>
        </p:blipFill>
        <p:spPr>
          <a:xfrm>
            <a:off x="7434360" y="2218276"/>
            <a:ext cx="4932968" cy="4516226"/>
          </a:xfrm>
          <a:prstGeom prst="rect">
            <a:avLst/>
          </a:prstGeom>
          <a:effectLst>
            <a:softEdge rad="635000"/>
          </a:effectLst>
        </p:spPr>
      </p:pic>
      <p:pic>
        <p:nvPicPr>
          <p:cNvPr id="19" name="图片 11">
            <a:extLst>
              <a:ext uri="{FF2B5EF4-FFF2-40B4-BE49-F238E27FC236}">
                <a16:creationId xmlns:a16="http://schemas.microsoft.com/office/drawing/2014/main" id="{8639F24C-7A0B-70DF-6A79-24053ACA02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6444" y="4585592"/>
            <a:ext cx="5364474" cy="2276190"/>
          </a:xfrm>
          <a:prstGeom prst="rect">
            <a:avLst/>
          </a:prstGeom>
        </p:spPr>
      </p:pic>
      <p:pic>
        <p:nvPicPr>
          <p:cNvPr id="20" name="图片 22">
            <a:extLst>
              <a:ext uri="{FF2B5EF4-FFF2-40B4-BE49-F238E27FC236}">
                <a16:creationId xmlns:a16="http://schemas.microsoft.com/office/drawing/2014/main" id="{657F2262-7CAC-9485-41CD-F1F8067CD1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219" y="0"/>
            <a:ext cx="2280858" cy="3426641"/>
          </a:xfrm>
          <a:prstGeom prst="rect">
            <a:avLst/>
          </a:prstGeom>
        </p:spPr>
      </p:pic>
      <p:pic>
        <p:nvPicPr>
          <p:cNvPr id="21" name="图片 11">
            <a:extLst>
              <a:ext uri="{FF2B5EF4-FFF2-40B4-BE49-F238E27FC236}">
                <a16:creationId xmlns:a16="http://schemas.microsoft.com/office/drawing/2014/main" id="{FA4CF5E1-5C7A-1167-2473-6A09FFA63B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9886" y="-870022"/>
            <a:ext cx="5364474" cy="2276190"/>
          </a:xfrm>
          <a:prstGeom prst="rect">
            <a:avLst/>
          </a:prstGeom>
        </p:spPr>
      </p:pic>
      <p:sp>
        <p:nvSpPr>
          <p:cNvPr id="23" name="TextBox 22">
            <a:extLst>
              <a:ext uri="{FF2B5EF4-FFF2-40B4-BE49-F238E27FC236}">
                <a16:creationId xmlns:a16="http://schemas.microsoft.com/office/drawing/2014/main" id="{882CC3EE-BCD3-8401-F50D-78E84F1CA697}"/>
              </a:ext>
            </a:extLst>
          </p:cNvPr>
          <p:cNvSpPr txBox="1"/>
          <p:nvPr/>
        </p:nvSpPr>
        <p:spPr>
          <a:xfrm>
            <a:off x="3207592" y="355637"/>
            <a:ext cx="6543674" cy="1005660"/>
          </a:xfrm>
          <a:prstGeom prst="rect">
            <a:avLst/>
          </a:prstGeom>
          <a:noFill/>
        </p:spPr>
        <p:txBody>
          <a:bodyPr wrap="square">
            <a:spAutoFit/>
          </a:bodyPr>
          <a:lstStyle/>
          <a:p>
            <a:pPr marL="0" marR="0" algn="ctr">
              <a:lnSpc>
                <a:spcPct val="130000"/>
              </a:lnSpc>
              <a:spcBef>
                <a:spcPts val="0"/>
              </a:spcBef>
              <a:spcAft>
                <a:spcPts val="0"/>
              </a:spcAft>
            </a:pPr>
            <a:r>
              <a:rPr lang="en-US" sz="2400">
                <a:solidFill>
                  <a:srgbClr val="0000FF"/>
                </a:solidFill>
                <a:effectLst/>
                <a:latin typeface="Lobster Two" panose="02000506000000020003" pitchFamily="2" charset="0"/>
                <a:ea typeface="Calibri" panose="020F0502020204030204" pitchFamily="34" charset="0"/>
              </a:rPr>
              <a:t>Em hãy hệ thống lại nội dung bài học theo đặc trưng thể loại bằng sơ đồ tư duy dựa vào gợi ý sau:</a:t>
            </a:r>
          </a:p>
        </p:txBody>
      </p:sp>
      <p:pic>
        <p:nvPicPr>
          <p:cNvPr id="24" name="Picture 10">
            <a:extLst>
              <a:ext uri="{FF2B5EF4-FFF2-40B4-BE49-F238E27FC236}">
                <a16:creationId xmlns:a16="http://schemas.microsoft.com/office/drawing/2014/main" id="{4F10EB61-43C2-9C92-2D55-C3D848219A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7913" y="2897726"/>
            <a:ext cx="4668837" cy="144303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9">
            <a:extLst>
              <a:ext uri="{FF2B5EF4-FFF2-40B4-BE49-F238E27FC236}">
                <a16:creationId xmlns:a16="http://schemas.microsoft.com/office/drawing/2014/main" id="{437B8AF5-CFFD-9228-BD2D-CA7FA869C9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95450" y="3056476"/>
            <a:ext cx="5141913" cy="2413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
            <a:extLst>
              <a:ext uri="{FF2B5EF4-FFF2-40B4-BE49-F238E27FC236}">
                <a16:creationId xmlns:a16="http://schemas.microsoft.com/office/drawing/2014/main" id="{46F0DA69-568B-0D89-FE74-2BBE1E70050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19263" y="2873914"/>
            <a:ext cx="5105400" cy="146685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7">
            <a:extLst>
              <a:ext uri="{FF2B5EF4-FFF2-40B4-BE49-F238E27FC236}">
                <a16:creationId xmlns:a16="http://schemas.microsoft.com/office/drawing/2014/main" id="{7C5A2C16-A5D7-5A76-8A38-8D6780761F7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38388" y="1637251"/>
            <a:ext cx="4487862" cy="217011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a:extLst>
              <a:ext uri="{FF2B5EF4-FFF2-40B4-BE49-F238E27FC236}">
                <a16:creationId xmlns:a16="http://schemas.microsoft.com/office/drawing/2014/main" id="{9F2A1E17-8F2F-D444-BF53-4DAA50391B6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57913" y="3056476"/>
            <a:ext cx="4244975" cy="257175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5">
            <a:extLst>
              <a:ext uri="{FF2B5EF4-FFF2-40B4-BE49-F238E27FC236}">
                <a16:creationId xmlns:a16="http://schemas.microsoft.com/office/drawing/2014/main" id="{F15AE751-3697-B859-E528-F44B944FE67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57913" y="1648364"/>
            <a:ext cx="4281487" cy="215900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a:extLst>
              <a:ext uri="{FF2B5EF4-FFF2-40B4-BE49-F238E27FC236}">
                <a16:creationId xmlns:a16="http://schemas.microsoft.com/office/drawing/2014/main" id="{AA399045-F29A-E380-BCD6-346FAFAA7F4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921250" y="2218276"/>
            <a:ext cx="3116263" cy="2462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5767060"/>
      </p:ext>
    </p:extLst>
  </p:cSld>
  <p:clrMapOvr>
    <a:masterClrMapping/>
  </p:clrMapOvr>
  <mc:AlternateContent xmlns:mc="http://schemas.openxmlformats.org/markup-compatibility/2006" xmlns:p14="http://schemas.microsoft.com/office/powerpoint/2010/main">
    <mc:Choice Requires="p14">
      <p:transition spd="slow" p14:dur="1500" advClick="0" advTm="0">
        <p14:window dir="vert"/>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ox(out)">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left)">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left)">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right)">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ipe(right)">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right)">
                                      <p:cBhvr>
                                        <p:cTn id="3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sp>
        <p:nvSpPr>
          <p:cNvPr id="3" name="文本框 2">
            <a:extLst>
              <a:ext uri="{FF2B5EF4-FFF2-40B4-BE49-F238E27FC236}">
                <a16:creationId xmlns:a16="http://schemas.microsoft.com/office/drawing/2014/main" id="{813F4B1A-4FF2-4162-A55C-E3E1907F987C}"/>
              </a:ext>
            </a:extLst>
          </p:cNvPr>
          <p:cNvSpPr txBox="1"/>
          <p:nvPr/>
        </p:nvSpPr>
        <p:spPr>
          <a:xfrm>
            <a:off x="1351808" y="0"/>
            <a:ext cx="9488384" cy="769441"/>
          </a:xfrm>
          <a:prstGeom prst="rect">
            <a:avLst/>
          </a:prstGeom>
          <a:noFill/>
        </p:spPr>
        <p:txBody>
          <a:bodyPr wrap="square" rtlCol="0">
            <a:spAutoFit/>
          </a:bodyPr>
          <a:lstStyle/>
          <a:p>
            <a:pPr algn="ctr"/>
            <a:r>
              <a:rPr lang="en-US" altLang="zh-CN" sz="4400" b="1" spc="600">
                <a:latin typeface="Times New Roman" pitchFamily="18" charset="0"/>
                <a:ea typeface="华文中宋" panose="02010600040101010101" pitchFamily="2" charset="-122"/>
                <a:cs typeface="Times New Roman" pitchFamily="18" charset="0"/>
              </a:rPr>
              <a:t>Hướng dẫn tự học</a:t>
            </a:r>
            <a:endParaRPr lang="zh-CN" altLang="en-US" sz="4400" b="1" spc="600" dirty="0">
              <a:latin typeface="Times New Roman" pitchFamily="18" charset="0"/>
              <a:ea typeface="华文中宋" panose="02010600040101010101" pitchFamily="2" charset="-122"/>
              <a:cs typeface="Times New Roman" pitchFamily="18" charset="0"/>
            </a:endParaRPr>
          </a:p>
        </p:txBody>
      </p:sp>
      <p:sp>
        <p:nvSpPr>
          <p:cNvPr id="6" name="矩形 26">
            <a:extLst>
              <a:ext uri="{FF2B5EF4-FFF2-40B4-BE49-F238E27FC236}">
                <a16:creationId xmlns:a16="http://schemas.microsoft.com/office/drawing/2014/main" id="{4454A9B5-5FB3-AE8A-DB13-58D32AAEF159}"/>
              </a:ext>
            </a:extLst>
          </p:cNvPr>
          <p:cNvSpPr/>
          <p:nvPr/>
        </p:nvSpPr>
        <p:spPr>
          <a:xfrm>
            <a:off x="2163742" y="1867192"/>
            <a:ext cx="9436075" cy="1815882"/>
          </a:xfrm>
          <a:prstGeom prst="rect">
            <a:avLst/>
          </a:prstGeom>
        </p:spPr>
        <p:txBody>
          <a:bodyPr wrap="square">
            <a:spAutoFit/>
          </a:bodyPr>
          <a:lstStyle/>
          <a:p>
            <a:pPr algn="just"/>
            <a:r>
              <a:rPr lang="en-US" altLang="zh-CN" sz="2800" b="1" spc="300" dirty="0" err="1">
                <a:solidFill>
                  <a:srgbClr val="77384B"/>
                </a:solidFill>
                <a:latin typeface="Times New Roman" pitchFamily="18" charset="0"/>
                <a:ea typeface="华文中宋" panose="02010600040101010101" pitchFamily="2" charset="-122"/>
                <a:cs typeface="Times New Roman" pitchFamily="18" charset="0"/>
                <a:sym typeface="+mn-lt"/>
              </a:rPr>
              <a:t>Tìm</a:t>
            </a:r>
            <a:r>
              <a:rPr lang="en-US" altLang="zh-CN" sz="2800" b="1"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b="1" spc="300" dirty="0" err="1">
                <a:solidFill>
                  <a:srgbClr val="77384B"/>
                </a:solidFill>
                <a:latin typeface="Times New Roman" pitchFamily="18" charset="0"/>
                <a:ea typeface="华文中宋" panose="02010600040101010101" pitchFamily="2" charset="-122"/>
                <a:cs typeface="Times New Roman" pitchFamily="18" charset="0"/>
                <a:sym typeface="+mn-lt"/>
              </a:rPr>
              <a:t>đọc</a:t>
            </a:r>
            <a:r>
              <a:rPr lang="en-US" altLang="zh-CN" sz="2800" b="1"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b="1" spc="300" dirty="0" err="1">
                <a:solidFill>
                  <a:srgbClr val="77384B"/>
                </a:solidFill>
                <a:latin typeface="Times New Roman" pitchFamily="18" charset="0"/>
                <a:ea typeface="华文中宋" panose="02010600040101010101" pitchFamily="2" charset="-122"/>
                <a:cs typeface="Times New Roman" pitchFamily="18" charset="0"/>
                <a:sym typeface="+mn-lt"/>
              </a:rPr>
              <a:t>trên</a:t>
            </a:r>
            <a:r>
              <a:rPr lang="en-US" altLang="zh-CN" sz="2800" b="1" spc="300" dirty="0">
                <a:solidFill>
                  <a:srgbClr val="77384B"/>
                </a:solidFill>
                <a:latin typeface="Times New Roman" pitchFamily="18" charset="0"/>
                <a:ea typeface="华文中宋" panose="02010600040101010101" pitchFamily="2" charset="-122"/>
                <a:cs typeface="Times New Roman" pitchFamily="18" charset="0"/>
                <a:sym typeface="+mn-lt"/>
              </a:rPr>
              <a:t> Internet </a:t>
            </a:r>
            <a:r>
              <a:rPr lang="en-US" altLang="zh-CN" sz="2800" b="1" spc="300" dirty="0" err="1">
                <a:solidFill>
                  <a:srgbClr val="77384B"/>
                </a:solidFill>
                <a:latin typeface="Times New Roman" pitchFamily="18" charset="0"/>
                <a:ea typeface="华文中宋" panose="02010600040101010101" pitchFamily="2" charset="-122"/>
                <a:cs typeface="Times New Roman" pitchFamily="18" charset="0"/>
                <a:sym typeface="+mn-lt"/>
              </a:rPr>
              <a:t>một</a:t>
            </a:r>
            <a:r>
              <a:rPr lang="en-US" altLang="zh-CN" sz="2800" b="1"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b="1" spc="300" dirty="0" err="1">
                <a:solidFill>
                  <a:srgbClr val="77384B"/>
                </a:solidFill>
                <a:latin typeface="Times New Roman" pitchFamily="18" charset="0"/>
                <a:ea typeface="华文中宋" panose="02010600040101010101" pitchFamily="2" charset="-122"/>
                <a:cs typeface="Times New Roman" pitchFamily="18" charset="0"/>
                <a:sym typeface="+mn-lt"/>
              </a:rPr>
              <a:t>số</a:t>
            </a:r>
            <a:r>
              <a:rPr lang="en-US" altLang="zh-CN" sz="2800" b="1"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b="1" spc="300" dirty="0" err="1">
                <a:solidFill>
                  <a:srgbClr val="77384B"/>
                </a:solidFill>
                <a:latin typeface="Times New Roman" pitchFamily="18" charset="0"/>
                <a:ea typeface="华文中宋" panose="02010600040101010101" pitchFamily="2" charset="-122"/>
                <a:cs typeface="Times New Roman" pitchFamily="18" charset="0"/>
                <a:sym typeface="+mn-lt"/>
              </a:rPr>
              <a:t>bài</a:t>
            </a:r>
            <a:r>
              <a:rPr lang="en-US" altLang="zh-CN" sz="2800" b="1"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b="1" spc="300" dirty="0" err="1">
                <a:solidFill>
                  <a:srgbClr val="77384B"/>
                </a:solidFill>
                <a:latin typeface="Times New Roman" pitchFamily="18" charset="0"/>
                <a:ea typeface="华文中宋" panose="02010600040101010101" pitchFamily="2" charset="-122"/>
                <a:cs typeface="Times New Roman" pitchFamily="18" charset="0"/>
                <a:sym typeface="+mn-lt"/>
              </a:rPr>
              <a:t>thơ</a:t>
            </a:r>
            <a:r>
              <a:rPr lang="en-US" altLang="zh-CN" sz="2800" b="1"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b="1" spc="300" dirty="0" err="1">
                <a:solidFill>
                  <a:srgbClr val="77384B"/>
                </a:solidFill>
                <a:latin typeface="Times New Roman" pitchFamily="18" charset="0"/>
                <a:ea typeface="华文中宋" panose="02010600040101010101" pitchFamily="2" charset="-122"/>
                <a:cs typeface="Times New Roman" pitchFamily="18" charset="0"/>
                <a:sym typeface="+mn-lt"/>
              </a:rPr>
              <a:t>của</a:t>
            </a:r>
            <a:r>
              <a:rPr lang="en-US" altLang="zh-CN" sz="2800" b="1"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b="1" spc="300" dirty="0" err="1">
                <a:solidFill>
                  <a:srgbClr val="77384B"/>
                </a:solidFill>
                <a:latin typeface="Times New Roman" pitchFamily="18" charset="0"/>
                <a:ea typeface="华文中宋" panose="02010600040101010101" pitchFamily="2" charset="-122"/>
                <a:cs typeface="Times New Roman" pitchFamily="18" charset="0"/>
                <a:sym typeface="+mn-lt"/>
              </a:rPr>
              <a:t>Bà</a:t>
            </a:r>
            <a:r>
              <a:rPr lang="en-US" altLang="zh-CN" sz="2800" b="1"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b="1" spc="300" dirty="0" err="1">
                <a:solidFill>
                  <a:srgbClr val="77384B"/>
                </a:solidFill>
                <a:latin typeface="Times New Roman" pitchFamily="18" charset="0"/>
                <a:ea typeface="华文中宋" panose="02010600040101010101" pitchFamily="2" charset="-122"/>
                <a:cs typeface="Times New Roman" pitchFamily="18" charset="0"/>
                <a:sym typeface="+mn-lt"/>
              </a:rPr>
              <a:t>Huyện</a:t>
            </a:r>
            <a:r>
              <a:rPr lang="en-US" altLang="zh-CN" sz="2800" b="1"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b="1" spc="300" dirty="0" err="1">
                <a:solidFill>
                  <a:srgbClr val="77384B"/>
                </a:solidFill>
                <a:latin typeface="Times New Roman" pitchFamily="18" charset="0"/>
                <a:ea typeface="华文中宋" panose="02010600040101010101" pitchFamily="2" charset="-122"/>
                <a:cs typeface="Times New Roman" pitchFamily="18" charset="0"/>
                <a:sym typeface="+mn-lt"/>
              </a:rPr>
              <a:t>Thanh</a:t>
            </a:r>
            <a:r>
              <a:rPr lang="en-US" altLang="zh-CN" sz="2800" b="1"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b="1" spc="300" dirty="0" err="1">
                <a:solidFill>
                  <a:srgbClr val="77384B"/>
                </a:solidFill>
                <a:latin typeface="Times New Roman" pitchFamily="18" charset="0"/>
                <a:ea typeface="华文中宋" panose="02010600040101010101" pitchFamily="2" charset="-122"/>
                <a:cs typeface="Times New Roman" pitchFamily="18" charset="0"/>
                <a:sym typeface="+mn-lt"/>
              </a:rPr>
              <a:t>Quan</a:t>
            </a:r>
            <a:r>
              <a:rPr lang="en-US" altLang="zh-CN" sz="2800" b="1"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b="1" i="1" spc="300" dirty="0" err="1">
                <a:solidFill>
                  <a:srgbClr val="77384B"/>
                </a:solidFill>
                <a:latin typeface="Times New Roman" pitchFamily="18" charset="0"/>
                <a:ea typeface="华文中宋" panose="02010600040101010101" pitchFamily="2" charset="-122"/>
                <a:cs typeface="Times New Roman" pitchFamily="18" charset="0"/>
                <a:sym typeface="+mn-lt"/>
              </a:rPr>
              <a:t>Thăng</a:t>
            </a:r>
            <a:r>
              <a:rPr lang="en-US" altLang="zh-CN" sz="2800" b="1" i="1" spc="300" dirty="0">
                <a:solidFill>
                  <a:srgbClr val="77384B"/>
                </a:solidFill>
                <a:latin typeface="Times New Roman" pitchFamily="18" charset="0"/>
                <a:ea typeface="华文中宋" panose="02010600040101010101" pitchFamily="2" charset="-122"/>
                <a:cs typeface="Times New Roman" pitchFamily="18" charset="0"/>
                <a:sym typeface="+mn-lt"/>
              </a:rPr>
              <a:t> Long </a:t>
            </a:r>
            <a:r>
              <a:rPr lang="en-US" altLang="zh-CN" sz="2800" b="1" i="1" spc="300" dirty="0" err="1">
                <a:solidFill>
                  <a:srgbClr val="77384B"/>
                </a:solidFill>
                <a:latin typeface="Times New Roman" pitchFamily="18" charset="0"/>
                <a:ea typeface="华文中宋" panose="02010600040101010101" pitchFamily="2" charset="-122"/>
                <a:cs typeface="Times New Roman" pitchFamily="18" charset="0"/>
                <a:sym typeface="+mn-lt"/>
              </a:rPr>
              <a:t>thành</a:t>
            </a:r>
            <a:r>
              <a:rPr lang="en-US" altLang="zh-CN" sz="2800" b="1" i="1"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b="1" i="1" spc="300" dirty="0" err="1">
                <a:solidFill>
                  <a:srgbClr val="77384B"/>
                </a:solidFill>
                <a:latin typeface="Times New Roman" pitchFamily="18" charset="0"/>
                <a:ea typeface="华文中宋" panose="02010600040101010101" pitchFamily="2" charset="-122"/>
                <a:cs typeface="Times New Roman" pitchFamily="18" charset="0"/>
                <a:sym typeface="+mn-lt"/>
              </a:rPr>
              <a:t>hoài</a:t>
            </a:r>
            <a:r>
              <a:rPr lang="en-US" altLang="zh-CN" sz="2800" b="1" i="1"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b="1" i="1" spc="300" dirty="0" err="1">
                <a:solidFill>
                  <a:srgbClr val="77384B"/>
                </a:solidFill>
                <a:latin typeface="Times New Roman" pitchFamily="18" charset="0"/>
                <a:ea typeface="华文中宋" panose="02010600040101010101" pitchFamily="2" charset="-122"/>
                <a:cs typeface="Times New Roman" pitchFamily="18" charset="0"/>
                <a:sym typeface="+mn-lt"/>
              </a:rPr>
              <a:t>cổ</a:t>
            </a:r>
            <a:r>
              <a:rPr lang="en-US" altLang="zh-CN" sz="2800" b="1" i="1"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b="1" i="1" spc="300" dirty="0" err="1">
                <a:solidFill>
                  <a:srgbClr val="77384B"/>
                </a:solidFill>
                <a:latin typeface="Times New Roman" pitchFamily="18" charset="0"/>
                <a:ea typeface="华文中宋" panose="02010600040101010101" pitchFamily="2" charset="-122"/>
                <a:cs typeface="Times New Roman" pitchFamily="18" charset="0"/>
                <a:sym typeface="+mn-lt"/>
              </a:rPr>
              <a:t>Chiều</a:t>
            </a:r>
            <a:r>
              <a:rPr lang="en-US" altLang="zh-CN" sz="2800" b="1" i="1"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b="1" i="1" spc="300" dirty="0" err="1">
                <a:solidFill>
                  <a:srgbClr val="77384B"/>
                </a:solidFill>
                <a:latin typeface="Times New Roman" pitchFamily="18" charset="0"/>
                <a:ea typeface="华文中宋" panose="02010600040101010101" pitchFamily="2" charset="-122"/>
                <a:cs typeface="Times New Roman" pitchFamily="18" charset="0"/>
                <a:sym typeface="+mn-lt"/>
              </a:rPr>
              <a:t>nhớ</a:t>
            </a:r>
            <a:r>
              <a:rPr lang="en-US" altLang="zh-CN" sz="2800" b="1" i="1"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b="1" i="1" spc="300" dirty="0" err="1">
                <a:solidFill>
                  <a:srgbClr val="77384B"/>
                </a:solidFill>
                <a:latin typeface="Times New Roman" pitchFamily="18" charset="0"/>
                <a:ea typeface="华文中宋" panose="02010600040101010101" pitchFamily="2" charset="-122"/>
                <a:cs typeface="Times New Roman" pitchFamily="18" charset="0"/>
                <a:sym typeface="+mn-lt"/>
              </a:rPr>
              <a:t>nhà</a:t>
            </a:r>
            <a:r>
              <a:rPr lang="en-US" altLang="zh-CN" sz="2800" b="1" i="1"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b="1" i="1" spc="300" dirty="0" err="1">
                <a:solidFill>
                  <a:srgbClr val="77384B"/>
                </a:solidFill>
                <a:latin typeface="Times New Roman" pitchFamily="18" charset="0"/>
                <a:ea typeface="华文中宋" panose="02010600040101010101" pitchFamily="2" charset="-122"/>
                <a:cs typeface="Times New Roman" pitchFamily="18" charset="0"/>
                <a:sym typeface="+mn-lt"/>
              </a:rPr>
              <a:t>Chùa</a:t>
            </a:r>
            <a:r>
              <a:rPr lang="en-US" altLang="zh-CN" sz="2800" b="1" i="1"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b="1" i="1" spc="300" dirty="0" err="1">
                <a:solidFill>
                  <a:srgbClr val="77384B"/>
                </a:solidFill>
                <a:latin typeface="Times New Roman" pitchFamily="18" charset="0"/>
                <a:ea typeface="华文中宋" panose="02010600040101010101" pitchFamily="2" charset="-122"/>
                <a:cs typeface="Times New Roman" pitchFamily="18" charset="0"/>
                <a:sym typeface="+mn-lt"/>
              </a:rPr>
              <a:t>Trấn</a:t>
            </a:r>
            <a:r>
              <a:rPr lang="en-US" altLang="zh-CN" sz="2800" b="1" i="1"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b="1" i="1" spc="300" dirty="0" err="1">
                <a:solidFill>
                  <a:srgbClr val="77384B"/>
                </a:solidFill>
                <a:latin typeface="Times New Roman" pitchFamily="18" charset="0"/>
                <a:ea typeface="华文中宋" panose="02010600040101010101" pitchFamily="2" charset="-122"/>
                <a:cs typeface="Times New Roman" pitchFamily="18" charset="0"/>
                <a:sym typeface="+mn-lt"/>
              </a:rPr>
              <a:t>Bắc</a:t>
            </a:r>
            <a:r>
              <a:rPr lang="en-US" altLang="zh-CN" sz="2800" b="1" i="1"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b="1" i="1" spc="300" dirty="0" err="1">
                <a:solidFill>
                  <a:srgbClr val="77384B"/>
                </a:solidFill>
                <a:latin typeface="Times New Roman" pitchFamily="18" charset="0"/>
                <a:ea typeface="华文中宋" panose="02010600040101010101" pitchFamily="2" charset="-122"/>
                <a:cs typeface="Times New Roman" pitchFamily="18" charset="0"/>
                <a:sym typeface="+mn-lt"/>
              </a:rPr>
              <a:t>Cảnh</a:t>
            </a:r>
            <a:r>
              <a:rPr lang="en-US" altLang="zh-CN" sz="2800" b="1" i="1"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b="1" i="1" spc="300" dirty="0" err="1">
                <a:solidFill>
                  <a:srgbClr val="77384B"/>
                </a:solidFill>
                <a:latin typeface="Times New Roman" pitchFamily="18" charset="0"/>
                <a:ea typeface="华文中宋" panose="02010600040101010101" pitchFamily="2" charset="-122"/>
                <a:cs typeface="Times New Roman" pitchFamily="18" charset="0"/>
                <a:sym typeface="+mn-lt"/>
              </a:rPr>
              <a:t>chiều</a:t>
            </a:r>
            <a:r>
              <a:rPr lang="en-US" altLang="zh-CN" sz="2800" b="1" i="1"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b="1" i="1" spc="300" dirty="0" err="1">
                <a:solidFill>
                  <a:srgbClr val="77384B"/>
                </a:solidFill>
                <a:latin typeface="Times New Roman" pitchFamily="18" charset="0"/>
                <a:ea typeface="华文中宋" panose="02010600040101010101" pitchFamily="2" charset="-122"/>
                <a:cs typeface="Times New Roman" pitchFamily="18" charset="0"/>
                <a:sym typeface="+mn-lt"/>
              </a:rPr>
              <a:t>hôm</a:t>
            </a:r>
            <a:r>
              <a:rPr lang="en-US" altLang="zh-CN" sz="2800" b="1" i="1"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b="1" i="1" spc="300" dirty="0" err="1">
                <a:solidFill>
                  <a:srgbClr val="77384B"/>
                </a:solidFill>
                <a:latin typeface="Times New Roman" pitchFamily="18" charset="0"/>
                <a:ea typeface="华文中宋" panose="02010600040101010101" pitchFamily="2" charset="-122"/>
                <a:cs typeface="Times New Roman" pitchFamily="18" charset="0"/>
                <a:sym typeface="+mn-lt"/>
              </a:rPr>
              <a:t>Đền</a:t>
            </a:r>
            <a:r>
              <a:rPr lang="en-US" altLang="zh-CN" sz="2800" b="1" i="1"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b="1" i="1" spc="300" dirty="0" err="1">
                <a:solidFill>
                  <a:srgbClr val="77384B"/>
                </a:solidFill>
                <a:latin typeface="Times New Roman" pitchFamily="18" charset="0"/>
                <a:ea typeface="华文中宋" panose="02010600040101010101" pitchFamily="2" charset="-122"/>
                <a:cs typeface="Times New Roman" pitchFamily="18" charset="0"/>
                <a:sym typeface="+mn-lt"/>
              </a:rPr>
              <a:t>Trấn</a:t>
            </a:r>
            <a:r>
              <a:rPr lang="en-US" altLang="zh-CN" sz="2800" b="1" i="1"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b="1" i="1" spc="300" dirty="0" err="1">
                <a:solidFill>
                  <a:srgbClr val="77384B"/>
                </a:solidFill>
                <a:latin typeface="Times New Roman" pitchFamily="18" charset="0"/>
                <a:ea typeface="华文中宋" panose="02010600040101010101" pitchFamily="2" charset="-122"/>
                <a:cs typeface="Times New Roman" pitchFamily="18" charset="0"/>
                <a:sym typeface="+mn-lt"/>
              </a:rPr>
              <a:t>Võ</a:t>
            </a:r>
            <a:r>
              <a:rPr lang="en-US" altLang="zh-CN" sz="2800" b="1" i="1" spc="300" dirty="0">
                <a:solidFill>
                  <a:srgbClr val="77384B"/>
                </a:solidFill>
                <a:latin typeface="Times New Roman" pitchFamily="18" charset="0"/>
                <a:ea typeface="华文中宋" panose="02010600040101010101" pitchFamily="2" charset="-122"/>
                <a:cs typeface="Times New Roman" pitchFamily="18" charset="0"/>
                <a:sym typeface="+mn-lt"/>
              </a:rPr>
              <a:t>.</a:t>
            </a:r>
            <a:endParaRPr lang="zh-CN" altLang="en-US" sz="2800" b="1" spc="300" dirty="0">
              <a:solidFill>
                <a:srgbClr val="77384B"/>
              </a:solidFill>
              <a:latin typeface="Times New Roman" pitchFamily="18" charset="0"/>
              <a:ea typeface="华文中宋" panose="02010600040101010101" pitchFamily="2" charset="-122"/>
              <a:cs typeface="Times New Roman" pitchFamily="18" charset="0"/>
              <a:sym typeface="+mn-lt"/>
            </a:endParaRPr>
          </a:p>
        </p:txBody>
      </p:sp>
      <p:pic>
        <p:nvPicPr>
          <p:cNvPr id="7" name="图片 25">
            <a:extLst>
              <a:ext uri="{FF2B5EF4-FFF2-40B4-BE49-F238E27FC236}">
                <a16:creationId xmlns:a16="http://schemas.microsoft.com/office/drawing/2014/main" id="{F5AF0D39-3FA7-562B-86E8-BA0D43300F22}"/>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9396"/>
                    </a14:imgEffect>
                    <a14:imgEffect>
                      <a14:saturation sat="297000"/>
                    </a14:imgEffect>
                  </a14:imgLayer>
                </a14:imgProps>
              </a:ext>
              <a:ext uri="{28A0092B-C50C-407E-A947-70E740481C1C}">
                <a14:useLocalDpi xmlns:a14="http://schemas.microsoft.com/office/drawing/2010/main" val="0"/>
              </a:ext>
            </a:extLst>
          </a:blip>
          <a:stretch>
            <a:fillRect/>
          </a:stretch>
        </p:blipFill>
        <p:spPr>
          <a:xfrm>
            <a:off x="993768" y="824124"/>
            <a:ext cx="1237671" cy="802423"/>
          </a:xfrm>
          <a:prstGeom prst="rect">
            <a:avLst/>
          </a:prstGeom>
        </p:spPr>
      </p:pic>
      <p:sp>
        <p:nvSpPr>
          <p:cNvPr id="8" name="矩形 26">
            <a:extLst>
              <a:ext uri="{FF2B5EF4-FFF2-40B4-BE49-F238E27FC236}">
                <a16:creationId xmlns:a16="http://schemas.microsoft.com/office/drawing/2014/main" id="{C7CE68BF-DF4C-3219-DC5C-DD6BA4F486BB}"/>
              </a:ext>
            </a:extLst>
          </p:cNvPr>
          <p:cNvSpPr/>
          <p:nvPr/>
        </p:nvSpPr>
        <p:spPr>
          <a:xfrm>
            <a:off x="2163742" y="963725"/>
            <a:ext cx="9628950" cy="523220"/>
          </a:xfrm>
          <a:prstGeom prst="rect">
            <a:avLst/>
          </a:prstGeom>
        </p:spPr>
        <p:txBody>
          <a:bodyPr wrap="square">
            <a:spAutoFit/>
          </a:bodyPr>
          <a:lstStyle/>
          <a:p>
            <a:pPr algn="just"/>
            <a:r>
              <a:rPr lang="en-US" altLang="zh-CN" sz="2800" b="1" spc="300" dirty="0" err="1">
                <a:solidFill>
                  <a:srgbClr val="77384B"/>
                </a:solidFill>
                <a:latin typeface="Times New Roman" pitchFamily="18" charset="0"/>
                <a:ea typeface="华文中宋" panose="02010600040101010101" pitchFamily="2" charset="-122"/>
                <a:cs typeface="Times New Roman" pitchFamily="18" charset="0"/>
                <a:sym typeface="+mn-lt"/>
              </a:rPr>
              <a:t>Đọc</a:t>
            </a:r>
            <a:r>
              <a:rPr lang="en-US" altLang="zh-CN" sz="2800" b="1"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b="1" spc="300" dirty="0" err="1">
                <a:solidFill>
                  <a:srgbClr val="77384B"/>
                </a:solidFill>
                <a:latin typeface="Times New Roman" pitchFamily="18" charset="0"/>
                <a:ea typeface="华文中宋" panose="02010600040101010101" pitchFamily="2" charset="-122"/>
                <a:cs typeface="Times New Roman" pitchFamily="18" charset="0"/>
                <a:sym typeface="+mn-lt"/>
              </a:rPr>
              <a:t>lại</a:t>
            </a:r>
            <a:r>
              <a:rPr lang="en-US" altLang="zh-CN" sz="2800" b="1"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b="1" spc="300" dirty="0" err="1">
                <a:solidFill>
                  <a:srgbClr val="77384B"/>
                </a:solidFill>
                <a:latin typeface="Times New Roman" pitchFamily="18" charset="0"/>
                <a:ea typeface="华文中宋" panose="02010600040101010101" pitchFamily="2" charset="-122"/>
                <a:cs typeface="Times New Roman" pitchFamily="18" charset="0"/>
                <a:sym typeface="+mn-lt"/>
              </a:rPr>
              <a:t>bài</a:t>
            </a:r>
            <a:r>
              <a:rPr lang="en-US" altLang="zh-CN" sz="2800" b="1"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b="1" spc="300" dirty="0" err="1">
                <a:solidFill>
                  <a:srgbClr val="77384B"/>
                </a:solidFill>
                <a:latin typeface="Times New Roman" pitchFamily="18" charset="0"/>
                <a:ea typeface="华文中宋" panose="02010600040101010101" pitchFamily="2" charset="-122"/>
                <a:cs typeface="Times New Roman" pitchFamily="18" charset="0"/>
                <a:sym typeface="+mn-lt"/>
              </a:rPr>
              <a:t>thơ</a:t>
            </a:r>
            <a:r>
              <a:rPr lang="en-US" altLang="zh-CN" sz="2800" b="1"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b="1" spc="300" dirty="0" err="1">
                <a:solidFill>
                  <a:srgbClr val="77384B"/>
                </a:solidFill>
                <a:latin typeface="Times New Roman" pitchFamily="18" charset="0"/>
                <a:ea typeface="华文中宋" panose="02010600040101010101" pitchFamily="2" charset="-122"/>
                <a:cs typeface="Times New Roman" pitchFamily="18" charset="0"/>
                <a:sym typeface="+mn-lt"/>
              </a:rPr>
              <a:t>xem</a:t>
            </a:r>
            <a:r>
              <a:rPr lang="en-US" altLang="zh-CN" sz="2800" b="1"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b="1" spc="300" dirty="0" err="1">
                <a:solidFill>
                  <a:srgbClr val="77384B"/>
                </a:solidFill>
                <a:latin typeface="Times New Roman" pitchFamily="18" charset="0"/>
                <a:ea typeface="华文中宋" panose="02010600040101010101" pitchFamily="2" charset="-122"/>
                <a:cs typeface="Times New Roman" pitchFamily="18" charset="0"/>
                <a:sym typeface="+mn-lt"/>
              </a:rPr>
              <a:t>lại</a:t>
            </a:r>
            <a:r>
              <a:rPr lang="en-US" altLang="zh-CN" sz="2800" b="1"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b="1" spc="300" dirty="0" err="1">
                <a:solidFill>
                  <a:srgbClr val="77384B"/>
                </a:solidFill>
                <a:latin typeface="Times New Roman" pitchFamily="18" charset="0"/>
                <a:ea typeface="华文中宋" panose="02010600040101010101" pitchFamily="2" charset="-122"/>
                <a:cs typeface="Times New Roman" pitchFamily="18" charset="0"/>
                <a:sym typeface="+mn-lt"/>
              </a:rPr>
              <a:t>nội</a:t>
            </a:r>
            <a:r>
              <a:rPr lang="en-US" altLang="zh-CN" sz="2800" b="1" spc="300" dirty="0">
                <a:solidFill>
                  <a:srgbClr val="77384B"/>
                </a:solidFill>
                <a:latin typeface="Times New Roman" pitchFamily="18" charset="0"/>
                <a:ea typeface="华文中宋" panose="02010600040101010101" pitchFamily="2" charset="-122"/>
                <a:cs typeface="Times New Roman" pitchFamily="18" charset="0"/>
                <a:sym typeface="+mn-lt"/>
              </a:rPr>
              <a:t> dung </a:t>
            </a:r>
            <a:r>
              <a:rPr lang="en-US" altLang="zh-CN" sz="2800" b="1" spc="300" dirty="0" err="1">
                <a:solidFill>
                  <a:srgbClr val="77384B"/>
                </a:solidFill>
                <a:latin typeface="Times New Roman" pitchFamily="18" charset="0"/>
                <a:ea typeface="华文中宋" panose="02010600040101010101" pitchFamily="2" charset="-122"/>
                <a:cs typeface="Times New Roman" pitchFamily="18" charset="0"/>
                <a:sym typeface="+mn-lt"/>
              </a:rPr>
              <a:t>bài</a:t>
            </a:r>
            <a:r>
              <a:rPr lang="en-US" altLang="zh-CN" sz="2800" b="1" spc="300" dirty="0">
                <a:solidFill>
                  <a:srgbClr val="77384B"/>
                </a:solidFill>
                <a:latin typeface="Times New Roman" pitchFamily="18" charset="0"/>
                <a:ea typeface="华文中宋" panose="02010600040101010101" pitchFamily="2" charset="-122"/>
                <a:cs typeface="Times New Roman" pitchFamily="18" charset="0"/>
                <a:sym typeface="+mn-lt"/>
              </a:rPr>
              <a:t> </a:t>
            </a:r>
            <a:r>
              <a:rPr lang="en-US" altLang="zh-CN" sz="2800" b="1" spc="300" dirty="0" err="1">
                <a:solidFill>
                  <a:srgbClr val="77384B"/>
                </a:solidFill>
                <a:latin typeface="Times New Roman" pitchFamily="18" charset="0"/>
                <a:ea typeface="华文中宋" panose="02010600040101010101" pitchFamily="2" charset="-122"/>
                <a:cs typeface="Times New Roman" pitchFamily="18" charset="0"/>
                <a:sym typeface="+mn-lt"/>
              </a:rPr>
              <a:t>học</a:t>
            </a:r>
            <a:endParaRPr lang="zh-CN" altLang="en-US" sz="2800" b="1" spc="300" dirty="0">
              <a:solidFill>
                <a:srgbClr val="77384B"/>
              </a:solidFill>
              <a:latin typeface="Times New Roman" pitchFamily="18" charset="0"/>
              <a:ea typeface="华文中宋" panose="02010600040101010101" pitchFamily="2" charset="-122"/>
              <a:cs typeface="Times New Roman" pitchFamily="18" charset="0"/>
              <a:sym typeface="+mn-lt"/>
            </a:endParaRPr>
          </a:p>
        </p:txBody>
      </p:sp>
      <p:pic>
        <p:nvPicPr>
          <p:cNvPr id="9" name="图片 25">
            <a:extLst>
              <a:ext uri="{FF2B5EF4-FFF2-40B4-BE49-F238E27FC236}">
                <a16:creationId xmlns:a16="http://schemas.microsoft.com/office/drawing/2014/main" id="{A853B367-946B-6EE7-EBCF-BD6B1BE70F74}"/>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9396"/>
                    </a14:imgEffect>
                    <a14:imgEffect>
                      <a14:saturation sat="297000"/>
                    </a14:imgEffect>
                  </a14:imgLayer>
                </a14:imgProps>
              </a:ext>
              <a:ext uri="{28A0092B-C50C-407E-A947-70E740481C1C}">
                <a14:useLocalDpi xmlns:a14="http://schemas.microsoft.com/office/drawing/2010/main" val="0"/>
              </a:ext>
            </a:extLst>
          </a:blip>
          <a:stretch>
            <a:fillRect/>
          </a:stretch>
        </p:blipFill>
        <p:spPr>
          <a:xfrm>
            <a:off x="993768" y="2164789"/>
            <a:ext cx="1237671" cy="802423"/>
          </a:xfrm>
          <a:prstGeom prst="rect">
            <a:avLst/>
          </a:prstGeom>
        </p:spPr>
      </p:pic>
      <p:pic>
        <p:nvPicPr>
          <p:cNvPr id="10" name="图片 25">
            <a:extLst>
              <a:ext uri="{FF2B5EF4-FFF2-40B4-BE49-F238E27FC236}">
                <a16:creationId xmlns:a16="http://schemas.microsoft.com/office/drawing/2014/main" id="{6D1C7AD5-AAB2-4BF0-D866-94AE6A20A68E}"/>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9396"/>
                    </a14:imgEffect>
                    <a14:imgEffect>
                      <a14:saturation sat="297000"/>
                    </a14:imgEffect>
                  </a14:imgLayer>
                </a14:imgProps>
              </a:ext>
              <a:ext uri="{28A0092B-C50C-407E-A947-70E740481C1C}">
                <a14:useLocalDpi xmlns:a14="http://schemas.microsoft.com/office/drawing/2010/main" val="0"/>
              </a:ext>
            </a:extLst>
          </a:blip>
          <a:stretch>
            <a:fillRect/>
          </a:stretch>
        </p:blipFill>
        <p:spPr>
          <a:xfrm>
            <a:off x="993768" y="3923719"/>
            <a:ext cx="1237671" cy="802423"/>
          </a:xfrm>
          <a:prstGeom prst="rect">
            <a:avLst/>
          </a:prstGeom>
        </p:spPr>
      </p:pic>
      <p:sp>
        <p:nvSpPr>
          <p:cNvPr id="11" name="矩形 26">
            <a:extLst>
              <a:ext uri="{FF2B5EF4-FFF2-40B4-BE49-F238E27FC236}">
                <a16:creationId xmlns:a16="http://schemas.microsoft.com/office/drawing/2014/main" id="{8A0EB4E3-7A44-0BA6-F120-34A6C801514E}"/>
              </a:ext>
            </a:extLst>
          </p:cNvPr>
          <p:cNvSpPr/>
          <p:nvPr/>
        </p:nvSpPr>
        <p:spPr>
          <a:xfrm>
            <a:off x="2163742" y="4116361"/>
            <a:ext cx="9628950" cy="523220"/>
          </a:xfrm>
          <a:prstGeom prst="rect">
            <a:avLst/>
          </a:prstGeom>
        </p:spPr>
        <p:txBody>
          <a:bodyPr wrap="square">
            <a:spAutoFit/>
          </a:bodyPr>
          <a:lstStyle/>
          <a:p>
            <a:pPr algn="just"/>
            <a:r>
              <a:rPr lang="en-US" altLang="zh-CN" sz="2800" b="1" spc="300">
                <a:solidFill>
                  <a:srgbClr val="77384B"/>
                </a:solidFill>
                <a:latin typeface="Times New Roman" pitchFamily="18" charset="0"/>
                <a:ea typeface="华文中宋" panose="02010600040101010101" pitchFamily="2" charset="-122"/>
                <a:cs typeface="Times New Roman" pitchFamily="18" charset="0"/>
                <a:sym typeface="+mn-lt"/>
              </a:rPr>
              <a:t>Xem lại cách đọc hiểu thể thơ Thất ngôn bát cú.</a:t>
            </a:r>
            <a:endParaRPr lang="zh-CN" altLang="en-US" sz="2800" b="1" spc="300" dirty="0">
              <a:solidFill>
                <a:srgbClr val="77384B"/>
              </a:solidFill>
              <a:latin typeface="Times New Roman" pitchFamily="18" charset="0"/>
              <a:ea typeface="华文中宋" panose="02010600040101010101" pitchFamily="2" charset="-122"/>
              <a:cs typeface="Times New Roman" pitchFamily="18" charset="0"/>
              <a:sym typeface="+mn-lt"/>
            </a:endParaRPr>
          </a:p>
        </p:txBody>
      </p:sp>
      <p:pic>
        <p:nvPicPr>
          <p:cNvPr id="13" name="图片 25">
            <a:extLst>
              <a:ext uri="{FF2B5EF4-FFF2-40B4-BE49-F238E27FC236}">
                <a16:creationId xmlns:a16="http://schemas.microsoft.com/office/drawing/2014/main" id="{613DA07C-74BE-9C65-C7B7-59DF10F1FA9C}"/>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9396"/>
                    </a14:imgEffect>
                    <a14:imgEffect>
                      <a14:saturation sat="297000"/>
                    </a14:imgEffect>
                  </a14:imgLayer>
                </a14:imgProps>
              </a:ext>
              <a:ext uri="{28A0092B-C50C-407E-A947-70E740481C1C}">
                <a14:useLocalDpi xmlns:a14="http://schemas.microsoft.com/office/drawing/2010/main" val="0"/>
              </a:ext>
            </a:extLst>
          </a:blip>
          <a:stretch>
            <a:fillRect/>
          </a:stretch>
        </p:blipFill>
        <p:spPr>
          <a:xfrm>
            <a:off x="993768" y="5028346"/>
            <a:ext cx="1237671" cy="802423"/>
          </a:xfrm>
          <a:prstGeom prst="rect">
            <a:avLst/>
          </a:prstGeom>
        </p:spPr>
      </p:pic>
      <p:sp>
        <p:nvSpPr>
          <p:cNvPr id="14" name="矩形 26">
            <a:extLst>
              <a:ext uri="{FF2B5EF4-FFF2-40B4-BE49-F238E27FC236}">
                <a16:creationId xmlns:a16="http://schemas.microsoft.com/office/drawing/2014/main" id="{E14336D4-F7FC-BE25-1314-928758D29763}"/>
              </a:ext>
            </a:extLst>
          </p:cNvPr>
          <p:cNvSpPr/>
          <p:nvPr/>
        </p:nvSpPr>
        <p:spPr>
          <a:xfrm>
            <a:off x="2163742" y="5220988"/>
            <a:ext cx="9628950" cy="523220"/>
          </a:xfrm>
          <a:prstGeom prst="rect">
            <a:avLst/>
          </a:prstGeom>
        </p:spPr>
        <p:txBody>
          <a:bodyPr wrap="square">
            <a:spAutoFit/>
          </a:bodyPr>
          <a:lstStyle/>
          <a:p>
            <a:pPr algn="just"/>
            <a:r>
              <a:rPr lang="en-US" altLang="zh-CN" sz="2800" b="1" spc="300">
                <a:solidFill>
                  <a:srgbClr val="77384B"/>
                </a:solidFill>
                <a:latin typeface="Times New Roman" pitchFamily="18" charset="0"/>
                <a:ea typeface="华文中宋" panose="02010600040101010101" pitchFamily="2" charset="-122"/>
                <a:cs typeface="Times New Roman" pitchFamily="18" charset="0"/>
                <a:sym typeface="+mn-lt"/>
              </a:rPr>
              <a:t>Chuẩn bị bài: </a:t>
            </a:r>
            <a:r>
              <a:rPr lang="en-US" altLang="zh-CN" sz="2800" b="1" i="1" spc="300">
                <a:solidFill>
                  <a:srgbClr val="77384B"/>
                </a:solidFill>
                <a:latin typeface="Times New Roman" pitchFamily="18" charset="0"/>
                <a:ea typeface="华文中宋" panose="02010600040101010101" pitchFamily="2" charset="-122"/>
                <a:cs typeface="Times New Roman" pitchFamily="18" charset="0"/>
                <a:sym typeface="+mn-lt"/>
              </a:rPr>
              <a:t>Lòng yêu nước của nhân dân ta.</a:t>
            </a:r>
            <a:endParaRPr lang="zh-CN" altLang="en-US" sz="2800" b="1" spc="300" dirty="0">
              <a:solidFill>
                <a:srgbClr val="77384B"/>
              </a:solidFill>
              <a:latin typeface="Times New Roman" pitchFamily="18" charset="0"/>
              <a:ea typeface="华文中宋" panose="02010600040101010101" pitchFamily="2" charset="-122"/>
              <a:cs typeface="Times New Roman" pitchFamily="18" charset="0"/>
              <a:sym typeface="+mn-lt"/>
            </a:endParaRPr>
          </a:p>
        </p:txBody>
      </p:sp>
    </p:spTree>
    <p:extLst>
      <p:ext uri="{BB962C8B-B14F-4D97-AF65-F5344CB8AC3E}">
        <p14:creationId xmlns:p14="http://schemas.microsoft.com/office/powerpoint/2010/main" val="1242957630"/>
      </p:ext>
    </p:extLst>
  </p:cSld>
  <p:clrMapOvr>
    <a:masterClrMapping/>
  </p:clrMapOvr>
  <mc:AlternateContent xmlns:mc="http://schemas.openxmlformats.org/markup-compatibility/2006" xmlns:p14="http://schemas.microsoft.com/office/powerpoint/2010/main">
    <mc:Choice Requires="p14">
      <p:transition spd="slow" p14:dur="2000" advTm="3000">
        <p14:pan dir="u"/>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par>
                                <p:cTn id="16" presetID="6" presetClass="entr" presetSubtype="16"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ircle(in)">
                                      <p:cBhvr>
                                        <p:cTn id="18" dur="20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circle(in)">
                                      <p:cBhvr>
                                        <p:cTn id="23" dur="2000"/>
                                        <p:tgtEl>
                                          <p:spTgt spid="11"/>
                                        </p:tgtEl>
                                      </p:cBhvr>
                                    </p:animEffect>
                                  </p:childTnLst>
                                </p:cTn>
                              </p:par>
                              <p:par>
                                <p:cTn id="24" presetID="6" presetClass="entr" presetSubtype="16"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circle(in)">
                                      <p:cBhvr>
                                        <p:cTn id="26" dur="20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circle(in)">
                                      <p:cBhvr>
                                        <p:cTn id="31" dur="2000"/>
                                        <p:tgtEl>
                                          <p:spTgt spid="14"/>
                                        </p:tgtEl>
                                      </p:cBhvr>
                                    </p:animEffect>
                                  </p:childTnLst>
                                </p:cTn>
                              </p:par>
                              <p:par>
                                <p:cTn id="32" presetID="6" presetClass="entr" presetSubtype="16"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circle(in)">
                                      <p:cBhvr>
                                        <p:cTn id="34"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1" grpId="0"/>
      <p:bldP spid="14"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F93E0B60-0204-4F9C-8CD5-C9BD373E1A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文本框 1">
            <a:extLst>
              <a:ext uri="{FF2B5EF4-FFF2-40B4-BE49-F238E27FC236}">
                <a16:creationId xmlns:a16="http://schemas.microsoft.com/office/drawing/2014/main" id="{E13F57E0-3C6A-4C57-B833-2C49EEC13F36}"/>
              </a:ext>
            </a:extLst>
          </p:cNvPr>
          <p:cNvSpPr txBox="1"/>
          <p:nvPr/>
        </p:nvSpPr>
        <p:spPr>
          <a:xfrm>
            <a:off x="5959066" y="4467363"/>
            <a:ext cx="4820134" cy="1635639"/>
          </a:xfrm>
          <a:prstGeom prst="rect">
            <a:avLst/>
          </a:prstGeom>
        </p:spPr>
        <p:txBody>
          <a:bodyPr vert="horz" lIns="91440" tIns="45720" rIns="91440" bIns="45720" rtlCol="0" anchor="t">
            <a:normAutofit lnSpcReduction="10000"/>
          </a:bodyPr>
          <a:lstStyle/>
          <a:p>
            <a:pPr algn="ctr">
              <a:lnSpc>
                <a:spcPct val="90000"/>
              </a:lnSpc>
              <a:spcBef>
                <a:spcPct val="0"/>
              </a:spcBef>
              <a:spcAft>
                <a:spcPts val="600"/>
              </a:spcAft>
            </a:pPr>
            <a:r>
              <a:rPr lang="en-US" altLang="zh-CN" sz="6000" kern="1200">
                <a:solidFill>
                  <a:schemeClr val="tx2"/>
                </a:solidFill>
                <a:latin typeface="+mj-lt"/>
                <a:ea typeface="+mj-ea"/>
                <a:cs typeface="+mj-cs"/>
              </a:rPr>
              <a:t>CHÚC CÁC EM HỌC TỐT</a:t>
            </a:r>
          </a:p>
        </p:txBody>
      </p:sp>
      <p:pic>
        <p:nvPicPr>
          <p:cNvPr id="3" name="图片 14">
            <a:extLst>
              <a:ext uri="{FF2B5EF4-FFF2-40B4-BE49-F238E27FC236}">
                <a16:creationId xmlns:a16="http://schemas.microsoft.com/office/drawing/2014/main" id="{EE23DE5B-4DDD-03A4-AD43-21F78176F34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509" r="2" b="2"/>
          <a:stretch/>
        </p:blipFill>
        <p:spPr>
          <a:xfrm>
            <a:off x="300" y="1130513"/>
            <a:ext cx="5004928" cy="5727482"/>
          </a:xfrm>
          <a:custGeom>
            <a:avLst/>
            <a:gdLst/>
            <a:ahLst/>
            <a:cxnLst/>
            <a:rect l="l" t="t" r="r" b="b"/>
            <a:pathLst>
              <a:path w="5004928" h="5727482">
                <a:moveTo>
                  <a:pt x="1673274" y="0"/>
                </a:moveTo>
                <a:cubicBezTo>
                  <a:pt x="3513296" y="0"/>
                  <a:pt x="5004928" y="1491632"/>
                  <a:pt x="5004928" y="3331654"/>
                </a:cubicBezTo>
                <a:cubicBezTo>
                  <a:pt x="5004928" y="4251665"/>
                  <a:pt x="4632020" y="5084579"/>
                  <a:pt x="4029109" y="5687489"/>
                </a:cubicBezTo>
                <a:lnTo>
                  <a:pt x="3985106" y="5727482"/>
                </a:lnTo>
                <a:lnTo>
                  <a:pt x="0" y="5727482"/>
                </a:lnTo>
                <a:lnTo>
                  <a:pt x="0" y="453879"/>
                </a:lnTo>
                <a:lnTo>
                  <a:pt x="85210" y="402113"/>
                </a:lnTo>
                <a:cubicBezTo>
                  <a:pt x="557283" y="145668"/>
                  <a:pt x="1098267" y="0"/>
                  <a:pt x="1673274" y="0"/>
                </a:cubicBezTo>
                <a:close/>
              </a:path>
            </a:pathLst>
          </a:custGeom>
        </p:spPr>
      </p:pic>
      <p:grpSp>
        <p:nvGrpSpPr>
          <p:cNvPr id="42" name="Group 41">
            <a:extLst>
              <a:ext uri="{FF2B5EF4-FFF2-40B4-BE49-F238E27FC236}">
                <a16:creationId xmlns:a16="http://schemas.microsoft.com/office/drawing/2014/main" id="{3BFA0782-E4B3-4AE1-904C-1068137609C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935182"/>
            <a:ext cx="5401996" cy="5922819"/>
            <a:chOff x="0" y="935182"/>
            <a:chExt cx="5401996" cy="5922819"/>
          </a:xfrm>
        </p:grpSpPr>
        <p:sp>
          <p:nvSpPr>
            <p:cNvPr id="43" name="Freeform: Shape 42">
              <a:extLst>
                <a:ext uri="{FF2B5EF4-FFF2-40B4-BE49-F238E27FC236}">
                  <a16:creationId xmlns:a16="http://schemas.microsoft.com/office/drawing/2014/main" id="{767B6173-F03D-4643-AF45-C8A3A034C4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062000"/>
              <a:ext cx="5086251" cy="5796001"/>
            </a:xfrm>
            <a:custGeom>
              <a:avLst/>
              <a:gdLst>
                <a:gd name="connsiteX0" fmla="*/ 0 w 5086251"/>
                <a:gd name="connsiteY0" fmla="*/ 5336479 h 5796001"/>
                <a:gd name="connsiteX1" fmla="*/ 21826 w 5086251"/>
                <a:gd name="connsiteY1" fmla="*/ 5354914 h 5796001"/>
                <a:gd name="connsiteX2" fmla="*/ 568136 w 5086251"/>
                <a:gd name="connsiteY2" fmla="*/ 5687263 h 5796001"/>
                <a:gd name="connsiteX3" fmla="*/ 842562 w 5086251"/>
                <a:gd name="connsiteY3" fmla="*/ 5795316 h 5796001"/>
                <a:gd name="connsiteX4" fmla="*/ 845065 w 5086251"/>
                <a:gd name="connsiteY4" fmla="*/ 5796001 h 5796001"/>
                <a:gd name="connsiteX5" fmla="*/ 0 w 5086251"/>
                <a:gd name="connsiteY5" fmla="*/ 5796001 h 5796001"/>
                <a:gd name="connsiteX6" fmla="*/ 1713788 w 5086251"/>
                <a:gd name="connsiteY6" fmla="*/ 0 h 5796001"/>
                <a:gd name="connsiteX7" fmla="*/ 4987768 w 5086251"/>
                <a:gd name="connsiteY7" fmla="*/ 3991800 h 5796001"/>
                <a:gd name="connsiteX8" fmla="*/ 3684917 w 5086251"/>
                <a:gd name="connsiteY8" fmla="*/ 5224588 h 5796001"/>
                <a:gd name="connsiteX9" fmla="*/ 3215359 w 5086251"/>
                <a:gd name="connsiteY9" fmla="*/ 5711437 h 5796001"/>
                <a:gd name="connsiteX10" fmla="*/ 3131325 w 5086251"/>
                <a:gd name="connsiteY10" fmla="*/ 5796001 h 5796001"/>
                <a:gd name="connsiteX11" fmla="*/ 2222574 w 5086251"/>
                <a:gd name="connsiteY11" fmla="*/ 5796001 h 5796001"/>
                <a:gd name="connsiteX12" fmla="*/ 2310547 w 5086251"/>
                <a:gd name="connsiteY12" fmla="*/ 5743977 h 5796001"/>
                <a:gd name="connsiteX13" fmla="*/ 2936733 w 5086251"/>
                <a:gd name="connsiteY13" fmla="*/ 5161414 h 5796001"/>
                <a:gd name="connsiteX14" fmla="*/ 3263051 w 5086251"/>
                <a:gd name="connsiteY14" fmla="*/ 4825264 h 5796001"/>
                <a:gd name="connsiteX15" fmla="*/ 4024832 w 5086251"/>
                <a:gd name="connsiteY15" fmla="*/ 4296541 h 5796001"/>
                <a:gd name="connsiteX16" fmla="*/ 4270688 w 5086251"/>
                <a:gd name="connsiteY16" fmla="*/ 4145428 h 5796001"/>
                <a:gd name="connsiteX17" fmla="*/ 4418202 w 5086251"/>
                <a:gd name="connsiteY17" fmla="*/ 3838352 h 5796001"/>
                <a:gd name="connsiteX18" fmla="*/ 4426769 w 5086251"/>
                <a:gd name="connsiteY18" fmla="*/ 2771754 h 5796001"/>
                <a:gd name="connsiteX19" fmla="*/ 3911962 w 5086251"/>
                <a:gd name="connsiteY19" fmla="*/ 1761151 h 5796001"/>
                <a:gd name="connsiteX20" fmla="*/ 2878996 w 5086251"/>
                <a:gd name="connsiteY20" fmla="*/ 891074 h 5796001"/>
                <a:gd name="connsiteX21" fmla="*/ 1713788 w 5086251"/>
                <a:gd name="connsiteY21" fmla="*/ 569643 h 5796001"/>
                <a:gd name="connsiteX22" fmla="*/ 178318 w 5086251"/>
                <a:gd name="connsiteY22" fmla="*/ 1035168 h 5796001"/>
                <a:gd name="connsiteX23" fmla="*/ 0 w 5086251"/>
                <a:gd name="connsiteY23" fmla="*/ 1166764 h 5796001"/>
                <a:gd name="connsiteX24" fmla="*/ 0 w 5086251"/>
                <a:gd name="connsiteY24" fmla="*/ 470600 h 5796001"/>
                <a:gd name="connsiteX25" fmla="*/ 57412 w 5086251"/>
                <a:gd name="connsiteY25" fmla="*/ 434140 h 5796001"/>
                <a:gd name="connsiteX26" fmla="*/ 1713788 w 5086251"/>
                <a:gd name="connsiteY26" fmla="*/ 0 h 579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086251" h="5796001">
                  <a:moveTo>
                    <a:pt x="0" y="5336479"/>
                  </a:moveTo>
                  <a:lnTo>
                    <a:pt x="21826" y="5354914"/>
                  </a:lnTo>
                  <a:cubicBezTo>
                    <a:pt x="190493" y="5486545"/>
                    <a:pt x="374629" y="5598829"/>
                    <a:pt x="568136" y="5687263"/>
                  </a:cubicBezTo>
                  <a:cubicBezTo>
                    <a:pt x="658050" y="5728362"/>
                    <a:pt x="749583" y="5764391"/>
                    <a:pt x="842562" y="5795316"/>
                  </a:cubicBezTo>
                  <a:lnTo>
                    <a:pt x="845065" y="5796001"/>
                  </a:lnTo>
                  <a:lnTo>
                    <a:pt x="0" y="5796001"/>
                  </a:lnTo>
                  <a:close/>
                  <a:moveTo>
                    <a:pt x="1713788" y="0"/>
                  </a:moveTo>
                  <a:cubicBezTo>
                    <a:pt x="3545413" y="0"/>
                    <a:pt x="5557891" y="2025871"/>
                    <a:pt x="4987768" y="3991800"/>
                  </a:cubicBezTo>
                  <a:cubicBezTo>
                    <a:pt x="4737256" y="4855774"/>
                    <a:pt x="4285030" y="4636101"/>
                    <a:pt x="3684917" y="5224588"/>
                  </a:cubicBezTo>
                  <a:cubicBezTo>
                    <a:pt x="3521758" y="5384631"/>
                    <a:pt x="3369286" y="5552220"/>
                    <a:pt x="3215359" y="5711437"/>
                  </a:cubicBezTo>
                  <a:lnTo>
                    <a:pt x="3131325" y="5796001"/>
                  </a:lnTo>
                  <a:lnTo>
                    <a:pt x="2222574" y="5796001"/>
                  </a:lnTo>
                  <a:lnTo>
                    <a:pt x="2310547" y="5743977"/>
                  </a:lnTo>
                  <a:cubicBezTo>
                    <a:pt x="2520268" y="5601656"/>
                    <a:pt x="2722540" y="5387726"/>
                    <a:pt x="2936733" y="5161414"/>
                  </a:cubicBezTo>
                  <a:cubicBezTo>
                    <a:pt x="3040664" y="5051578"/>
                    <a:pt x="3148133" y="4937972"/>
                    <a:pt x="3263051" y="4825264"/>
                  </a:cubicBezTo>
                  <a:cubicBezTo>
                    <a:pt x="3555098" y="4538829"/>
                    <a:pt x="3826658" y="4398841"/>
                    <a:pt x="4024832" y="4296541"/>
                  </a:cubicBezTo>
                  <a:cubicBezTo>
                    <a:pt x="4150553" y="4231753"/>
                    <a:pt x="4223938" y="4192627"/>
                    <a:pt x="4270688" y="4145428"/>
                  </a:cubicBezTo>
                  <a:cubicBezTo>
                    <a:pt x="4325632" y="4089790"/>
                    <a:pt x="4375177" y="3986594"/>
                    <a:pt x="4418202" y="3838352"/>
                  </a:cubicBezTo>
                  <a:cubicBezTo>
                    <a:pt x="4517661" y="3495740"/>
                    <a:pt x="4520455" y="3136797"/>
                    <a:pt x="4426769" y="2771754"/>
                  </a:cubicBezTo>
                  <a:cubicBezTo>
                    <a:pt x="4337740" y="2425376"/>
                    <a:pt x="4159867" y="2075944"/>
                    <a:pt x="3911962" y="1761151"/>
                  </a:cubicBezTo>
                  <a:cubicBezTo>
                    <a:pt x="3631649" y="1405261"/>
                    <a:pt x="3274600" y="1104467"/>
                    <a:pt x="2878996" y="891074"/>
                  </a:cubicBezTo>
                  <a:cubicBezTo>
                    <a:pt x="2489164" y="680734"/>
                    <a:pt x="2086109" y="569643"/>
                    <a:pt x="1713788" y="569643"/>
                  </a:cubicBezTo>
                  <a:cubicBezTo>
                    <a:pt x="1158071" y="569643"/>
                    <a:pt x="627356" y="732497"/>
                    <a:pt x="178318" y="1035168"/>
                  </a:cubicBezTo>
                  <a:lnTo>
                    <a:pt x="0" y="1166764"/>
                  </a:lnTo>
                  <a:lnTo>
                    <a:pt x="0" y="470600"/>
                  </a:lnTo>
                  <a:lnTo>
                    <a:pt x="57412" y="434140"/>
                  </a:lnTo>
                  <a:cubicBezTo>
                    <a:pt x="544779" y="158019"/>
                    <a:pt x="1110440" y="0"/>
                    <a:pt x="1713788"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4" name="Freeform: Shape 43">
              <a:extLst>
                <a:ext uri="{FF2B5EF4-FFF2-40B4-BE49-F238E27FC236}">
                  <a16:creationId xmlns:a16="http://schemas.microsoft.com/office/drawing/2014/main" id="{29C5B76B-07C5-4AF3-B407-C1FC95B6C9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062000"/>
              <a:ext cx="5086379" cy="5796001"/>
            </a:xfrm>
            <a:custGeom>
              <a:avLst/>
              <a:gdLst>
                <a:gd name="connsiteX0" fmla="*/ 0 w 5086379"/>
                <a:gd name="connsiteY0" fmla="*/ 5185390 h 5796001"/>
                <a:gd name="connsiteX1" fmla="*/ 96129 w 5086379"/>
                <a:gd name="connsiteY1" fmla="*/ 5266609 h 5796001"/>
                <a:gd name="connsiteX2" fmla="*/ 618798 w 5086379"/>
                <a:gd name="connsiteY2" fmla="*/ 5584607 h 5796001"/>
                <a:gd name="connsiteX3" fmla="*/ 1151695 w 5086379"/>
                <a:gd name="connsiteY3" fmla="*/ 5761857 h 5796001"/>
                <a:gd name="connsiteX4" fmla="*/ 1364580 w 5086379"/>
                <a:gd name="connsiteY4" fmla="*/ 5796001 h 5796001"/>
                <a:gd name="connsiteX5" fmla="*/ 0 w 5086379"/>
                <a:gd name="connsiteY5" fmla="*/ 5796001 h 5796001"/>
                <a:gd name="connsiteX6" fmla="*/ 1713788 w 5086379"/>
                <a:gd name="connsiteY6" fmla="*/ 0 h 5796001"/>
                <a:gd name="connsiteX7" fmla="*/ 4987953 w 5086379"/>
                <a:gd name="connsiteY7" fmla="*/ 3992158 h 5796001"/>
                <a:gd name="connsiteX8" fmla="*/ 3685105 w 5086379"/>
                <a:gd name="connsiteY8" fmla="*/ 5224946 h 5796001"/>
                <a:gd name="connsiteX9" fmla="*/ 3215548 w 5086379"/>
                <a:gd name="connsiteY9" fmla="*/ 5711797 h 5796001"/>
                <a:gd name="connsiteX10" fmla="*/ 3131871 w 5086379"/>
                <a:gd name="connsiteY10" fmla="*/ 5796001 h 5796001"/>
                <a:gd name="connsiteX11" fmla="*/ 1917858 w 5086379"/>
                <a:gd name="connsiteY11" fmla="*/ 5796001 h 5796001"/>
                <a:gd name="connsiteX12" fmla="*/ 2003797 w 5086379"/>
                <a:gd name="connsiteY12" fmla="*/ 5774314 h 5796001"/>
                <a:gd name="connsiteX13" fmla="*/ 2849381 w 5086379"/>
                <a:gd name="connsiteY13" fmla="*/ 5084958 h 5796001"/>
                <a:gd name="connsiteX14" fmla="*/ 3178679 w 5086379"/>
                <a:gd name="connsiteY14" fmla="*/ 4745758 h 5796001"/>
                <a:gd name="connsiteX15" fmla="*/ 3969142 w 5086379"/>
                <a:gd name="connsiteY15" fmla="*/ 4196398 h 5796001"/>
                <a:gd name="connsiteX16" fmla="*/ 4185198 w 5086379"/>
                <a:gd name="connsiteY16" fmla="*/ 4067178 h 5796001"/>
                <a:gd name="connsiteX17" fmla="*/ 4304401 w 5086379"/>
                <a:gd name="connsiteY17" fmla="*/ 3808022 h 5796001"/>
                <a:gd name="connsiteX18" fmla="*/ 4312036 w 5086379"/>
                <a:gd name="connsiteY18" fmla="*/ 2799394 h 5796001"/>
                <a:gd name="connsiteX19" fmla="*/ 3817903 w 5086379"/>
                <a:gd name="connsiteY19" fmla="*/ 1830249 h 5796001"/>
                <a:gd name="connsiteX20" fmla="*/ 2821256 w 5086379"/>
                <a:gd name="connsiteY20" fmla="*/ 990682 h 5796001"/>
                <a:gd name="connsiteX21" fmla="*/ 1713788 w 5086379"/>
                <a:gd name="connsiteY21" fmla="*/ 683787 h 5796001"/>
                <a:gd name="connsiteX22" fmla="*/ 66552 w 5086379"/>
                <a:gd name="connsiteY22" fmla="*/ 1261053 h 5796001"/>
                <a:gd name="connsiteX23" fmla="*/ 0 w 5086379"/>
                <a:gd name="connsiteY23" fmla="*/ 1320232 h 5796001"/>
                <a:gd name="connsiteX24" fmla="*/ 0 w 5086379"/>
                <a:gd name="connsiteY24" fmla="*/ 470600 h 5796001"/>
                <a:gd name="connsiteX25" fmla="*/ 57413 w 5086379"/>
                <a:gd name="connsiteY25" fmla="*/ 434140 h 5796001"/>
                <a:gd name="connsiteX26" fmla="*/ 1713788 w 5086379"/>
                <a:gd name="connsiteY26" fmla="*/ 0 h 579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086379" h="5796001">
                  <a:moveTo>
                    <a:pt x="0" y="5185390"/>
                  </a:moveTo>
                  <a:lnTo>
                    <a:pt x="96129" y="5266609"/>
                  </a:lnTo>
                  <a:cubicBezTo>
                    <a:pt x="257505" y="5392583"/>
                    <a:pt x="433673" y="5500009"/>
                    <a:pt x="618798" y="5584607"/>
                  </a:cubicBezTo>
                  <a:cubicBezTo>
                    <a:pt x="790710" y="5663125"/>
                    <a:pt x="968770" y="5722306"/>
                    <a:pt x="1151695" y="5761857"/>
                  </a:cubicBezTo>
                  <a:lnTo>
                    <a:pt x="1364580" y="5796001"/>
                  </a:lnTo>
                  <a:lnTo>
                    <a:pt x="0" y="5796001"/>
                  </a:lnTo>
                  <a:close/>
                  <a:moveTo>
                    <a:pt x="1713788" y="0"/>
                  </a:moveTo>
                  <a:cubicBezTo>
                    <a:pt x="3545413" y="0"/>
                    <a:pt x="5557892" y="2025871"/>
                    <a:pt x="4987953" y="3992158"/>
                  </a:cubicBezTo>
                  <a:cubicBezTo>
                    <a:pt x="4737442" y="4856134"/>
                    <a:pt x="4285216" y="4636462"/>
                    <a:pt x="3685105" y="5224946"/>
                  </a:cubicBezTo>
                  <a:cubicBezTo>
                    <a:pt x="3521946" y="5384990"/>
                    <a:pt x="3369474" y="5552580"/>
                    <a:pt x="3215548" y="5711797"/>
                  </a:cubicBezTo>
                  <a:lnTo>
                    <a:pt x="3131871" y="5796001"/>
                  </a:lnTo>
                  <a:lnTo>
                    <a:pt x="1917858" y="5796001"/>
                  </a:lnTo>
                  <a:lnTo>
                    <a:pt x="2003797" y="5774314"/>
                  </a:lnTo>
                  <a:cubicBezTo>
                    <a:pt x="2274866" y="5680612"/>
                    <a:pt x="2506021" y="5447849"/>
                    <a:pt x="2849381" y="5084958"/>
                  </a:cubicBezTo>
                  <a:cubicBezTo>
                    <a:pt x="2954055" y="4974404"/>
                    <a:pt x="3062270" y="4860082"/>
                    <a:pt x="3178679" y="4745758"/>
                  </a:cubicBezTo>
                  <a:cubicBezTo>
                    <a:pt x="3483577" y="4446761"/>
                    <a:pt x="3764263" y="4302105"/>
                    <a:pt x="3969142" y="4196398"/>
                  </a:cubicBezTo>
                  <a:cubicBezTo>
                    <a:pt x="4069906" y="4144529"/>
                    <a:pt x="4149251" y="4103431"/>
                    <a:pt x="4185198" y="4067178"/>
                  </a:cubicBezTo>
                  <a:cubicBezTo>
                    <a:pt x="4225429" y="4026438"/>
                    <a:pt x="4267708" y="3934369"/>
                    <a:pt x="4304401" y="3808022"/>
                  </a:cubicBezTo>
                  <a:cubicBezTo>
                    <a:pt x="4398272" y="3484435"/>
                    <a:pt x="4400693" y="3145054"/>
                    <a:pt x="4312036" y="2799394"/>
                  </a:cubicBezTo>
                  <a:cubicBezTo>
                    <a:pt x="4226918" y="2467731"/>
                    <a:pt x="4056124" y="2132658"/>
                    <a:pt x="3817903" y="1830249"/>
                  </a:cubicBezTo>
                  <a:cubicBezTo>
                    <a:pt x="3547276" y="1486741"/>
                    <a:pt x="3202705" y="1196357"/>
                    <a:pt x="2821256" y="990682"/>
                  </a:cubicBezTo>
                  <a:cubicBezTo>
                    <a:pt x="2448933" y="789853"/>
                    <a:pt x="2065994" y="683787"/>
                    <a:pt x="1713788" y="683787"/>
                  </a:cubicBezTo>
                  <a:cubicBezTo>
                    <a:pt x="1106552" y="683787"/>
                    <a:pt x="530689" y="887150"/>
                    <a:pt x="66552" y="1261053"/>
                  </a:cubicBezTo>
                  <a:lnTo>
                    <a:pt x="0" y="1320232"/>
                  </a:lnTo>
                  <a:lnTo>
                    <a:pt x="0" y="470600"/>
                  </a:lnTo>
                  <a:lnTo>
                    <a:pt x="57413" y="434140"/>
                  </a:lnTo>
                  <a:cubicBezTo>
                    <a:pt x="544780" y="158019"/>
                    <a:pt x="1110440" y="0"/>
                    <a:pt x="1713788"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5" name="Freeform: Shape 44">
              <a:extLst>
                <a:ext uri="{FF2B5EF4-FFF2-40B4-BE49-F238E27FC236}">
                  <a16:creationId xmlns:a16="http://schemas.microsoft.com/office/drawing/2014/main" id="{62C44622-9766-4F88-A9B0-A71B34E4F1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1111816"/>
              <a:ext cx="5064554" cy="5746185"/>
            </a:xfrm>
            <a:custGeom>
              <a:avLst/>
              <a:gdLst>
                <a:gd name="connsiteX0" fmla="*/ 0 w 5064554"/>
                <a:gd name="connsiteY0" fmla="*/ 5562249 h 5746185"/>
                <a:gd name="connsiteX1" fmla="*/ 46809 w 5064554"/>
                <a:gd name="connsiteY1" fmla="*/ 5601914 h 5746185"/>
                <a:gd name="connsiteX2" fmla="*/ 103803 w 5064554"/>
                <a:gd name="connsiteY2" fmla="*/ 5645347 h 5746185"/>
                <a:gd name="connsiteX3" fmla="*/ 161915 w 5064554"/>
                <a:gd name="connsiteY3" fmla="*/ 5687702 h 5746185"/>
                <a:gd name="connsiteX4" fmla="*/ 220771 w 5064554"/>
                <a:gd name="connsiteY4" fmla="*/ 5729158 h 5746185"/>
                <a:gd name="connsiteX5" fmla="*/ 246285 w 5064554"/>
                <a:gd name="connsiteY5" fmla="*/ 5746185 h 5746185"/>
                <a:gd name="connsiteX6" fmla="*/ 0 w 5064554"/>
                <a:gd name="connsiteY6" fmla="*/ 5746185 h 5746185"/>
                <a:gd name="connsiteX7" fmla="*/ 1720118 w 5064554"/>
                <a:gd name="connsiteY7" fmla="*/ 79 h 5746185"/>
                <a:gd name="connsiteX8" fmla="*/ 2041220 w 5064554"/>
                <a:gd name="connsiteY8" fmla="*/ 19280 h 5746185"/>
                <a:gd name="connsiteX9" fmla="*/ 2356178 w 5064554"/>
                <a:gd name="connsiteY9" fmla="*/ 76533 h 5746185"/>
                <a:gd name="connsiteX10" fmla="*/ 2956476 w 5064554"/>
                <a:gd name="connsiteY10" fmla="*/ 284898 h 5746185"/>
                <a:gd name="connsiteX11" fmla="*/ 3238838 w 5064554"/>
                <a:gd name="connsiteY11" fmla="*/ 428117 h 5746185"/>
                <a:gd name="connsiteX12" fmla="*/ 3508346 w 5064554"/>
                <a:gd name="connsiteY12" fmla="*/ 593052 h 5746185"/>
                <a:gd name="connsiteX13" fmla="*/ 4003038 w 5064554"/>
                <a:gd name="connsiteY13" fmla="*/ 983938 h 5746185"/>
                <a:gd name="connsiteX14" fmla="*/ 4429376 w 5064554"/>
                <a:gd name="connsiteY14" fmla="*/ 1448410 h 5746185"/>
                <a:gd name="connsiteX15" fmla="*/ 4770594 w 5064554"/>
                <a:gd name="connsiteY15" fmla="*/ 1980902 h 5746185"/>
                <a:gd name="connsiteX16" fmla="*/ 4902648 w 5064554"/>
                <a:gd name="connsiteY16" fmla="*/ 2270210 h 5746185"/>
                <a:gd name="connsiteX17" fmla="*/ 4931144 w 5064554"/>
                <a:gd name="connsiteY17" fmla="*/ 2344691 h 5746185"/>
                <a:gd name="connsiteX18" fmla="*/ 4957220 w 5064554"/>
                <a:gd name="connsiteY18" fmla="*/ 2420068 h 5746185"/>
                <a:gd name="connsiteX19" fmla="*/ 4980316 w 5064554"/>
                <a:gd name="connsiteY19" fmla="*/ 2496522 h 5746185"/>
                <a:gd name="connsiteX20" fmla="*/ 5000617 w 5064554"/>
                <a:gd name="connsiteY20" fmla="*/ 2574414 h 5746185"/>
                <a:gd name="connsiteX21" fmla="*/ 5063572 w 5064554"/>
                <a:gd name="connsiteY21" fmla="*/ 3209382 h 5746185"/>
                <a:gd name="connsiteX22" fmla="*/ 5028556 w 5064554"/>
                <a:gd name="connsiteY22" fmla="*/ 3526687 h 5746185"/>
                <a:gd name="connsiteX23" fmla="*/ 4946789 w 5064554"/>
                <a:gd name="connsiteY23" fmla="*/ 3833942 h 5746185"/>
                <a:gd name="connsiteX24" fmla="*/ 4837646 w 5064554"/>
                <a:gd name="connsiteY24" fmla="*/ 4130967 h 5746185"/>
                <a:gd name="connsiteX25" fmla="*/ 4769104 w 5064554"/>
                <a:gd name="connsiteY25" fmla="*/ 4278673 h 5746185"/>
                <a:gd name="connsiteX26" fmla="*/ 4680818 w 5064554"/>
                <a:gd name="connsiteY26" fmla="*/ 4422429 h 5746185"/>
                <a:gd name="connsiteX27" fmla="*/ 4567762 w 5064554"/>
                <a:gd name="connsiteY27" fmla="*/ 4555058 h 5746185"/>
                <a:gd name="connsiteX28" fmla="*/ 4502759 w 5064554"/>
                <a:gd name="connsiteY28" fmla="*/ 4613925 h 5746185"/>
                <a:gd name="connsiteX29" fmla="*/ 4434218 w 5064554"/>
                <a:gd name="connsiteY29" fmla="*/ 4666689 h 5746185"/>
                <a:gd name="connsiteX30" fmla="*/ 4160610 w 5064554"/>
                <a:gd name="connsiteY30" fmla="*/ 4832881 h 5746185"/>
                <a:gd name="connsiteX31" fmla="*/ 3920156 w 5064554"/>
                <a:gd name="connsiteY31" fmla="*/ 4984175 h 5746185"/>
                <a:gd name="connsiteX32" fmla="*/ 3812501 w 5064554"/>
                <a:gd name="connsiteY32" fmla="*/ 5068168 h 5746185"/>
                <a:gd name="connsiteX33" fmla="*/ 3711179 w 5064554"/>
                <a:gd name="connsiteY33" fmla="*/ 5159158 h 5746185"/>
                <a:gd name="connsiteX34" fmla="*/ 3662380 w 5064554"/>
                <a:gd name="connsiteY34" fmla="*/ 5207795 h 5746185"/>
                <a:gd name="connsiteX35" fmla="*/ 3612091 w 5064554"/>
                <a:gd name="connsiteY35" fmla="*/ 5259662 h 5746185"/>
                <a:gd name="connsiteX36" fmla="*/ 3511327 w 5064554"/>
                <a:gd name="connsiteY36" fmla="*/ 5365012 h 5746185"/>
                <a:gd name="connsiteX37" fmla="*/ 3302909 w 5064554"/>
                <a:gd name="connsiteY37" fmla="*/ 5577146 h 5746185"/>
                <a:gd name="connsiteX38" fmla="*/ 3195253 w 5064554"/>
                <a:gd name="connsiteY38" fmla="*/ 5683753 h 5746185"/>
                <a:gd name="connsiteX39" fmla="*/ 3129248 w 5064554"/>
                <a:gd name="connsiteY39" fmla="*/ 5746185 h 5746185"/>
                <a:gd name="connsiteX40" fmla="*/ 2696114 w 5064554"/>
                <a:gd name="connsiteY40" fmla="*/ 5746185 h 5746185"/>
                <a:gd name="connsiteX41" fmla="*/ 2854035 w 5064554"/>
                <a:gd name="connsiteY41" fmla="*/ 5578941 h 5746185"/>
                <a:gd name="connsiteX42" fmla="*/ 2949771 w 5064554"/>
                <a:gd name="connsiteY42" fmla="*/ 5468566 h 5746185"/>
                <a:gd name="connsiteX43" fmla="*/ 3045690 w 5064554"/>
                <a:gd name="connsiteY43" fmla="*/ 5356219 h 5746185"/>
                <a:gd name="connsiteX44" fmla="*/ 3243679 w 5064554"/>
                <a:gd name="connsiteY44" fmla="*/ 5129905 h 5746185"/>
                <a:gd name="connsiteX45" fmla="*/ 3350402 w 5064554"/>
                <a:gd name="connsiteY45" fmla="*/ 5019889 h 5746185"/>
                <a:gd name="connsiteX46" fmla="*/ 3405908 w 5064554"/>
                <a:gd name="connsiteY46" fmla="*/ 4965868 h 5746185"/>
                <a:gd name="connsiteX47" fmla="*/ 3465323 w 5064554"/>
                <a:gd name="connsiteY47" fmla="*/ 4911130 h 5746185"/>
                <a:gd name="connsiteX48" fmla="*/ 3728872 w 5064554"/>
                <a:gd name="connsiteY48" fmla="*/ 4715505 h 5746185"/>
                <a:gd name="connsiteX49" fmla="*/ 4012537 w 5064554"/>
                <a:gd name="connsiteY49" fmla="*/ 4566545 h 5746185"/>
                <a:gd name="connsiteX50" fmla="*/ 4146455 w 5064554"/>
                <a:gd name="connsiteY50" fmla="*/ 4502832 h 5746185"/>
                <a:gd name="connsiteX51" fmla="*/ 4265658 w 5064554"/>
                <a:gd name="connsiteY51" fmla="*/ 4436787 h 5746185"/>
                <a:gd name="connsiteX52" fmla="*/ 4447068 w 5064554"/>
                <a:gd name="connsiteY52" fmla="*/ 4266826 h 5746185"/>
                <a:gd name="connsiteX53" fmla="*/ 4561802 w 5064554"/>
                <a:gd name="connsiteY53" fmla="*/ 4033693 h 5746185"/>
                <a:gd name="connsiteX54" fmla="*/ 4618237 w 5064554"/>
                <a:gd name="connsiteY54" fmla="*/ 3765564 h 5746185"/>
                <a:gd name="connsiteX55" fmla="*/ 4628108 w 5064554"/>
                <a:gd name="connsiteY55" fmla="*/ 3492050 h 5746185"/>
                <a:gd name="connsiteX56" fmla="*/ 4609670 w 5064554"/>
                <a:gd name="connsiteY56" fmla="*/ 3222125 h 5746185"/>
                <a:gd name="connsiteX57" fmla="*/ 4567390 w 5064554"/>
                <a:gd name="connsiteY57" fmla="*/ 2956508 h 5746185"/>
                <a:gd name="connsiteX58" fmla="*/ 4501083 w 5064554"/>
                <a:gd name="connsiteY58" fmla="*/ 2695555 h 5746185"/>
                <a:gd name="connsiteX59" fmla="*/ 4320789 w 5064554"/>
                <a:gd name="connsiteY59" fmla="*/ 2183167 h 5746185"/>
                <a:gd name="connsiteX60" fmla="*/ 4055189 w 5064554"/>
                <a:gd name="connsiteY60" fmla="*/ 1697159 h 5746185"/>
                <a:gd name="connsiteX61" fmla="*/ 3893334 w 5064554"/>
                <a:gd name="connsiteY61" fmla="*/ 1467972 h 5746185"/>
                <a:gd name="connsiteX62" fmla="*/ 3712854 w 5064554"/>
                <a:gd name="connsiteY62" fmla="*/ 1250454 h 5746185"/>
                <a:gd name="connsiteX63" fmla="*/ 3300486 w 5064554"/>
                <a:gd name="connsiteY63" fmla="*/ 856873 h 5746185"/>
                <a:gd name="connsiteX64" fmla="*/ 2823118 w 5064554"/>
                <a:gd name="connsiteY64" fmla="*/ 536158 h 5746185"/>
                <a:gd name="connsiteX65" fmla="*/ 2759232 w 5064554"/>
                <a:gd name="connsiteY65" fmla="*/ 502417 h 5746185"/>
                <a:gd name="connsiteX66" fmla="*/ 2694601 w 5064554"/>
                <a:gd name="connsiteY66" fmla="*/ 470293 h 5746185"/>
                <a:gd name="connsiteX67" fmla="*/ 2628854 w 5064554"/>
                <a:gd name="connsiteY67" fmla="*/ 440142 h 5746185"/>
                <a:gd name="connsiteX68" fmla="*/ 2562361 w 5064554"/>
                <a:gd name="connsiteY68" fmla="*/ 411605 h 5746185"/>
                <a:gd name="connsiteX69" fmla="*/ 2289497 w 5064554"/>
                <a:gd name="connsiteY69" fmla="*/ 316484 h 5746185"/>
                <a:gd name="connsiteX70" fmla="*/ 2007510 w 5064554"/>
                <a:gd name="connsiteY70" fmla="*/ 254927 h 5746185"/>
                <a:gd name="connsiteX71" fmla="*/ 1720677 w 5064554"/>
                <a:gd name="connsiteY71" fmla="*/ 231775 h 5746185"/>
                <a:gd name="connsiteX72" fmla="*/ 1144034 w 5064554"/>
                <a:gd name="connsiteY72" fmla="*/ 303923 h 5746185"/>
                <a:gd name="connsiteX73" fmla="*/ 609856 w 5064554"/>
                <a:gd name="connsiteY73" fmla="*/ 517135 h 5746185"/>
                <a:gd name="connsiteX74" fmla="*/ 137330 w 5064554"/>
                <a:gd name="connsiteY74" fmla="*/ 828337 h 5746185"/>
                <a:gd name="connsiteX75" fmla="*/ 0 w 5064554"/>
                <a:gd name="connsiteY75" fmla="*/ 943022 h 5746185"/>
                <a:gd name="connsiteX76" fmla="*/ 0 w 5064554"/>
                <a:gd name="connsiteY76" fmla="*/ 441968 h 5746185"/>
                <a:gd name="connsiteX77" fmla="*/ 170854 w 5064554"/>
                <a:gd name="connsiteY77" fmla="*/ 345537 h 5746185"/>
                <a:gd name="connsiteX78" fmla="*/ 466998 w 5064554"/>
                <a:gd name="connsiteY78" fmla="*/ 218852 h 5746185"/>
                <a:gd name="connsiteX79" fmla="*/ 1086479 w 5064554"/>
                <a:gd name="connsiteY79" fmla="*/ 56253 h 5746185"/>
                <a:gd name="connsiteX80" fmla="*/ 1720118 w 5064554"/>
                <a:gd name="connsiteY80" fmla="*/ 79 h 5746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5064554" h="5746185">
                  <a:moveTo>
                    <a:pt x="0" y="5562249"/>
                  </a:moveTo>
                  <a:lnTo>
                    <a:pt x="46809" y="5601914"/>
                  </a:lnTo>
                  <a:cubicBezTo>
                    <a:pt x="65807" y="5616093"/>
                    <a:pt x="84433" y="5631168"/>
                    <a:pt x="103803" y="5645347"/>
                  </a:cubicBezTo>
                  <a:lnTo>
                    <a:pt x="161915" y="5687702"/>
                  </a:lnTo>
                  <a:lnTo>
                    <a:pt x="220771" y="5729158"/>
                  </a:lnTo>
                  <a:lnTo>
                    <a:pt x="246285" y="5746185"/>
                  </a:lnTo>
                  <a:lnTo>
                    <a:pt x="0" y="5746185"/>
                  </a:lnTo>
                  <a:close/>
                  <a:moveTo>
                    <a:pt x="1720118" y="79"/>
                  </a:moveTo>
                  <a:cubicBezTo>
                    <a:pt x="1827587" y="-820"/>
                    <a:pt x="1935057" y="6001"/>
                    <a:pt x="2041220" y="19280"/>
                  </a:cubicBezTo>
                  <a:cubicBezTo>
                    <a:pt x="2147573" y="31844"/>
                    <a:pt x="2252621" y="51766"/>
                    <a:pt x="2356178" y="76533"/>
                  </a:cubicBezTo>
                  <a:cubicBezTo>
                    <a:pt x="2563478" y="126245"/>
                    <a:pt x="2764261" y="197316"/>
                    <a:pt x="2956476" y="284898"/>
                  </a:cubicBezTo>
                  <a:cubicBezTo>
                    <a:pt x="3052583" y="329049"/>
                    <a:pt x="3147013" y="376429"/>
                    <a:pt x="3238838" y="428117"/>
                  </a:cubicBezTo>
                  <a:cubicBezTo>
                    <a:pt x="3331032" y="479266"/>
                    <a:pt x="3421180" y="534185"/>
                    <a:pt x="3508346" y="593052"/>
                  </a:cubicBezTo>
                  <a:cubicBezTo>
                    <a:pt x="3682868" y="710785"/>
                    <a:pt x="3849007" y="840722"/>
                    <a:pt x="4003038" y="983938"/>
                  </a:cubicBezTo>
                  <a:cubicBezTo>
                    <a:pt x="4157071" y="1127158"/>
                    <a:pt x="4300488" y="1282041"/>
                    <a:pt x="4429376" y="1448410"/>
                  </a:cubicBezTo>
                  <a:cubicBezTo>
                    <a:pt x="4558636" y="1614781"/>
                    <a:pt x="4672623" y="1793174"/>
                    <a:pt x="4770594" y="1980902"/>
                  </a:cubicBezTo>
                  <a:cubicBezTo>
                    <a:pt x="4819206" y="2074945"/>
                    <a:pt x="4862977" y="2171681"/>
                    <a:pt x="4902648" y="2270210"/>
                  </a:cubicBezTo>
                  <a:cubicBezTo>
                    <a:pt x="4912334" y="2294978"/>
                    <a:pt x="4922390" y="2319565"/>
                    <a:pt x="4931144" y="2344691"/>
                  </a:cubicBezTo>
                  <a:lnTo>
                    <a:pt x="4957220" y="2420068"/>
                  </a:lnTo>
                  <a:lnTo>
                    <a:pt x="4980316" y="2496522"/>
                  </a:lnTo>
                  <a:cubicBezTo>
                    <a:pt x="4987766" y="2522187"/>
                    <a:pt x="4993911" y="2548031"/>
                    <a:pt x="5000617" y="2574414"/>
                  </a:cubicBezTo>
                  <a:cubicBezTo>
                    <a:pt x="5051278" y="2781523"/>
                    <a:pt x="5069160" y="2996351"/>
                    <a:pt x="5063572" y="3209382"/>
                  </a:cubicBezTo>
                  <a:cubicBezTo>
                    <a:pt x="5060778" y="3315809"/>
                    <a:pt x="5049043" y="3422236"/>
                    <a:pt x="5028556" y="3526687"/>
                  </a:cubicBezTo>
                  <a:cubicBezTo>
                    <a:pt x="5008069" y="3631141"/>
                    <a:pt x="4979571" y="3733619"/>
                    <a:pt x="4946789" y="3833942"/>
                  </a:cubicBezTo>
                  <a:cubicBezTo>
                    <a:pt x="4914009" y="3934267"/>
                    <a:pt x="4879179" y="4032079"/>
                    <a:pt x="4837646" y="4130967"/>
                  </a:cubicBezTo>
                  <a:cubicBezTo>
                    <a:pt x="4816971" y="4180322"/>
                    <a:pt x="4794620" y="4229678"/>
                    <a:pt x="4769104" y="4278673"/>
                  </a:cubicBezTo>
                  <a:cubicBezTo>
                    <a:pt x="4743029" y="4327308"/>
                    <a:pt x="4714530" y="4375946"/>
                    <a:pt x="4680818" y="4422429"/>
                  </a:cubicBezTo>
                  <a:cubicBezTo>
                    <a:pt x="4647478" y="4469092"/>
                    <a:pt x="4609482" y="4513961"/>
                    <a:pt x="4567762" y="4555058"/>
                  </a:cubicBezTo>
                  <a:cubicBezTo>
                    <a:pt x="4546715" y="4575518"/>
                    <a:pt x="4525110" y="4595260"/>
                    <a:pt x="4502759" y="4613925"/>
                  </a:cubicBezTo>
                  <a:cubicBezTo>
                    <a:pt x="4480408" y="4632591"/>
                    <a:pt x="4457313" y="4649999"/>
                    <a:pt x="4434218" y="4666689"/>
                  </a:cubicBezTo>
                  <a:cubicBezTo>
                    <a:pt x="4341090" y="4733452"/>
                    <a:pt x="4246659" y="4783347"/>
                    <a:pt x="4160610" y="4832881"/>
                  </a:cubicBezTo>
                  <a:cubicBezTo>
                    <a:pt x="4074002" y="4881876"/>
                    <a:pt x="3994471" y="4930513"/>
                    <a:pt x="3920156" y="4984175"/>
                  </a:cubicBezTo>
                  <a:cubicBezTo>
                    <a:pt x="3882905" y="5010734"/>
                    <a:pt x="3847144" y="5038913"/>
                    <a:pt x="3812501" y="5068168"/>
                  </a:cubicBezTo>
                  <a:cubicBezTo>
                    <a:pt x="3777485" y="5097062"/>
                    <a:pt x="3743960" y="5127752"/>
                    <a:pt x="3711179" y="5159158"/>
                  </a:cubicBezTo>
                  <a:cubicBezTo>
                    <a:pt x="3694601" y="5175132"/>
                    <a:pt x="3679143" y="5190745"/>
                    <a:pt x="3662380" y="5207795"/>
                  </a:cubicBezTo>
                  <a:lnTo>
                    <a:pt x="3612091" y="5259662"/>
                  </a:lnTo>
                  <a:lnTo>
                    <a:pt x="3511327" y="5365012"/>
                  </a:lnTo>
                  <a:cubicBezTo>
                    <a:pt x="3443530" y="5435544"/>
                    <a:pt x="3373686" y="5505897"/>
                    <a:pt x="3302909" y="5577146"/>
                  </a:cubicBezTo>
                  <a:cubicBezTo>
                    <a:pt x="3267520" y="5612861"/>
                    <a:pt x="3231573" y="5648219"/>
                    <a:pt x="3195253" y="5683753"/>
                  </a:cubicBezTo>
                  <a:lnTo>
                    <a:pt x="3129248" y="5746185"/>
                  </a:lnTo>
                  <a:lnTo>
                    <a:pt x="2696114" y="5746185"/>
                  </a:lnTo>
                  <a:lnTo>
                    <a:pt x="2854035" y="5578941"/>
                  </a:lnTo>
                  <a:cubicBezTo>
                    <a:pt x="2886257" y="5542689"/>
                    <a:pt x="2917921" y="5505718"/>
                    <a:pt x="2949771" y="5468566"/>
                  </a:cubicBezTo>
                  <a:lnTo>
                    <a:pt x="3045690" y="5356219"/>
                  </a:lnTo>
                  <a:cubicBezTo>
                    <a:pt x="3110136" y="5281019"/>
                    <a:pt x="3174578" y="5204384"/>
                    <a:pt x="3243679" y="5129905"/>
                  </a:cubicBezTo>
                  <a:cubicBezTo>
                    <a:pt x="3278324" y="5092934"/>
                    <a:pt x="3313897" y="5056143"/>
                    <a:pt x="3350402" y="5019889"/>
                  </a:cubicBezTo>
                  <a:lnTo>
                    <a:pt x="3405908" y="4965868"/>
                  </a:lnTo>
                  <a:cubicBezTo>
                    <a:pt x="3424533" y="4947921"/>
                    <a:pt x="3445208" y="4929077"/>
                    <a:pt x="3465323" y="4911130"/>
                  </a:cubicBezTo>
                  <a:cubicBezTo>
                    <a:pt x="3546342" y="4838623"/>
                    <a:pt x="3635745" y="4772936"/>
                    <a:pt x="3728872" y="4715505"/>
                  </a:cubicBezTo>
                  <a:cubicBezTo>
                    <a:pt x="3821999" y="4657895"/>
                    <a:pt x="3919784" y="4609976"/>
                    <a:pt x="4012537" y="4566545"/>
                  </a:cubicBezTo>
                  <a:cubicBezTo>
                    <a:pt x="4058915" y="4544830"/>
                    <a:pt x="4103989" y="4524011"/>
                    <a:pt x="4146455" y="4502832"/>
                  </a:cubicBezTo>
                  <a:cubicBezTo>
                    <a:pt x="4189107" y="4481656"/>
                    <a:pt x="4229152" y="4460298"/>
                    <a:pt x="4265658" y="4436787"/>
                  </a:cubicBezTo>
                  <a:cubicBezTo>
                    <a:pt x="4339041" y="4390303"/>
                    <a:pt x="4398456" y="4335026"/>
                    <a:pt x="4447068" y="4266826"/>
                  </a:cubicBezTo>
                  <a:cubicBezTo>
                    <a:pt x="4495309" y="4198628"/>
                    <a:pt x="4533305" y="4118942"/>
                    <a:pt x="4561802" y="4033693"/>
                  </a:cubicBezTo>
                  <a:cubicBezTo>
                    <a:pt x="4590112" y="3948445"/>
                    <a:pt x="4608180" y="3856557"/>
                    <a:pt x="4618237" y="3765564"/>
                  </a:cubicBezTo>
                  <a:cubicBezTo>
                    <a:pt x="4627922" y="3674214"/>
                    <a:pt x="4630157" y="3582682"/>
                    <a:pt x="4628108" y="3492050"/>
                  </a:cubicBezTo>
                  <a:cubicBezTo>
                    <a:pt x="4625128" y="3401236"/>
                    <a:pt x="4618611" y="3311322"/>
                    <a:pt x="4609670" y="3222125"/>
                  </a:cubicBezTo>
                  <a:cubicBezTo>
                    <a:pt x="4600543" y="3132928"/>
                    <a:pt x="4586760" y="3044269"/>
                    <a:pt x="4567390" y="2956508"/>
                  </a:cubicBezTo>
                  <a:cubicBezTo>
                    <a:pt x="4548205" y="2868747"/>
                    <a:pt x="4525296" y="2782062"/>
                    <a:pt x="4501083" y="2695555"/>
                  </a:cubicBezTo>
                  <a:cubicBezTo>
                    <a:pt x="4452658" y="2522726"/>
                    <a:pt x="4395662" y="2350434"/>
                    <a:pt x="4320789" y="2183167"/>
                  </a:cubicBezTo>
                  <a:cubicBezTo>
                    <a:pt x="4245914" y="2015899"/>
                    <a:pt x="4157071" y="1853298"/>
                    <a:pt x="4055189" y="1697159"/>
                  </a:cubicBezTo>
                  <a:cubicBezTo>
                    <a:pt x="4004157" y="1619267"/>
                    <a:pt x="3950142" y="1542813"/>
                    <a:pt x="3893334" y="1467972"/>
                  </a:cubicBezTo>
                  <a:cubicBezTo>
                    <a:pt x="3836528" y="1393134"/>
                    <a:pt x="3775995" y="1320986"/>
                    <a:pt x="3712854" y="1250454"/>
                  </a:cubicBezTo>
                  <a:cubicBezTo>
                    <a:pt x="3587133" y="1109210"/>
                    <a:pt x="3449118" y="977120"/>
                    <a:pt x="3300486" y="856873"/>
                  </a:cubicBezTo>
                  <a:cubicBezTo>
                    <a:pt x="3152043" y="736089"/>
                    <a:pt x="2992237" y="628047"/>
                    <a:pt x="2823118" y="536158"/>
                  </a:cubicBezTo>
                  <a:cubicBezTo>
                    <a:pt x="2801884" y="524852"/>
                    <a:pt x="2780652" y="513367"/>
                    <a:pt x="2759232" y="502417"/>
                  </a:cubicBezTo>
                  <a:lnTo>
                    <a:pt x="2694601" y="470293"/>
                  </a:lnTo>
                  <a:lnTo>
                    <a:pt x="2628854" y="440142"/>
                  </a:lnTo>
                  <a:cubicBezTo>
                    <a:pt x="2606875" y="430092"/>
                    <a:pt x="2584525" y="421117"/>
                    <a:pt x="2562361" y="411605"/>
                  </a:cubicBezTo>
                  <a:cubicBezTo>
                    <a:pt x="2473517" y="374455"/>
                    <a:pt x="2382068" y="343227"/>
                    <a:pt x="2289497" y="316484"/>
                  </a:cubicBezTo>
                  <a:cubicBezTo>
                    <a:pt x="2196929" y="289923"/>
                    <a:pt x="2102498" y="269643"/>
                    <a:pt x="2007510" y="254927"/>
                  </a:cubicBezTo>
                  <a:cubicBezTo>
                    <a:pt x="1912333" y="240748"/>
                    <a:pt x="1816411" y="232852"/>
                    <a:pt x="1720677" y="231775"/>
                  </a:cubicBezTo>
                  <a:cubicBezTo>
                    <a:pt x="1526042" y="230339"/>
                    <a:pt x="1331219" y="254747"/>
                    <a:pt x="1144034" y="303923"/>
                  </a:cubicBezTo>
                  <a:cubicBezTo>
                    <a:pt x="956475" y="352739"/>
                    <a:pt x="777671" y="427399"/>
                    <a:pt x="609856" y="517135"/>
                  </a:cubicBezTo>
                  <a:cubicBezTo>
                    <a:pt x="441854" y="607049"/>
                    <a:pt x="284843" y="712938"/>
                    <a:pt x="137330" y="828337"/>
                  </a:cubicBezTo>
                  <a:lnTo>
                    <a:pt x="0" y="943022"/>
                  </a:lnTo>
                  <a:lnTo>
                    <a:pt x="0" y="441968"/>
                  </a:lnTo>
                  <a:lnTo>
                    <a:pt x="170854" y="345537"/>
                  </a:lnTo>
                  <a:cubicBezTo>
                    <a:pt x="267240" y="298045"/>
                    <a:pt x="366234" y="255824"/>
                    <a:pt x="466998" y="218852"/>
                  </a:cubicBezTo>
                  <a:cubicBezTo>
                    <a:pt x="668527" y="144732"/>
                    <a:pt x="876944" y="92505"/>
                    <a:pt x="1086479" y="56253"/>
                  </a:cubicBezTo>
                  <a:cubicBezTo>
                    <a:pt x="1296203" y="20358"/>
                    <a:pt x="1507974" y="1514"/>
                    <a:pt x="1720118" y="79"/>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46" name="Freeform: Shape 45">
              <a:extLst>
                <a:ext uri="{FF2B5EF4-FFF2-40B4-BE49-F238E27FC236}">
                  <a16:creationId xmlns:a16="http://schemas.microsoft.com/office/drawing/2014/main" id="{76DA3EB3-67D4-47DC-A531-F4B0EB0291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935182"/>
              <a:ext cx="5401995" cy="5922818"/>
            </a:xfrm>
            <a:custGeom>
              <a:avLst/>
              <a:gdLst>
                <a:gd name="connsiteX0" fmla="*/ 0 w 5401995"/>
                <a:gd name="connsiteY0" fmla="*/ 5912646 h 5922818"/>
                <a:gd name="connsiteX1" fmla="*/ 15931 w 5401995"/>
                <a:gd name="connsiteY1" fmla="*/ 5922818 h 5922818"/>
                <a:gd name="connsiteX2" fmla="*/ 0 w 5401995"/>
                <a:gd name="connsiteY2" fmla="*/ 5922818 h 5922818"/>
                <a:gd name="connsiteX3" fmla="*/ 1741724 w 5401995"/>
                <a:gd name="connsiteY3" fmla="*/ 0 h 5922818"/>
                <a:gd name="connsiteX4" fmla="*/ 5401995 w 5401995"/>
                <a:gd name="connsiteY4" fmla="*/ 3449232 h 5922818"/>
                <a:gd name="connsiteX5" fmla="*/ 4367046 w 5401995"/>
                <a:gd name="connsiteY5" fmla="*/ 5852517 h 5922818"/>
                <a:gd name="connsiteX6" fmla="*/ 4290573 w 5401995"/>
                <a:gd name="connsiteY6" fmla="*/ 5922818 h 5922818"/>
                <a:gd name="connsiteX7" fmla="*/ 3023725 w 5401995"/>
                <a:gd name="connsiteY7" fmla="*/ 5922818 h 5922818"/>
                <a:gd name="connsiteX8" fmla="*/ 3043643 w 5401995"/>
                <a:gd name="connsiteY8" fmla="*/ 5905761 h 5922818"/>
                <a:gd name="connsiteX9" fmla="*/ 3156885 w 5401995"/>
                <a:gd name="connsiteY9" fmla="*/ 5797204 h 5922818"/>
                <a:gd name="connsiteX10" fmla="*/ 3267706 w 5401995"/>
                <a:gd name="connsiteY10" fmla="*/ 5685616 h 5922818"/>
                <a:gd name="connsiteX11" fmla="*/ 3487673 w 5401995"/>
                <a:gd name="connsiteY11" fmla="*/ 5458875 h 5922818"/>
                <a:gd name="connsiteX12" fmla="*/ 3598682 w 5401995"/>
                <a:gd name="connsiteY12" fmla="*/ 5345506 h 5922818"/>
                <a:gd name="connsiteX13" fmla="*/ 3713227 w 5401995"/>
                <a:gd name="connsiteY13" fmla="*/ 5233203 h 5922818"/>
                <a:gd name="connsiteX14" fmla="*/ 4248708 w 5401995"/>
                <a:gd name="connsiteY14" fmla="*/ 4858691 h 5922818"/>
                <a:gd name="connsiteX15" fmla="*/ 4518032 w 5401995"/>
                <a:gd name="connsiteY15" fmla="*/ 4700401 h 5922818"/>
                <a:gd name="connsiteX16" fmla="*/ 4720304 w 5401995"/>
                <a:gd name="connsiteY16" fmla="*/ 4500399 h 5922818"/>
                <a:gd name="connsiteX17" fmla="*/ 4846027 w 5401995"/>
                <a:gd name="connsiteY17" fmla="*/ 4246029 h 5922818"/>
                <a:gd name="connsiteX18" fmla="*/ 4920900 w 5401995"/>
                <a:gd name="connsiteY18" fmla="*/ 3963496 h 5922818"/>
                <a:gd name="connsiteX19" fmla="*/ 4933752 w 5401995"/>
                <a:gd name="connsiteY19" fmla="*/ 3891303 h 5922818"/>
                <a:gd name="connsiteX20" fmla="*/ 4944740 w 5401995"/>
                <a:gd name="connsiteY20" fmla="*/ 3818931 h 5922818"/>
                <a:gd name="connsiteX21" fmla="*/ 4952935 w 5401995"/>
                <a:gd name="connsiteY21" fmla="*/ 3746381 h 5922818"/>
                <a:gd name="connsiteX22" fmla="*/ 4958896 w 5401995"/>
                <a:gd name="connsiteY22" fmla="*/ 3673652 h 5922818"/>
                <a:gd name="connsiteX23" fmla="*/ 4962249 w 5401995"/>
                <a:gd name="connsiteY23" fmla="*/ 3382920 h 5922818"/>
                <a:gd name="connsiteX24" fmla="*/ 4957593 w 5401995"/>
                <a:gd name="connsiteY24" fmla="*/ 3310370 h 5922818"/>
                <a:gd name="connsiteX25" fmla="*/ 4950515 w 5401995"/>
                <a:gd name="connsiteY25" fmla="*/ 3237998 h 5922818"/>
                <a:gd name="connsiteX26" fmla="*/ 4941761 w 5401995"/>
                <a:gd name="connsiteY26" fmla="*/ 3165805 h 5922818"/>
                <a:gd name="connsiteX27" fmla="*/ 4931145 w 5401995"/>
                <a:gd name="connsiteY27" fmla="*/ 3093968 h 5922818"/>
                <a:gd name="connsiteX28" fmla="*/ 4869122 w 5401995"/>
                <a:gd name="connsiteY28" fmla="*/ 2809296 h 5922818"/>
                <a:gd name="connsiteX29" fmla="*/ 4660144 w 5401995"/>
                <a:gd name="connsiteY29" fmla="*/ 2260271 h 5922818"/>
                <a:gd name="connsiteX30" fmla="*/ 4518404 w 5401995"/>
                <a:gd name="connsiteY30" fmla="*/ 1998593 h 5922818"/>
                <a:gd name="connsiteX31" fmla="*/ 4355246 w 5401995"/>
                <a:gd name="connsiteY31" fmla="*/ 1746720 h 5922818"/>
                <a:gd name="connsiteX32" fmla="*/ 4171971 w 5401995"/>
                <a:gd name="connsiteY32" fmla="*/ 1505719 h 5922818"/>
                <a:gd name="connsiteX33" fmla="*/ 3969141 w 5401995"/>
                <a:gd name="connsiteY33" fmla="*/ 1277017 h 5922818"/>
                <a:gd name="connsiteX34" fmla="*/ 3748056 w 5401995"/>
                <a:gd name="connsiteY34" fmla="*/ 1062043 h 5922818"/>
                <a:gd name="connsiteX35" fmla="*/ 3507974 w 5401995"/>
                <a:gd name="connsiteY35" fmla="*/ 864002 h 5922818"/>
                <a:gd name="connsiteX36" fmla="*/ 3250199 w 5401995"/>
                <a:gd name="connsiteY36" fmla="*/ 684854 h 5922818"/>
                <a:gd name="connsiteX37" fmla="*/ 2974728 w 5401995"/>
                <a:gd name="connsiteY37" fmla="*/ 529060 h 5922818"/>
                <a:gd name="connsiteX38" fmla="*/ 2683054 w 5401995"/>
                <a:gd name="connsiteY38" fmla="*/ 400004 h 5922818"/>
                <a:gd name="connsiteX39" fmla="*/ 2377410 w 5401995"/>
                <a:gd name="connsiteY39" fmla="*/ 302321 h 5922818"/>
                <a:gd name="connsiteX40" fmla="*/ 1738558 w 5401995"/>
                <a:gd name="connsiteY40" fmla="*/ 219075 h 5922818"/>
                <a:gd name="connsiteX41" fmla="*/ 1096353 w 5401995"/>
                <a:gd name="connsiteY41" fmla="*/ 287347 h 5922818"/>
                <a:gd name="connsiteX42" fmla="*/ 1076608 w 5401995"/>
                <a:gd name="connsiteY42" fmla="*/ 291269 h 5922818"/>
                <a:gd name="connsiteX43" fmla="*/ 1057052 w 5401995"/>
                <a:gd name="connsiteY43" fmla="*/ 296081 h 5922818"/>
                <a:gd name="connsiteX44" fmla="*/ 1017940 w 5401995"/>
                <a:gd name="connsiteY44" fmla="*/ 305708 h 5922818"/>
                <a:gd name="connsiteX45" fmla="*/ 939899 w 5401995"/>
                <a:gd name="connsiteY45" fmla="*/ 325137 h 5922818"/>
                <a:gd name="connsiteX46" fmla="*/ 862788 w 5401995"/>
                <a:gd name="connsiteY46" fmla="*/ 347418 h 5922818"/>
                <a:gd name="connsiteX47" fmla="*/ 786052 w 5401995"/>
                <a:gd name="connsiteY47" fmla="*/ 370948 h 5922818"/>
                <a:gd name="connsiteX48" fmla="*/ 710434 w 5401995"/>
                <a:gd name="connsiteY48" fmla="*/ 397152 h 5922818"/>
                <a:gd name="connsiteX49" fmla="*/ 635372 w 5401995"/>
                <a:gd name="connsiteY49" fmla="*/ 424425 h 5922818"/>
                <a:gd name="connsiteX50" fmla="*/ 561615 w 5401995"/>
                <a:gd name="connsiteY50" fmla="*/ 454551 h 5922818"/>
                <a:gd name="connsiteX51" fmla="*/ 488419 w 5401995"/>
                <a:gd name="connsiteY51" fmla="*/ 485744 h 5922818"/>
                <a:gd name="connsiteX52" fmla="*/ 206696 w 5401995"/>
                <a:gd name="connsiteY52" fmla="*/ 629655 h 5922818"/>
                <a:gd name="connsiteX53" fmla="*/ 0 w 5401995"/>
                <a:gd name="connsiteY53" fmla="*/ 763803 h 5922818"/>
                <a:gd name="connsiteX54" fmla="*/ 0 w 5401995"/>
                <a:gd name="connsiteY54" fmla="*/ 418320 h 5922818"/>
                <a:gd name="connsiteX55" fmla="*/ 89677 w 5401995"/>
                <a:gd name="connsiteY55" fmla="*/ 370541 h 5922818"/>
                <a:gd name="connsiteX56" fmla="*/ 1741724 w 5401995"/>
                <a:gd name="connsiteY56" fmla="*/ 0 h 5922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5401995" h="5922818">
                  <a:moveTo>
                    <a:pt x="0" y="5912646"/>
                  </a:moveTo>
                  <a:lnTo>
                    <a:pt x="15931" y="5922818"/>
                  </a:lnTo>
                  <a:lnTo>
                    <a:pt x="0" y="5922818"/>
                  </a:lnTo>
                  <a:close/>
                  <a:moveTo>
                    <a:pt x="1741724" y="0"/>
                  </a:moveTo>
                  <a:cubicBezTo>
                    <a:pt x="3763330" y="0"/>
                    <a:pt x="5401995" y="1544222"/>
                    <a:pt x="5401995" y="3449232"/>
                  </a:cubicBezTo>
                  <a:cubicBezTo>
                    <a:pt x="5401995" y="4383723"/>
                    <a:pt x="5007554" y="5231364"/>
                    <a:pt x="4367046" y="5852517"/>
                  </a:cubicBezTo>
                  <a:lnTo>
                    <a:pt x="4290573" y="5922818"/>
                  </a:lnTo>
                  <a:lnTo>
                    <a:pt x="3023725" y="5922818"/>
                  </a:lnTo>
                  <a:lnTo>
                    <a:pt x="3043643" y="5905761"/>
                  </a:lnTo>
                  <a:cubicBezTo>
                    <a:pt x="3081825" y="5870109"/>
                    <a:pt x="3119635" y="5833924"/>
                    <a:pt x="3156885" y="5797204"/>
                  </a:cubicBezTo>
                  <a:cubicBezTo>
                    <a:pt x="3194136" y="5760482"/>
                    <a:pt x="3231014" y="5723050"/>
                    <a:pt x="3267706" y="5685616"/>
                  </a:cubicBezTo>
                  <a:cubicBezTo>
                    <a:pt x="3341276" y="5610748"/>
                    <a:pt x="3414103" y="5534633"/>
                    <a:pt x="3487673" y="5458875"/>
                  </a:cubicBezTo>
                  <a:lnTo>
                    <a:pt x="3598682" y="5345506"/>
                  </a:lnTo>
                  <a:cubicBezTo>
                    <a:pt x="3635933" y="5307715"/>
                    <a:pt x="3673369" y="5270460"/>
                    <a:pt x="3713227" y="5233203"/>
                  </a:cubicBezTo>
                  <a:cubicBezTo>
                    <a:pt x="3869868" y="5083827"/>
                    <a:pt x="4057798" y="4960832"/>
                    <a:pt x="4248708" y="4858691"/>
                  </a:cubicBezTo>
                  <a:cubicBezTo>
                    <a:pt x="4343325" y="4806462"/>
                    <a:pt x="4437012" y="4757622"/>
                    <a:pt x="4518032" y="4700401"/>
                  </a:cubicBezTo>
                  <a:cubicBezTo>
                    <a:pt x="4599240" y="4643539"/>
                    <a:pt x="4667408" y="4577761"/>
                    <a:pt x="4720304" y="4500399"/>
                  </a:cubicBezTo>
                  <a:cubicBezTo>
                    <a:pt x="4774131" y="4423929"/>
                    <a:pt x="4813991" y="4336941"/>
                    <a:pt x="4846027" y="4246029"/>
                  </a:cubicBezTo>
                  <a:cubicBezTo>
                    <a:pt x="4878062" y="4155120"/>
                    <a:pt x="4901903" y="4059396"/>
                    <a:pt x="4920900" y="3963496"/>
                  </a:cubicBezTo>
                  <a:cubicBezTo>
                    <a:pt x="4924998" y="3939253"/>
                    <a:pt x="4930213" y="3915366"/>
                    <a:pt x="4933752" y="3891303"/>
                  </a:cubicBezTo>
                  <a:lnTo>
                    <a:pt x="4944740" y="3818931"/>
                  </a:lnTo>
                  <a:lnTo>
                    <a:pt x="4952935" y="3746381"/>
                  </a:lnTo>
                  <a:cubicBezTo>
                    <a:pt x="4956103" y="3722138"/>
                    <a:pt x="4956848" y="3697895"/>
                    <a:pt x="4958896" y="3673652"/>
                  </a:cubicBezTo>
                  <a:cubicBezTo>
                    <a:pt x="4966160" y="3576682"/>
                    <a:pt x="4966346" y="3479712"/>
                    <a:pt x="4962249" y="3382920"/>
                  </a:cubicBezTo>
                  <a:lnTo>
                    <a:pt x="4957593" y="3310370"/>
                  </a:lnTo>
                  <a:cubicBezTo>
                    <a:pt x="4955544" y="3286128"/>
                    <a:pt x="4952750" y="3262063"/>
                    <a:pt x="4950515" y="3237998"/>
                  </a:cubicBezTo>
                  <a:cubicBezTo>
                    <a:pt x="4948466" y="3213755"/>
                    <a:pt x="4944555" y="3189870"/>
                    <a:pt x="4941761" y="3165805"/>
                  </a:cubicBezTo>
                  <a:cubicBezTo>
                    <a:pt x="4939154" y="3141741"/>
                    <a:pt x="4935055" y="3117855"/>
                    <a:pt x="4931145" y="3093968"/>
                  </a:cubicBezTo>
                  <a:cubicBezTo>
                    <a:pt x="4915313" y="2998246"/>
                    <a:pt x="4894639" y="2903237"/>
                    <a:pt x="4869122" y="2809296"/>
                  </a:cubicBezTo>
                  <a:cubicBezTo>
                    <a:pt x="4817156" y="2621416"/>
                    <a:pt x="4746939" y="2437813"/>
                    <a:pt x="4660144" y="2260271"/>
                  </a:cubicBezTo>
                  <a:cubicBezTo>
                    <a:pt x="4616561" y="2171501"/>
                    <a:pt x="4569251" y="2084156"/>
                    <a:pt x="4518404" y="1998593"/>
                  </a:cubicBezTo>
                  <a:cubicBezTo>
                    <a:pt x="4467931" y="1912853"/>
                    <a:pt x="4412986" y="1828894"/>
                    <a:pt x="4355246" y="1746720"/>
                  </a:cubicBezTo>
                  <a:cubicBezTo>
                    <a:pt x="4297694" y="1664544"/>
                    <a:pt x="4236043" y="1584507"/>
                    <a:pt x="4171971" y="1505719"/>
                  </a:cubicBezTo>
                  <a:cubicBezTo>
                    <a:pt x="4107528" y="1427287"/>
                    <a:pt x="4039918" y="1350994"/>
                    <a:pt x="3969141" y="1277017"/>
                  </a:cubicBezTo>
                  <a:cubicBezTo>
                    <a:pt x="3898364" y="1203221"/>
                    <a:pt x="3825167" y="1130849"/>
                    <a:pt x="3748056" y="1062043"/>
                  </a:cubicBezTo>
                  <a:cubicBezTo>
                    <a:pt x="3671133" y="993236"/>
                    <a:pt x="3591043" y="926925"/>
                    <a:pt x="3507974" y="864002"/>
                  </a:cubicBezTo>
                  <a:cubicBezTo>
                    <a:pt x="3424904" y="801078"/>
                    <a:pt x="3339042" y="741005"/>
                    <a:pt x="3250199" y="684854"/>
                  </a:cubicBezTo>
                  <a:cubicBezTo>
                    <a:pt x="3161168" y="629241"/>
                    <a:pt x="3069530" y="576655"/>
                    <a:pt x="2974728" y="529060"/>
                  </a:cubicBezTo>
                  <a:cubicBezTo>
                    <a:pt x="2880110" y="481288"/>
                    <a:pt x="2783072" y="437439"/>
                    <a:pt x="2683054" y="400004"/>
                  </a:cubicBezTo>
                  <a:cubicBezTo>
                    <a:pt x="2583408" y="361858"/>
                    <a:pt x="2481341" y="329058"/>
                    <a:pt x="2377410" y="302321"/>
                  </a:cubicBezTo>
                  <a:cubicBezTo>
                    <a:pt x="2169737" y="248667"/>
                    <a:pt x="1954240" y="218897"/>
                    <a:pt x="1738558" y="219075"/>
                  </a:cubicBezTo>
                  <a:cubicBezTo>
                    <a:pt x="1522503" y="219788"/>
                    <a:pt x="1306634" y="242605"/>
                    <a:pt x="1096353" y="287347"/>
                  </a:cubicBezTo>
                  <a:lnTo>
                    <a:pt x="1076608" y="291269"/>
                  </a:lnTo>
                  <a:lnTo>
                    <a:pt x="1057052" y="296081"/>
                  </a:lnTo>
                  <a:lnTo>
                    <a:pt x="1017940" y="305708"/>
                  </a:lnTo>
                  <a:lnTo>
                    <a:pt x="939899" y="325137"/>
                  </a:lnTo>
                  <a:cubicBezTo>
                    <a:pt x="913823" y="331019"/>
                    <a:pt x="888493" y="339755"/>
                    <a:pt x="862788" y="347418"/>
                  </a:cubicBezTo>
                  <a:lnTo>
                    <a:pt x="786052" y="370948"/>
                  </a:lnTo>
                  <a:cubicBezTo>
                    <a:pt x="760350" y="378258"/>
                    <a:pt x="735578" y="388418"/>
                    <a:pt x="710434" y="397152"/>
                  </a:cubicBezTo>
                  <a:lnTo>
                    <a:pt x="635372" y="424425"/>
                  </a:lnTo>
                  <a:cubicBezTo>
                    <a:pt x="610227" y="432981"/>
                    <a:pt x="586201" y="444390"/>
                    <a:pt x="561615" y="454551"/>
                  </a:cubicBezTo>
                  <a:lnTo>
                    <a:pt x="488419" y="485744"/>
                  </a:lnTo>
                  <a:cubicBezTo>
                    <a:pt x="391519" y="528927"/>
                    <a:pt x="297519" y="577078"/>
                    <a:pt x="206696" y="629655"/>
                  </a:cubicBezTo>
                  <a:lnTo>
                    <a:pt x="0" y="763803"/>
                  </a:lnTo>
                  <a:lnTo>
                    <a:pt x="0" y="418320"/>
                  </a:lnTo>
                  <a:lnTo>
                    <a:pt x="89677" y="370541"/>
                  </a:lnTo>
                  <a:cubicBezTo>
                    <a:pt x="585987" y="133552"/>
                    <a:pt x="1147340" y="0"/>
                    <a:pt x="1741724"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6" name="图片 5"/>
          <p:cNvPicPr>
            <a:picLocks noChangeAspect="1"/>
          </p:cNvPicPr>
          <p:nvPr/>
        </p:nvPicPr>
        <p:blipFill rotWithShape="1">
          <a:blip r:embed="rId4">
            <a:alphaModFix/>
            <a:extLst>
              <a:ext uri="{28A0092B-C50C-407E-A947-70E740481C1C}">
                <a14:useLocalDpi xmlns:a14="http://schemas.microsoft.com/office/drawing/2010/main" val="0"/>
              </a:ext>
            </a:extLst>
          </a:blip>
          <a:srcRect l="9080" r="14404" b="1"/>
          <a:stretch/>
        </p:blipFill>
        <p:spPr>
          <a:xfrm>
            <a:off x="5626004" y="-1229684"/>
            <a:ext cx="4985039" cy="3574989"/>
          </a:xfrm>
          <a:custGeom>
            <a:avLst/>
            <a:gdLst/>
            <a:ahLst/>
            <a:cxnLst/>
            <a:rect l="l" t="t" r="r" b="b"/>
            <a:pathLst>
              <a:path w="5061985" h="3630170">
                <a:moveTo>
                  <a:pt x="253815" y="0"/>
                </a:moveTo>
                <a:lnTo>
                  <a:pt x="4808170" y="0"/>
                </a:lnTo>
                <a:lnTo>
                  <a:pt x="4863087" y="114001"/>
                </a:lnTo>
                <a:cubicBezTo>
                  <a:pt x="4991162" y="416805"/>
                  <a:pt x="5061985" y="749721"/>
                  <a:pt x="5061985" y="1099178"/>
                </a:cubicBezTo>
                <a:cubicBezTo>
                  <a:pt x="5061985" y="2497007"/>
                  <a:pt x="3928821" y="3630170"/>
                  <a:pt x="2530993" y="3630170"/>
                </a:cubicBezTo>
                <a:cubicBezTo>
                  <a:pt x="1133164" y="3630170"/>
                  <a:pt x="0" y="2497007"/>
                  <a:pt x="0" y="1099178"/>
                </a:cubicBezTo>
                <a:cubicBezTo>
                  <a:pt x="0" y="749721"/>
                  <a:pt x="70823" y="416805"/>
                  <a:pt x="198898" y="114001"/>
                </a:cubicBezTo>
                <a:close/>
              </a:path>
            </a:pathLst>
          </a:custGeom>
          <a:effectLst>
            <a:softEdge rad="0"/>
          </a:effectLst>
        </p:spPr>
      </p:pic>
      <p:grpSp>
        <p:nvGrpSpPr>
          <p:cNvPr id="48" name="Group 47">
            <a:extLst>
              <a:ext uri="{FF2B5EF4-FFF2-40B4-BE49-F238E27FC236}">
                <a16:creationId xmlns:a16="http://schemas.microsoft.com/office/drawing/2014/main" id="{2482B707-DAC7-4D8A-BA19-3771A51A641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05815" y="-1438"/>
            <a:ext cx="5699636" cy="3920553"/>
            <a:chOff x="5605815" y="-1438"/>
            <a:chExt cx="5699636" cy="3920553"/>
          </a:xfrm>
        </p:grpSpPr>
        <p:sp>
          <p:nvSpPr>
            <p:cNvPr id="49" name="Freeform: Shape 48">
              <a:extLst>
                <a:ext uri="{FF2B5EF4-FFF2-40B4-BE49-F238E27FC236}">
                  <a16:creationId xmlns:a16="http://schemas.microsoft.com/office/drawing/2014/main" id="{ECB3F052-1839-4D87-A112-D7EF778840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80141" y="-1438"/>
              <a:ext cx="5174061" cy="3697191"/>
            </a:xfrm>
            <a:custGeom>
              <a:avLst/>
              <a:gdLst>
                <a:gd name="connsiteX0" fmla="*/ 264241 w 5174061"/>
                <a:gd name="connsiteY0" fmla="*/ 0 h 3697191"/>
                <a:gd name="connsiteX1" fmla="*/ 654940 w 5174061"/>
                <a:gd name="connsiteY1" fmla="*/ 0 h 3697191"/>
                <a:gd name="connsiteX2" fmla="*/ 634048 w 5174061"/>
                <a:gd name="connsiteY2" fmla="*/ 36881 h 3697191"/>
                <a:gd name="connsiteX3" fmla="*/ 542485 w 5174061"/>
                <a:gd name="connsiteY3" fmla="*/ 238736 h 3697191"/>
                <a:gd name="connsiteX4" fmla="*/ 416337 w 5174061"/>
                <a:gd name="connsiteY4" fmla="*/ 662204 h 3697191"/>
                <a:gd name="connsiteX5" fmla="*/ 382914 w 5174061"/>
                <a:gd name="connsiteY5" fmla="*/ 880245 h 3697191"/>
                <a:gd name="connsiteX6" fmla="*/ 367997 w 5174061"/>
                <a:gd name="connsiteY6" fmla="*/ 1099943 h 3697191"/>
                <a:gd name="connsiteX7" fmla="*/ 371311 w 5174061"/>
                <a:gd name="connsiteY7" fmla="*/ 1320102 h 3697191"/>
                <a:gd name="connsiteX8" fmla="*/ 392397 w 5174061"/>
                <a:gd name="connsiteY8" fmla="*/ 1539340 h 3697191"/>
                <a:gd name="connsiteX9" fmla="*/ 495433 w 5174061"/>
                <a:gd name="connsiteY9" fmla="*/ 1968700 h 3697191"/>
                <a:gd name="connsiteX10" fmla="*/ 680602 w 5174061"/>
                <a:gd name="connsiteY10" fmla="*/ 2372187 h 3697191"/>
                <a:gd name="connsiteX11" fmla="*/ 802053 w 5174061"/>
                <a:gd name="connsiteY11" fmla="*/ 2559474 h 3697191"/>
                <a:gd name="connsiteX12" fmla="*/ 869455 w 5174061"/>
                <a:gd name="connsiteY12" fmla="*/ 2648790 h 3697191"/>
                <a:gd name="connsiteX13" fmla="*/ 941644 w 5174061"/>
                <a:gd name="connsiteY13" fmla="*/ 2735343 h 3697191"/>
                <a:gd name="connsiteX14" fmla="*/ 1267324 w 5174061"/>
                <a:gd name="connsiteY14" fmla="*/ 3048041 h 3697191"/>
                <a:gd name="connsiteX15" fmla="*/ 1311706 w 5174061"/>
                <a:gd name="connsiteY15" fmla="*/ 3083214 h 3697191"/>
                <a:gd name="connsiteX16" fmla="*/ 1356916 w 5174061"/>
                <a:gd name="connsiteY16" fmla="*/ 3117467 h 3697191"/>
                <a:gd name="connsiteX17" fmla="*/ 1402771 w 5174061"/>
                <a:gd name="connsiteY17" fmla="*/ 3150892 h 3697191"/>
                <a:gd name="connsiteX18" fmla="*/ 1449454 w 5174061"/>
                <a:gd name="connsiteY18" fmla="*/ 3183212 h 3697191"/>
                <a:gd name="connsiteX19" fmla="*/ 1643463 w 5174061"/>
                <a:gd name="connsiteY19" fmla="*/ 3301716 h 3697191"/>
                <a:gd name="connsiteX20" fmla="*/ 2064352 w 5174061"/>
                <a:gd name="connsiteY20" fmla="*/ 3476665 h 3697191"/>
                <a:gd name="connsiteX21" fmla="*/ 2516088 w 5174061"/>
                <a:gd name="connsiteY21" fmla="*/ 3544618 h 3697191"/>
                <a:gd name="connsiteX22" fmla="*/ 2573268 w 5174061"/>
                <a:gd name="connsiteY22" fmla="*/ 3544986 h 3697191"/>
                <a:gd name="connsiteX23" fmla="*/ 2628607 w 5174061"/>
                <a:gd name="connsiteY23" fmla="*/ 3542868 h 3697191"/>
                <a:gd name="connsiteX24" fmla="*/ 2737811 w 5174061"/>
                <a:gd name="connsiteY24" fmla="*/ 3528781 h 3697191"/>
                <a:gd name="connsiteX25" fmla="*/ 2945356 w 5174061"/>
                <a:gd name="connsiteY25" fmla="*/ 3461379 h 3697191"/>
                <a:gd name="connsiteX26" fmla="*/ 3132366 w 5174061"/>
                <a:gd name="connsiteY26" fmla="*/ 3346834 h 3697191"/>
                <a:gd name="connsiteX27" fmla="*/ 3299304 w 5174061"/>
                <a:gd name="connsiteY27" fmla="*/ 3198588 h 3697191"/>
                <a:gd name="connsiteX28" fmla="*/ 3452982 w 5174061"/>
                <a:gd name="connsiteY28" fmla="*/ 3029625 h 3697191"/>
                <a:gd name="connsiteX29" fmla="*/ 3527474 w 5174061"/>
                <a:gd name="connsiteY29" fmla="*/ 2940494 h 3697191"/>
                <a:gd name="connsiteX30" fmla="*/ 3602148 w 5174061"/>
                <a:gd name="connsiteY30" fmla="*/ 2849797 h 3697191"/>
                <a:gd name="connsiteX31" fmla="*/ 3756380 w 5174061"/>
                <a:gd name="connsiteY31" fmla="*/ 2667021 h 3697191"/>
                <a:gd name="connsiteX32" fmla="*/ 3839435 w 5174061"/>
                <a:gd name="connsiteY32" fmla="*/ 2578074 h 3697191"/>
                <a:gd name="connsiteX33" fmla="*/ 3882619 w 5174061"/>
                <a:gd name="connsiteY33" fmla="*/ 2534428 h 3697191"/>
                <a:gd name="connsiteX34" fmla="*/ 3928934 w 5174061"/>
                <a:gd name="connsiteY34" fmla="*/ 2490139 h 3697191"/>
                <a:gd name="connsiteX35" fmla="*/ 4134085 w 5174061"/>
                <a:gd name="connsiteY35" fmla="*/ 2332041 h 3697191"/>
                <a:gd name="connsiteX36" fmla="*/ 4354888 w 5174061"/>
                <a:gd name="connsiteY36" fmla="*/ 2211603 h 3697191"/>
                <a:gd name="connsiteX37" fmla="*/ 4459212 w 5174061"/>
                <a:gd name="connsiteY37" fmla="*/ 2160131 h 3697191"/>
                <a:gd name="connsiteX38" fmla="*/ 4551935 w 5174061"/>
                <a:gd name="connsiteY38" fmla="*/ 2106817 h 3697191"/>
                <a:gd name="connsiteX39" fmla="*/ 4693090 w 5174061"/>
                <a:gd name="connsiteY39" fmla="*/ 1969437 h 3697191"/>
                <a:gd name="connsiteX40" fmla="*/ 4782498 w 5174061"/>
                <a:gd name="connsiteY40" fmla="*/ 1781137 h 3697191"/>
                <a:gd name="connsiteX41" fmla="*/ 4826512 w 5174061"/>
                <a:gd name="connsiteY41" fmla="*/ 1564478 h 3697191"/>
                <a:gd name="connsiteX42" fmla="*/ 4834247 w 5174061"/>
                <a:gd name="connsiteY42" fmla="*/ 1343582 h 3697191"/>
                <a:gd name="connsiteX43" fmla="*/ 4819882 w 5174061"/>
                <a:gd name="connsiteY43" fmla="*/ 1125541 h 3697191"/>
                <a:gd name="connsiteX44" fmla="*/ 4786918 w 5174061"/>
                <a:gd name="connsiteY44" fmla="*/ 910907 h 3697191"/>
                <a:gd name="connsiteX45" fmla="*/ 4735354 w 5174061"/>
                <a:gd name="connsiteY45" fmla="*/ 700048 h 3697191"/>
                <a:gd name="connsiteX46" fmla="*/ 4595028 w 5174061"/>
                <a:gd name="connsiteY46" fmla="*/ 285972 h 3697191"/>
                <a:gd name="connsiteX47" fmla="*/ 4499577 w 5174061"/>
                <a:gd name="connsiteY47" fmla="*/ 86313 h 3697191"/>
                <a:gd name="connsiteX48" fmla="*/ 4449808 w 5174061"/>
                <a:gd name="connsiteY48" fmla="*/ 0 h 3697191"/>
                <a:gd name="connsiteX49" fmla="*/ 4876728 w 5174061"/>
                <a:gd name="connsiteY49" fmla="*/ 0 h 3697191"/>
                <a:gd name="connsiteX50" fmla="*/ 4945109 w 5174061"/>
                <a:gd name="connsiteY50" fmla="*/ 122534 h 3697191"/>
                <a:gd name="connsiteX51" fmla="*/ 5047868 w 5174061"/>
                <a:gd name="connsiteY51" fmla="*/ 356228 h 3697191"/>
                <a:gd name="connsiteX52" fmla="*/ 5070058 w 5174061"/>
                <a:gd name="connsiteY52" fmla="*/ 416355 h 3697191"/>
                <a:gd name="connsiteX53" fmla="*/ 5090408 w 5174061"/>
                <a:gd name="connsiteY53" fmla="*/ 477311 h 3697191"/>
                <a:gd name="connsiteX54" fmla="*/ 5108455 w 5174061"/>
                <a:gd name="connsiteY54" fmla="*/ 539096 h 3697191"/>
                <a:gd name="connsiteX55" fmla="*/ 5124292 w 5174061"/>
                <a:gd name="connsiteY55" fmla="*/ 601524 h 3697191"/>
                <a:gd name="connsiteX56" fmla="*/ 5173278 w 5174061"/>
                <a:gd name="connsiteY56" fmla="*/ 1114583 h 3697191"/>
                <a:gd name="connsiteX57" fmla="*/ 5145931 w 5174061"/>
                <a:gd name="connsiteY57" fmla="*/ 1371021 h 3697191"/>
                <a:gd name="connsiteX58" fmla="*/ 5082213 w 5174061"/>
                <a:gd name="connsiteY58" fmla="*/ 1619356 h 3697191"/>
                <a:gd name="connsiteX59" fmla="*/ 4997316 w 5174061"/>
                <a:gd name="connsiteY59" fmla="*/ 1859404 h 3697191"/>
                <a:gd name="connsiteX60" fmla="*/ 4943912 w 5174061"/>
                <a:gd name="connsiteY60" fmla="*/ 1978737 h 3697191"/>
                <a:gd name="connsiteX61" fmla="*/ 4875222 w 5174061"/>
                <a:gd name="connsiteY61" fmla="*/ 2094940 h 3697191"/>
                <a:gd name="connsiteX62" fmla="*/ 4787286 w 5174061"/>
                <a:gd name="connsiteY62" fmla="*/ 2202210 h 3697191"/>
                <a:gd name="connsiteX63" fmla="*/ 4736644 w 5174061"/>
                <a:gd name="connsiteY63" fmla="*/ 2249815 h 3697191"/>
                <a:gd name="connsiteX64" fmla="*/ 4683238 w 5174061"/>
                <a:gd name="connsiteY64" fmla="*/ 2292447 h 3697191"/>
                <a:gd name="connsiteX65" fmla="*/ 4470262 w 5174061"/>
                <a:gd name="connsiteY65" fmla="*/ 2426789 h 3697191"/>
                <a:gd name="connsiteX66" fmla="*/ 4283066 w 5174061"/>
                <a:gd name="connsiteY66" fmla="*/ 2549069 h 3697191"/>
                <a:gd name="connsiteX67" fmla="*/ 4199183 w 5174061"/>
                <a:gd name="connsiteY67" fmla="*/ 2616930 h 3697191"/>
                <a:gd name="connsiteX68" fmla="*/ 4120364 w 5174061"/>
                <a:gd name="connsiteY68" fmla="*/ 2690501 h 3697191"/>
                <a:gd name="connsiteX69" fmla="*/ 4082336 w 5174061"/>
                <a:gd name="connsiteY69" fmla="*/ 2729819 h 3697191"/>
                <a:gd name="connsiteX70" fmla="*/ 4043203 w 5174061"/>
                <a:gd name="connsiteY70" fmla="*/ 2771715 h 3697191"/>
                <a:gd name="connsiteX71" fmla="*/ 3964753 w 5174061"/>
                <a:gd name="connsiteY71" fmla="*/ 2856794 h 3697191"/>
                <a:gd name="connsiteX72" fmla="*/ 3802510 w 5174061"/>
                <a:gd name="connsiteY72" fmla="*/ 3028152 h 3697191"/>
                <a:gd name="connsiteX73" fmla="*/ 3718628 w 5174061"/>
                <a:gd name="connsiteY73" fmla="*/ 3114245 h 3697191"/>
                <a:gd name="connsiteX74" fmla="*/ 3631890 w 5174061"/>
                <a:gd name="connsiteY74" fmla="*/ 3199417 h 3697191"/>
                <a:gd name="connsiteX75" fmla="*/ 3446812 w 5174061"/>
                <a:gd name="connsiteY75" fmla="*/ 3363224 h 3697191"/>
                <a:gd name="connsiteX76" fmla="*/ 3240927 w 5174061"/>
                <a:gd name="connsiteY76" fmla="*/ 3508616 h 3697191"/>
                <a:gd name="connsiteX77" fmla="*/ 3011284 w 5174061"/>
                <a:gd name="connsiteY77" fmla="*/ 3620399 h 3697191"/>
                <a:gd name="connsiteX78" fmla="*/ 2763501 w 5174061"/>
                <a:gd name="connsiteY78" fmla="*/ 3684208 h 3697191"/>
                <a:gd name="connsiteX79" fmla="*/ 2636710 w 5174061"/>
                <a:gd name="connsiteY79" fmla="*/ 3695994 h 3697191"/>
                <a:gd name="connsiteX80" fmla="*/ 2605035 w 5174061"/>
                <a:gd name="connsiteY80" fmla="*/ 3697008 h 3697191"/>
                <a:gd name="connsiteX81" fmla="*/ 2573360 w 5174061"/>
                <a:gd name="connsiteY81" fmla="*/ 3697191 h 3697191"/>
                <a:gd name="connsiteX82" fmla="*/ 2511852 w 5174061"/>
                <a:gd name="connsiteY82" fmla="*/ 3695810 h 3697191"/>
                <a:gd name="connsiteX83" fmla="*/ 1554976 w 5174061"/>
                <a:gd name="connsiteY83" fmla="*/ 3483386 h 3697191"/>
                <a:gd name="connsiteX84" fmla="*/ 1332515 w 5174061"/>
                <a:gd name="connsiteY84" fmla="*/ 3373997 h 3697191"/>
                <a:gd name="connsiteX85" fmla="*/ 1121840 w 5174061"/>
                <a:gd name="connsiteY85" fmla="*/ 3242233 h 3697191"/>
                <a:gd name="connsiteX86" fmla="*/ 742662 w 5174061"/>
                <a:gd name="connsiteY86" fmla="*/ 2920052 h 3697191"/>
                <a:gd name="connsiteX87" fmla="*/ 426282 w 5174061"/>
                <a:gd name="connsiteY87" fmla="*/ 2530745 h 3697191"/>
                <a:gd name="connsiteX88" fmla="*/ 190562 w 5174061"/>
                <a:gd name="connsiteY88" fmla="*/ 2084350 h 3697191"/>
                <a:gd name="connsiteX89" fmla="*/ 45078 w 5174061"/>
                <a:gd name="connsiteY89" fmla="*/ 1598454 h 3697191"/>
                <a:gd name="connsiteX90" fmla="*/ 9077 w 5174061"/>
                <a:gd name="connsiteY90" fmla="*/ 1346437 h 3697191"/>
                <a:gd name="connsiteX91" fmla="*/ 513 w 5174061"/>
                <a:gd name="connsiteY91" fmla="*/ 1091933 h 3697191"/>
                <a:gd name="connsiteX92" fmla="*/ 18468 w 5174061"/>
                <a:gd name="connsiteY92" fmla="*/ 838073 h 3697191"/>
                <a:gd name="connsiteX93" fmla="*/ 61652 w 5174061"/>
                <a:gd name="connsiteY93" fmla="*/ 587528 h 3697191"/>
                <a:gd name="connsiteX94" fmla="*/ 214870 w 5174061"/>
                <a:gd name="connsiteY94" fmla="*/ 104487 h 3697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5174061" h="3697191">
                  <a:moveTo>
                    <a:pt x="264241" y="0"/>
                  </a:moveTo>
                  <a:lnTo>
                    <a:pt x="654940" y="0"/>
                  </a:lnTo>
                  <a:lnTo>
                    <a:pt x="634048" y="36881"/>
                  </a:lnTo>
                  <a:cubicBezTo>
                    <a:pt x="600517" y="102783"/>
                    <a:pt x="569947" y="170161"/>
                    <a:pt x="542485" y="238736"/>
                  </a:cubicBezTo>
                  <a:cubicBezTo>
                    <a:pt x="487515" y="375840"/>
                    <a:pt x="445066" y="517825"/>
                    <a:pt x="416337" y="662204"/>
                  </a:cubicBezTo>
                  <a:cubicBezTo>
                    <a:pt x="402066" y="734393"/>
                    <a:pt x="391017" y="807227"/>
                    <a:pt x="382914" y="880245"/>
                  </a:cubicBezTo>
                  <a:cubicBezTo>
                    <a:pt x="375086" y="953263"/>
                    <a:pt x="370115" y="1026650"/>
                    <a:pt x="367997" y="1099943"/>
                  </a:cubicBezTo>
                  <a:cubicBezTo>
                    <a:pt x="366155" y="1173330"/>
                    <a:pt x="366708" y="1246808"/>
                    <a:pt x="371311" y="1320102"/>
                  </a:cubicBezTo>
                  <a:cubicBezTo>
                    <a:pt x="374995" y="1393396"/>
                    <a:pt x="382453" y="1466507"/>
                    <a:pt x="392397" y="1539340"/>
                  </a:cubicBezTo>
                  <a:cubicBezTo>
                    <a:pt x="412839" y="1684916"/>
                    <a:pt x="446907" y="1829018"/>
                    <a:pt x="495433" y="1968700"/>
                  </a:cubicBezTo>
                  <a:cubicBezTo>
                    <a:pt x="543866" y="2108291"/>
                    <a:pt x="605743" y="2243830"/>
                    <a:pt x="680602" y="2372187"/>
                  </a:cubicBezTo>
                  <a:cubicBezTo>
                    <a:pt x="718170" y="2436274"/>
                    <a:pt x="758593" y="2498979"/>
                    <a:pt x="802053" y="2559474"/>
                  </a:cubicBezTo>
                  <a:cubicBezTo>
                    <a:pt x="823691" y="2589860"/>
                    <a:pt x="846343" y="2619509"/>
                    <a:pt x="869455" y="2648790"/>
                  </a:cubicBezTo>
                  <a:cubicBezTo>
                    <a:pt x="892934" y="2677978"/>
                    <a:pt x="916874" y="2706983"/>
                    <a:pt x="941644" y="2735343"/>
                  </a:cubicBezTo>
                  <a:cubicBezTo>
                    <a:pt x="1040443" y="2848784"/>
                    <a:pt x="1149740" y="2953385"/>
                    <a:pt x="1267324" y="3048041"/>
                  </a:cubicBezTo>
                  <a:cubicBezTo>
                    <a:pt x="1282240" y="3059642"/>
                    <a:pt x="1296697" y="3071797"/>
                    <a:pt x="1311706" y="3083214"/>
                  </a:cubicBezTo>
                  <a:lnTo>
                    <a:pt x="1356916" y="3117467"/>
                  </a:lnTo>
                  <a:lnTo>
                    <a:pt x="1402771" y="3150892"/>
                  </a:lnTo>
                  <a:lnTo>
                    <a:pt x="1449454" y="3183212"/>
                  </a:lnTo>
                  <a:cubicBezTo>
                    <a:pt x="1512252" y="3225383"/>
                    <a:pt x="1576798" y="3265252"/>
                    <a:pt x="1643463" y="3301716"/>
                  </a:cubicBezTo>
                  <a:cubicBezTo>
                    <a:pt x="1776608" y="3374549"/>
                    <a:pt x="1917396" y="3435137"/>
                    <a:pt x="2064352" y="3476665"/>
                  </a:cubicBezTo>
                  <a:cubicBezTo>
                    <a:pt x="2211217" y="3518100"/>
                    <a:pt x="2363422" y="3541120"/>
                    <a:pt x="2516088" y="3544618"/>
                  </a:cubicBezTo>
                  <a:lnTo>
                    <a:pt x="2573268" y="3544986"/>
                  </a:lnTo>
                  <a:cubicBezTo>
                    <a:pt x="2591776" y="3544710"/>
                    <a:pt x="2610191" y="3544158"/>
                    <a:pt x="2628607" y="3542868"/>
                  </a:cubicBezTo>
                  <a:cubicBezTo>
                    <a:pt x="2665346" y="3540198"/>
                    <a:pt x="2701901" y="3535779"/>
                    <a:pt x="2737811" y="3528781"/>
                  </a:cubicBezTo>
                  <a:cubicBezTo>
                    <a:pt x="2809725" y="3515061"/>
                    <a:pt x="2879428" y="3492318"/>
                    <a:pt x="2945356" y="3461379"/>
                  </a:cubicBezTo>
                  <a:cubicBezTo>
                    <a:pt x="3011467" y="3430718"/>
                    <a:pt x="3073620" y="3391400"/>
                    <a:pt x="3132366" y="3346834"/>
                  </a:cubicBezTo>
                  <a:cubicBezTo>
                    <a:pt x="3191204" y="3302453"/>
                    <a:pt x="3246359" y="3252086"/>
                    <a:pt x="3299304" y="3198588"/>
                  </a:cubicBezTo>
                  <a:cubicBezTo>
                    <a:pt x="3352341" y="3145091"/>
                    <a:pt x="3402800" y="3088002"/>
                    <a:pt x="3452982" y="3029625"/>
                  </a:cubicBezTo>
                  <a:cubicBezTo>
                    <a:pt x="3478027" y="3000344"/>
                    <a:pt x="3502704" y="2970603"/>
                    <a:pt x="3527474" y="2940494"/>
                  </a:cubicBezTo>
                  <a:lnTo>
                    <a:pt x="3602148" y="2849797"/>
                  </a:lnTo>
                  <a:cubicBezTo>
                    <a:pt x="3652332" y="2789025"/>
                    <a:pt x="3702514" y="2727056"/>
                    <a:pt x="3756380" y="2667021"/>
                  </a:cubicBezTo>
                  <a:cubicBezTo>
                    <a:pt x="3783358" y="2637004"/>
                    <a:pt x="3810982" y="2607354"/>
                    <a:pt x="3839435" y="2578074"/>
                  </a:cubicBezTo>
                  <a:lnTo>
                    <a:pt x="3882619" y="2534428"/>
                  </a:lnTo>
                  <a:cubicBezTo>
                    <a:pt x="3897167" y="2519972"/>
                    <a:pt x="3913189" y="2504595"/>
                    <a:pt x="3928934" y="2490139"/>
                  </a:cubicBezTo>
                  <a:cubicBezTo>
                    <a:pt x="3992100" y="2431485"/>
                    <a:pt x="4061527" y="2378448"/>
                    <a:pt x="4134085" y="2332041"/>
                  </a:cubicBezTo>
                  <a:cubicBezTo>
                    <a:pt x="4206550" y="2285449"/>
                    <a:pt x="4282606" y="2246684"/>
                    <a:pt x="4354888" y="2211603"/>
                  </a:cubicBezTo>
                  <a:cubicBezTo>
                    <a:pt x="4390982" y="2194108"/>
                    <a:pt x="4426156" y="2177350"/>
                    <a:pt x="4459212" y="2160131"/>
                  </a:cubicBezTo>
                  <a:cubicBezTo>
                    <a:pt x="4492360" y="2143097"/>
                    <a:pt x="4523574" y="2125878"/>
                    <a:pt x="4551935" y="2106817"/>
                  </a:cubicBezTo>
                  <a:cubicBezTo>
                    <a:pt x="4609023" y="2069250"/>
                    <a:pt x="4655246" y="2024592"/>
                    <a:pt x="4693090" y="1969437"/>
                  </a:cubicBezTo>
                  <a:cubicBezTo>
                    <a:pt x="4730658" y="1914375"/>
                    <a:pt x="4760308" y="1850104"/>
                    <a:pt x="4782498" y="1781137"/>
                  </a:cubicBezTo>
                  <a:cubicBezTo>
                    <a:pt x="4804506" y="1712263"/>
                    <a:pt x="4818593" y="1637956"/>
                    <a:pt x="4826512" y="1564478"/>
                  </a:cubicBezTo>
                  <a:cubicBezTo>
                    <a:pt x="4834154" y="1490722"/>
                    <a:pt x="4835812" y="1416784"/>
                    <a:pt x="4834247" y="1343582"/>
                  </a:cubicBezTo>
                  <a:cubicBezTo>
                    <a:pt x="4831944" y="1270288"/>
                    <a:pt x="4826972" y="1197638"/>
                    <a:pt x="4819882" y="1125541"/>
                  </a:cubicBezTo>
                  <a:cubicBezTo>
                    <a:pt x="4812792" y="1053444"/>
                    <a:pt x="4802019" y="981714"/>
                    <a:pt x="4786918" y="910907"/>
                  </a:cubicBezTo>
                  <a:cubicBezTo>
                    <a:pt x="4772001" y="840007"/>
                    <a:pt x="4754230" y="769935"/>
                    <a:pt x="4735354" y="700048"/>
                  </a:cubicBezTo>
                  <a:cubicBezTo>
                    <a:pt x="4697603" y="560365"/>
                    <a:pt x="4653220" y="421051"/>
                    <a:pt x="4595028" y="285972"/>
                  </a:cubicBezTo>
                  <a:cubicBezTo>
                    <a:pt x="4565931" y="218433"/>
                    <a:pt x="4534072" y="151815"/>
                    <a:pt x="4499577" y="86313"/>
                  </a:cubicBezTo>
                  <a:lnTo>
                    <a:pt x="4449808" y="0"/>
                  </a:lnTo>
                  <a:lnTo>
                    <a:pt x="4876728" y="0"/>
                  </a:lnTo>
                  <a:lnTo>
                    <a:pt x="4945109" y="122534"/>
                  </a:lnTo>
                  <a:cubicBezTo>
                    <a:pt x="4982860" y="198498"/>
                    <a:pt x="5017022" y="276581"/>
                    <a:pt x="5047868" y="356228"/>
                  </a:cubicBezTo>
                  <a:cubicBezTo>
                    <a:pt x="5055418" y="376209"/>
                    <a:pt x="5063244" y="396097"/>
                    <a:pt x="5070058" y="416355"/>
                  </a:cubicBezTo>
                  <a:lnTo>
                    <a:pt x="5090408" y="477311"/>
                  </a:lnTo>
                  <a:lnTo>
                    <a:pt x="5108455" y="539096"/>
                  </a:lnTo>
                  <a:cubicBezTo>
                    <a:pt x="5114348" y="559721"/>
                    <a:pt x="5119136" y="580715"/>
                    <a:pt x="5124292" y="601524"/>
                  </a:cubicBezTo>
                  <a:cubicBezTo>
                    <a:pt x="5163702" y="768923"/>
                    <a:pt x="5177698" y="942490"/>
                    <a:pt x="5173278" y="1114583"/>
                  </a:cubicBezTo>
                  <a:cubicBezTo>
                    <a:pt x="5170976" y="1200677"/>
                    <a:pt x="5161860" y="1286585"/>
                    <a:pt x="5145931" y="1371021"/>
                  </a:cubicBezTo>
                  <a:cubicBezTo>
                    <a:pt x="5129909" y="1455457"/>
                    <a:pt x="5107718" y="1538328"/>
                    <a:pt x="5082213" y="1619356"/>
                  </a:cubicBezTo>
                  <a:cubicBezTo>
                    <a:pt x="5056800" y="1700569"/>
                    <a:pt x="5029544" y="1779572"/>
                    <a:pt x="4997316" y="1859404"/>
                  </a:cubicBezTo>
                  <a:cubicBezTo>
                    <a:pt x="4981204" y="1899274"/>
                    <a:pt x="4963708" y="1939143"/>
                    <a:pt x="4943912" y="1978737"/>
                  </a:cubicBezTo>
                  <a:cubicBezTo>
                    <a:pt x="4923746" y="2018146"/>
                    <a:pt x="4901464" y="2057372"/>
                    <a:pt x="4875222" y="2094940"/>
                  </a:cubicBezTo>
                  <a:cubicBezTo>
                    <a:pt x="4849348" y="2132691"/>
                    <a:pt x="4819790" y="2168879"/>
                    <a:pt x="4787286" y="2202210"/>
                  </a:cubicBezTo>
                  <a:cubicBezTo>
                    <a:pt x="4770989" y="2218785"/>
                    <a:pt x="4754046" y="2234714"/>
                    <a:pt x="4736644" y="2249815"/>
                  </a:cubicBezTo>
                  <a:cubicBezTo>
                    <a:pt x="4719240" y="2264824"/>
                    <a:pt x="4701285" y="2278912"/>
                    <a:pt x="4683238" y="2292447"/>
                  </a:cubicBezTo>
                  <a:cubicBezTo>
                    <a:pt x="4610681" y="2346405"/>
                    <a:pt x="4537202" y="2386828"/>
                    <a:pt x="4470262" y="2426789"/>
                  </a:cubicBezTo>
                  <a:cubicBezTo>
                    <a:pt x="4402953" y="2466382"/>
                    <a:pt x="4340892" y="2505700"/>
                    <a:pt x="4283066" y="2549069"/>
                  </a:cubicBezTo>
                  <a:cubicBezTo>
                    <a:pt x="4253970" y="2570523"/>
                    <a:pt x="4226163" y="2593267"/>
                    <a:pt x="4199183" y="2616930"/>
                  </a:cubicBezTo>
                  <a:cubicBezTo>
                    <a:pt x="4172021" y="2640319"/>
                    <a:pt x="4145871" y="2665087"/>
                    <a:pt x="4120364" y="2690501"/>
                  </a:cubicBezTo>
                  <a:cubicBezTo>
                    <a:pt x="4107474" y="2703392"/>
                    <a:pt x="4095412" y="2716006"/>
                    <a:pt x="4082336" y="2729819"/>
                  </a:cubicBezTo>
                  <a:lnTo>
                    <a:pt x="4043203" y="2771715"/>
                  </a:lnTo>
                  <a:lnTo>
                    <a:pt x="3964753" y="2856794"/>
                  </a:lnTo>
                  <a:cubicBezTo>
                    <a:pt x="3911992" y="2913790"/>
                    <a:pt x="3857574" y="2970603"/>
                    <a:pt x="3802510" y="3028152"/>
                  </a:cubicBezTo>
                  <a:cubicBezTo>
                    <a:pt x="3774980" y="3056880"/>
                    <a:pt x="3746896" y="3085517"/>
                    <a:pt x="3718628" y="3114245"/>
                  </a:cubicBezTo>
                  <a:cubicBezTo>
                    <a:pt x="3690175" y="3142789"/>
                    <a:pt x="3661263" y="3171149"/>
                    <a:pt x="3631890" y="3199417"/>
                  </a:cubicBezTo>
                  <a:cubicBezTo>
                    <a:pt x="3573236" y="3255954"/>
                    <a:pt x="3511636" y="3310924"/>
                    <a:pt x="3446812" y="3363224"/>
                  </a:cubicBezTo>
                  <a:cubicBezTo>
                    <a:pt x="3382082" y="3415524"/>
                    <a:pt x="3313484" y="3464694"/>
                    <a:pt x="3240927" y="3508616"/>
                  </a:cubicBezTo>
                  <a:cubicBezTo>
                    <a:pt x="3168369" y="3552444"/>
                    <a:pt x="3091484" y="3590565"/>
                    <a:pt x="3011284" y="3620399"/>
                  </a:cubicBezTo>
                  <a:cubicBezTo>
                    <a:pt x="2931083" y="3650324"/>
                    <a:pt x="2847753" y="3671870"/>
                    <a:pt x="2763501" y="3684208"/>
                  </a:cubicBezTo>
                  <a:cubicBezTo>
                    <a:pt x="2721330" y="3690193"/>
                    <a:pt x="2679066" y="3694429"/>
                    <a:pt x="2636710" y="3695994"/>
                  </a:cubicBezTo>
                  <a:lnTo>
                    <a:pt x="2605035" y="3697008"/>
                  </a:lnTo>
                  <a:lnTo>
                    <a:pt x="2573360" y="3697191"/>
                  </a:lnTo>
                  <a:lnTo>
                    <a:pt x="2511852" y="3695810"/>
                  </a:lnTo>
                  <a:cubicBezTo>
                    <a:pt x="2184330" y="3685037"/>
                    <a:pt x="1858557" y="3613861"/>
                    <a:pt x="1554976" y="3483386"/>
                  </a:cubicBezTo>
                  <a:cubicBezTo>
                    <a:pt x="1479195" y="3450606"/>
                    <a:pt x="1404704" y="3414327"/>
                    <a:pt x="1332515" y="3373997"/>
                  </a:cubicBezTo>
                  <a:cubicBezTo>
                    <a:pt x="1260050" y="3333943"/>
                    <a:pt x="1189794" y="3289838"/>
                    <a:pt x="1121840" y="3242233"/>
                  </a:cubicBezTo>
                  <a:cubicBezTo>
                    <a:pt x="986117" y="3147025"/>
                    <a:pt x="859417" y="3038557"/>
                    <a:pt x="742662" y="2920052"/>
                  </a:cubicBezTo>
                  <a:cubicBezTo>
                    <a:pt x="626000" y="2801823"/>
                    <a:pt x="518821" y="2670797"/>
                    <a:pt x="426282" y="2530745"/>
                  </a:cubicBezTo>
                  <a:cubicBezTo>
                    <a:pt x="333652" y="2390418"/>
                    <a:pt x="254741" y="2240700"/>
                    <a:pt x="190562" y="2084350"/>
                  </a:cubicBezTo>
                  <a:cubicBezTo>
                    <a:pt x="126292" y="1928094"/>
                    <a:pt x="77858" y="1764932"/>
                    <a:pt x="45078" y="1598454"/>
                  </a:cubicBezTo>
                  <a:cubicBezTo>
                    <a:pt x="28504" y="1515216"/>
                    <a:pt x="16903" y="1430964"/>
                    <a:pt x="9077" y="1346437"/>
                  </a:cubicBezTo>
                  <a:cubicBezTo>
                    <a:pt x="2262" y="1261817"/>
                    <a:pt x="-1421" y="1176828"/>
                    <a:pt x="513" y="1091933"/>
                  </a:cubicBezTo>
                  <a:cubicBezTo>
                    <a:pt x="1986" y="1007036"/>
                    <a:pt x="8063" y="922232"/>
                    <a:pt x="18468" y="838073"/>
                  </a:cubicBezTo>
                  <a:cubicBezTo>
                    <a:pt x="28689" y="753822"/>
                    <a:pt x="43237" y="670215"/>
                    <a:pt x="61652" y="587528"/>
                  </a:cubicBezTo>
                  <a:cubicBezTo>
                    <a:pt x="98300" y="422156"/>
                    <a:pt x="149679" y="260283"/>
                    <a:pt x="214870" y="104487"/>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0" name="Freeform: Shape 49">
              <a:extLst>
                <a:ext uri="{FF2B5EF4-FFF2-40B4-BE49-F238E27FC236}">
                  <a16:creationId xmlns:a16="http://schemas.microsoft.com/office/drawing/2014/main" id="{B6160BCB-9856-41AA-A8B4-C000F9D31D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2599" y="-1438"/>
              <a:ext cx="5207741" cy="3738815"/>
            </a:xfrm>
            <a:custGeom>
              <a:avLst/>
              <a:gdLst>
                <a:gd name="connsiteX0" fmla="*/ 244572 w 5207741"/>
                <a:gd name="connsiteY0" fmla="*/ 0 h 3738815"/>
                <a:gd name="connsiteX1" fmla="*/ 762601 w 5207741"/>
                <a:gd name="connsiteY1" fmla="*/ 0 h 3738815"/>
                <a:gd name="connsiteX2" fmla="*/ 717282 w 5207741"/>
                <a:gd name="connsiteY2" fmla="*/ 76130 h 3738815"/>
                <a:gd name="connsiteX3" fmla="*/ 628158 w 5207741"/>
                <a:gd name="connsiteY3" fmla="*/ 264800 h 3738815"/>
                <a:gd name="connsiteX4" fmla="*/ 460483 w 5207741"/>
                <a:gd name="connsiteY4" fmla="*/ 1110997 h 3738815"/>
                <a:gd name="connsiteX5" fmla="*/ 599705 w 5207741"/>
                <a:gd name="connsiteY5" fmla="*/ 1885190 h 3738815"/>
                <a:gd name="connsiteX6" fmla="*/ 982566 w 5207741"/>
                <a:gd name="connsiteY6" fmla="*/ 2534986 h 3738815"/>
                <a:gd name="connsiteX7" fmla="*/ 1690186 w 5207741"/>
                <a:gd name="connsiteY7" fmla="*/ 3078339 h 3738815"/>
                <a:gd name="connsiteX8" fmla="*/ 2582147 w 5207741"/>
                <a:gd name="connsiteY8" fmla="*/ 3278517 h 3738815"/>
                <a:gd name="connsiteX9" fmla="*/ 3046773 w 5207741"/>
                <a:gd name="connsiteY9" fmla="*/ 3124195 h 3738815"/>
                <a:gd name="connsiteX10" fmla="*/ 3534327 w 5207741"/>
                <a:gd name="connsiteY10" fmla="*/ 2653491 h 3738815"/>
                <a:gd name="connsiteX11" fmla="*/ 3788371 w 5207741"/>
                <a:gd name="connsiteY11" fmla="*/ 2381860 h 3738815"/>
                <a:gd name="connsiteX12" fmla="*/ 4381538 w 5207741"/>
                <a:gd name="connsiteY12" fmla="*/ 1954710 h 3738815"/>
                <a:gd name="connsiteX13" fmla="*/ 4572876 w 5207741"/>
                <a:gd name="connsiteY13" fmla="*/ 1832613 h 3738815"/>
                <a:gd name="connsiteX14" fmla="*/ 4687698 w 5207741"/>
                <a:gd name="connsiteY14" fmla="*/ 1584555 h 3738815"/>
                <a:gd name="connsiteX15" fmla="*/ 4694328 w 5207741"/>
                <a:gd name="connsiteY15" fmla="*/ 722704 h 3738815"/>
                <a:gd name="connsiteX16" fmla="*/ 4427822 w 5207741"/>
                <a:gd name="connsiteY16" fmla="*/ 101669 h 3738815"/>
                <a:gd name="connsiteX17" fmla="*/ 4357980 w 5207741"/>
                <a:gd name="connsiteY17" fmla="*/ 0 h 3738815"/>
                <a:gd name="connsiteX18" fmla="*/ 4900539 w 5207741"/>
                <a:gd name="connsiteY18" fmla="*/ 0 h 3738815"/>
                <a:gd name="connsiteX19" fmla="*/ 5023799 w 5207741"/>
                <a:gd name="connsiteY19" fmla="*/ 256448 h 3738815"/>
                <a:gd name="connsiteX20" fmla="*/ 5131054 w 5207741"/>
                <a:gd name="connsiteY20" fmla="*/ 1708493 h 3738815"/>
                <a:gd name="connsiteX21" fmla="*/ 4116721 w 5207741"/>
                <a:gd name="connsiteY21" fmla="*/ 2704502 h 3738815"/>
                <a:gd name="connsiteX22" fmla="*/ 2582056 w 5207741"/>
                <a:gd name="connsiteY22" fmla="*/ 3738815 h 3738815"/>
                <a:gd name="connsiteX23" fmla="*/ 632301 w 5207741"/>
                <a:gd name="connsiteY23" fmla="*/ 2833780 h 3738815"/>
                <a:gd name="connsiteX24" fmla="*/ 0 w 5207741"/>
                <a:gd name="connsiteY24" fmla="*/ 1110906 h 3738815"/>
                <a:gd name="connsiteX25" fmla="*/ 202913 w 5207741"/>
                <a:gd name="connsiteY25" fmla="*/ 88013 h 3738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07741" h="3738815">
                  <a:moveTo>
                    <a:pt x="244572" y="0"/>
                  </a:moveTo>
                  <a:lnTo>
                    <a:pt x="762601" y="0"/>
                  </a:lnTo>
                  <a:lnTo>
                    <a:pt x="717282" y="76130"/>
                  </a:lnTo>
                  <a:cubicBezTo>
                    <a:pt x="684728" y="137306"/>
                    <a:pt x="654998" y="200230"/>
                    <a:pt x="628158" y="264800"/>
                  </a:cubicBezTo>
                  <a:cubicBezTo>
                    <a:pt x="516927" y="532471"/>
                    <a:pt x="460483" y="817176"/>
                    <a:pt x="460483" y="1110997"/>
                  </a:cubicBezTo>
                  <a:cubicBezTo>
                    <a:pt x="460483" y="1378024"/>
                    <a:pt x="507351" y="1638514"/>
                    <a:pt x="599705" y="1885190"/>
                  </a:cubicBezTo>
                  <a:cubicBezTo>
                    <a:pt x="688836" y="2123213"/>
                    <a:pt x="817654" y="2341899"/>
                    <a:pt x="982566" y="2534986"/>
                  </a:cubicBezTo>
                  <a:cubicBezTo>
                    <a:pt x="1177587" y="2763432"/>
                    <a:pt x="1422331" y="2951271"/>
                    <a:pt x="1690186" y="3078339"/>
                  </a:cubicBezTo>
                  <a:cubicBezTo>
                    <a:pt x="1970289" y="3211208"/>
                    <a:pt x="2270370" y="3278517"/>
                    <a:pt x="2582147" y="3278517"/>
                  </a:cubicBezTo>
                  <a:cubicBezTo>
                    <a:pt x="2751940" y="3278517"/>
                    <a:pt x="2895213" y="3230912"/>
                    <a:pt x="3046773" y="3124195"/>
                  </a:cubicBezTo>
                  <a:cubicBezTo>
                    <a:pt x="3210120" y="3009188"/>
                    <a:pt x="3367573" y="2836358"/>
                    <a:pt x="3534327" y="2653491"/>
                  </a:cubicBezTo>
                  <a:cubicBezTo>
                    <a:pt x="3615264" y="2564727"/>
                    <a:pt x="3698871" y="2472925"/>
                    <a:pt x="3788371" y="2381860"/>
                  </a:cubicBezTo>
                  <a:cubicBezTo>
                    <a:pt x="4015803" y="2150375"/>
                    <a:pt x="4227214" y="2037303"/>
                    <a:pt x="4381538" y="1954710"/>
                  </a:cubicBezTo>
                  <a:cubicBezTo>
                    <a:pt x="4479325" y="1902317"/>
                    <a:pt x="4536506" y="1870826"/>
                    <a:pt x="4572876" y="1832613"/>
                  </a:cubicBezTo>
                  <a:cubicBezTo>
                    <a:pt x="4615601" y="1787772"/>
                    <a:pt x="4654274" y="1704257"/>
                    <a:pt x="4687698" y="1584555"/>
                  </a:cubicBezTo>
                  <a:cubicBezTo>
                    <a:pt x="4765044" y="1307676"/>
                    <a:pt x="4767254" y="1017723"/>
                    <a:pt x="4694328" y="722704"/>
                  </a:cubicBezTo>
                  <a:cubicBezTo>
                    <a:pt x="4642396" y="512766"/>
                    <a:pt x="4551463" y="301482"/>
                    <a:pt x="4427822" y="101669"/>
                  </a:cubicBezTo>
                  <a:lnTo>
                    <a:pt x="4357980" y="0"/>
                  </a:lnTo>
                  <a:lnTo>
                    <a:pt x="4900539" y="0"/>
                  </a:lnTo>
                  <a:lnTo>
                    <a:pt x="5023799" y="256448"/>
                  </a:lnTo>
                  <a:cubicBezTo>
                    <a:pt x="5212139" y="710891"/>
                    <a:pt x="5269776" y="1212048"/>
                    <a:pt x="5131054" y="1708493"/>
                  </a:cubicBezTo>
                  <a:cubicBezTo>
                    <a:pt x="4936032" y="2406445"/>
                    <a:pt x="4583926" y="2228919"/>
                    <a:pt x="4116721" y="2704502"/>
                  </a:cubicBezTo>
                  <a:cubicBezTo>
                    <a:pt x="3649425" y="3180085"/>
                    <a:pt x="3295108" y="3738815"/>
                    <a:pt x="2582056" y="3738815"/>
                  </a:cubicBezTo>
                  <a:cubicBezTo>
                    <a:pt x="1803627" y="3738815"/>
                    <a:pt x="1105674" y="3388274"/>
                    <a:pt x="632301" y="2833780"/>
                  </a:cubicBezTo>
                  <a:cubicBezTo>
                    <a:pt x="238483" y="2372468"/>
                    <a:pt x="0" y="1770001"/>
                    <a:pt x="0" y="1110906"/>
                  </a:cubicBezTo>
                  <a:cubicBezTo>
                    <a:pt x="0" y="748072"/>
                    <a:pt x="72253" y="402411"/>
                    <a:pt x="202913" y="88013"/>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 name="Freeform: Shape 50">
              <a:extLst>
                <a:ext uri="{FF2B5EF4-FFF2-40B4-BE49-F238E27FC236}">
                  <a16:creationId xmlns:a16="http://schemas.microsoft.com/office/drawing/2014/main" id="{36BE7FD8-DDBE-4757-AEA0-50DEA9A49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2599" y="-1438"/>
              <a:ext cx="5207741" cy="3738815"/>
            </a:xfrm>
            <a:custGeom>
              <a:avLst/>
              <a:gdLst>
                <a:gd name="connsiteX0" fmla="*/ 244572 w 5207741"/>
                <a:gd name="connsiteY0" fmla="*/ 0 h 3738815"/>
                <a:gd name="connsiteX1" fmla="*/ 869557 w 5207741"/>
                <a:gd name="connsiteY1" fmla="*/ 0 h 3738815"/>
                <a:gd name="connsiteX2" fmla="*/ 798472 w 5207741"/>
                <a:gd name="connsiteY2" fmla="*/ 119401 h 3738815"/>
                <a:gd name="connsiteX3" fmla="*/ 713145 w 5207741"/>
                <a:gd name="connsiteY3" fmla="*/ 300066 h 3738815"/>
                <a:gd name="connsiteX4" fmla="*/ 552561 w 5207741"/>
                <a:gd name="connsiteY4" fmla="*/ 1110906 h 3738815"/>
                <a:gd name="connsiteX5" fmla="*/ 685890 w 5207741"/>
                <a:gd name="connsiteY5" fmla="*/ 1852779 h 3738815"/>
                <a:gd name="connsiteX6" fmla="*/ 1052546 w 5207741"/>
                <a:gd name="connsiteY6" fmla="*/ 2475043 h 3738815"/>
                <a:gd name="connsiteX7" fmla="*/ 1729596 w 5207741"/>
                <a:gd name="connsiteY7" fmla="*/ 2995009 h 3738815"/>
                <a:gd name="connsiteX8" fmla="*/ 2582147 w 5207741"/>
                <a:gd name="connsiteY8" fmla="*/ 3186347 h 3738815"/>
                <a:gd name="connsiteX9" fmla="*/ 3466281 w 5207741"/>
                <a:gd name="connsiteY9" fmla="*/ 2591430 h 3738815"/>
                <a:gd name="connsiteX10" fmla="*/ 3722720 w 5207741"/>
                <a:gd name="connsiteY10" fmla="*/ 2317314 h 3738815"/>
                <a:gd name="connsiteX11" fmla="*/ 4338077 w 5207741"/>
                <a:gd name="connsiteY11" fmla="*/ 1873497 h 3738815"/>
                <a:gd name="connsiteX12" fmla="*/ 4506212 w 5207741"/>
                <a:gd name="connsiteY12" fmla="*/ 1769080 h 3738815"/>
                <a:gd name="connsiteX13" fmla="*/ 4599026 w 5207741"/>
                <a:gd name="connsiteY13" fmla="*/ 1559787 h 3738815"/>
                <a:gd name="connsiteX14" fmla="*/ 4605012 w 5207741"/>
                <a:gd name="connsiteY14" fmla="*/ 744803 h 3738815"/>
                <a:gd name="connsiteX15" fmla="*/ 4349253 w 5207741"/>
                <a:gd name="connsiteY15" fmla="*/ 149548 h 3738815"/>
                <a:gd name="connsiteX16" fmla="*/ 4246488 w 5207741"/>
                <a:gd name="connsiteY16" fmla="*/ 0 h 3738815"/>
                <a:gd name="connsiteX17" fmla="*/ 4900539 w 5207741"/>
                <a:gd name="connsiteY17" fmla="*/ 0 h 3738815"/>
                <a:gd name="connsiteX18" fmla="*/ 5023799 w 5207741"/>
                <a:gd name="connsiteY18" fmla="*/ 256448 h 3738815"/>
                <a:gd name="connsiteX19" fmla="*/ 5131054 w 5207741"/>
                <a:gd name="connsiteY19" fmla="*/ 1708493 h 3738815"/>
                <a:gd name="connsiteX20" fmla="*/ 4116721 w 5207741"/>
                <a:gd name="connsiteY20" fmla="*/ 2704502 h 3738815"/>
                <a:gd name="connsiteX21" fmla="*/ 2582056 w 5207741"/>
                <a:gd name="connsiteY21" fmla="*/ 3738815 h 3738815"/>
                <a:gd name="connsiteX22" fmla="*/ 632301 w 5207741"/>
                <a:gd name="connsiteY22" fmla="*/ 2833780 h 3738815"/>
                <a:gd name="connsiteX23" fmla="*/ 0 w 5207741"/>
                <a:gd name="connsiteY23" fmla="*/ 1110906 h 3738815"/>
                <a:gd name="connsiteX24" fmla="*/ 202913 w 5207741"/>
                <a:gd name="connsiteY24" fmla="*/ 88013 h 3738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207741" h="3738815">
                  <a:moveTo>
                    <a:pt x="244572" y="0"/>
                  </a:moveTo>
                  <a:lnTo>
                    <a:pt x="869557" y="0"/>
                  </a:lnTo>
                  <a:lnTo>
                    <a:pt x="798472" y="119401"/>
                  </a:lnTo>
                  <a:cubicBezTo>
                    <a:pt x="767299" y="177982"/>
                    <a:pt x="738835" y="238236"/>
                    <a:pt x="713145" y="300066"/>
                  </a:cubicBezTo>
                  <a:cubicBezTo>
                    <a:pt x="606611" y="556503"/>
                    <a:pt x="552561" y="829331"/>
                    <a:pt x="552561" y="1110906"/>
                  </a:cubicBezTo>
                  <a:cubicBezTo>
                    <a:pt x="552561" y="1366883"/>
                    <a:pt x="597403" y="1616415"/>
                    <a:pt x="685890" y="1852779"/>
                  </a:cubicBezTo>
                  <a:cubicBezTo>
                    <a:pt x="771247" y="2080764"/>
                    <a:pt x="894631" y="2290058"/>
                    <a:pt x="1052546" y="2475043"/>
                  </a:cubicBezTo>
                  <a:cubicBezTo>
                    <a:pt x="1239188" y="2693729"/>
                    <a:pt x="1473342" y="2873466"/>
                    <a:pt x="1729596" y="2995009"/>
                  </a:cubicBezTo>
                  <a:cubicBezTo>
                    <a:pt x="1997267" y="3121985"/>
                    <a:pt x="2284091" y="3186347"/>
                    <a:pt x="2582147" y="3186347"/>
                  </a:cubicBezTo>
                  <a:cubicBezTo>
                    <a:pt x="2908748" y="3186347"/>
                    <a:pt x="3109939" y="2982394"/>
                    <a:pt x="3466281" y="2591430"/>
                  </a:cubicBezTo>
                  <a:cubicBezTo>
                    <a:pt x="3547771" y="2502022"/>
                    <a:pt x="3632022" y="2409575"/>
                    <a:pt x="3722720" y="2317314"/>
                  </a:cubicBezTo>
                  <a:cubicBezTo>
                    <a:pt x="3959913" y="2075884"/>
                    <a:pt x="4178506" y="1958853"/>
                    <a:pt x="4338077" y="1873497"/>
                  </a:cubicBezTo>
                  <a:cubicBezTo>
                    <a:pt x="4416344" y="1831509"/>
                    <a:pt x="4478220" y="1798453"/>
                    <a:pt x="4506212" y="1769080"/>
                  </a:cubicBezTo>
                  <a:cubicBezTo>
                    <a:pt x="4537518" y="1736208"/>
                    <a:pt x="4570483" y="1661901"/>
                    <a:pt x="4599026" y="1559787"/>
                  </a:cubicBezTo>
                  <a:cubicBezTo>
                    <a:pt x="4672136" y="1298377"/>
                    <a:pt x="4674070" y="1024169"/>
                    <a:pt x="4605012" y="744803"/>
                  </a:cubicBezTo>
                  <a:cubicBezTo>
                    <a:pt x="4555290" y="543912"/>
                    <a:pt x="4468017" y="341363"/>
                    <a:pt x="4349253" y="149548"/>
                  </a:cubicBezTo>
                  <a:lnTo>
                    <a:pt x="4246488" y="0"/>
                  </a:lnTo>
                  <a:lnTo>
                    <a:pt x="4900539" y="0"/>
                  </a:lnTo>
                  <a:lnTo>
                    <a:pt x="5023799" y="256448"/>
                  </a:lnTo>
                  <a:cubicBezTo>
                    <a:pt x="5212139" y="710891"/>
                    <a:pt x="5269776" y="1212048"/>
                    <a:pt x="5131054" y="1708493"/>
                  </a:cubicBezTo>
                  <a:cubicBezTo>
                    <a:pt x="4936032" y="2406445"/>
                    <a:pt x="4583926" y="2228919"/>
                    <a:pt x="4116721" y="2704502"/>
                  </a:cubicBezTo>
                  <a:cubicBezTo>
                    <a:pt x="3649425" y="3180085"/>
                    <a:pt x="3295108" y="3738815"/>
                    <a:pt x="2582056" y="3738815"/>
                  </a:cubicBezTo>
                  <a:cubicBezTo>
                    <a:pt x="1803627" y="3738815"/>
                    <a:pt x="1105674" y="3388274"/>
                    <a:pt x="632301" y="2833780"/>
                  </a:cubicBezTo>
                  <a:cubicBezTo>
                    <a:pt x="238483" y="2372468"/>
                    <a:pt x="0" y="1770001"/>
                    <a:pt x="0" y="1110906"/>
                  </a:cubicBezTo>
                  <a:cubicBezTo>
                    <a:pt x="0" y="748072"/>
                    <a:pt x="72253" y="402411"/>
                    <a:pt x="202913" y="88013"/>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52" name="Freeform: Shape 51">
              <a:extLst>
                <a:ext uri="{FF2B5EF4-FFF2-40B4-BE49-F238E27FC236}">
                  <a16:creationId xmlns:a16="http://schemas.microsoft.com/office/drawing/2014/main" id="{E9FC4450-C88E-4D5D-99DD-0A34BCFC98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605815" y="-1438"/>
              <a:ext cx="5699636" cy="3920553"/>
            </a:xfrm>
            <a:custGeom>
              <a:avLst/>
              <a:gdLst>
                <a:gd name="connsiteX0" fmla="*/ 236526 w 5699636"/>
                <a:gd name="connsiteY0" fmla="*/ 0 h 3920553"/>
                <a:gd name="connsiteX1" fmla="*/ 639747 w 5699636"/>
                <a:gd name="connsiteY1" fmla="*/ 0 h 3920553"/>
                <a:gd name="connsiteX2" fmla="*/ 591602 w 5699636"/>
                <a:gd name="connsiteY2" fmla="*/ 108703 h 3920553"/>
                <a:gd name="connsiteX3" fmla="*/ 459286 w 5699636"/>
                <a:gd name="connsiteY3" fmla="*/ 562740 h 3920553"/>
                <a:gd name="connsiteX4" fmla="*/ 413892 w 5699636"/>
                <a:gd name="connsiteY4" fmla="*/ 1032063 h 3920553"/>
                <a:gd name="connsiteX5" fmla="*/ 453025 w 5699636"/>
                <a:gd name="connsiteY5" fmla="*/ 1501385 h 3920553"/>
                <a:gd name="connsiteX6" fmla="*/ 578251 w 5699636"/>
                <a:gd name="connsiteY6" fmla="*/ 1955698 h 3920553"/>
                <a:gd name="connsiteX7" fmla="*/ 1074276 w 5699636"/>
                <a:gd name="connsiteY7" fmla="*/ 2759357 h 3920553"/>
                <a:gd name="connsiteX8" fmla="*/ 1843958 w 5699636"/>
                <a:gd name="connsiteY8" fmla="*/ 3325729 h 3920553"/>
                <a:gd name="connsiteX9" fmla="*/ 1898743 w 5699636"/>
                <a:gd name="connsiteY9" fmla="*/ 3351419 h 3920553"/>
                <a:gd name="connsiteX10" fmla="*/ 1926183 w 5699636"/>
                <a:gd name="connsiteY10" fmla="*/ 3364309 h 3920553"/>
                <a:gd name="connsiteX11" fmla="*/ 1954267 w 5699636"/>
                <a:gd name="connsiteY11" fmla="*/ 3375727 h 3920553"/>
                <a:gd name="connsiteX12" fmla="*/ 2010435 w 5699636"/>
                <a:gd name="connsiteY12" fmla="*/ 3398655 h 3920553"/>
                <a:gd name="connsiteX13" fmla="*/ 2066970 w 5699636"/>
                <a:gd name="connsiteY13" fmla="*/ 3420569 h 3920553"/>
                <a:gd name="connsiteX14" fmla="*/ 2181884 w 5699636"/>
                <a:gd name="connsiteY14" fmla="*/ 3460439 h 3920553"/>
                <a:gd name="connsiteX15" fmla="*/ 2298915 w 5699636"/>
                <a:gd name="connsiteY15" fmla="*/ 3494600 h 3920553"/>
                <a:gd name="connsiteX16" fmla="*/ 2782326 w 5699636"/>
                <a:gd name="connsiteY16" fmla="*/ 3572314 h 3920553"/>
                <a:gd name="connsiteX17" fmla="*/ 2843833 w 5699636"/>
                <a:gd name="connsiteY17" fmla="*/ 3576274 h 3920553"/>
                <a:gd name="connsiteX18" fmla="*/ 2903961 w 5699636"/>
                <a:gd name="connsiteY18" fmla="*/ 3577194 h 3920553"/>
                <a:gd name="connsiteX19" fmla="*/ 2963904 w 5699636"/>
                <a:gd name="connsiteY19" fmla="*/ 3575261 h 3920553"/>
                <a:gd name="connsiteX20" fmla="*/ 3023662 w 5699636"/>
                <a:gd name="connsiteY20" fmla="*/ 3570380 h 3920553"/>
                <a:gd name="connsiteX21" fmla="*/ 3083053 w 5699636"/>
                <a:gd name="connsiteY21" fmla="*/ 3562462 h 3920553"/>
                <a:gd name="connsiteX22" fmla="*/ 3141983 w 5699636"/>
                <a:gd name="connsiteY22" fmla="*/ 3551320 h 3920553"/>
                <a:gd name="connsiteX23" fmla="*/ 3200176 w 5699636"/>
                <a:gd name="connsiteY23" fmla="*/ 3536680 h 3920553"/>
                <a:gd name="connsiteX24" fmla="*/ 3257633 w 5699636"/>
                <a:gd name="connsiteY24" fmla="*/ 3518909 h 3920553"/>
                <a:gd name="connsiteX25" fmla="*/ 3477516 w 5699636"/>
                <a:gd name="connsiteY25" fmla="*/ 3418175 h 3920553"/>
                <a:gd name="connsiteX26" fmla="*/ 3678982 w 5699636"/>
                <a:gd name="connsiteY26" fmla="*/ 3278585 h 3920553"/>
                <a:gd name="connsiteX27" fmla="*/ 3863784 w 5699636"/>
                <a:gd name="connsiteY27" fmla="*/ 3113397 h 3920553"/>
                <a:gd name="connsiteX28" fmla="*/ 3951994 w 5699636"/>
                <a:gd name="connsiteY28" fmla="*/ 3025185 h 3920553"/>
                <a:gd name="connsiteX29" fmla="*/ 4038271 w 5699636"/>
                <a:gd name="connsiteY29" fmla="*/ 2934489 h 3920553"/>
                <a:gd name="connsiteX30" fmla="*/ 4209537 w 5699636"/>
                <a:gd name="connsiteY30" fmla="*/ 2750241 h 3920553"/>
                <a:gd name="connsiteX31" fmla="*/ 4295998 w 5699636"/>
                <a:gd name="connsiteY31" fmla="*/ 2657978 h 3920553"/>
                <a:gd name="connsiteX32" fmla="*/ 4385130 w 5699636"/>
                <a:gd name="connsiteY32" fmla="*/ 2566728 h 3920553"/>
                <a:gd name="connsiteX33" fmla="*/ 4802060 w 5699636"/>
                <a:gd name="connsiteY33" fmla="*/ 2262318 h 3920553"/>
                <a:gd name="connsiteX34" fmla="*/ 5011721 w 5699636"/>
                <a:gd name="connsiteY34" fmla="*/ 2133685 h 3920553"/>
                <a:gd name="connsiteX35" fmla="*/ 5169267 w 5699636"/>
                <a:gd name="connsiteY35" fmla="*/ 1971075 h 3920553"/>
                <a:gd name="connsiteX36" fmla="*/ 5267146 w 5699636"/>
                <a:gd name="connsiteY36" fmla="*/ 1764268 h 3920553"/>
                <a:gd name="connsiteX37" fmla="*/ 5325432 w 5699636"/>
                <a:gd name="connsiteY37" fmla="*/ 1534533 h 3920553"/>
                <a:gd name="connsiteX38" fmla="*/ 5335468 w 5699636"/>
                <a:gd name="connsiteY38" fmla="*/ 1475879 h 3920553"/>
                <a:gd name="connsiteX39" fmla="*/ 5343939 w 5699636"/>
                <a:gd name="connsiteY39" fmla="*/ 1417133 h 3920553"/>
                <a:gd name="connsiteX40" fmla="*/ 5350293 w 5699636"/>
                <a:gd name="connsiteY40" fmla="*/ 1358203 h 3920553"/>
                <a:gd name="connsiteX41" fmla="*/ 5354896 w 5699636"/>
                <a:gd name="connsiteY41" fmla="*/ 1299089 h 3920553"/>
                <a:gd name="connsiteX42" fmla="*/ 5357476 w 5699636"/>
                <a:gd name="connsiteY42" fmla="*/ 1062816 h 3920553"/>
                <a:gd name="connsiteX43" fmla="*/ 5353884 w 5699636"/>
                <a:gd name="connsiteY43" fmla="*/ 1003886 h 3920553"/>
                <a:gd name="connsiteX44" fmla="*/ 5348452 w 5699636"/>
                <a:gd name="connsiteY44" fmla="*/ 945141 h 3920553"/>
                <a:gd name="connsiteX45" fmla="*/ 5341730 w 5699636"/>
                <a:gd name="connsiteY45" fmla="*/ 886486 h 3920553"/>
                <a:gd name="connsiteX46" fmla="*/ 5333442 w 5699636"/>
                <a:gd name="connsiteY46" fmla="*/ 828017 h 3920553"/>
                <a:gd name="connsiteX47" fmla="*/ 5285194 w 5699636"/>
                <a:gd name="connsiteY47" fmla="*/ 596624 h 3920553"/>
                <a:gd name="connsiteX48" fmla="*/ 5122400 w 5699636"/>
                <a:gd name="connsiteY48" fmla="*/ 150414 h 3920553"/>
                <a:gd name="connsiteX49" fmla="*/ 5044359 w 5699636"/>
                <a:gd name="connsiteY49" fmla="*/ 0 h 3920553"/>
                <a:gd name="connsiteX50" fmla="*/ 5463111 w 5699636"/>
                <a:gd name="connsiteY50" fmla="*/ 0 h 3920553"/>
                <a:gd name="connsiteX51" fmla="*/ 5475681 w 5699636"/>
                <a:gd name="connsiteY51" fmla="*/ 25671 h 3920553"/>
                <a:gd name="connsiteX52" fmla="*/ 5684924 w 5699636"/>
                <a:gd name="connsiteY52" fmla="*/ 830307 h 3920553"/>
                <a:gd name="connsiteX53" fmla="*/ 5699636 w 5699636"/>
                <a:gd name="connsiteY53" fmla="*/ 1116940 h 3920553"/>
                <a:gd name="connsiteX54" fmla="*/ 5699636 w 5699636"/>
                <a:gd name="connsiteY54" fmla="*/ 1116977 h 3920553"/>
                <a:gd name="connsiteX55" fmla="*/ 5684923 w 5699636"/>
                <a:gd name="connsiteY55" fmla="*/ 1403610 h 3920553"/>
                <a:gd name="connsiteX56" fmla="*/ 2849819 w 5699636"/>
                <a:gd name="connsiteY56" fmla="*/ 3920553 h 3920553"/>
                <a:gd name="connsiteX57" fmla="*/ 0 w 5699636"/>
                <a:gd name="connsiteY57" fmla="*/ 1116958 h 3920553"/>
                <a:gd name="connsiteX58" fmla="*/ 223956 w 5699636"/>
                <a:gd name="connsiteY58" fmla="*/ 25671 h 3920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699636" h="3920553">
                  <a:moveTo>
                    <a:pt x="236526" y="0"/>
                  </a:moveTo>
                  <a:lnTo>
                    <a:pt x="639747" y="0"/>
                  </a:lnTo>
                  <a:lnTo>
                    <a:pt x="591602" y="108703"/>
                  </a:lnTo>
                  <a:cubicBezTo>
                    <a:pt x="533962" y="256028"/>
                    <a:pt x="488751" y="407957"/>
                    <a:pt x="459286" y="562740"/>
                  </a:cubicBezTo>
                  <a:cubicBezTo>
                    <a:pt x="429913" y="717524"/>
                    <a:pt x="414720" y="874701"/>
                    <a:pt x="413892" y="1032063"/>
                  </a:cubicBezTo>
                  <a:cubicBezTo>
                    <a:pt x="412695" y="1189424"/>
                    <a:pt x="425953" y="1346601"/>
                    <a:pt x="453025" y="1501385"/>
                  </a:cubicBezTo>
                  <a:cubicBezTo>
                    <a:pt x="479820" y="1656260"/>
                    <a:pt x="522636" y="1808373"/>
                    <a:pt x="578251" y="1955698"/>
                  </a:cubicBezTo>
                  <a:cubicBezTo>
                    <a:pt x="690403" y="2249979"/>
                    <a:pt x="857892" y="2525294"/>
                    <a:pt x="1074276" y="2759357"/>
                  </a:cubicBezTo>
                  <a:cubicBezTo>
                    <a:pt x="1290659" y="2993419"/>
                    <a:pt x="1553634" y="3185586"/>
                    <a:pt x="1843958" y="3325729"/>
                  </a:cubicBezTo>
                  <a:lnTo>
                    <a:pt x="1898743" y="3351419"/>
                  </a:lnTo>
                  <a:lnTo>
                    <a:pt x="1926183" y="3364309"/>
                  </a:lnTo>
                  <a:lnTo>
                    <a:pt x="1954267" y="3375727"/>
                  </a:lnTo>
                  <a:lnTo>
                    <a:pt x="2010435" y="3398655"/>
                  </a:lnTo>
                  <a:cubicBezTo>
                    <a:pt x="2029126" y="3406205"/>
                    <a:pt x="2047726" y="3414400"/>
                    <a:pt x="2066970" y="3420569"/>
                  </a:cubicBezTo>
                  <a:cubicBezTo>
                    <a:pt x="2105275" y="3433644"/>
                    <a:pt x="2143303" y="3447916"/>
                    <a:pt x="2181884" y="3460439"/>
                  </a:cubicBezTo>
                  <a:lnTo>
                    <a:pt x="2298915" y="3494600"/>
                  </a:lnTo>
                  <a:cubicBezTo>
                    <a:pt x="2456368" y="3535575"/>
                    <a:pt x="2618426" y="3562001"/>
                    <a:pt x="2782326" y="3572314"/>
                  </a:cubicBezTo>
                  <a:lnTo>
                    <a:pt x="2843833" y="3576274"/>
                  </a:lnTo>
                  <a:cubicBezTo>
                    <a:pt x="2863998" y="3576826"/>
                    <a:pt x="2883888" y="3576826"/>
                    <a:pt x="2903961" y="3577194"/>
                  </a:cubicBezTo>
                  <a:cubicBezTo>
                    <a:pt x="2923942" y="3577010"/>
                    <a:pt x="2943922" y="3575813"/>
                    <a:pt x="2963904" y="3575261"/>
                  </a:cubicBezTo>
                  <a:cubicBezTo>
                    <a:pt x="2983885" y="3574156"/>
                    <a:pt x="3003681" y="3571946"/>
                    <a:pt x="3023662" y="3570380"/>
                  </a:cubicBezTo>
                  <a:cubicBezTo>
                    <a:pt x="3043458" y="3568171"/>
                    <a:pt x="3063164" y="3565040"/>
                    <a:pt x="3083053" y="3562462"/>
                  </a:cubicBezTo>
                  <a:cubicBezTo>
                    <a:pt x="3102665" y="3558963"/>
                    <a:pt x="3122278" y="3555095"/>
                    <a:pt x="3141983" y="3551320"/>
                  </a:cubicBezTo>
                  <a:cubicBezTo>
                    <a:pt x="3161318" y="3546441"/>
                    <a:pt x="3180839" y="3541929"/>
                    <a:pt x="3200176" y="3536680"/>
                  </a:cubicBezTo>
                  <a:cubicBezTo>
                    <a:pt x="3219236" y="3530695"/>
                    <a:pt x="3238664" y="3525539"/>
                    <a:pt x="3257633" y="3518909"/>
                  </a:cubicBezTo>
                  <a:cubicBezTo>
                    <a:pt x="3333689" y="3493219"/>
                    <a:pt x="3407168" y="3458781"/>
                    <a:pt x="3477516" y="3418175"/>
                  </a:cubicBezTo>
                  <a:cubicBezTo>
                    <a:pt x="3547678" y="3377109"/>
                    <a:pt x="3615080" y="3330425"/>
                    <a:pt x="3678982" y="3278585"/>
                  </a:cubicBezTo>
                  <a:cubicBezTo>
                    <a:pt x="3743069" y="3226929"/>
                    <a:pt x="3804485" y="3171406"/>
                    <a:pt x="3863784" y="3113397"/>
                  </a:cubicBezTo>
                  <a:cubicBezTo>
                    <a:pt x="3893524" y="3084484"/>
                    <a:pt x="3922989" y="3055111"/>
                    <a:pt x="3951994" y="3025185"/>
                  </a:cubicBezTo>
                  <a:cubicBezTo>
                    <a:pt x="3980999" y="2995260"/>
                    <a:pt x="4009635" y="2964967"/>
                    <a:pt x="4038271" y="2934489"/>
                  </a:cubicBezTo>
                  <a:cubicBezTo>
                    <a:pt x="4095636" y="2873625"/>
                    <a:pt x="4152264" y="2811841"/>
                    <a:pt x="4209537" y="2750241"/>
                  </a:cubicBezTo>
                  <a:lnTo>
                    <a:pt x="4295998" y="2657978"/>
                  </a:lnTo>
                  <a:cubicBezTo>
                    <a:pt x="4325002" y="2627316"/>
                    <a:pt x="4354100" y="2596930"/>
                    <a:pt x="4385130" y="2566728"/>
                  </a:cubicBezTo>
                  <a:cubicBezTo>
                    <a:pt x="4507041" y="2445278"/>
                    <a:pt x="4653446" y="2345280"/>
                    <a:pt x="4802060" y="2262318"/>
                  </a:cubicBezTo>
                  <a:cubicBezTo>
                    <a:pt x="4875630" y="2219962"/>
                    <a:pt x="4948648" y="2180276"/>
                    <a:pt x="5011721" y="2133685"/>
                  </a:cubicBezTo>
                  <a:cubicBezTo>
                    <a:pt x="5075070" y="2087370"/>
                    <a:pt x="5128016" y="2033964"/>
                    <a:pt x="5169267" y="1971075"/>
                  </a:cubicBezTo>
                  <a:cubicBezTo>
                    <a:pt x="5211162" y="1908830"/>
                    <a:pt x="5242193" y="1838206"/>
                    <a:pt x="5267146" y="1764268"/>
                  </a:cubicBezTo>
                  <a:cubicBezTo>
                    <a:pt x="5292100" y="1690329"/>
                    <a:pt x="5310699" y="1612523"/>
                    <a:pt x="5325432" y="1534533"/>
                  </a:cubicBezTo>
                  <a:cubicBezTo>
                    <a:pt x="5328746" y="1514920"/>
                    <a:pt x="5332706" y="1495492"/>
                    <a:pt x="5335468" y="1475879"/>
                  </a:cubicBezTo>
                  <a:lnTo>
                    <a:pt x="5343939" y="1417133"/>
                  </a:lnTo>
                  <a:lnTo>
                    <a:pt x="5350293" y="1358203"/>
                  </a:lnTo>
                  <a:cubicBezTo>
                    <a:pt x="5352686" y="1338590"/>
                    <a:pt x="5353240" y="1318793"/>
                    <a:pt x="5354896" y="1299089"/>
                  </a:cubicBezTo>
                  <a:cubicBezTo>
                    <a:pt x="5360513" y="1220362"/>
                    <a:pt x="5360606" y="1141451"/>
                    <a:pt x="5357476" y="1062816"/>
                  </a:cubicBezTo>
                  <a:lnTo>
                    <a:pt x="5353884" y="1003886"/>
                  </a:lnTo>
                  <a:cubicBezTo>
                    <a:pt x="5352319" y="984274"/>
                    <a:pt x="5350200" y="964753"/>
                    <a:pt x="5348452" y="945141"/>
                  </a:cubicBezTo>
                  <a:cubicBezTo>
                    <a:pt x="5346886" y="925527"/>
                    <a:pt x="5343939" y="906007"/>
                    <a:pt x="5341730" y="886486"/>
                  </a:cubicBezTo>
                  <a:cubicBezTo>
                    <a:pt x="5339704" y="866874"/>
                    <a:pt x="5336481" y="847445"/>
                    <a:pt x="5333442" y="828017"/>
                  </a:cubicBezTo>
                  <a:cubicBezTo>
                    <a:pt x="5321104" y="750211"/>
                    <a:pt x="5304990" y="673050"/>
                    <a:pt x="5285194" y="596624"/>
                  </a:cubicBezTo>
                  <a:cubicBezTo>
                    <a:pt x="5244679" y="444051"/>
                    <a:pt x="5189985" y="294700"/>
                    <a:pt x="5122400" y="150414"/>
                  </a:cubicBezTo>
                  <a:lnTo>
                    <a:pt x="5044359" y="0"/>
                  </a:lnTo>
                  <a:lnTo>
                    <a:pt x="5463111" y="0"/>
                  </a:lnTo>
                  <a:lnTo>
                    <a:pt x="5475681" y="25671"/>
                  </a:lnTo>
                  <a:cubicBezTo>
                    <a:pt x="5583839" y="277235"/>
                    <a:pt x="5655735" y="547560"/>
                    <a:pt x="5684924" y="830307"/>
                  </a:cubicBezTo>
                  <a:lnTo>
                    <a:pt x="5699636" y="1116940"/>
                  </a:lnTo>
                  <a:lnTo>
                    <a:pt x="5699636" y="1116977"/>
                  </a:lnTo>
                  <a:lnTo>
                    <a:pt x="5684923" y="1403610"/>
                  </a:lnTo>
                  <a:cubicBezTo>
                    <a:pt x="5538982" y="2817342"/>
                    <a:pt x="4325342" y="3920553"/>
                    <a:pt x="2849819" y="3920553"/>
                  </a:cubicBezTo>
                  <a:cubicBezTo>
                    <a:pt x="1275927" y="3920553"/>
                    <a:pt x="0" y="2665344"/>
                    <a:pt x="0" y="1116958"/>
                  </a:cubicBezTo>
                  <a:cubicBezTo>
                    <a:pt x="0" y="729862"/>
                    <a:pt x="79746" y="361089"/>
                    <a:pt x="223956" y="25671"/>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Tree>
    <p:extLst>
      <p:ext uri="{BB962C8B-B14F-4D97-AF65-F5344CB8AC3E}">
        <p14:creationId xmlns:p14="http://schemas.microsoft.com/office/powerpoint/2010/main" val="888703146"/>
      </p:ext>
    </p:extLst>
  </p:cSld>
  <p:clrMapOvr>
    <a:masterClrMapping/>
  </p:clrMapOvr>
  <mc:AlternateContent xmlns:mc="http://schemas.openxmlformats.org/markup-compatibility/2006" xmlns:p14="http://schemas.microsoft.com/office/powerpoint/2010/main">
    <mc:Choice Requires="p14">
      <p:transition spd="slow" p14:dur="2000" advTm="3000">
        <p14:pan dir="u"/>
      </p:transition>
    </mc:Choice>
    <mc:Fallback xmlns="">
      <p:transition spd="slow" advTm="3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Dễ Thương Học Sinh Nam Phim Hoạt Hình Vẫy Tay Hình minh họa Sẵn có - Tải  xuống Hình ảnh Ngay bây giờ - Ba lô, Biểu cảm khuôn mặt, Bàn tay -">
            <a:extLst>
              <a:ext uri="{FF2B5EF4-FFF2-40B4-BE49-F238E27FC236}">
                <a16:creationId xmlns:a16="http://schemas.microsoft.com/office/drawing/2014/main" id="{2BB78AEF-8DC3-B8B2-1F11-A636626B0A4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862456" y="3907451"/>
            <a:ext cx="2874349" cy="323824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foody-upload-api-foody-mobile-oq-jpg-180828143616.jpg"/>
          <p:cNvPicPr>
            <a:picLocks noChangeAspect="1"/>
          </p:cNvPicPr>
          <p:nvPr/>
        </p:nvPicPr>
        <p:blipFill>
          <a:blip r:embed="rId4"/>
          <a:stretch>
            <a:fillRect/>
          </a:stretch>
        </p:blipFill>
        <p:spPr>
          <a:xfrm>
            <a:off x="8294914" y="0"/>
            <a:ext cx="3897086" cy="3560055"/>
          </a:xfrm>
          <a:prstGeom prst="rect">
            <a:avLst/>
          </a:prstGeom>
        </p:spPr>
      </p:pic>
      <p:sp>
        <p:nvSpPr>
          <p:cNvPr id="3" name="TextBox 2"/>
          <p:cNvSpPr txBox="1"/>
          <p:nvPr/>
        </p:nvSpPr>
        <p:spPr>
          <a:xfrm>
            <a:off x="2970368" y="3510570"/>
            <a:ext cx="6251263" cy="830997"/>
          </a:xfrm>
          <a:prstGeom prst="rect">
            <a:avLst/>
          </a:prstGeom>
          <a:noFill/>
        </p:spPr>
        <p:txBody>
          <a:bodyPr wrap="none" rtlCol="0">
            <a:spAutoFit/>
          </a:bodyPr>
          <a:lstStyle/>
          <a:p>
            <a:pPr algn="ctr"/>
            <a:r>
              <a:rPr lang="en-US" sz="2400" dirty="0" err="1">
                <a:solidFill>
                  <a:srgbClr val="0000FF"/>
                </a:solidFill>
                <a:latin typeface="Times New Roman" pitchFamily="18" charset="0"/>
                <a:cs typeface="Times New Roman" pitchFamily="18" charset="0"/>
              </a:rPr>
              <a:t>Đèo</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Ngang</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thuộc</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dãy</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núi</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Hoành</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Sơn</a:t>
            </a:r>
            <a:r>
              <a:rPr lang="en-US" sz="2400" dirty="0">
                <a:solidFill>
                  <a:srgbClr val="0000FF"/>
                </a:solidFill>
                <a:latin typeface="Times New Roman" pitchFamily="18" charset="0"/>
                <a:cs typeface="Times New Roman" pitchFamily="18" charset="0"/>
              </a:rPr>
              <a:t>, </a:t>
            </a:r>
          </a:p>
          <a:p>
            <a:pPr algn="just"/>
            <a:r>
              <a:rPr lang="en-US" sz="2400" dirty="0" err="1">
                <a:solidFill>
                  <a:srgbClr val="0000FF"/>
                </a:solidFill>
                <a:latin typeface="Times New Roman" pitchFamily="18" charset="0"/>
                <a:cs typeface="Times New Roman" pitchFamily="18" charset="0"/>
              </a:rPr>
              <a:t>phân</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cách</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địa</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giới</a:t>
            </a:r>
            <a:r>
              <a:rPr lang="en-US" sz="2400" dirty="0">
                <a:solidFill>
                  <a:srgbClr val="0000FF"/>
                </a:solidFill>
                <a:latin typeface="Times New Roman" pitchFamily="18" charset="0"/>
                <a:cs typeface="Times New Roman" pitchFamily="18" charset="0"/>
              </a:rPr>
              <a:t> 2 </a:t>
            </a:r>
            <a:r>
              <a:rPr lang="en-US" sz="2400" dirty="0" err="1">
                <a:solidFill>
                  <a:srgbClr val="0000FF"/>
                </a:solidFill>
                <a:latin typeface="Times New Roman" pitchFamily="18" charset="0"/>
                <a:cs typeface="Times New Roman" pitchFamily="18" charset="0"/>
              </a:rPr>
              <a:t>tỉnh</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Hà</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Tĩnh</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và</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Quảng</a:t>
            </a:r>
            <a:r>
              <a:rPr lang="en-US" sz="2400" dirty="0">
                <a:solidFill>
                  <a:srgbClr val="0000FF"/>
                </a:solidFill>
                <a:latin typeface="Times New Roman" pitchFamily="18" charset="0"/>
                <a:cs typeface="Times New Roman" pitchFamily="18" charset="0"/>
              </a:rPr>
              <a:t> </a:t>
            </a:r>
            <a:r>
              <a:rPr lang="en-US" sz="2400" dirty="0" err="1">
                <a:solidFill>
                  <a:srgbClr val="0000FF"/>
                </a:solidFill>
                <a:latin typeface="Times New Roman" pitchFamily="18" charset="0"/>
                <a:cs typeface="Times New Roman" pitchFamily="18" charset="0"/>
              </a:rPr>
              <a:t>Bình</a:t>
            </a:r>
            <a:endParaRPr lang="en-US" sz="2400" dirty="0">
              <a:solidFill>
                <a:srgbClr val="0000FF"/>
              </a:solidFill>
              <a:latin typeface="Times New Roman" pitchFamily="18" charset="0"/>
              <a:cs typeface="Times New Roman" pitchFamily="18" charset="0"/>
            </a:endParaRPr>
          </a:p>
        </p:txBody>
      </p:sp>
      <p:pic>
        <p:nvPicPr>
          <p:cNvPr id="4" name="Picture 10">
            <a:extLst>
              <a:ext uri="{FF2B5EF4-FFF2-40B4-BE49-F238E27FC236}">
                <a16:creationId xmlns:a16="http://schemas.microsoft.com/office/drawing/2014/main" id="{4E3D3D2D-3047-B443-CF7A-2D636668B0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58816" y="0"/>
            <a:ext cx="4301412" cy="356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Hướng dẫn du lịch Quảng Bình Đèo Ngang 2023 sẽ giúp bạn tìm hiểu đầy đủ nhất về hành trình lần này. Hãy bắt đầu chuyến phiêu lưu đích thực và khám phá những điều kì diệu tại đây.">
            <a:extLst>
              <a:ext uri="{FF2B5EF4-FFF2-40B4-BE49-F238E27FC236}">
                <a16:creationId xmlns:a16="http://schemas.microsoft.com/office/drawing/2014/main" id="{B45BF2C5-9218-6A16-75D4-030A5D2CB8B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8662"/>
            <a:ext cx="4058816" cy="356005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7EF1CBE-49A0-34E2-A170-6623E725C0EC}"/>
              </a:ext>
            </a:extLst>
          </p:cNvPr>
          <p:cNvSpPr txBox="1"/>
          <p:nvPr/>
        </p:nvSpPr>
        <p:spPr>
          <a:xfrm>
            <a:off x="74646" y="4292082"/>
            <a:ext cx="10291664" cy="2677656"/>
          </a:xfrm>
          <a:prstGeom prst="rect">
            <a:avLst/>
          </a:prstGeom>
          <a:noFill/>
        </p:spPr>
        <p:txBody>
          <a:bodyPr wrap="square">
            <a:spAutoFit/>
          </a:bodyPr>
          <a:lstStyle/>
          <a:p>
            <a:pPr algn="just"/>
            <a:r>
              <a:rPr lang="en-US" sz="2400" dirty="0">
                <a:solidFill>
                  <a:srgbClr val="5757FF"/>
                </a:solidFill>
                <a:latin typeface="Times New Roman" pitchFamily="18" charset="0"/>
                <a:cs typeface="Times New Roman" pitchFamily="18" charset="0"/>
              </a:rPr>
              <a:t>      </a:t>
            </a:r>
            <a:r>
              <a:rPr lang="en-US" sz="2400" dirty="0" err="1">
                <a:solidFill>
                  <a:srgbClr val="5757FF"/>
                </a:solidFill>
                <a:latin typeface="Times New Roman" pitchFamily="18" charset="0"/>
                <a:cs typeface="Times New Roman" pitchFamily="18" charset="0"/>
              </a:rPr>
              <a:t>Đèo</a:t>
            </a:r>
            <a:r>
              <a:rPr lang="en-US" sz="2400" dirty="0">
                <a:solidFill>
                  <a:srgbClr val="5757FF"/>
                </a:solidFill>
                <a:latin typeface="Times New Roman" pitchFamily="18" charset="0"/>
                <a:cs typeface="Times New Roman" pitchFamily="18" charset="0"/>
              </a:rPr>
              <a:t> </a:t>
            </a:r>
            <a:r>
              <a:rPr lang="en-US" sz="2400" dirty="0" err="1">
                <a:solidFill>
                  <a:srgbClr val="5757FF"/>
                </a:solidFill>
                <a:latin typeface="Times New Roman" pitchFamily="18" charset="0"/>
                <a:cs typeface="Times New Roman" pitchFamily="18" charset="0"/>
              </a:rPr>
              <a:t>dài</a:t>
            </a:r>
            <a:r>
              <a:rPr lang="en-US" sz="2400" dirty="0">
                <a:solidFill>
                  <a:srgbClr val="5757FF"/>
                </a:solidFill>
                <a:latin typeface="Times New Roman" pitchFamily="18" charset="0"/>
                <a:cs typeface="Times New Roman" pitchFamily="18" charset="0"/>
              </a:rPr>
              <a:t> 6 km, </a:t>
            </a:r>
            <a:r>
              <a:rPr lang="en-US" sz="2400" dirty="0" err="1">
                <a:solidFill>
                  <a:srgbClr val="5757FF"/>
                </a:solidFill>
                <a:latin typeface="Times New Roman" pitchFamily="18" charset="0"/>
                <a:cs typeface="Times New Roman" pitchFamily="18" charset="0"/>
              </a:rPr>
              <a:t>đỉnh</a:t>
            </a:r>
            <a:r>
              <a:rPr lang="en-US" sz="2400" dirty="0">
                <a:solidFill>
                  <a:srgbClr val="5757FF"/>
                </a:solidFill>
                <a:latin typeface="Times New Roman" pitchFamily="18" charset="0"/>
                <a:cs typeface="Times New Roman" pitchFamily="18" charset="0"/>
              </a:rPr>
              <a:t> </a:t>
            </a:r>
            <a:r>
              <a:rPr lang="en-US" sz="2400" dirty="0" err="1">
                <a:solidFill>
                  <a:srgbClr val="5757FF"/>
                </a:solidFill>
                <a:latin typeface="Times New Roman" pitchFamily="18" charset="0"/>
                <a:cs typeface="Times New Roman" pitchFamily="18" charset="0"/>
              </a:rPr>
              <a:t>cao</a:t>
            </a:r>
            <a:r>
              <a:rPr lang="en-US" sz="2400" dirty="0">
                <a:solidFill>
                  <a:srgbClr val="5757FF"/>
                </a:solidFill>
                <a:latin typeface="Times New Roman" pitchFamily="18" charset="0"/>
                <a:cs typeface="Times New Roman" pitchFamily="18" charset="0"/>
              </a:rPr>
              <a:t> </a:t>
            </a:r>
            <a:r>
              <a:rPr lang="en-US" sz="2400" dirty="0" err="1">
                <a:solidFill>
                  <a:srgbClr val="5757FF"/>
                </a:solidFill>
                <a:latin typeface="Times New Roman" pitchFamily="18" charset="0"/>
                <a:cs typeface="Times New Roman" pitchFamily="18" charset="0"/>
              </a:rPr>
              <a:t>khoảng</a:t>
            </a:r>
            <a:r>
              <a:rPr lang="en-US" sz="2400" dirty="0">
                <a:solidFill>
                  <a:srgbClr val="5757FF"/>
                </a:solidFill>
                <a:latin typeface="Times New Roman" pitchFamily="18" charset="0"/>
                <a:cs typeface="Times New Roman" pitchFamily="18" charset="0"/>
              </a:rPr>
              <a:t> 250 m, </a:t>
            </a:r>
            <a:r>
              <a:rPr lang="en-US" sz="2400" dirty="0" err="1">
                <a:solidFill>
                  <a:srgbClr val="5757FF"/>
                </a:solidFill>
                <a:latin typeface="Times New Roman" pitchFamily="18" charset="0"/>
                <a:cs typeface="Times New Roman" pitchFamily="18" charset="0"/>
              </a:rPr>
              <a:t>phần</a:t>
            </a:r>
            <a:r>
              <a:rPr lang="en-US" sz="2400" dirty="0">
                <a:solidFill>
                  <a:srgbClr val="5757FF"/>
                </a:solidFill>
                <a:latin typeface="Times New Roman" pitchFamily="18" charset="0"/>
                <a:cs typeface="Times New Roman" pitchFamily="18" charset="0"/>
              </a:rPr>
              <a:t> </a:t>
            </a:r>
            <a:r>
              <a:rPr lang="en-US" sz="2400" dirty="0" err="1">
                <a:solidFill>
                  <a:srgbClr val="5757FF"/>
                </a:solidFill>
                <a:latin typeface="Times New Roman" pitchFamily="18" charset="0"/>
                <a:cs typeface="Times New Roman" pitchFamily="18" charset="0"/>
              </a:rPr>
              <a:t>đất</a:t>
            </a:r>
            <a:r>
              <a:rPr lang="en-US" sz="2400" dirty="0">
                <a:solidFill>
                  <a:srgbClr val="5757FF"/>
                </a:solidFill>
                <a:latin typeface="Times New Roman" pitchFamily="18" charset="0"/>
                <a:cs typeface="Times New Roman" pitchFamily="18" charset="0"/>
              </a:rPr>
              <a:t> </a:t>
            </a:r>
            <a:r>
              <a:rPr lang="en-US" sz="2400" dirty="0" err="1">
                <a:solidFill>
                  <a:srgbClr val="5757FF"/>
                </a:solidFill>
                <a:latin typeface="Times New Roman" pitchFamily="18" charset="0"/>
                <a:cs typeface="Times New Roman" pitchFamily="18" charset="0"/>
              </a:rPr>
              <a:t>phía</a:t>
            </a:r>
            <a:r>
              <a:rPr lang="en-US" sz="2400" dirty="0">
                <a:solidFill>
                  <a:srgbClr val="5757FF"/>
                </a:solidFill>
                <a:latin typeface="Times New Roman" pitchFamily="18" charset="0"/>
                <a:cs typeface="Times New Roman" pitchFamily="18" charset="0"/>
              </a:rPr>
              <a:t> </a:t>
            </a:r>
            <a:r>
              <a:rPr lang="en-US" sz="2400" dirty="0" err="1">
                <a:solidFill>
                  <a:srgbClr val="5757FF"/>
                </a:solidFill>
                <a:latin typeface="Times New Roman" pitchFamily="18" charset="0"/>
                <a:cs typeface="Times New Roman" pitchFamily="18" charset="0"/>
                <a:hlinkClick r:id="rId7" tooltip="Quảng Bình">
                  <a:extLst>
                    <a:ext uri="{A12FA001-AC4F-418D-AE19-62706E023703}">
                      <ahyp:hlinkClr xmlns:ahyp="http://schemas.microsoft.com/office/drawing/2018/hyperlinkcolor" val="tx"/>
                    </a:ext>
                  </a:extLst>
                </a:hlinkClick>
              </a:rPr>
              <a:t>Quảng</a:t>
            </a:r>
            <a:r>
              <a:rPr lang="en-US" sz="2400" dirty="0">
                <a:solidFill>
                  <a:srgbClr val="5757FF"/>
                </a:solidFill>
                <a:latin typeface="Times New Roman" pitchFamily="18" charset="0"/>
                <a:cs typeface="Times New Roman" pitchFamily="18" charset="0"/>
                <a:hlinkClick r:id="rId7" tooltip="Quảng Bình">
                  <a:extLst>
                    <a:ext uri="{A12FA001-AC4F-418D-AE19-62706E023703}">
                      <ahyp:hlinkClr xmlns:ahyp="http://schemas.microsoft.com/office/drawing/2018/hyperlinkcolor" val="tx"/>
                    </a:ext>
                  </a:extLst>
                </a:hlinkClick>
              </a:rPr>
              <a:t> Bình</a:t>
            </a:r>
            <a:r>
              <a:rPr lang="en-US" sz="2400" dirty="0">
                <a:solidFill>
                  <a:srgbClr val="5757FF"/>
                </a:solidFill>
                <a:latin typeface="Times New Roman" pitchFamily="18" charset="0"/>
                <a:cs typeface="Times New Roman" pitchFamily="18" charset="0"/>
              </a:rPr>
              <a:t> (</a:t>
            </a:r>
            <a:r>
              <a:rPr lang="en-US" sz="2400" dirty="0" err="1">
                <a:solidFill>
                  <a:srgbClr val="5757FF"/>
                </a:solidFill>
                <a:latin typeface="Times New Roman" pitchFamily="18" charset="0"/>
                <a:cs typeface="Times New Roman" pitchFamily="18" charset="0"/>
              </a:rPr>
              <a:t>tức</a:t>
            </a:r>
            <a:r>
              <a:rPr lang="en-US" sz="2400" dirty="0">
                <a:solidFill>
                  <a:srgbClr val="5757FF"/>
                </a:solidFill>
                <a:latin typeface="Times New Roman" pitchFamily="18" charset="0"/>
                <a:cs typeface="Times New Roman" pitchFamily="18" charset="0"/>
              </a:rPr>
              <a:t> </a:t>
            </a:r>
            <a:r>
              <a:rPr lang="en-US" sz="2400" dirty="0" err="1">
                <a:solidFill>
                  <a:srgbClr val="5757FF"/>
                </a:solidFill>
                <a:latin typeface="Times New Roman" pitchFamily="18" charset="0"/>
                <a:cs typeface="Times New Roman" pitchFamily="18" charset="0"/>
              </a:rPr>
              <a:t>phần</a:t>
            </a:r>
            <a:r>
              <a:rPr lang="en-US" sz="2400" dirty="0">
                <a:solidFill>
                  <a:srgbClr val="5757FF"/>
                </a:solidFill>
                <a:latin typeface="Times New Roman" pitchFamily="18" charset="0"/>
                <a:cs typeface="Times New Roman" pitchFamily="18" charset="0"/>
              </a:rPr>
              <a:t> </a:t>
            </a:r>
            <a:r>
              <a:rPr lang="en-US" sz="2400" dirty="0" err="1">
                <a:solidFill>
                  <a:srgbClr val="5757FF"/>
                </a:solidFill>
                <a:latin typeface="Times New Roman" pitchFamily="18" charset="0"/>
                <a:cs typeface="Times New Roman" pitchFamily="18" charset="0"/>
              </a:rPr>
              <a:t>phía</a:t>
            </a:r>
            <a:r>
              <a:rPr lang="en-US" sz="2400" dirty="0">
                <a:solidFill>
                  <a:srgbClr val="5757FF"/>
                </a:solidFill>
                <a:latin typeface="Times New Roman" pitchFamily="18" charset="0"/>
                <a:cs typeface="Times New Roman" pitchFamily="18" charset="0"/>
              </a:rPr>
              <a:t> Nam) </a:t>
            </a:r>
            <a:r>
              <a:rPr lang="en-US" sz="2400" dirty="0" err="1">
                <a:solidFill>
                  <a:srgbClr val="5757FF"/>
                </a:solidFill>
                <a:latin typeface="Times New Roman" pitchFamily="18" charset="0"/>
                <a:cs typeface="Times New Roman" pitchFamily="18" charset="0"/>
              </a:rPr>
              <a:t>thuộc</a:t>
            </a:r>
            <a:r>
              <a:rPr lang="en-US" sz="2400" dirty="0">
                <a:solidFill>
                  <a:srgbClr val="5757FF"/>
                </a:solidFill>
                <a:latin typeface="Times New Roman" pitchFamily="18" charset="0"/>
                <a:cs typeface="Times New Roman" pitchFamily="18" charset="0"/>
              </a:rPr>
              <a:t> </a:t>
            </a:r>
            <a:r>
              <a:rPr lang="en-US" sz="2400" dirty="0" err="1">
                <a:solidFill>
                  <a:srgbClr val="5757FF"/>
                </a:solidFill>
                <a:latin typeface="Times New Roman" pitchFamily="18" charset="0"/>
                <a:cs typeface="Times New Roman" pitchFamily="18" charset="0"/>
              </a:rPr>
              <a:t>xã</a:t>
            </a:r>
            <a:r>
              <a:rPr lang="en-US" sz="2400" dirty="0">
                <a:solidFill>
                  <a:srgbClr val="5757FF"/>
                </a:solidFill>
                <a:latin typeface="Times New Roman" pitchFamily="18" charset="0"/>
                <a:cs typeface="Times New Roman" pitchFamily="18" charset="0"/>
              </a:rPr>
              <a:t> </a:t>
            </a:r>
            <a:r>
              <a:rPr lang="en-US" sz="2400" dirty="0" err="1">
                <a:solidFill>
                  <a:srgbClr val="5757FF"/>
                </a:solidFill>
                <a:latin typeface="Times New Roman" pitchFamily="18" charset="0"/>
                <a:cs typeface="Times New Roman" pitchFamily="18" charset="0"/>
              </a:rPr>
              <a:t>Quảng</a:t>
            </a:r>
            <a:r>
              <a:rPr lang="en-US" sz="2400" dirty="0">
                <a:solidFill>
                  <a:srgbClr val="5757FF"/>
                </a:solidFill>
                <a:latin typeface="Times New Roman" pitchFamily="18" charset="0"/>
                <a:cs typeface="Times New Roman" pitchFamily="18" charset="0"/>
              </a:rPr>
              <a:t> </a:t>
            </a:r>
            <a:r>
              <a:rPr lang="en-US" sz="2400" dirty="0" err="1">
                <a:solidFill>
                  <a:srgbClr val="5757FF"/>
                </a:solidFill>
                <a:latin typeface="Times New Roman" pitchFamily="18" charset="0"/>
                <a:cs typeface="Times New Roman" pitchFamily="18" charset="0"/>
              </a:rPr>
              <a:t>Đông</a:t>
            </a:r>
            <a:r>
              <a:rPr lang="en-US" sz="2400" dirty="0">
                <a:solidFill>
                  <a:srgbClr val="5757FF"/>
                </a:solidFill>
                <a:latin typeface="Times New Roman" pitchFamily="18" charset="0"/>
                <a:cs typeface="Times New Roman" pitchFamily="18" charset="0"/>
              </a:rPr>
              <a:t>, </a:t>
            </a:r>
            <a:r>
              <a:rPr lang="en-US" sz="2400" dirty="0" err="1">
                <a:solidFill>
                  <a:srgbClr val="5757FF"/>
                </a:solidFill>
                <a:latin typeface="Times New Roman" pitchFamily="18" charset="0"/>
                <a:cs typeface="Times New Roman" pitchFamily="18" charset="0"/>
              </a:rPr>
              <a:t>huyện</a:t>
            </a:r>
            <a:r>
              <a:rPr lang="en-US" sz="2400" dirty="0">
                <a:solidFill>
                  <a:srgbClr val="5757FF"/>
                </a:solidFill>
                <a:latin typeface="Times New Roman" pitchFamily="18" charset="0"/>
                <a:cs typeface="Times New Roman" pitchFamily="18" charset="0"/>
              </a:rPr>
              <a:t> </a:t>
            </a:r>
            <a:r>
              <a:rPr lang="en-US" sz="2400" dirty="0" err="1">
                <a:solidFill>
                  <a:srgbClr val="5757FF"/>
                </a:solidFill>
                <a:latin typeface="Times New Roman" pitchFamily="18" charset="0"/>
                <a:cs typeface="Times New Roman" pitchFamily="18" charset="0"/>
              </a:rPr>
              <a:t>Quảng</a:t>
            </a:r>
            <a:r>
              <a:rPr lang="en-US" sz="2400" dirty="0">
                <a:solidFill>
                  <a:srgbClr val="5757FF"/>
                </a:solidFill>
                <a:latin typeface="Times New Roman" pitchFamily="18" charset="0"/>
                <a:cs typeface="Times New Roman" pitchFamily="18" charset="0"/>
              </a:rPr>
              <a:t> </a:t>
            </a:r>
            <a:r>
              <a:rPr lang="en-US" sz="2400" dirty="0" err="1">
                <a:solidFill>
                  <a:srgbClr val="5757FF"/>
                </a:solidFill>
                <a:latin typeface="Times New Roman" pitchFamily="18" charset="0"/>
                <a:cs typeface="Times New Roman" pitchFamily="18" charset="0"/>
              </a:rPr>
              <a:t>Trạch</a:t>
            </a:r>
            <a:r>
              <a:rPr lang="en-US" sz="2400" dirty="0">
                <a:solidFill>
                  <a:srgbClr val="5757FF"/>
                </a:solidFill>
                <a:latin typeface="Times New Roman" pitchFamily="18" charset="0"/>
                <a:cs typeface="Times New Roman" pitchFamily="18" charset="0"/>
              </a:rPr>
              <a:t>, </a:t>
            </a:r>
            <a:r>
              <a:rPr lang="en-US" sz="2400" dirty="0" err="1">
                <a:solidFill>
                  <a:srgbClr val="5757FF"/>
                </a:solidFill>
                <a:latin typeface="Times New Roman" pitchFamily="18" charset="0"/>
                <a:cs typeface="Times New Roman" pitchFamily="18" charset="0"/>
              </a:rPr>
              <a:t>phần</a:t>
            </a:r>
            <a:r>
              <a:rPr lang="en-US" sz="2400" dirty="0">
                <a:solidFill>
                  <a:srgbClr val="5757FF"/>
                </a:solidFill>
                <a:latin typeface="Times New Roman" pitchFamily="18" charset="0"/>
                <a:cs typeface="Times New Roman" pitchFamily="18" charset="0"/>
              </a:rPr>
              <a:t> </a:t>
            </a:r>
            <a:r>
              <a:rPr lang="en-US" sz="2400" dirty="0" err="1">
                <a:solidFill>
                  <a:srgbClr val="5757FF"/>
                </a:solidFill>
                <a:latin typeface="Times New Roman" pitchFamily="18" charset="0"/>
                <a:cs typeface="Times New Roman" pitchFamily="18" charset="0"/>
              </a:rPr>
              <a:t>đất</a:t>
            </a:r>
            <a:r>
              <a:rPr lang="en-US" sz="2400" dirty="0">
                <a:solidFill>
                  <a:srgbClr val="5757FF"/>
                </a:solidFill>
                <a:latin typeface="Times New Roman" pitchFamily="18" charset="0"/>
                <a:cs typeface="Times New Roman" pitchFamily="18" charset="0"/>
              </a:rPr>
              <a:t> </a:t>
            </a:r>
            <a:r>
              <a:rPr lang="en-US" sz="2400" dirty="0" err="1">
                <a:solidFill>
                  <a:srgbClr val="5757FF"/>
                </a:solidFill>
                <a:latin typeface="Times New Roman" pitchFamily="18" charset="0"/>
                <a:cs typeface="Times New Roman" pitchFamily="18" charset="0"/>
              </a:rPr>
              <a:t>phía</a:t>
            </a:r>
            <a:r>
              <a:rPr lang="en-US" sz="2400" dirty="0">
                <a:solidFill>
                  <a:srgbClr val="5757FF"/>
                </a:solidFill>
                <a:latin typeface="Times New Roman" pitchFamily="18" charset="0"/>
                <a:cs typeface="Times New Roman" pitchFamily="18" charset="0"/>
              </a:rPr>
              <a:t> Hà </a:t>
            </a:r>
            <a:r>
              <a:rPr lang="en-US" sz="2400" dirty="0" err="1">
                <a:solidFill>
                  <a:srgbClr val="5757FF"/>
                </a:solidFill>
                <a:latin typeface="Times New Roman" pitchFamily="18" charset="0"/>
                <a:cs typeface="Times New Roman" pitchFamily="18" charset="0"/>
              </a:rPr>
              <a:t>Tĩnh</a:t>
            </a:r>
            <a:r>
              <a:rPr lang="en-US" sz="2400" dirty="0">
                <a:solidFill>
                  <a:srgbClr val="5757FF"/>
                </a:solidFill>
                <a:latin typeface="Times New Roman" pitchFamily="18" charset="0"/>
                <a:cs typeface="Times New Roman" pitchFamily="18" charset="0"/>
              </a:rPr>
              <a:t> (</a:t>
            </a:r>
            <a:r>
              <a:rPr lang="en-US" sz="2400" dirty="0" err="1">
                <a:solidFill>
                  <a:srgbClr val="5757FF"/>
                </a:solidFill>
                <a:latin typeface="Times New Roman" pitchFamily="18" charset="0"/>
                <a:cs typeface="Times New Roman" pitchFamily="18" charset="0"/>
              </a:rPr>
              <a:t>tức</a:t>
            </a:r>
            <a:r>
              <a:rPr lang="en-US" sz="2400" dirty="0">
                <a:solidFill>
                  <a:srgbClr val="5757FF"/>
                </a:solidFill>
                <a:latin typeface="Times New Roman" pitchFamily="18" charset="0"/>
                <a:cs typeface="Times New Roman" pitchFamily="18" charset="0"/>
              </a:rPr>
              <a:t> </a:t>
            </a:r>
            <a:r>
              <a:rPr lang="en-US" sz="2400" dirty="0" err="1">
                <a:solidFill>
                  <a:srgbClr val="5757FF"/>
                </a:solidFill>
                <a:latin typeface="Times New Roman" pitchFamily="18" charset="0"/>
                <a:cs typeface="Times New Roman" pitchFamily="18" charset="0"/>
              </a:rPr>
              <a:t>phần</a:t>
            </a:r>
            <a:r>
              <a:rPr lang="en-US" sz="2400" dirty="0">
                <a:solidFill>
                  <a:srgbClr val="5757FF"/>
                </a:solidFill>
                <a:latin typeface="Times New Roman" pitchFamily="18" charset="0"/>
                <a:cs typeface="Times New Roman" pitchFamily="18" charset="0"/>
              </a:rPr>
              <a:t> </a:t>
            </a:r>
            <a:r>
              <a:rPr lang="en-US" sz="2400" dirty="0" err="1">
                <a:solidFill>
                  <a:srgbClr val="5757FF"/>
                </a:solidFill>
                <a:latin typeface="Times New Roman" pitchFamily="18" charset="0"/>
                <a:cs typeface="Times New Roman" pitchFamily="18" charset="0"/>
              </a:rPr>
              <a:t>phía</a:t>
            </a:r>
            <a:r>
              <a:rPr lang="en-US" sz="2400" dirty="0">
                <a:solidFill>
                  <a:srgbClr val="5757FF"/>
                </a:solidFill>
                <a:latin typeface="Times New Roman" pitchFamily="18" charset="0"/>
                <a:cs typeface="Times New Roman" pitchFamily="18" charset="0"/>
              </a:rPr>
              <a:t> </a:t>
            </a:r>
            <a:r>
              <a:rPr lang="en-US" sz="2400" dirty="0" err="1">
                <a:solidFill>
                  <a:srgbClr val="5757FF"/>
                </a:solidFill>
                <a:latin typeface="Times New Roman" pitchFamily="18" charset="0"/>
                <a:cs typeface="Times New Roman" pitchFamily="18" charset="0"/>
              </a:rPr>
              <a:t>Bắc</a:t>
            </a:r>
            <a:r>
              <a:rPr lang="en-US" sz="2400" dirty="0">
                <a:solidFill>
                  <a:srgbClr val="5757FF"/>
                </a:solidFill>
                <a:latin typeface="Times New Roman" pitchFamily="18" charset="0"/>
                <a:cs typeface="Times New Roman" pitchFamily="18" charset="0"/>
              </a:rPr>
              <a:t>) </a:t>
            </a:r>
            <a:r>
              <a:rPr lang="en-US" sz="2400" dirty="0" err="1">
                <a:solidFill>
                  <a:srgbClr val="5757FF"/>
                </a:solidFill>
                <a:latin typeface="Times New Roman" pitchFamily="18" charset="0"/>
                <a:cs typeface="Times New Roman" pitchFamily="18" charset="0"/>
              </a:rPr>
              <a:t>thuộc</a:t>
            </a:r>
            <a:r>
              <a:rPr lang="en-US" sz="2400" dirty="0">
                <a:solidFill>
                  <a:srgbClr val="5757FF"/>
                </a:solidFill>
                <a:latin typeface="Times New Roman" pitchFamily="18" charset="0"/>
                <a:cs typeface="Times New Roman" pitchFamily="18" charset="0"/>
              </a:rPr>
              <a:t> </a:t>
            </a:r>
            <a:r>
              <a:rPr lang="en-US" sz="2400" dirty="0" err="1">
                <a:solidFill>
                  <a:srgbClr val="5757FF"/>
                </a:solidFill>
                <a:latin typeface="Times New Roman" pitchFamily="18" charset="0"/>
                <a:cs typeface="Times New Roman" pitchFamily="18" charset="0"/>
              </a:rPr>
              <a:t>xã</a:t>
            </a:r>
            <a:r>
              <a:rPr lang="en-US" sz="2400" dirty="0">
                <a:solidFill>
                  <a:srgbClr val="5757FF"/>
                </a:solidFill>
                <a:latin typeface="Times New Roman" pitchFamily="18" charset="0"/>
                <a:cs typeface="Times New Roman" pitchFamily="18" charset="0"/>
              </a:rPr>
              <a:t> </a:t>
            </a:r>
            <a:r>
              <a:rPr lang="en-US" sz="2400" dirty="0" err="1">
                <a:solidFill>
                  <a:srgbClr val="5757FF"/>
                </a:solidFill>
                <a:latin typeface="Times New Roman" pitchFamily="18" charset="0"/>
                <a:cs typeface="Times New Roman" pitchFamily="18" charset="0"/>
              </a:rPr>
              <a:t>Kỳ</a:t>
            </a:r>
            <a:r>
              <a:rPr lang="en-US" sz="2400" dirty="0">
                <a:solidFill>
                  <a:srgbClr val="5757FF"/>
                </a:solidFill>
                <a:latin typeface="Times New Roman" pitchFamily="18" charset="0"/>
                <a:cs typeface="Times New Roman" pitchFamily="18" charset="0"/>
              </a:rPr>
              <a:t> </a:t>
            </a:r>
            <a:r>
              <a:rPr lang="en-US" sz="2400" dirty="0" err="1">
                <a:solidFill>
                  <a:srgbClr val="5757FF"/>
                </a:solidFill>
                <a:latin typeface="Times New Roman" pitchFamily="18" charset="0"/>
                <a:cs typeface="Times New Roman" pitchFamily="18" charset="0"/>
              </a:rPr>
              <a:t>Nam,thị</a:t>
            </a:r>
            <a:r>
              <a:rPr lang="en-US" sz="2400" dirty="0">
                <a:solidFill>
                  <a:srgbClr val="5757FF"/>
                </a:solidFill>
                <a:latin typeface="Times New Roman" pitchFamily="18" charset="0"/>
                <a:cs typeface="Times New Roman" pitchFamily="18" charset="0"/>
              </a:rPr>
              <a:t> </a:t>
            </a:r>
            <a:r>
              <a:rPr lang="en-US" sz="2400" dirty="0" err="1">
                <a:solidFill>
                  <a:srgbClr val="5757FF"/>
                </a:solidFill>
                <a:latin typeface="Times New Roman" pitchFamily="18" charset="0"/>
                <a:cs typeface="Times New Roman" pitchFamily="18" charset="0"/>
              </a:rPr>
              <a:t>xã</a:t>
            </a:r>
            <a:r>
              <a:rPr lang="en-US" sz="2400" dirty="0">
                <a:solidFill>
                  <a:srgbClr val="5757FF"/>
                </a:solidFill>
                <a:latin typeface="Times New Roman" pitchFamily="18" charset="0"/>
                <a:cs typeface="Times New Roman" pitchFamily="18" charset="0"/>
              </a:rPr>
              <a:t> </a:t>
            </a:r>
            <a:r>
              <a:rPr lang="en-US" sz="2400" dirty="0" err="1">
                <a:solidFill>
                  <a:srgbClr val="5757FF"/>
                </a:solidFill>
                <a:latin typeface="Times New Roman" pitchFamily="18" charset="0"/>
                <a:cs typeface="Times New Roman" pitchFamily="18" charset="0"/>
              </a:rPr>
              <a:t>Kỳ</a:t>
            </a:r>
            <a:r>
              <a:rPr lang="en-US" sz="2400" dirty="0">
                <a:solidFill>
                  <a:srgbClr val="5757FF"/>
                </a:solidFill>
                <a:latin typeface="Times New Roman" pitchFamily="18" charset="0"/>
                <a:cs typeface="Times New Roman" pitchFamily="18" charset="0"/>
              </a:rPr>
              <a:t> Anh. </a:t>
            </a:r>
            <a:r>
              <a:rPr lang="en-US" sz="2400" dirty="0" err="1">
                <a:solidFill>
                  <a:srgbClr val="5757FF"/>
                </a:solidFill>
                <a:latin typeface="Times New Roman" pitchFamily="18" charset="0"/>
                <a:cs typeface="Times New Roman" pitchFamily="18" charset="0"/>
              </a:rPr>
              <a:t>Đèo</a:t>
            </a:r>
            <a:r>
              <a:rPr lang="en-US" sz="2400" dirty="0">
                <a:solidFill>
                  <a:srgbClr val="5757FF"/>
                </a:solidFill>
                <a:latin typeface="Times New Roman" pitchFamily="18" charset="0"/>
                <a:cs typeface="Times New Roman" pitchFamily="18" charset="0"/>
              </a:rPr>
              <a:t> </a:t>
            </a:r>
            <a:r>
              <a:rPr lang="en-US" sz="2400" dirty="0" err="1">
                <a:solidFill>
                  <a:srgbClr val="5757FF"/>
                </a:solidFill>
                <a:latin typeface="Times New Roman" pitchFamily="18" charset="0"/>
                <a:cs typeface="Times New Roman" pitchFamily="18" charset="0"/>
              </a:rPr>
              <a:t>Ngang</a:t>
            </a:r>
            <a:r>
              <a:rPr lang="en-US" sz="2400" dirty="0">
                <a:solidFill>
                  <a:srgbClr val="5757FF"/>
                </a:solidFill>
                <a:latin typeface="Times New Roman" pitchFamily="18" charset="0"/>
                <a:cs typeface="Times New Roman" pitchFamily="18" charset="0"/>
              </a:rPr>
              <a:t> </a:t>
            </a:r>
            <a:r>
              <a:rPr lang="en-US" sz="2400" dirty="0" err="1">
                <a:solidFill>
                  <a:srgbClr val="5757FF"/>
                </a:solidFill>
                <a:latin typeface="Times New Roman" pitchFamily="18" charset="0"/>
                <a:cs typeface="Times New Roman" pitchFamily="18" charset="0"/>
              </a:rPr>
              <a:t>cách</a:t>
            </a:r>
            <a:r>
              <a:rPr lang="en-US" sz="2400" dirty="0">
                <a:solidFill>
                  <a:srgbClr val="5757FF"/>
                </a:solidFill>
                <a:latin typeface="Times New Roman" pitchFamily="18" charset="0"/>
                <a:cs typeface="Times New Roman" pitchFamily="18" charset="0"/>
              </a:rPr>
              <a:t> </a:t>
            </a:r>
            <a:r>
              <a:rPr lang="en-US" sz="2400" dirty="0" err="1">
                <a:solidFill>
                  <a:srgbClr val="5757FF"/>
                </a:solidFill>
                <a:latin typeface="Times New Roman" pitchFamily="18" charset="0"/>
                <a:cs typeface="Times New Roman" pitchFamily="18" charset="0"/>
              </a:rPr>
              <a:t>thị</a:t>
            </a:r>
            <a:r>
              <a:rPr lang="en-US" sz="2400" dirty="0">
                <a:solidFill>
                  <a:srgbClr val="5757FF"/>
                </a:solidFill>
                <a:latin typeface="Times New Roman" pitchFamily="18" charset="0"/>
                <a:cs typeface="Times New Roman" pitchFamily="18" charset="0"/>
              </a:rPr>
              <a:t> </a:t>
            </a:r>
            <a:r>
              <a:rPr lang="en-US" sz="2400" dirty="0" err="1">
                <a:solidFill>
                  <a:srgbClr val="5757FF"/>
                </a:solidFill>
                <a:latin typeface="Times New Roman" pitchFamily="18" charset="0"/>
                <a:cs typeface="Times New Roman" pitchFamily="18" charset="0"/>
              </a:rPr>
              <a:t>xã</a:t>
            </a:r>
            <a:r>
              <a:rPr lang="en-US" sz="2400" dirty="0">
                <a:solidFill>
                  <a:srgbClr val="5757FF"/>
                </a:solidFill>
                <a:latin typeface="Times New Roman" pitchFamily="18" charset="0"/>
                <a:cs typeface="Times New Roman" pitchFamily="18" charset="0"/>
              </a:rPr>
              <a:t> Ba </a:t>
            </a:r>
            <a:r>
              <a:rPr lang="en-US" sz="2400" dirty="0" err="1">
                <a:solidFill>
                  <a:srgbClr val="5757FF"/>
                </a:solidFill>
                <a:latin typeface="Times New Roman" pitchFamily="18" charset="0"/>
                <a:cs typeface="Times New Roman" pitchFamily="18" charset="0"/>
              </a:rPr>
              <a:t>Đồn</a:t>
            </a:r>
            <a:r>
              <a:rPr lang="en-US" sz="2400" dirty="0">
                <a:solidFill>
                  <a:srgbClr val="5757FF"/>
                </a:solidFill>
                <a:latin typeface="Times New Roman" pitchFamily="18" charset="0"/>
                <a:cs typeface="Times New Roman" pitchFamily="18" charset="0"/>
              </a:rPr>
              <a:t> 24 km, </a:t>
            </a:r>
            <a:r>
              <a:rPr lang="en-US" sz="2400" dirty="0" err="1">
                <a:solidFill>
                  <a:srgbClr val="5757FF"/>
                </a:solidFill>
                <a:latin typeface="Times New Roman" pitchFamily="18" charset="0"/>
                <a:cs typeface="Times New Roman" pitchFamily="18" charset="0"/>
              </a:rPr>
              <a:t>cách</a:t>
            </a:r>
            <a:r>
              <a:rPr lang="en-US" sz="2400" dirty="0">
                <a:solidFill>
                  <a:srgbClr val="5757FF"/>
                </a:solidFill>
                <a:latin typeface="Times New Roman" pitchFamily="18" charset="0"/>
                <a:cs typeface="Times New Roman" pitchFamily="18" charset="0"/>
              </a:rPr>
              <a:t> </a:t>
            </a:r>
            <a:r>
              <a:rPr lang="en-US" sz="2400" dirty="0" err="1">
                <a:solidFill>
                  <a:srgbClr val="5757FF"/>
                </a:solidFill>
                <a:latin typeface="Times New Roman" pitchFamily="18" charset="0"/>
                <a:cs typeface="Times New Roman" pitchFamily="18" charset="0"/>
              </a:rPr>
              <a:t>bờ</a:t>
            </a:r>
            <a:r>
              <a:rPr lang="en-US" sz="2400" dirty="0">
                <a:solidFill>
                  <a:srgbClr val="5757FF"/>
                </a:solidFill>
                <a:latin typeface="Times New Roman" pitchFamily="18" charset="0"/>
                <a:cs typeface="Times New Roman" pitchFamily="18" charset="0"/>
              </a:rPr>
              <a:t> </a:t>
            </a:r>
            <a:r>
              <a:rPr lang="en-US" sz="2400" dirty="0" err="1">
                <a:solidFill>
                  <a:srgbClr val="5757FF"/>
                </a:solidFill>
                <a:latin typeface="Times New Roman" pitchFamily="18" charset="0"/>
                <a:cs typeface="Times New Roman" pitchFamily="18" charset="0"/>
              </a:rPr>
              <a:t>sông</a:t>
            </a:r>
            <a:r>
              <a:rPr lang="en-US" sz="2400" dirty="0">
                <a:solidFill>
                  <a:srgbClr val="5757FF"/>
                </a:solidFill>
                <a:latin typeface="Times New Roman" pitchFamily="18" charset="0"/>
                <a:cs typeface="Times New Roman" pitchFamily="18" charset="0"/>
              </a:rPr>
              <a:t> </a:t>
            </a:r>
            <a:r>
              <a:rPr lang="en-US" sz="2400" dirty="0" err="1">
                <a:solidFill>
                  <a:srgbClr val="5757FF"/>
                </a:solidFill>
                <a:latin typeface="Times New Roman" pitchFamily="18" charset="0"/>
                <a:cs typeface="Times New Roman" pitchFamily="18" charset="0"/>
              </a:rPr>
              <a:t>Gianh</a:t>
            </a:r>
            <a:r>
              <a:rPr lang="en-US" sz="2400" dirty="0">
                <a:solidFill>
                  <a:srgbClr val="5757FF"/>
                </a:solidFill>
                <a:latin typeface="Times New Roman" pitchFamily="18" charset="0"/>
                <a:cs typeface="Times New Roman" pitchFamily="18" charset="0"/>
              </a:rPr>
              <a:t> (</a:t>
            </a:r>
            <a:r>
              <a:rPr lang="en-US" sz="2400" dirty="0" err="1">
                <a:solidFill>
                  <a:srgbClr val="5757FF"/>
                </a:solidFill>
                <a:latin typeface="Times New Roman" pitchFamily="18" charset="0"/>
                <a:cs typeface="Times New Roman" pitchFamily="18" charset="0"/>
              </a:rPr>
              <a:t>một</a:t>
            </a:r>
            <a:r>
              <a:rPr lang="en-US" sz="2400" dirty="0">
                <a:solidFill>
                  <a:srgbClr val="5757FF"/>
                </a:solidFill>
                <a:latin typeface="Times New Roman" pitchFamily="18" charset="0"/>
                <a:cs typeface="Times New Roman" pitchFamily="18" charset="0"/>
              </a:rPr>
              <a:t> </a:t>
            </a:r>
            <a:r>
              <a:rPr lang="en-US" sz="2400" dirty="0" err="1">
                <a:solidFill>
                  <a:srgbClr val="5757FF"/>
                </a:solidFill>
                <a:latin typeface="Times New Roman" pitchFamily="18" charset="0"/>
                <a:cs typeface="Times New Roman" pitchFamily="18" charset="0"/>
              </a:rPr>
              <a:t>giới</a:t>
            </a:r>
            <a:r>
              <a:rPr lang="en-US" sz="2400" dirty="0">
                <a:solidFill>
                  <a:srgbClr val="5757FF"/>
                </a:solidFill>
                <a:latin typeface="Times New Roman" pitchFamily="18" charset="0"/>
                <a:cs typeface="Times New Roman" pitchFamily="18" charset="0"/>
              </a:rPr>
              <a:t> </a:t>
            </a:r>
            <a:r>
              <a:rPr lang="en-US" sz="2400" dirty="0" err="1">
                <a:solidFill>
                  <a:srgbClr val="5757FF"/>
                </a:solidFill>
                <a:latin typeface="Times New Roman" pitchFamily="18" charset="0"/>
                <a:cs typeface="Times New Roman" pitchFamily="18" charset="0"/>
              </a:rPr>
              <a:t>tuyến</a:t>
            </a:r>
            <a:r>
              <a:rPr lang="en-US" sz="2400" dirty="0">
                <a:solidFill>
                  <a:srgbClr val="5757FF"/>
                </a:solidFill>
                <a:latin typeface="Times New Roman" pitchFamily="18" charset="0"/>
                <a:cs typeface="Times New Roman" pitchFamily="18" charset="0"/>
              </a:rPr>
              <a:t> </a:t>
            </a:r>
            <a:r>
              <a:rPr lang="en-US" sz="2400" dirty="0" err="1">
                <a:solidFill>
                  <a:srgbClr val="5757FF"/>
                </a:solidFill>
                <a:latin typeface="Times New Roman" pitchFamily="18" charset="0"/>
                <a:cs typeface="Times New Roman" pitchFamily="18" charset="0"/>
              </a:rPr>
              <a:t>Bắc</a:t>
            </a:r>
            <a:r>
              <a:rPr lang="en-US" sz="2400" dirty="0">
                <a:solidFill>
                  <a:srgbClr val="5757FF"/>
                </a:solidFill>
                <a:latin typeface="Times New Roman" pitchFamily="18" charset="0"/>
                <a:cs typeface="Times New Roman" pitchFamily="18" charset="0"/>
              </a:rPr>
              <a:t>-Nam </a:t>
            </a:r>
            <a:r>
              <a:rPr lang="en-US" sz="2400" dirty="0" err="1">
                <a:solidFill>
                  <a:srgbClr val="5757FF"/>
                </a:solidFill>
                <a:latin typeface="Times New Roman" pitchFamily="18" charset="0"/>
                <a:cs typeface="Times New Roman" pitchFamily="18" charset="0"/>
              </a:rPr>
              <a:t>khác</a:t>
            </a:r>
            <a:r>
              <a:rPr lang="en-US" sz="2400" dirty="0">
                <a:solidFill>
                  <a:srgbClr val="5757FF"/>
                </a:solidFill>
                <a:latin typeface="Times New Roman" pitchFamily="18" charset="0"/>
                <a:cs typeface="Times New Roman" pitchFamily="18" charset="0"/>
              </a:rPr>
              <a:t> </a:t>
            </a:r>
            <a:r>
              <a:rPr lang="en-US" sz="2400" dirty="0" err="1">
                <a:solidFill>
                  <a:srgbClr val="5757FF"/>
                </a:solidFill>
                <a:latin typeface="Times New Roman" pitchFamily="18" charset="0"/>
                <a:cs typeface="Times New Roman" pitchFamily="18" charset="0"/>
              </a:rPr>
              <a:t>trong</a:t>
            </a:r>
            <a:r>
              <a:rPr lang="en-US" sz="2400" dirty="0">
                <a:solidFill>
                  <a:srgbClr val="5757FF"/>
                </a:solidFill>
                <a:latin typeface="Times New Roman" pitchFamily="18" charset="0"/>
                <a:cs typeface="Times New Roman" pitchFamily="18" charset="0"/>
              </a:rPr>
              <a:t> </a:t>
            </a:r>
            <a:r>
              <a:rPr lang="en-US" sz="2400" dirty="0" err="1">
                <a:solidFill>
                  <a:srgbClr val="5757FF"/>
                </a:solidFill>
                <a:latin typeface="Times New Roman" pitchFamily="18" charset="0"/>
                <a:cs typeface="Times New Roman" pitchFamily="18" charset="0"/>
              </a:rPr>
              <a:t>lịch</a:t>
            </a:r>
            <a:r>
              <a:rPr lang="en-US" sz="2400" dirty="0">
                <a:solidFill>
                  <a:srgbClr val="5757FF"/>
                </a:solidFill>
                <a:latin typeface="Times New Roman" pitchFamily="18" charset="0"/>
                <a:cs typeface="Times New Roman" pitchFamily="18" charset="0"/>
              </a:rPr>
              <a:t> </a:t>
            </a:r>
            <a:r>
              <a:rPr lang="en-US" sz="2400" dirty="0" err="1">
                <a:solidFill>
                  <a:srgbClr val="5757FF"/>
                </a:solidFill>
                <a:latin typeface="Times New Roman" pitchFamily="18" charset="0"/>
                <a:cs typeface="Times New Roman" pitchFamily="18" charset="0"/>
              </a:rPr>
              <a:t>sử</a:t>
            </a:r>
            <a:r>
              <a:rPr lang="en-US" sz="2400" dirty="0">
                <a:solidFill>
                  <a:srgbClr val="5757FF"/>
                </a:solidFill>
                <a:latin typeface="Times New Roman" pitchFamily="18" charset="0"/>
                <a:cs typeface="Times New Roman" pitchFamily="18" charset="0"/>
              </a:rPr>
              <a:t> </a:t>
            </a:r>
            <a:r>
              <a:rPr lang="en-US" sz="2400" dirty="0" err="1">
                <a:solidFill>
                  <a:srgbClr val="5757FF"/>
                </a:solidFill>
                <a:latin typeface="Times New Roman" pitchFamily="18" charset="0"/>
                <a:cs typeface="Times New Roman" pitchFamily="18" charset="0"/>
              </a:rPr>
              <a:t>Việt</a:t>
            </a:r>
            <a:r>
              <a:rPr lang="en-US" sz="2400" dirty="0">
                <a:solidFill>
                  <a:srgbClr val="5757FF"/>
                </a:solidFill>
                <a:latin typeface="Times New Roman" pitchFamily="18" charset="0"/>
                <a:cs typeface="Times New Roman" pitchFamily="18" charset="0"/>
              </a:rPr>
              <a:t> Nam </a:t>
            </a:r>
            <a:r>
              <a:rPr lang="en-US" sz="2400" dirty="0" err="1">
                <a:solidFill>
                  <a:srgbClr val="5757FF"/>
                </a:solidFill>
                <a:latin typeface="Times New Roman" pitchFamily="18" charset="0"/>
                <a:cs typeface="Times New Roman" pitchFamily="18" charset="0"/>
              </a:rPr>
              <a:t>về</a:t>
            </a:r>
            <a:r>
              <a:rPr lang="en-US" sz="2400" dirty="0">
                <a:solidFill>
                  <a:srgbClr val="5757FF"/>
                </a:solidFill>
                <a:latin typeface="Times New Roman" pitchFamily="18" charset="0"/>
                <a:cs typeface="Times New Roman" pitchFamily="18" charset="0"/>
              </a:rPr>
              <a:t> </a:t>
            </a:r>
            <a:r>
              <a:rPr lang="en-US" sz="2400" dirty="0" err="1">
                <a:solidFill>
                  <a:srgbClr val="5757FF"/>
                </a:solidFill>
                <a:latin typeface="Times New Roman" pitchFamily="18" charset="0"/>
                <a:cs typeface="Times New Roman" pitchFamily="18" charset="0"/>
              </a:rPr>
              <a:t>sau</a:t>
            </a:r>
            <a:r>
              <a:rPr lang="en-US" sz="2400" dirty="0">
                <a:solidFill>
                  <a:srgbClr val="5757FF"/>
                </a:solidFill>
                <a:latin typeface="Times New Roman" pitchFamily="18" charset="0"/>
                <a:cs typeface="Times New Roman" pitchFamily="18" charset="0"/>
              </a:rPr>
              <a:t> </a:t>
            </a:r>
            <a:r>
              <a:rPr lang="en-US" sz="2400" dirty="0" err="1">
                <a:solidFill>
                  <a:srgbClr val="5757FF"/>
                </a:solidFill>
                <a:latin typeface="Times New Roman" pitchFamily="18" charset="0"/>
                <a:cs typeface="Times New Roman" pitchFamily="18" charset="0"/>
              </a:rPr>
              <a:t>này</a:t>
            </a:r>
            <a:r>
              <a:rPr lang="en-US" sz="2400" dirty="0">
                <a:solidFill>
                  <a:srgbClr val="5757FF"/>
                </a:solidFill>
                <a:latin typeface="Times New Roman" pitchFamily="18" charset="0"/>
                <a:cs typeface="Times New Roman" pitchFamily="18" charset="0"/>
              </a:rPr>
              <a:t>) 27 km, </a:t>
            </a:r>
            <a:r>
              <a:rPr lang="en-US" sz="2400" dirty="0" err="1">
                <a:solidFill>
                  <a:srgbClr val="5757FF"/>
                </a:solidFill>
                <a:latin typeface="Times New Roman" pitchFamily="18" charset="0"/>
                <a:cs typeface="Times New Roman" pitchFamily="18" charset="0"/>
              </a:rPr>
              <a:t>cách</a:t>
            </a:r>
            <a:r>
              <a:rPr lang="en-US" sz="2400" dirty="0">
                <a:solidFill>
                  <a:srgbClr val="5757FF"/>
                </a:solidFill>
                <a:latin typeface="Times New Roman" pitchFamily="18" charset="0"/>
                <a:cs typeface="Times New Roman" pitchFamily="18" charset="0"/>
              </a:rPr>
              <a:t> </a:t>
            </a:r>
            <a:r>
              <a:rPr lang="en-US" sz="2400" dirty="0" err="1">
                <a:solidFill>
                  <a:srgbClr val="5757FF"/>
                </a:solidFill>
                <a:latin typeface="Times New Roman" pitchFamily="18" charset="0"/>
                <a:cs typeface="Times New Roman" pitchFamily="18" charset="0"/>
              </a:rPr>
              <a:t>thành</a:t>
            </a:r>
            <a:r>
              <a:rPr lang="en-US" sz="2400" dirty="0">
                <a:solidFill>
                  <a:srgbClr val="5757FF"/>
                </a:solidFill>
                <a:latin typeface="Times New Roman" pitchFamily="18" charset="0"/>
                <a:cs typeface="Times New Roman" pitchFamily="18" charset="0"/>
              </a:rPr>
              <a:t> </a:t>
            </a:r>
            <a:r>
              <a:rPr lang="en-US" sz="2400" dirty="0" err="1">
                <a:solidFill>
                  <a:srgbClr val="5757FF"/>
                </a:solidFill>
                <a:latin typeface="Times New Roman" pitchFamily="18" charset="0"/>
                <a:cs typeface="Times New Roman" pitchFamily="18" charset="0"/>
              </a:rPr>
              <a:t>phố</a:t>
            </a:r>
            <a:r>
              <a:rPr lang="en-US" sz="2400" dirty="0">
                <a:solidFill>
                  <a:srgbClr val="5757FF"/>
                </a:solidFill>
                <a:latin typeface="Times New Roman" pitchFamily="18" charset="0"/>
                <a:cs typeface="Times New Roman" pitchFamily="18" charset="0"/>
              </a:rPr>
              <a:t> </a:t>
            </a:r>
            <a:r>
              <a:rPr lang="en-US" sz="2400" dirty="0" err="1">
                <a:solidFill>
                  <a:srgbClr val="5757FF"/>
                </a:solidFill>
                <a:latin typeface="Times New Roman" pitchFamily="18" charset="0"/>
                <a:cs typeface="Times New Roman" pitchFamily="18" charset="0"/>
              </a:rPr>
              <a:t>Đồng</a:t>
            </a:r>
            <a:r>
              <a:rPr lang="en-US" sz="2400" dirty="0">
                <a:solidFill>
                  <a:srgbClr val="5757FF"/>
                </a:solidFill>
                <a:latin typeface="Times New Roman" pitchFamily="18" charset="0"/>
                <a:cs typeface="Times New Roman" pitchFamily="18" charset="0"/>
              </a:rPr>
              <a:t> </a:t>
            </a:r>
            <a:r>
              <a:rPr lang="en-US" sz="2400" dirty="0" err="1">
                <a:solidFill>
                  <a:srgbClr val="5757FF"/>
                </a:solidFill>
                <a:latin typeface="Times New Roman" pitchFamily="18" charset="0"/>
                <a:cs typeface="Times New Roman" pitchFamily="18" charset="0"/>
              </a:rPr>
              <a:t>Hới</a:t>
            </a:r>
            <a:r>
              <a:rPr lang="en-US" sz="2400" dirty="0">
                <a:solidFill>
                  <a:srgbClr val="5757FF"/>
                </a:solidFill>
                <a:latin typeface="Times New Roman" pitchFamily="18" charset="0"/>
                <a:cs typeface="Times New Roman" pitchFamily="18" charset="0"/>
              </a:rPr>
              <a:t> </a:t>
            </a:r>
            <a:r>
              <a:rPr lang="en-US" sz="2400" dirty="0" err="1">
                <a:solidFill>
                  <a:srgbClr val="5757FF"/>
                </a:solidFill>
                <a:latin typeface="Times New Roman" pitchFamily="18" charset="0"/>
                <a:cs typeface="Times New Roman" pitchFamily="18" charset="0"/>
              </a:rPr>
              <a:t>tỉnh</a:t>
            </a:r>
            <a:r>
              <a:rPr lang="en-US" sz="2400" dirty="0">
                <a:solidFill>
                  <a:srgbClr val="5757FF"/>
                </a:solidFill>
                <a:latin typeface="Times New Roman" pitchFamily="18" charset="0"/>
                <a:cs typeface="Times New Roman" pitchFamily="18" charset="0"/>
              </a:rPr>
              <a:t> </a:t>
            </a:r>
            <a:r>
              <a:rPr lang="en-US" sz="2400" dirty="0" err="1">
                <a:solidFill>
                  <a:srgbClr val="5757FF"/>
                </a:solidFill>
                <a:latin typeface="Times New Roman" pitchFamily="18" charset="0"/>
                <a:cs typeface="Times New Roman" pitchFamily="18" charset="0"/>
              </a:rPr>
              <a:t>Quảng</a:t>
            </a:r>
            <a:r>
              <a:rPr lang="en-US" sz="2400" dirty="0">
                <a:solidFill>
                  <a:srgbClr val="5757FF"/>
                </a:solidFill>
                <a:latin typeface="Times New Roman" pitchFamily="18" charset="0"/>
                <a:cs typeface="Times New Roman" pitchFamily="18" charset="0"/>
              </a:rPr>
              <a:t> Bình 80 km </a:t>
            </a:r>
            <a:r>
              <a:rPr lang="en-US" sz="2400" dirty="0" err="1">
                <a:solidFill>
                  <a:srgbClr val="5757FF"/>
                </a:solidFill>
                <a:latin typeface="Times New Roman" pitchFamily="18" charset="0"/>
                <a:cs typeface="Times New Roman" pitchFamily="18" charset="0"/>
              </a:rPr>
              <a:t>về</a:t>
            </a:r>
            <a:r>
              <a:rPr lang="en-US" sz="2400" dirty="0">
                <a:solidFill>
                  <a:srgbClr val="5757FF"/>
                </a:solidFill>
                <a:latin typeface="Times New Roman" pitchFamily="18" charset="0"/>
                <a:cs typeface="Times New Roman" pitchFamily="18" charset="0"/>
              </a:rPr>
              <a:t> </a:t>
            </a:r>
            <a:r>
              <a:rPr lang="en-US" sz="2400" dirty="0" err="1">
                <a:solidFill>
                  <a:srgbClr val="5757FF"/>
                </a:solidFill>
                <a:latin typeface="Times New Roman" pitchFamily="18" charset="0"/>
                <a:cs typeface="Times New Roman" pitchFamily="18" charset="0"/>
              </a:rPr>
              <a:t>phía</a:t>
            </a:r>
            <a:r>
              <a:rPr lang="en-US" sz="2400" dirty="0">
                <a:solidFill>
                  <a:srgbClr val="5757FF"/>
                </a:solidFill>
                <a:latin typeface="Times New Roman" pitchFamily="18" charset="0"/>
                <a:cs typeface="Times New Roman" pitchFamily="18" charset="0"/>
              </a:rPr>
              <a:t> </a:t>
            </a:r>
            <a:r>
              <a:rPr lang="en-US" sz="2400" dirty="0" err="1">
                <a:solidFill>
                  <a:srgbClr val="5757FF"/>
                </a:solidFill>
                <a:latin typeface="Times New Roman" pitchFamily="18" charset="0"/>
                <a:cs typeface="Times New Roman" pitchFamily="18" charset="0"/>
              </a:rPr>
              <a:t>Bắc</a:t>
            </a:r>
            <a:r>
              <a:rPr lang="en-US" sz="2400" dirty="0">
                <a:solidFill>
                  <a:srgbClr val="5757FF"/>
                </a:solidFill>
                <a:latin typeface="Times New Roman" pitchFamily="18" charset="0"/>
                <a:cs typeface="Times New Roman" pitchFamily="18" charset="0"/>
              </a:rPr>
              <a:t> (</a:t>
            </a:r>
            <a:r>
              <a:rPr lang="en-US" sz="2400" dirty="0" err="1">
                <a:solidFill>
                  <a:srgbClr val="5757FF"/>
                </a:solidFill>
                <a:latin typeface="Times New Roman" pitchFamily="18" charset="0"/>
                <a:cs typeface="Times New Roman" pitchFamily="18" charset="0"/>
              </a:rPr>
              <a:t>Đồng</a:t>
            </a:r>
            <a:r>
              <a:rPr lang="en-US" sz="2400" dirty="0">
                <a:solidFill>
                  <a:srgbClr val="5757FF"/>
                </a:solidFill>
                <a:latin typeface="Times New Roman" pitchFamily="18" charset="0"/>
                <a:cs typeface="Times New Roman" pitchFamily="18" charset="0"/>
              </a:rPr>
              <a:t> </a:t>
            </a:r>
            <a:r>
              <a:rPr lang="en-US" sz="2400" dirty="0" err="1">
                <a:solidFill>
                  <a:srgbClr val="5757FF"/>
                </a:solidFill>
                <a:latin typeface="Times New Roman" pitchFamily="18" charset="0"/>
                <a:cs typeface="Times New Roman" pitchFamily="18" charset="0"/>
              </a:rPr>
              <a:t>Hới</a:t>
            </a:r>
            <a:r>
              <a:rPr lang="en-US" sz="2400" dirty="0">
                <a:solidFill>
                  <a:srgbClr val="5757FF"/>
                </a:solidFill>
                <a:latin typeface="Times New Roman" pitchFamily="18" charset="0"/>
                <a:cs typeface="Times New Roman" pitchFamily="18" charset="0"/>
              </a:rPr>
              <a:t> ở </a:t>
            </a:r>
            <a:r>
              <a:rPr lang="en-US" sz="2400" dirty="0" err="1">
                <a:solidFill>
                  <a:srgbClr val="5757FF"/>
                </a:solidFill>
                <a:latin typeface="Times New Roman" pitchFamily="18" charset="0"/>
                <a:cs typeface="Times New Roman" pitchFamily="18" charset="0"/>
              </a:rPr>
              <a:t>phía</a:t>
            </a:r>
            <a:r>
              <a:rPr lang="en-US" sz="2400" dirty="0">
                <a:solidFill>
                  <a:srgbClr val="5757FF"/>
                </a:solidFill>
                <a:latin typeface="Times New Roman" pitchFamily="18" charset="0"/>
                <a:cs typeface="Times New Roman" pitchFamily="18" charset="0"/>
              </a:rPr>
              <a:t> Nam </a:t>
            </a:r>
            <a:r>
              <a:rPr lang="en-US" sz="2400" dirty="0" err="1">
                <a:solidFill>
                  <a:srgbClr val="5757FF"/>
                </a:solidFill>
                <a:latin typeface="Times New Roman" pitchFamily="18" charset="0"/>
                <a:cs typeface="Times New Roman" pitchFamily="18" charset="0"/>
              </a:rPr>
              <a:t>đèo</a:t>
            </a:r>
            <a:r>
              <a:rPr lang="en-US" sz="2400" dirty="0">
                <a:solidFill>
                  <a:srgbClr val="5757FF"/>
                </a:solidFill>
                <a:latin typeface="Times New Roman" pitchFamily="18" charset="0"/>
                <a:cs typeface="Times New Roman" pitchFamily="18" charset="0"/>
              </a:rPr>
              <a:t> </a:t>
            </a:r>
            <a:r>
              <a:rPr lang="en-US" sz="2400" dirty="0" err="1">
                <a:solidFill>
                  <a:srgbClr val="5757FF"/>
                </a:solidFill>
                <a:latin typeface="Times New Roman" pitchFamily="18" charset="0"/>
                <a:cs typeface="Times New Roman" pitchFamily="18" charset="0"/>
              </a:rPr>
              <a:t>Ngang</a:t>
            </a:r>
            <a:r>
              <a:rPr lang="en-US" sz="2400" dirty="0">
                <a:solidFill>
                  <a:srgbClr val="5757FF"/>
                </a:solidFill>
                <a:latin typeface="Times New Roman" pitchFamily="18" charset="0"/>
                <a:cs typeface="Times New Roman" pitchFamily="18" charset="0"/>
              </a:rPr>
              <a:t>), </a:t>
            </a:r>
            <a:r>
              <a:rPr lang="en-US" sz="2400" dirty="0" err="1">
                <a:solidFill>
                  <a:srgbClr val="5757FF"/>
                </a:solidFill>
                <a:latin typeface="Times New Roman" pitchFamily="18" charset="0"/>
                <a:cs typeface="Times New Roman" pitchFamily="18" charset="0"/>
              </a:rPr>
              <a:t>cách</a:t>
            </a:r>
            <a:r>
              <a:rPr lang="en-US" sz="2400" dirty="0">
                <a:solidFill>
                  <a:srgbClr val="5757FF"/>
                </a:solidFill>
                <a:latin typeface="Times New Roman" pitchFamily="18" charset="0"/>
                <a:cs typeface="Times New Roman" pitchFamily="18" charset="0"/>
              </a:rPr>
              <a:t> </a:t>
            </a:r>
            <a:r>
              <a:rPr lang="en-US" sz="2400" dirty="0" err="1">
                <a:solidFill>
                  <a:srgbClr val="5757FF"/>
                </a:solidFill>
                <a:latin typeface="Times New Roman" pitchFamily="18" charset="0"/>
                <a:cs typeface="Times New Roman" pitchFamily="18" charset="0"/>
              </a:rPr>
              <a:t>thành</a:t>
            </a:r>
            <a:r>
              <a:rPr lang="en-US" sz="2400" dirty="0">
                <a:solidFill>
                  <a:srgbClr val="5757FF"/>
                </a:solidFill>
                <a:latin typeface="Times New Roman" pitchFamily="18" charset="0"/>
                <a:cs typeface="Times New Roman" pitchFamily="18" charset="0"/>
              </a:rPr>
              <a:t> </a:t>
            </a:r>
            <a:r>
              <a:rPr lang="en-US" sz="2400" dirty="0" err="1">
                <a:solidFill>
                  <a:srgbClr val="5757FF"/>
                </a:solidFill>
                <a:latin typeface="Times New Roman" pitchFamily="18" charset="0"/>
                <a:cs typeface="Times New Roman" pitchFamily="18" charset="0"/>
              </a:rPr>
              <a:t>phố</a:t>
            </a:r>
            <a:r>
              <a:rPr lang="en-US" sz="2400" dirty="0">
                <a:solidFill>
                  <a:srgbClr val="5757FF"/>
                </a:solidFill>
                <a:latin typeface="Times New Roman" pitchFamily="18" charset="0"/>
                <a:cs typeface="Times New Roman" pitchFamily="18" charset="0"/>
              </a:rPr>
              <a:t> Hà </a:t>
            </a:r>
            <a:r>
              <a:rPr lang="en-US" sz="2400" dirty="0" err="1">
                <a:solidFill>
                  <a:srgbClr val="5757FF"/>
                </a:solidFill>
                <a:latin typeface="Times New Roman" pitchFamily="18" charset="0"/>
                <a:cs typeface="Times New Roman" pitchFamily="18" charset="0"/>
              </a:rPr>
              <a:t>Tĩnh</a:t>
            </a:r>
            <a:r>
              <a:rPr lang="en-US" sz="2400" dirty="0">
                <a:solidFill>
                  <a:srgbClr val="5757FF"/>
                </a:solidFill>
                <a:latin typeface="Times New Roman" pitchFamily="18" charset="0"/>
                <a:cs typeface="Times New Roman" pitchFamily="18" charset="0"/>
              </a:rPr>
              <a:t> </a:t>
            </a:r>
            <a:r>
              <a:rPr lang="en-US" sz="2400" dirty="0" err="1">
                <a:solidFill>
                  <a:srgbClr val="5757FF"/>
                </a:solidFill>
                <a:latin typeface="Times New Roman" pitchFamily="18" charset="0"/>
                <a:cs typeface="Times New Roman" pitchFamily="18" charset="0"/>
              </a:rPr>
              <a:t>tỉnh</a:t>
            </a:r>
            <a:r>
              <a:rPr lang="en-US" sz="2400" dirty="0">
                <a:solidFill>
                  <a:srgbClr val="5757FF"/>
                </a:solidFill>
                <a:latin typeface="Times New Roman" pitchFamily="18" charset="0"/>
                <a:cs typeface="Times New Roman" pitchFamily="18" charset="0"/>
              </a:rPr>
              <a:t> Hà </a:t>
            </a:r>
            <a:r>
              <a:rPr lang="en-US" sz="2400" dirty="0" err="1">
                <a:solidFill>
                  <a:srgbClr val="5757FF"/>
                </a:solidFill>
                <a:latin typeface="Times New Roman" pitchFamily="18" charset="0"/>
                <a:cs typeface="Times New Roman" pitchFamily="18" charset="0"/>
              </a:rPr>
              <a:t>Tĩnh</a:t>
            </a:r>
            <a:r>
              <a:rPr lang="en-US" sz="2400" dirty="0">
                <a:solidFill>
                  <a:srgbClr val="5757FF"/>
                </a:solidFill>
                <a:latin typeface="Times New Roman" pitchFamily="18" charset="0"/>
                <a:cs typeface="Times New Roman" pitchFamily="18" charset="0"/>
              </a:rPr>
              <a:t> 75 km </a:t>
            </a:r>
            <a:r>
              <a:rPr lang="en-US" sz="2400" dirty="0" err="1">
                <a:solidFill>
                  <a:srgbClr val="5757FF"/>
                </a:solidFill>
                <a:latin typeface="Times New Roman" pitchFamily="18" charset="0"/>
                <a:cs typeface="Times New Roman" pitchFamily="18" charset="0"/>
              </a:rPr>
              <a:t>về</a:t>
            </a:r>
            <a:r>
              <a:rPr lang="en-US" sz="2400" dirty="0">
                <a:solidFill>
                  <a:srgbClr val="5757FF"/>
                </a:solidFill>
                <a:latin typeface="Times New Roman" pitchFamily="18" charset="0"/>
                <a:cs typeface="Times New Roman" pitchFamily="18" charset="0"/>
              </a:rPr>
              <a:t> </a:t>
            </a:r>
            <a:r>
              <a:rPr lang="en-US" sz="2400" dirty="0" err="1">
                <a:solidFill>
                  <a:srgbClr val="5757FF"/>
                </a:solidFill>
                <a:latin typeface="Times New Roman" pitchFamily="18" charset="0"/>
                <a:cs typeface="Times New Roman" pitchFamily="18" charset="0"/>
              </a:rPr>
              <a:t>phía</a:t>
            </a:r>
            <a:r>
              <a:rPr lang="en-US" sz="2400" dirty="0">
                <a:solidFill>
                  <a:srgbClr val="5757FF"/>
                </a:solidFill>
                <a:latin typeface="Times New Roman" pitchFamily="18" charset="0"/>
                <a:cs typeface="Times New Roman" pitchFamily="18" charset="0"/>
              </a:rPr>
              <a:t> Nam (Hà </a:t>
            </a:r>
            <a:r>
              <a:rPr lang="en-US" sz="2400" dirty="0" err="1">
                <a:solidFill>
                  <a:srgbClr val="5757FF"/>
                </a:solidFill>
                <a:latin typeface="Times New Roman" pitchFamily="18" charset="0"/>
                <a:cs typeface="Times New Roman" pitchFamily="18" charset="0"/>
              </a:rPr>
              <a:t>Tĩnh</a:t>
            </a:r>
            <a:r>
              <a:rPr lang="en-US" sz="2400" dirty="0">
                <a:solidFill>
                  <a:srgbClr val="5757FF"/>
                </a:solidFill>
                <a:latin typeface="Times New Roman" pitchFamily="18" charset="0"/>
                <a:cs typeface="Times New Roman" pitchFamily="18" charset="0"/>
              </a:rPr>
              <a:t> ở </a:t>
            </a:r>
            <a:r>
              <a:rPr lang="en-US" sz="2400" dirty="0" err="1">
                <a:solidFill>
                  <a:srgbClr val="5757FF"/>
                </a:solidFill>
                <a:latin typeface="Times New Roman" pitchFamily="18" charset="0"/>
                <a:cs typeface="Times New Roman" pitchFamily="18" charset="0"/>
              </a:rPr>
              <a:t>phía</a:t>
            </a:r>
            <a:r>
              <a:rPr lang="en-US" sz="2400" dirty="0">
                <a:solidFill>
                  <a:srgbClr val="5757FF"/>
                </a:solidFill>
                <a:latin typeface="Times New Roman" pitchFamily="18" charset="0"/>
                <a:cs typeface="Times New Roman" pitchFamily="18" charset="0"/>
              </a:rPr>
              <a:t> </a:t>
            </a:r>
            <a:r>
              <a:rPr lang="en-US" sz="2400" dirty="0" err="1">
                <a:solidFill>
                  <a:srgbClr val="5757FF"/>
                </a:solidFill>
                <a:latin typeface="Times New Roman" pitchFamily="18" charset="0"/>
                <a:cs typeface="Times New Roman" pitchFamily="18" charset="0"/>
              </a:rPr>
              <a:t>Bắc</a:t>
            </a:r>
            <a:r>
              <a:rPr lang="en-US" sz="2400" dirty="0">
                <a:solidFill>
                  <a:srgbClr val="5757FF"/>
                </a:solidFill>
                <a:latin typeface="Times New Roman" pitchFamily="18" charset="0"/>
                <a:cs typeface="Times New Roman" pitchFamily="18" charset="0"/>
              </a:rPr>
              <a:t> </a:t>
            </a:r>
            <a:r>
              <a:rPr lang="en-US" sz="2400" dirty="0" err="1">
                <a:solidFill>
                  <a:srgbClr val="5757FF"/>
                </a:solidFill>
                <a:latin typeface="Times New Roman" pitchFamily="18" charset="0"/>
                <a:cs typeface="Times New Roman" pitchFamily="18" charset="0"/>
              </a:rPr>
              <a:t>đèo</a:t>
            </a:r>
            <a:r>
              <a:rPr lang="en-US" sz="2400" dirty="0">
                <a:solidFill>
                  <a:srgbClr val="5757FF"/>
                </a:solidFill>
                <a:latin typeface="Times New Roman" pitchFamily="18" charset="0"/>
                <a:cs typeface="Times New Roman" pitchFamily="18" charset="0"/>
              </a:rPr>
              <a:t> </a:t>
            </a:r>
            <a:r>
              <a:rPr lang="en-US" sz="2400" dirty="0" err="1">
                <a:solidFill>
                  <a:srgbClr val="5757FF"/>
                </a:solidFill>
                <a:latin typeface="Times New Roman" pitchFamily="18" charset="0"/>
                <a:cs typeface="Times New Roman" pitchFamily="18" charset="0"/>
              </a:rPr>
              <a:t>Ngang</a:t>
            </a:r>
            <a:r>
              <a:rPr lang="en-US" sz="2400" dirty="0">
                <a:solidFill>
                  <a:srgbClr val="5757FF"/>
                </a:solidFill>
                <a:latin typeface="Times New Roman" pitchFamily="18" charset="0"/>
                <a:cs typeface="Times New Roman"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2000" advTm="3000">
        <p14:pan dir="u"/>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circle(in)">
                                      <p:cBhvr>
                                        <p:cTn id="18" dur="2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9" name="Rectangle 9228">
            <a:extLst>
              <a:ext uri="{FF2B5EF4-FFF2-40B4-BE49-F238E27FC236}">
                <a16:creationId xmlns:a16="http://schemas.microsoft.com/office/drawing/2014/main" id="{854ECEBE-9353-406C-9313-02A517A310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9231" name="Freeform: Shape 9230">
            <a:extLst>
              <a:ext uri="{FF2B5EF4-FFF2-40B4-BE49-F238E27FC236}">
                <a16:creationId xmlns:a16="http://schemas.microsoft.com/office/drawing/2014/main" id="{86806086-A782-4311-A63B-1A68574D8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902" y="-15901"/>
            <a:ext cx="6578337" cy="5814891"/>
          </a:xfrm>
          <a:custGeom>
            <a:avLst/>
            <a:gdLst>
              <a:gd name="connsiteX0" fmla="*/ 1667657 w 6578337"/>
              <a:gd name="connsiteY0" fmla="*/ 0 h 5814891"/>
              <a:gd name="connsiteX1" fmla="*/ 5296215 w 6578337"/>
              <a:gd name="connsiteY1" fmla="*/ 0 h 5814891"/>
              <a:gd name="connsiteX2" fmla="*/ 5354505 w 6578337"/>
              <a:gd name="connsiteY2" fmla="*/ 38974 h 5814891"/>
              <a:gd name="connsiteX3" fmla="*/ 5772761 w 6578337"/>
              <a:gd name="connsiteY3" fmla="*/ 430996 h 5814891"/>
              <a:gd name="connsiteX4" fmla="*/ 6578337 w 6578337"/>
              <a:gd name="connsiteY4" fmla="*/ 2842158 h 5814891"/>
              <a:gd name="connsiteX5" fmla="*/ 6219497 w 6578337"/>
              <a:gd name="connsiteY5" fmla="*/ 3831001 h 5814891"/>
              <a:gd name="connsiteX6" fmla="*/ 5157059 w 6578337"/>
              <a:gd name="connsiteY6" fmla="*/ 4751758 h 5814891"/>
              <a:gd name="connsiteX7" fmla="*/ 4923464 w 6578337"/>
              <a:gd name="connsiteY7" fmla="*/ 4927890 h 5814891"/>
              <a:gd name="connsiteX8" fmla="*/ 3004017 w 6578337"/>
              <a:gd name="connsiteY8" fmla="*/ 5814891 h 5814891"/>
              <a:gd name="connsiteX9" fmla="*/ 475534 w 6578337"/>
              <a:gd name="connsiteY9" fmla="*/ 4373098 h 5814891"/>
              <a:gd name="connsiteX10" fmla="*/ 206071 w 6578337"/>
              <a:gd name="connsiteY10" fmla="*/ 4004246 h 5814891"/>
              <a:gd name="connsiteX11" fmla="*/ 79385 w 6578337"/>
              <a:gd name="connsiteY11" fmla="*/ 3833508 h 5814891"/>
              <a:gd name="connsiteX12" fmla="*/ 0 w 6578337"/>
              <a:gd name="connsiteY12" fmla="*/ 3721725 h 5814891"/>
              <a:gd name="connsiteX13" fmla="*/ 0 w 6578337"/>
              <a:gd name="connsiteY13" fmla="*/ 1581323 h 5814891"/>
              <a:gd name="connsiteX14" fmla="*/ 168477 w 6578337"/>
              <a:gd name="connsiteY14" fmla="*/ 1300525 h 5814891"/>
              <a:gd name="connsiteX15" fmla="*/ 885512 w 6578337"/>
              <a:gd name="connsiteY15" fmla="*/ 515238 h 5814891"/>
              <a:gd name="connsiteX16" fmla="*/ 1494824 w 6578337"/>
              <a:gd name="connsiteY16" fmla="*/ 90742 h 581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78337" h="5814891">
                <a:moveTo>
                  <a:pt x="1667657" y="0"/>
                </a:moveTo>
                <a:lnTo>
                  <a:pt x="5296215" y="0"/>
                </a:lnTo>
                <a:lnTo>
                  <a:pt x="5354505" y="38974"/>
                </a:lnTo>
                <a:cubicBezTo>
                  <a:pt x="5505893" y="152699"/>
                  <a:pt x="5645664" y="283643"/>
                  <a:pt x="5772761" y="430996"/>
                </a:cubicBezTo>
                <a:cubicBezTo>
                  <a:pt x="6292274" y="1033532"/>
                  <a:pt x="6578337" y="1889809"/>
                  <a:pt x="6578337" y="2842158"/>
                </a:cubicBezTo>
                <a:cubicBezTo>
                  <a:pt x="6578337" y="3222117"/>
                  <a:pt x="6467617" y="3527065"/>
                  <a:pt x="6219497" y="3831001"/>
                </a:cubicBezTo>
                <a:cubicBezTo>
                  <a:pt x="5959965" y="4148933"/>
                  <a:pt x="5569997" y="4441763"/>
                  <a:pt x="5157059" y="4751758"/>
                </a:cubicBezTo>
                <a:cubicBezTo>
                  <a:pt x="5080873" y="4808882"/>
                  <a:pt x="5002168" y="4868026"/>
                  <a:pt x="4923464" y="4927890"/>
                </a:cubicBezTo>
                <a:cubicBezTo>
                  <a:pt x="4218974" y="5463640"/>
                  <a:pt x="3704799" y="5814891"/>
                  <a:pt x="3004017" y="5814891"/>
                </a:cubicBezTo>
                <a:cubicBezTo>
                  <a:pt x="1936240" y="5814891"/>
                  <a:pt x="1180025" y="5383723"/>
                  <a:pt x="475534" y="4373098"/>
                </a:cubicBezTo>
                <a:cubicBezTo>
                  <a:pt x="383343" y="4240819"/>
                  <a:pt x="293225" y="4120515"/>
                  <a:pt x="206071" y="4004246"/>
                </a:cubicBezTo>
                <a:cubicBezTo>
                  <a:pt x="160920" y="3943985"/>
                  <a:pt x="118700" y="3887339"/>
                  <a:pt x="79385" y="3833508"/>
                </a:cubicBezTo>
                <a:lnTo>
                  <a:pt x="0" y="3721725"/>
                </a:lnTo>
                <a:lnTo>
                  <a:pt x="0" y="1581323"/>
                </a:lnTo>
                <a:lnTo>
                  <a:pt x="168477" y="1300525"/>
                </a:lnTo>
                <a:cubicBezTo>
                  <a:pt x="359173" y="1017017"/>
                  <a:pt x="599372" y="753795"/>
                  <a:pt x="885512" y="515238"/>
                </a:cubicBezTo>
                <a:cubicBezTo>
                  <a:pt x="1073010" y="358870"/>
                  <a:pt x="1278109" y="216205"/>
                  <a:pt x="1494824" y="90742"/>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3074" name="Picture 2" descr="Hầm đường bộ Đèo Ngang – Wikipedia tiếng Việt">
            <a:extLst>
              <a:ext uri="{FF2B5EF4-FFF2-40B4-BE49-F238E27FC236}">
                <a16:creationId xmlns:a16="http://schemas.microsoft.com/office/drawing/2014/main" id="{1B164835-496B-F246-BAC3-8052BF82CE3A}"/>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983" r="23715" b="1"/>
          <a:stretch/>
        </p:blipFill>
        <p:spPr bwMode="auto">
          <a:xfrm>
            <a:off x="20" y="-2"/>
            <a:ext cx="6323142" cy="5593660"/>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sp>
        <p:nvSpPr>
          <p:cNvPr id="9233" name="Freeform: Shape 9232">
            <a:extLst>
              <a:ext uri="{FF2B5EF4-FFF2-40B4-BE49-F238E27FC236}">
                <a16:creationId xmlns:a16="http://schemas.microsoft.com/office/drawing/2014/main" id="{CE71458B-DF80-43DF-9693-2EC3878ACA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23162" cy="5593660"/>
          </a:xfrm>
          <a:custGeom>
            <a:avLst/>
            <a:gdLst>
              <a:gd name="connsiteX0" fmla="*/ 2177447 w 6323162"/>
              <a:gd name="connsiteY0" fmla="*/ 0 h 5593660"/>
              <a:gd name="connsiteX1" fmla="*/ 2572776 w 6323162"/>
              <a:gd name="connsiteY1" fmla="*/ 0 h 5593660"/>
              <a:gd name="connsiteX2" fmla="*/ 2279674 w 6323162"/>
              <a:gd name="connsiteY2" fmla="*/ 98163 h 5593660"/>
              <a:gd name="connsiteX3" fmla="*/ 1163390 w 6323162"/>
              <a:gd name="connsiteY3" fmla="*/ 758946 h 5593660"/>
              <a:gd name="connsiteX4" fmla="*/ 391288 w 6323162"/>
              <a:gd name="connsiteY4" fmla="*/ 1711778 h 5593660"/>
              <a:gd name="connsiteX5" fmla="*/ 111318 w 6323162"/>
              <a:gd name="connsiteY5" fmla="*/ 2820666 h 5593660"/>
              <a:gd name="connsiteX6" fmla="*/ 574682 w 6323162"/>
              <a:gd name="connsiteY6" fmla="*/ 3850310 h 5593660"/>
              <a:gd name="connsiteX7" fmla="*/ 808161 w 6323162"/>
              <a:gd name="connsiteY7" fmla="*/ 4177123 h 5593660"/>
              <a:gd name="connsiteX8" fmla="*/ 2998992 w 6323162"/>
              <a:gd name="connsiteY8" fmla="*/ 5454594 h 5593660"/>
              <a:gd name="connsiteX9" fmla="*/ 4662117 w 6323162"/>
              <a:gd name="connsiteY9" fmla="*/ 4668685 h 5593660"/>
              <a:gd name="connsiteX10" fmla="*/ 4864518 w 6323162"/>
              <a:gd name="connsiteY10" fmla="*/ 4512627 h 5593660"/>
              <a:gd name="connsiteX11" fmla="*/ 5785079 w 6323162"/>
              <a:gd name="connsiteY11" fmla="*/ 3696808 h 5593660"/>
              <a:gd name="connsiteX12" fmla="*/ 6095999 w 6323162"/>
              <a:gd name="connsiteY12" fmla="*/ 2820666 h 5593660"/>
              <a:gd name="connsiteX13" fmla="*/ 5397999 w 6323162"/>
              <a:gd name="connsiteY13" fmla="*/ 684305 h 5593660"/>
              <a:gd name="connsiteX14" fmla="*/ 4612801 w 6323162"/>
              <a:gd name="connsiteY14" fmla="*/ 81166 h 5593660"/>
              <a:gd name="connsiteX15" fmla="*/ 4406067 w 6323162"/>
              <a:gd name="connsiteY15" fmla="*/ 0 h 5593660"/>
              <a:gd name="connsiteX16" fmla="*/ 4826316 w 6323162"/>
              <a:gd name="connsiteY16" fmla="*/ 0 h 5593660"/>
              <a:gd name="connsiteX17" fmla="*/ 4971508 w 6323162"/>
              <a:gd name="connsiteY17" fmla="*/ 75777 h 5593660"/>
              <a:gd name="connsiteX18" fmla="*/ 5577109 w 6323162"/>
              <a:gd name="connsiteY18" fmla="*/ 586873 h 5593660"/>
              <a:gd name="connsiteX19" fmla="*/ 6323162 w 6323162"/>
              <a:gd name="connsiteY19" fmla="*/ 2829148 h 5593660"/>
              <a:gd name="connsiteX20" fmla="*/ 5990836 w 6323162"/>
              <a:gd name="connsiteY20" fmla="*/ 3748729 h 5593660"/>
              <a:gd name="connsiteX21" fmla="*/ 5006899 w 6323162"/>
              <a:gd name="connsiteY21" fmla="*/ 4604992 h 5593660"/>
              <a:gd name="connsiteX22" fmla="*/ 4790566 w 6323162"/>
              <a:gd name="connsiteY22" fmla="*/ 4768788 h 5593660"/>
              <a:gd name="connsiteX23" fmla="*/ 3012943 w 6323162"/>
              <a:gd name="connsiteY23" fmla="*/ 5593660 h 5593660"/>
              <a:gd name="connsiteX24" fmla="*/ 671286 w 6323162"/>
              <a:gd name="connsiteY24" fmla="*/ 4252856 h 5593660"/>
              <a:gd name="connsiteX25" fmla="*/ 421733 w 6323162"/>
              <a:gd name="connsiteY25" fmla="*/ 3909839 h 5593660"/>
              <a:gd name="connsiteX26" fmla="*/ 48655 w 6323162"/>
              <a:gd name="connsiteY26" fmla="*/ 3351082 h 5593660"/>
              <a:gd name="connsiteX27" fmla="*/ 0 w 6323162"/>
              <a:gd name="connsiteY27" fmla="*/ 3239820 h 5593660"/>
              <a:gd name="connsiteX28" fmla="*/ 0 w 6323162"/>
              <a:gd name="connsiteY28" fmla="*/ 2248150 h 5593660"/>
              <a:gd name="connsiteX29" fmla="*/ 1658 w 6323162"/>
              <a:gd name="connsiteY29" fmla="*/ 2239520 h 5593660"/>
              <a:gd name="connsiteX30" fmla="*/ 225714 w 6323162"/>
              <a:gd name="connsiteY30" fmla="*/ 1665285 h 5593660"/>
              <a:gd name="connsiteX31" fmla="*/ 1050970 w 6323162"/>
              <a:gd name="connsiteY31" fmla="*/ 665214 h 5593660"/>
              <a:gd name="connsiteX32" fmla="*/ 1923692 w 6323162"/>
              <a:gd name="connsiteY32" fmla="*/ 107844 h 559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323162" h="5593660">
                <a:moveTo>
                  <a:pt x="2177447" y="0"/>
                </a:moveTo>
                <a:lnTo>
                  <a:pt x="2572776" y="0"/>
                </a:lnTo>
                <a:lnTo>
                  <a:pt x="2279674" y="98163"/>
                </a:lnTo>
                <a:cubicBezTo>
                  <a:pt x="1874231" y="253327"/>
                  <a:pt x="1488311" y="481852"/>
                  <a:pt x="1163390" y="758946"/>
                </a:cubicBezTo>
                <a:cubicBezTo>
                  <a:pt x="832819" y="1040772"/>
                  <a:pt x="573013" y="1361447"/>
                  <a:pt x="391288" y="1711778"/>
                </a:cubicBezTo>
                <a:cubicBezTo>
                  <a:pt x="205583" y="2069903"/>
                  <a:pt x="111318" y="2442986"/>
                  <a:pt x="111318" y="2820666"/>
                </a:cubicBezTo>
                <a:cubicBezTo>
                  <a:pt x="111318" y="3201031"/>
                  <a:pt x="261705" y="3423166"/>
                  <a:pt x="574682" y="3850310"/>
                </a:cubicBezTo>
                <a:cubicBezTo>
                  <a:pt x="650197" y="3953327"/>
                  <a:pt x="728281" y="4059920"/>
                  <a:pt x="808161" y="4177123"/>
                </a:cubicBezTo>
                <a:cubicBezTo>
                  <a:pt x="1418574" y="5072567"/>
                  <a:pt x="2073806" y="5454594"/>
                  <a:pt x="2998992" y="5454594"/>
                </a:cubicBezTo>
                <a:cubicBezTo>
                  <a:pt x="3606192" y="5454594"/>
                  <a:pt x="4051705" y="5143376"/>
                  <a:pt x="4662117" y="4668685"/>
                </a:cubicBezTo>
                <a:cubicBezTo>
                  <a:pt x="4730310" y="4615645"/>
                  <a:pt x="4798505" y="4563242"/>
                  <a:pt x="4864518" y="4512627"/>
                </a:cubicBezTo>
                <a:cubicBezTo>
                  <a:pt x="5222313" y="4237963"/>
                  <a:pt x="5560204" y="3978506"/>
                  <a:pt x="5785079" y="3696808"/>
                </a:cubicBezTo>
                <a:cubicBezTo>
                  <a:pt x="6000066" y="3427513"/>
                  <a:pt x="6095999" y="3157320"/>
                  <a:pt x="6095999" y="2820666"/>
                </a:cubicBezTo>
                <a:cubicBezTo>
                  <a:pt x="6095999" y="1976856"/>
                  <a:pt x="5848138" y="1218170"/>
                  <a:pt x="5397999" y="684305"/>
                </a:cubicBezTo>
                <a:cubicBezTo>
                  <a:pt x="5177750" y="423188"/>
                  <a:pt x="4913577" y="220223"/>
                  <a:pt x="4612801" y="81166"/>
                </a:cubicBezTo>
                <a:lnTo>
                  <a:pt x="4406067" y="0"/>
                </a:ln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235" name="Freeform: Shape 9234">
            <a:extLst>
              <a:ext uri="{FF2B5EF4-FFF2-40B4-BE49-F238E27FC236}">
                <a16:creationId xmlns:a16="http://schemas.microsoft.com/office/drawing/2014/main" id="{DE1994AC-22D1-4B48-9EDA-BE373E7045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41758" y="1415331"/>
            <a:ext cx="5665992" cy="5466522"/>
          </a:xfrm>
          <a:custGeom>
            <a:avLst/>
            <a:gdLst>
              <a:gd name="connsiteX0" fmla="*/ 3113576 w 5665992"/>
              <a:gd name="connsiteY0" fmla="*/ 1556 h 5401530"/>
              <a:gd name="connsiteX1" fmla="*/ 4468777 w 5665992"/>
              <a:gd name="connsiteY1" fmla="*/ 405866 h 5401530"/>
              <a:gd name="connsiteX2" fmla="*/ 5525792 w 5665992"/>
              <a:gd name="connsiteY2" fmla="*/ 1317461 h 5401530"/>
              <a:gd name="connsiteX3" fmla="*/ 5665992 w 5665992"/>
              <a:gd name="connsiteY3" fmla="*/ 1506159 h 5401530"/>
              <a:gd name="connsiteX4" fmla="*/ 5665992 w 5665992"/>
              <a:gd name="connsiteY4" fmla="*/ 5401530 h 5401530"/>
              <a:gd name="connsiteX5" fmla="*/ 965932 w 5665992"/>
              <a:gd name="connsiteY5" fmla="*/ 5401530 h 5401530"/>
              <a:gd name="connsiteX6" fmla="*/ 836753 w 5665992"/>
              <a:gd name="connsiteY6" fmla="*/ 5181943 h 5401530"/>
              <a:gd name="connsiteX7" fmla="*/ 509793 w 5665992"/>
              <a:gd name="connsiteY7" fmla="*/ 4458111 h 5401530"/>
              <a:gd name="connsiteX8" fmla="*/ 251995 w 5665992"/>
              <a:gd name="connsiteY8" fmla="*/ 1805844 h 5401530"/>
              <a:gd name="connsiteX9" fmla="*/ 3113576 w 5665992"/>
              <a:gd name="connsiteY9" fmla="*/ 1556 h 540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5992" h="5401530">
                <a:moveTo>
                  <a:pt x="3113576" y="1556"/>
                </a:moveTo>
                <a:cubicBezTo>
                  <a:pt x="3559807" y="16866"/>
                  <a:pt x="4018025" y="145625"/>
                  <a:pt x="4468777" y="405866"/>
                </a:cubicBezTo>
                <a:cubicBezTo>
                  <a:pt x="4871803" y="638554"/>
                  <a:pt x="5229811" y="952545"/>
                  <a:pt x="5525792" y="1317461"/>
                </a:cubicBezTo>
                <a:lnTo>
                  <a:pt x="5665992" y="1506159"/>
                </a:lnTo>
                <a:lnTo>
                  <a:pt x="5665992" y="5401530"/>
                </a:lnTo>
                <a:lnTo>
                  <a:pt x="965932" y="5401530"/>
                </a:lnTo>
                <a:lnTo>
                  <a:pt x="836753" y="5181943"/>
                </a:lnTo>
                <a:cubicBezTo>
                  <a:pt x="713569" y="4953383"/>
                  <a:pt x="611679" y="4708683"/>
                  <a:pt x="509793" y="4458111"/>
                </a:cubicBezTo>
                <a:cubicBezTo>
                  <a:pt x="136790" y="3540808"/>
                  <a:pt x="-278612" y="2724882"/>
                  <a:pt x="251995" y="1805844"/>
                </a:cubicBezTo>
                <a:cubicBezTo>
                  <a:pt x="911122" y="664202"/>
                  <a:pt x="1973207" y="-37572"/>
                  <a:pt x="3113576" y="1556"/>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7" name="Picture 6" descr="deo-ngang.jpg"/>
          <p:cNvPicPr>
            <a:picLocks noChangeAspect="1"/>
          </p:cNvPicPr>
          <p:nvPr/>
        </p:nvPicPr>
        <p:blipFill rotWithShape="1">
          <a:blip r:embed="rId3"/>
          <a:srcRect r="26978" b="2"/>
          <a:stretch/>
        </p:blipFill>
        <p:spPr>
          <a:xfrm>
            <a:off x="6842866" y="1415331"/>
            <a:ext cx="5349134" cy="5127642"/>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9237" name="Freeform: Shape 9236">
            <a:extLst>
              <a:ext uri="{FF2B5EF4-FFF2-40B4-BE49-F238E27FC236}">
                <a16:creationId xmlns:a16="http://schemas.microsoft.com/office/drawing/2014/main" id="{22220111-5018-4EB7-A38B-79BD37F7C0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95930" y="1685365"/>
            <a:ext cx="5396070" cy="5172635"/>
          </a:xfrm>
          <a:custGeom>
            <a:avLst/>
            <a:gdLst>
              <a:gd name="connsiteX0" fmla="*/ 2809770 w 5396070"/>
              <a:gd name="connsiteY0" fmla="*/ 1442 h 5172635"/>
              <a:gd name="connsiteX1" fmla="*/ 4032739 w 5396070"/>
              <a:gd name="connsiteY1" fmla="*/ 376223 h 5172635"/>
              <a:gd name="connsiteX2" fmla="*/ 5362614 w 5396070"/>
              <a:gd name="connsiteY2" fmla="*/ 1796088 h 5172635"/>
              <a:gd name="connsiteX3" fmla="*/ 5396070 w 5396070"/>
              <a:gd name="connsiteY3" fmla="*/ 1864599 h 5172635"/>
              <a:gd name="connsiteX4" fmla="*/ 5396070 w 5396070"/>
              <a:gd name="connsiteY4" fmla="*/ 1981756 h 5172635"/>
              <a:gd name="connsiteX5" fmla="*/ 5363566 w 5396070"/>
              <a:gd name="connsiteY5" fmla="*/ 1915670 h 5172635"/>
              <a:gd name="connsiteX6" fmla="*/ 4071524 w 5396070"/>
              <a:gd name="connsiteY6" fmla="*/ 546090 h 5172635"/>
              <a:gd name="connsiteX7" fmla="*/ 2883346 w 5396070"/>
              <a:gd name="connsiteY7" fmla="*/ 184583 h 5172635"/>
              <a:gd name="connsiteX8" fmla="*/ 374449 w 5396070"/>
              <a:gd name="connsiteY8" fmla="*/ 1797850 h 5172635"/>
              <a:gd name="connsiteX9" fmla="*/ 600473 w 5396070"/>
              <a:gd name="connsiteY9" fmla="*/ 4169322 h 5172635"/>
              <a:gd name="connsiteX10" fmla="*/ 971928 w 5396070"/>
              <a:gd name="connsiteY10" fmla="*/ 4966944 h 5172635"/>
              <a:gd name="connsiteX11" fmla="*/ 1112598 w 5396070"/>
              <a:gd name="connsiteY11" fmla="*/ 5172635 h 5172635"/>
              <a:gd name="connsiteX12" fmla="*/ 987172 w 5396070"/>
              <a:gd name="connsiteY12" fmla="*/ 5172635 h 5172635"/>
              <a:gd name="connsiteX13" fmla="*/ 842383 w 5396070"/>
              <a:gd name="connsiteY13" fmla="*/ 4959392 h 5172635"/>
              <a:gd name="connsiteX14" fmla="*/ 460051 w 5396070"/>
              <a:gd name="connsiteY14" fmla="*/ 4132485 h 5172635"/>
              <a:gd name="connsiteX15" fmla="*/ 227408 w 5396070"/>
              <a:gd name="connsiteY15" fmla="*/ 1673941 h 5172635"/>
              <a:gd name="connsiteX16" fmla="*/ 2809770 w 5396070"/>
              <a:gd name="connsiteY16" fmla="*/ 1442 h 5172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599"/>
                </a:lnTo>
                <a:lnTo>
                  <a:pt x="5396070" y="1981756"/>
                </a:lnTo>
                <a:lnTo>
                  <a:pt x="5363566" y="1915670"/>
                </a:lnTo>
                <a:cubicBezTo>
                  <a:pt x="5061125" y="1353703"/>
                  <a:pt x="4612597" y="864671"/>
                  <a:pt x="4071524" y="546090"/>
                </a:cubicBezTo>
                <a:cubicBezTo>
                  <a:pt x="3676324" y="313400"/>
                  <a:pt x="3274582" y="198273"/>
                  <a:pt x="2883346" y="184583"/>
                </a:cubicBezTo>
                <a:cubicBezTo>
                  <a:pt x="1883526" y="149597"/>
                  <a:pt x="952339" y="777074"/>
                  <a:pt x="374449" y="1797850"/>
                </a:cubicBezTo>
                <a:cubicBezTo>
                  <a:pt x="-90765" y="2619591"/>
                  <a:pt x="273440" y="3349133"/>
                  <a:pt x="600473" y="4169322"/>
                </a:cubicBezTo>
                <a:cubicBezTo>
                  <a:pt x="712134" y="4449376"/>
                  <a:pt x="823802" y="4721229"/>
                  <a:pt x="971928" y="4966944"/>
                </a:cubicBezTo>
                <a:lnTo>
                  <a:pt x="1112598" y="5172635"/>
                </a:lnTo>
                <a:lnTo>
                  <a:pt x="987172" y="5172635"/>
                </a:lnTo>
                <a:lnTo>
                  <a:pt x="842383" y="4959392"/>
                </a:lnTo>
                <a:cubicBezTo>
                  <a:pt x="689919" y="4704655"/>
                  <a:pt x="574981" y="4422821"/>
                  <a:pt x="460051" y="4132485"/>
                </a:cubicBezTo>
                <a:cubicBezTo>
                  <a:pt x="123442" y="3282182"/>
                  <a:pt x="-251427" y="2525854"/>
                  <a:pt x="227408" y="1673941"/>
                </a:cubicBezTo>
                <a:cubicBezTo>
                  <a:pt x="822220" y="615687"/>
                  <a:pt x="1780673" y="-34829"/>
                  <a:pt x="2809770" y="1442"/>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9218" name="AutoShape 2" descr="Káº¿t quáº£ hÃ¬nh áº£nh cho ÄÃ¨o nga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220" name="AutoShape 4" descr="Káº¿t quáº£ hÃ¬nh áº£nh cho ÄÃ¨o nga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222" name="AutoShape 6" descr="Káº¿t quáº£ hÃ¬nh áº£nh cho ÄÃ¨o nga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9224" name="AutoShape 8" descr="Káº¿t quáº£ hÃ¬nh áº£nh cho ÄÃ¨o nga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 name="Rectangle 2">
            <a:extLst>
              <a:ext uri="{FF2B5EF4-FFF2-40B4-BE49-F238E27FC236}">
                <a16:creationId xmlns:a16="http://schemas.microsoft.com/office/drawing/2014/main" id="{57B825C5-85B1-3FA7-097F-E2A9B9C46F8F}"/>
              </a:ext>
            </a:extLst>
          </p:cNvPr>
          <p:cNvSpPr/>
          <p:nvPr/>
        </p:nvSpPr>
        <p:spPr>
          <a:xfrm>
            <a:off x="6096000" y="196889"/>
            <a:ext cx="5508303" cy="769441"/>
          </a:xfrm>
          <a:prstGeom prst="rect">
            <a:avLst/>
          </a:prstGeom>
          <a:noFill/>
        </p:spPr>
        <p:txBody>
          <a:bodyPr wrap="none" lIns="91440" tIns="45720" rIns="91440" bIns="45720">
            <a:spAutoFit/>
          </a:bodyPr>
          <a:lstStyle/>
          <a:p>
            <a:pPr algn="ctr"/>
            <a:r>
              <a:rPr lang="en-US" sz="4400" b="0" cap="none" spc="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Hình ảnh về đèo Ngang</a:t>
            </a:r>
          </a:p>
        </p:txBody>
      </p:sp>
      <p:sp>
        <p:nvSpPr>
          <p:cNvPr id="5" name="TextBox 4">
            <a:extLst>
              <a:ext uri="{FF2B5EF4-FFF2-40B4-BE49-F238E27FC236}">
                <a16:creationId xmlns:a16="http://schemas.microsoft.com/office/drawing/2014/main" id="{ADB01401-1D4E-AEB7-A73C-9B174BC95CFC}"/>
              </a:ext>
            </a:extLst>
          </p:cNvPr>
          <p:cNvSpPr txBox="1"/>
          <p:nvPr/>
        </p:nvSpPr>
        <p:spPr>
          <a:xfrm>
            <a:off x="-28226" y="5037617"/>
            <a:ext cx="12339863" cy="1815882"/>
          </a:xfrm>
          <a:prstGeom prst="rect">
            <a:avLst/>
          </a:prstGeom>
          <a:solidFill>
            <a:schemeClr val="bg1"/>
          </a:solidFill>
        </p:spPr>
        <p:txBody>
          <a:bodyPr wrap="square">
            <a:spAutoFit/>
          </a:bodyPr>
          <a:lstStyle/>
          <a:p>
            <a:pPr algn="ctr"/>
            <a:r>
              <a:rPr lang="vi-VN" sz="2800" b="0" i="0" dirty="0">
                <a:solidFill>
                  <a:srgbClr val="0000FF"/>
                </a:solidFill>
                <a:effectLst/>
                <a:latin typeface="+mj-lt"/>
              </a:rPr>
              <a:t>Đèo Ngang là con đèo lịch sử đã đi vào ca dao, huyền thoại. </a:t>
            </a:r>
            <a:r>
              <a:rPr lang="vi-VN" sz="2800" b="0" i="1" strike="noStrike" dirty="0">
                <a:solidFill>
                  <a:srgbClr val="0000FF"/>
                </a:solidFill>
                <a:effectLst/>
                <a:latin typeface="+mj-lt"/>
              </a:rPr>
              <a:t>Lê Thánh Tông</a:t>
            </a:r>
            <a:r>
              <a:rPr lang="vi-VN" sz="2800" b="0" i="1" dirty="0">
                <a:solidFill>
                  <a:srgbClr val="0000FF"/>
                </a:solidFill>
                <a:effectLst/>
                <a:latin typeface="+mj-lt"/>
              </a:rPr>
              <a:t>, </a:t>
            </a:r>
            <a:r>
              <a:rPr lang="vi-VN" sz="2800" b="0" i="1" strike="noStrike" dirty="0">
                <a:solidFill>
                  <a:srgbClr val="0000FF"/>
                </a:solidFill>
                <a:effectLst/>
                <a:latin typeface="+mj-lt"/>
              </a:rPr>
              <a:t>Nguyễn Thiếp</a:t>
            </a:r>
            <a:r>
              <a:rPr lang="vi-VN" sz="2800" b="0" i="1" dirty="0">
                <a:solidFill>
                  <a:srgbClr val="0000FF"/>
                </a:solidFill>
                <a:effectLst/>
                <a:latin typeface="+mj-lt"/>
              </a:rPr>
              <a:t>, </a:t>
            </a:r>
            <a:r>
              <a:rPr lang="vi-VN" sz="2800" b="0" i="1" strike="noStrike" dirty="0">
                <a:solidFill>
                  <a:srgbClr val="0000FF"/>
                </a:solidFill>
                <a:effectLst/>
                <a:latin typeface="+mj-lt"/>
              </a:rPr>
              <a:t>Vũ Tông Phan</a:t>
            </a:r>
            <a:r>
              <a:rPr lang="vi-VN" sz="2800" b="0" i="1" dirty="0">
                <a:solidFill>
                  <a:srgbClr val="0000FF"/>
                </a:solidFill>
                <a:effectLst/>
                <a:latin typeface="+mj-lt"/>
              </a:rPr>
              <a:t>, </a:t>
            </a:r>
            <a:r>
              <a:rPr lang="vi-VN" sz="2800" b="0" i="1" strike="noStrike" dirty="0">
                <a:solidFill>
                  <a:srgbClr val="0000FF"/>
                </a:solidFill>
                <a:effectLst/>
                <a:latin typeface="+mj-lt"/>
              </a:rPr>
              <a:t>Ngô Thì Nhậm</a:t>
            </a:r>
            <a:r>
              <a:rPr lang="vi-VN" sz="2800" b="0" i="1" dirty="0">
                <a:solidFill>
                  <a:srgbClr val="0000FF"/>
                </a:solidFill>
                <a:effectLst/>
                <a:latin typeface="+mj-lt"/>
              </a:rPr>
              <a:t>, </a:t>
            </a:r>
            <a:r>
              <a:rPr lang="vi-VN" sz="2800" b="0" i="1" strike="noStrike" dirty="0">
                <a:solidFill>
                  <a:srgbClr val="0000FF"/>
                </a:solidFill>
                <a:effectLst/>
                <a:latin typeface="+mj-lt"/>
              </a:rPr>
              <a:t>Nguyễn Du</a:t>
            </a:r>
            <a:r>
              <a:rPr lang="vi-VN" sz="2800" b="0" i="1" dirty="0">
                <a:solidFill>
                  <a:srgbClr val="0000FF"/>
                </a:solidFill>
                <a:effectLst/>
                <a:latin typeface="+mj-lt"/>
              </a:rPr>
              <a:t>, vua </a:t>
            </a:r>
            <a:r>
              <a:rPr lang="vi-VN" sz="2800" b="0" i="1" strike="noStrike" dirty="0">
                <a:solidFill>
                  <a:srgbClr val="0000FF"/>
                </a:solidFill>
                <a:effectLst/>
                <a:latin typeface="+mj-lt"/>
              </a:rPr>
              <a:t>Thiệu Trị</a:t>
            </a:r>
            <a:r>
              <a:rPr lang="vi-VN" sz="2800" b="0" i="1" dirty="0">
                <a:solidFill>
                  <a:srgbClr val="0000FF"/>
                </a:solidFill>
                <a:effectLst/>
                <a:latin typeface="+mj-lt"/>
              </a:rPr>
              <a:t>, </a:t>
            </a:r>
            <a:r>
              <a:rPr lang="vi-VN" sz="2800" b="0" i="1" strike="noStrike" dirty="0">
                <a:solidFill>
                  <a:srgbClr val="0000FF"/>
                </a:solidFill>
                <a:effectLst/>
                <a:latin typeface="+mj-lt"/>
              </a:rPr>
              <a:t>Nguyễn Hàm Ninh</a:t>
            </a:r>
            <a:r>
              <a:rPr lang="vi-VN" sz="2800" b="0" i="1" dirty="0">
                <a:solidFill>
                  <a:srgbClr val="0000FF"/>
                </a:solidFill>
                <a:effectLst/>
                <a:latin typeface="+mj-lt"/>
              </a:rPr>
              <a:t>, </a:t>
            </a:r>
            <a:r>
              <a:rPr lang="vi-VN" sz="2800" b="0" i="1" strike="noStrike" dirty="0">
                <a:solidFill>
                  <a:srgbClr val="0000FF"/>
                </a:solidFill>
                <a:effectLst/>
                <a:latin typeface="+mj-lt"/>
              </a:rPr>
              <a:t>Bà huyện Thanh Quan</a:t>
            </a:r>
            <a:r>
              <a:rPr lang="vi-VN" sz="2800" b="0" i="1" dirty="0">
                <a:solidFill>
                  <a:srgbClr val="0000FF"/>
                </a:solidFill>
                <a:effectLst/>
                <a:latin typeface="+mj-lt"/>
              </a:rPr>
              <a:t>, </a:t>
            </a:r>
            <a:r>
              <a:rPr lang="vi-VN" sz="2800" b="0" i="1" strike="noStrike" dirty="0">
                <a:solidFill>
                  <a:srgbClr val="0000FF"/>
                </a:solidFill>
                <a:effectLst/>
                <a:latin typeface="+mj-lt"/>
              </a:rPr>
              <a:t>Nguyễn Phước Miên Thẩm</a:t>
            </a:r>
            <a:r>
              <a:rPr lang="vi-VN" sz="2800" b="0" i="1" dirty="0">
                <a:solidFill>
                  <a:srgbClr val="0000FF"/>
                </a:solidFill>
                <a:effectLst/>
                <a:latin typeface="+mj-lt"/>
              </a:rPr>
              <a:t>, </a:t>
            </a:r>
            <a:r>
              <a:rPr lang="vi-VN" sz="2800" b="0" i="1" strike="noStrike" dirty="0">
                <a:solidFill>
                  <a:srgbClr val="0000FF"/>
                </a:solidFill>
                <a:effectLst/>
                <a:latin typeface="+mj-lt"/>
              </a:rPr>
              <a:t>Nguyễn Văn Siêu</a:t>
            </a:r>
            <a:r>
              <a:rPr lang="vi-VN" sz="2800" b="0" i="1" dirty="0">
                <a:solidFill>
                  <a:srgbClr val="0000FF"/>
                </a:solidFill>
                <a:effectLst/>
                <a:latin typeface="+mj-lt"/>
              </a:rPr>
              <a:t>, </a:t>
            </a:r>
            <a:r>
              <a:rPr lang="vi-VN" sz="2800" b="0" i="1" strike="noStrike" dirty="0">
                <a:solidFill>
                  <a:srgbClr val="0000FF"/>
                </a:solidFill>
                <a:effectLst/>
                <a:latin typeface="+mj-lt"/>
              </a:rPr>
              <a:t>Cao Bá Quát</a:t>
            </a:r>
            <a:r>
              <a:rPr lang="vi-VN" sz="2800" b="0" i="0" dirty="0">
                <a:solidFill>
                  <a:srgbClr val="0000FF"/>
                </a:solidFill>
                <a:effectLst/>
                <a:latin typeface="+mj-lt"/>
              </a:rPr>
              <a:t>... đã lưu dấu tại đèo Ngang và những tuyệt phẩm thơ cổ. </a:t>
            </a:r>
            <a:endParaRPr lang="en-US" sz="2800" dirty="0">
              <a:solidFill>
                <a:srgbClr val="0000FF"/>
              </a:solidFill>
              <a:latin typeface="+mj-lt"/>
            </a:endParaRPr>
          </a:p>
        </p:txBody>
      </p:sp>
    </p:spTree>
  </p:cSld>
  <p:clrMapOvr>
    <a:masterClrMapping/>
  </p:clrMapOvr>
  <mc:AlternateContent xmlns:mc="http://schemas.openxmlformats.org/markup-compatibility/2006" xmlns:p14="http://schemas.microsoft.com/office/powerpoint/2010/main">
    <mc:Choice Requires="p14">
      <p:transition spd="slow" p14:dur="1600" advTm="3000">
        <p14:prism isInverted="1"/>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sp>
        <p:nvSpPr>
          <p:cNvPr id="6" name="文本框 5">
            <a:extLst>
              <a:ext uri="{FF2B5EF4-FFF2-40B4-BE49-F238E27FC236}">
                <a16:creationId xmlns:a16="http://schemas.microsoft.com/office/drawing/2014/main" id="{4439478B-9A3A-476F-BD92-442B0C84C5F4}"/>
              </a:ext>
            </a:extLst>
          </p:cNvPr>
          <p:cNvSpPr txBox="1"/>
          <p:nvPr/>
        </p:nvSpPr>
        <p:spPr>
          <a:xfrm>
            <a:off x="289932" y="1937555"/>
            <a:ext cx="11902068" cy="1877437"/>
          </a:xfrm>
          <a:prstGeom prst="rect">
            <a:avLst/>
          </a:prstGeom>
          <a:noFill/>
        </p:spPr>
        <p:txBody>
          <a:bodyPr wrap="square" rtlCol="0">
            <a:spAutoFit/>
          </a:bodyPr>
          <a:lstStyle/>
          <a:p>
            <a:pPr algn="ctr"/>
            <a:r>
              <a:rPr lang="en-US" altLang="zh-CN" sz="7200" spc="600">
                <a:solidFill>
                  <a:srgbClr val="FF0000"/>
                </a:solidFill>
                <a:effectLst>
                  <a:glow rad="101600">
                    <a:schemeClr val="accent6">
                      <a:satMod val="175000"/>
                      <a:alpha val="40000"/>
                    </a:schemeClr>
                  </a:glow>
                </a:effectLst>
                <a:latin typeface="Algerian" panose="04020705040A02060702" pitchFamily="82" charset="0"/>
                <a:ea typeface="叶根友毛笔行书2.0版" panose="02010601030101010101" pitchFamily="2" charset="-122"/>
              </a:rPr>
              <a:t>Qua </a:t>
            </a:r>
            <a:r>
              <a:rPr lang="en-US" altLang="zh-CN" sz="7200" spc="600" dirty="0">
                <a:solidFill>
                  <a:srgbClr val="FF0000"/>
                </a:solidFill>
                <a:effectLst>
                  <a:glow rad="101600">
                    <a:schemeClr val="accent6">
                      <a:satMod val="175000"/>
                      <a:alpha val="40000"/>
                    </a:schemeClr>
                  </a:glow>
                </a:effectLst>
                <a:latin typeface="Algerian" panose="04020705040A02060702" pitchFamily="82" charset="0"/>
                <a:ea typeface="叶根友毛笔行书2.0版" panose="02010601030101010101" pitchFamily="2" charset="-122"/>
              </a:rPr>
              <a:t>Đ</a:t>
            </a:r>
            <a:r>
              <a:rPr lang="en-US" altLang="zh-CN" sz="7200" spc="600">
                <a:solidFill>
                  <a:srgbClr val="FF0000"/>
                </a:solidFill>
                <a:effectLst>
                  <a:glow rad="101600">
                    <a:schemeClr val="accent6">
                      <a:satMod val="175000"/>
                      <a:alpha val="40000"/>
                    </a:schemeClr>
                  </a:glow>
                </a:effectLst>
                <a:latin typeface="Algerian" panose="04020705040A02060702" pitchFamily="82" charset="0"/>
                <a:ea typeface="叶根友毛笔行书2.0版" panose="02010601030101010101" pitchFamily="2" charset="-122"/>
              </a:rPr>
              <a:t>èo </a:t>
            </a:r>
            <a:r>
              <a:rPr lang="en-US" altLang="zh-CN" sz="7200" spc="600" dirty="0" err="1">
                <a:solidFill>
                  <a:srgbClr val="FF0000"/>
                </a:solidFill>
                <a:effectLst>
                  <a:glow rad="101600">
                    <a:schemeClr val="accent6">
                      <a:satMod val="175000"/>
                      <a:alpha val="40000"/>
                    </a:schemeClr>
                  </a:glow>
                </a:effectLst>
                <a:latin typeface="Algerian" panose="04020705040A02060702" pitchFamily="82" charset="0"/>
                <a:ea typeface="叶根友毛笔行书2.0版" panose="02010601030101010101" pitchFamily="2" charset="-122"/>
              </a:rPr>
              <a:t>ngang</a:t>
            </a:r>
            <a:endParaRPr lang="en-US" altLang="zh-CN" sz="7200" spc="600" dirty="0">
              <a:solidFill>
                <a:srgbClr val="FF0000"/>
              </a:solidFill>
              <a:effectLst>
                <a:glow rad="101600">
                  <a:schemeClr val="accent6">
                    <a:satMod val="175000"/>
                    <a:alpha val="40000"/>
                  </a:schemeClr>
                </a:glow>
              </a:effectLst>
              <a:latin typeface="Algerian" panose="04020705040A02060702" pitchFamily="82" charset="0"/>
              <a:ea typeface="叶根友毛笔行书2.0版" panose="02010601030101010101" pitchFamily="2" charset="-122"/>
            </a:endParaRPr>
          </a:p>
          <a:p>
            <a:pPr algn="r"/>
            <a:r>
              <a:rPr lang="en-US" altLang="zh-CN" sz="4400" spc="600" dirty="0">
                <a:solidFill>
                  <a:srgbClr val="FF0000"/>
                </a:solidFill>
                <a:effectLst>
                  <a:glow rad="101600">
                    <a:schemeClr val="accent6">
                      <a:satMod val="175000"/>
                      <a:alpha val="40000"/>
                    </a:schemeClr>
                  </a:glow>
                </a:effectLst>
                <a:latin typeface="Algerian" panose="04020705040A02060702" pitchFamily="82" charset="0"/>
                <a:ea typeface="叶根友毛笔行书2.0版" panose="02010601030101010101" pitchFamily="2" charset="-122"/>
              </a:rPr>
              <a:t>- </a:t>
            </a:r>
            <a:r>
              <a:rPr lang="en-US" altLang="zh-CN" sz="4400" spc="600" dirty="0" err="1">
                <a:solidFill>
                  <a:srgbClr val="FF0000"/>
                </a:solidFill>
                <a:effectLst>
                  <a:glow rad="101600">
                    <a:schemeClr val="accent6">
                      <a:satMod val="175000"/>
                      <a:alpha val="40000"/>
                    </a:schemeClr>
                  </a:glow>
                </a:effectLst>
                <a:latin typeface="Lobster Two" panose="02000506000000020003" pitchFamily="2" charset="0"/>
                <a:ea typeface="叶根友毛笔行书2.0版" panose="02010601030101010101" pitchFamily="2" charset="-122"/>
              </a:rPr>
              <a:t>Bà</a:t>
            </a:r>
            <a:r>
              <a:rPr lang="en-US" altLang="zh-CN" sz="4400" spc="600" dirty="0">
                <a:solidFill>
                  <a:srgbClr val="FF0000"/>
                </a:solidFill>
                <a:effectLst>
                  <a:glow rad="101600">
                    <a:schemeClr val="accent6">
                      <a:satMod val="175000"/>
                      <a:alpha val="40000"/>
                    </a:schemeClr>
                  </a:glow>
                </a:effectLst>
                <a:latin typeface="Lobster Two" panose="02000506000000020003" pitchFamily="2" charset="0"/>
                <a:ea typeface="叶根友毛笔行书2.0版" panose="02010601030101010101" pitchFamily="2" charset="-122"/>
              </a:rPr>
              <a:t> </a:t>
            </a:r>
            <a:r>
              <a:rPr lang="en-US" altLang="zh-CN" sz="4400" spc="600" dirty="0" err="1">
                <a:solidFill>
                  <a:srgbClr val="FF0000"/>
                </a:solidFill>
                <a:effectLst>
                  <a:glow rad="101600">
                    <a:schemeClr val="accent6">
                      <a:satMod val="175000"/>
                      <a:alpha val="40000"/>
                    </a:schemeClr>
                  </a:glow>
                </a:effectLst>
                <a:latin typeface="Lobster Two" panose="02000506000000020003" pitchFamily="2" charset="0"/>
                <a:ea typeface="叶根友毛笔行书2.0版" panose="02010601030101010101" pitchFamily="2" charset="-122"/>
              </a:rPr>
              <a:t>Huyện</a:t>
            </a:r>
            <a:r>
              <a:rPr lang="en-US" altLang="zh-CN" sz="4400" spc="600" dirty="0">
                <a:solidFill>
                  <a:srgbClr val="FF0000"/>
                </a:solidFill>
                <a:effectLst>
                  <a:glow rad="101600">
                    <a:schemeClr val="accent6">
                      <a:satMod val="175000"/>
                      <a:alpha val="40000"/>
                    </a:schemeClr>
                  </a:glow>
                </a:effectLst>
                <a:latin typeface="Lobster Two" panose="02000506000000020003" pitchFamily="2" charset="0"/>
                <a:ea typeface="叶根友毛笔行书2.0版" panose="02010601030101010101" pitchFamily="2" charset="-122"/>
              </a:rPr>
              <a:t> </a:t>
            </a:r>
            <a:r>
              <a:rPr lang="en-US" altLang="zh-CN" sz="4400" spc="600" dirty="0" err="1">
                <a:solidFill>
                  <a:srgbClr val="FF0000"/>
                </a:solidFill>
                <a:effectLst>
                  <a:glow rad="101600">
                    <a:schemeClr val="accent6">
                      <a:satMod val="175000"/>
                      <a:alpha val="40000"/>
                    </a:schemeClr>
                  </a:glow>
                </a:effectLst>
                <a:latin typeface="Lobster Two" panose="02000506000000020003" pitchFamily="2" charset="0"/>
                <a:ea typeface="叶根友毛笔行书2.0版" panose="02010601030101010101" pitchFamily="2" charset="-122"/>
              </a:rPr>
              <a:t>Thanh</a:t>
            </a:r>
            <a:r>
              <a:rPr lang="en-US" altLang="zh-CN" sz="4400" spc="600" dirty="0">
                <a:solidFill>
                  <a:srgbClr val="FF0000"/>
                </a:solidFill>
                <a:effectLst>
                  <a:glow rad="101600">
                    <a:schemeClr val="accent6">
                      <a:satMod val="175000"/>
                      <a:alpha val="40000"/>
                    </a:schemeClr>
                  </a:glow>
                </a:effectLst>
                <a:latin typeface="Lobster Two" panose="02000506000000020003" pitchFamily="2" charset="0"/>
                <a:ea typeface="叶根友毛笔行书2.0版" panose="02010601030101010101" pitchFamily="2" charset="-122"/>
              </a:rPr>
              <a:t> </a:t>
            </a:r>
            <a:r>
              <a:rPr lang="en-US" altLang="zh-CN" sz="4400" spc="600" dirty="0" err="1">
                <a:solidFill>
                  <a:srgbClr val="FF0000"/>
                </a:solidFill>
                <a:effectLst>
                  <a:glow rad="101600">
                    <a:schemeClr val="accent6">
                      <a:satMod val="175000"/>
                      <a:alpha val="40000"/>
                    </a:schemeClr>
                  </a:glow>
                </a:effectLst>
                <a:latin typeface="Lobster Two" panose="02000506000000020003" pitchFamily="2" charset="0"/>
                <a:ea typeface="叶根友毛笔行书2.0版" panose="02010601030101010101" pitchFamily="2" charset="-122"/>
              </a:rPr>
              <a:t>Quan</a:t>
            </a:r>
            <a:r>
              <a:rPr lang="en-US" altLang="zh-CN" sz="4400" spc="600" dirty="0">
                <a:solidFill>
                  <a:srgbClr val="FF0000"/>
                </a:solidFill>
                <a:effectLst>
                  <a:glow rad="101600">
                    <a:schemeClr val="accent6">
                      <a:satMod val="175000"/>
                      <a:alpha val="40000"/>
                    </a:schemeClr>
                  </a:glow>
                </a:effectLst>
                <a:latin typeface="Lobster Two" panose="02000506000000020003" pitchFamily="2" charset="0"/>
                <a:ea typeface="叶根友毛笔行书2.0版" panose="02010601030101010101" pitchFamily="2" charset="-122"/>
              </a:rPr>
              <a:t>-</a:t>
            </a:r>
            <a:endParaRPr lang="zh-CN" altLang="en-US" sz="4400" spc="600" dirty="0">
              <a:solidFill>
                <a:srgbClr val="FF0000"/>
              </a:solidFill>
              <a:effectLst>
                <a:glow rad="101600">
                  <a:schemeClr val="accent6">
                    <a:satMod val="175000"/>
                    <a:alpha val="40000"/>
                  </a:schemeClr>
                </a:glow>
              </a:effectLst>
              <a:latin typeface="Lobster Two" panose="02000506000000020003" pitchFamily="2" charset="0"/>
              <a:ea typeface="叶根友毛笔行书2.0版" panose="02010601030101010101" pitchFamily="2" charset="-122"/>
            </a:endParaRPr>
          </a:p>
        </p:txBody>
      </p:sp>
      <p:sp>
        <p:nvSpPr>
          <p:cNvPr id="2" name="Rectangle 1">
            <a:extLst>
              <a:ext uri="{FF2B5EF4-FFF2-40B4-BE49-F238E27FC236}">
                <a16:creationId xmlns:a16="http://schemas.microsoft.com/office/drawing/2014/main" id="{DB7EE274-F016-5909-6FC7-7570F10D128B}"/>
              </a:ext>
            </a:extLst>
          </p:cNvPr>
          <p:cNvSpPr/>
          <p:nvPr/>
        </p:nvSpPr>
        <p:spPr>
          <a:xfrm>
            <a:off x="1478960" y="737226"/>
            <a:ext cx="3065499" cy="1200329"/>
          </a:xfrm>
          <a:prstGeom prst="rect">
            <a:avLst/>
          </a:prstGeom>
          <a:noFill/>
        </p:spPr>
        <p:txBody>
          <a:bodyPr wrap="square" lIns="91440" tIns="45720" rIns="91440" bIns="45720">
            <a:spAutoFit/>
          </a:bodyPr>
          <a:lstStyle/>
          <a:p>
            <a:pPr algn="just"/>
            <a:r>
              <a:rPr lang="en-US" sz="3600" b="1" cap="none" spc="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Lobster Two" panose="02000506000000020003" pitchFamily="2" charset="0"/>
              </a:rPr>
              <a:t>Bài 6</a:t>
            </a:r>
          </a:p>
          <a:p>
            <a:pPr algn="just"/>
            <a:r>
              <a:rPr lang="en-US" sz="3600" b="1">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Lobster Two" panose="02000506000000020003" pitchFamily="2" charset="0"/>
              </a:rPr>
              <a:t>           Tiết</a:t>
            </a:r>
            <a:endParaRPr lang="en-US" sz="3600" b="1" cap="none" spc="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Lobster Two" panose="02000506000000020003" pitchFamily="2" charset="0"/>
            </a:endParaRPr>
          </a:p>
        </p:txBody>
      </p:sp>
      <p:pic>
        <p:nvPicPr>
          <p:cNvPr id="3" name="图片 22">
            <a:extLst>
              <a:ext uri="{FF2B5EF4-FFF2-40B4-BE49-F238E27FC236}">
                <a16:creationId xmlns:a16="http://schemas.microsoft.com/office/drawing/2014/main" id="{329C99A7-6EBB-0EC8-477A-795A487E96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2219" y="0"/>
            <a:ext cx="2280858" cy="3426641"/>
          </a:xfrm>
          <a:prstGeom prst="rect">
            <a:avLst/>
          </a:prstGeom>
        </p:spPr>
      </p:pic>
    </p:spTree>
    <p:extLst>
      <p:ext uri="{BB962C8B-B14F-4D97-AF65-F5344CB8AC3E}">
        <p14:creationId xmlns:p14="http://schemas.microsoft.com/office/powerpoint/2010/main" val="1745578566"/>
      </p:ext>
    </p:extLst>
  </p:cSld>
  <p:clrMapOvr>
    <a:masterClrMapping/>
  </p:clrMapOvr>
  <mc:AlternateContent xmlns:mc="http://schemas.openxmlformats.org/markup-compatibility/2006" xmlns:p14="http://schemas.microsoft.com/office/powerpoint/2010/main">
    <mc:Choice Requires="p14">
      <p:transition spd="slow" p14:dur="2000" advTm="3000">
        <p14:pan dir="u"/>
      </p:transition>
    </mc:Choice>
    <mc:Fallback xmlns="">
      <p:transition spd="slow" advTm="3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4">
            <a:extLst>
              <a:ext uri="{FF2B5EF4-FFF2-40B4-BE49-F238E27FC236}">
                <a16:creationId xmlns:a16="http://schemas.microsoft.com/office/drawing/2014/main" id="{13957356-3E45-CA70-98E5-3E3618D677D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7859" t="10122"/>
          <a:stretch/>
        </p:blipFill>
        <p:spPr>
          <a:xfrm>
            <a:off x="5696320" y="2869002"/>
            <a:ext cx="6732552" cy="6163780"/>
          </a:xfrm>
          <a:prstGeom prst="rect">
            <a:avLst/>
          </a:prstGeom>
          <a:effectLst>
            <a:softEdge rad="635000"/>
          </a:effectLst>
        </p:spPr>
      </p:pic>
      <p:sp>
        <p:nvSpPr>
          <p:cNvPr id="2" name="TextBox 7">
            <a:extLst>
              <a:ext uri="{FF2B5EF4-FFF2-40B4-BE49-F238E27FC236}">
                <a16:creationId xmlns:a16="http://schemas.microsoft.com/office/drawing/2014/main" id="{CCA4830C-B8F7-7FCF-29AC-CF5A25842DC1}"/>
              </a:ext>
            </a:extLst>
          </p:cNvPr>
          <p:cNvSpPr txBox="1"/>
          <p:nvPr/>
        </p:nvSpPr>
        <p:spPr>
          <a:xfrm>
            <a:off x="0" y="1533465"/>
            <a:ext cx="9078686" cy="5324535"/>
          </a:xfrm>
          <a:prstGeom prst="rect">
            <a:avLst/>
          </a:prstGeom>
          <a:solidFill>
            <a:schemeClr val="accent5">
              <a:lumMod val="20000"/>
              <a:lumOff val="80000"/>
            </a:schemeClr>
          </a:solidFill>
          <a:ln w="28575">
            <a:solidFill>
              <a:srgbClr val="00B050"/>
            </a:solidFill>
            <a:prstDash val="dashDot"/>
          </a:ln>
        </p:spPr>
        <p:txBody>
          <a:bodyPr wrap="square" rtlCol="0">
            <a:spAutoFit/>
          </a:bodyPr>
          <a:lstStyle/>
          <a:p>
            <a:pPr algn="just"/>
            <a:r>
              <a:rPr lang="en-US" sz="2000" b="1"/>
              <a:t>1. Về kiến thức</a:t>
            </a:r>
            <a:endParaRPr lang="en-US" sz="2000"/>
          </a:p>
          <a:p>
            <a:pPr algn="just"/>
            <a:r>
              <a:rPr lang="en-US" sz="2000"/>
              <a:t>- Nhận biết được một số yếu tố thi luật của thơ thất ngôn bát cú và thơ tứ tuyệt luật Đường như: bố cục, niêm, luật, vần, nhịp, đối…</a:t>
            </a:r>
          </a:p>
          <a:p>
            <a:pPr algn="just"/>
            <a:r>
              <a:rPr lang="en-US" sz="2000"/>
              <a:t>- Nhận biết và phân tích được nét độc đáo của bài thơ thể hiện qua từ ngữ, hình ảnh, bố cục, mạch cảm xúc, biện pháp tu từ.</a:t>
            </a:r>
          </a:p>
          <a:p>
            <a:pPr algn="just"/>
            <a:r>
              <a:rPr lang="en-US" sz="2000"/>
              <a:t>- Nhận biết và phân tích được tình cảm, cảm xúc, cảm hứng chủ đạo của người viết thể hiện qua văn bản.</a:t>
            </a:r>
          </a:p>
          <a:p>
            <a:pPr algn="just"/>
            <a:r>
              <a:rPr lang="en-US" sz="2000" b="1"/>
              <a:t>2</a:t>
            </a:r>
            <a:r>
              <a:rPr lang="vi-VN" sz="2000" b="1"/>
              <a:t>. </a:t>
            </a:r>
            <a:r>
              <a:rPr lang="en-US" sz="2000" b="1"/>
              <a:t>Về n</a:t>
            </a:r>
            <a:r>
              <a:rPr lang="vi-VN" sz="2000" b="1"/>
              <a:t>ăng lực	</a:t>
            </a:r>
            <a:endParaRPr lang="en-US" sz="2000"/>
          </a:p>
          <a:p>
            <a:pPr algn="just"/>
            <a:r>
              <a:rPr lang="en-US" sz="2000"/>
              <a:t>- Phát triển năng lực ngôn ngữ và năng lực hợp tác qua hoạt động nhóm và trình bày sản phẩm học tập.</a:t>
            </a:r>
          </a:p>
          <a:p>
            <a:pPr algn="just"/>
            <a:r>
              <a:rPr lang="en-US" sz="2000"/>
              <a:t>- Nhận biết được một số yếu tốt hình thức (cốt truyện, nhân vật, chi tiết, ngôi kể, ngôn ngữ…) và nội dung (đề tài, chủ đề, ý nghĩa, tình cảm, thái độ của người kể chuyện…) của truyện ngắn “Gió lạnh đầu mùa”.</a:t>
            </a:r>
          </a:p>
          <a:p>
            <a:pPr algn="just"/>
            <a:r>
              <a:rPr lang="en-US" sz="2000"/>
              <a:t>- Phát hiện, phân tích đặc điểm nổi bật về nghệ thuật kể chuyện của nhà Thạch Lam</a:t>
            </a:r>
          </a:p>
          <a:p>
            <a:pPr algn="just"/>
            <a:r>
              <a:rPr lang="en-US" sz="2000"/>
              <a:t>- Cảm nhận được ý nghĩa nhân văn sâu sắc của truyện.</a:t>
            </a:r>
          </a:p>
          <a:p>
            <a:pPr algn="just"/>
            <a:r>
              <a:rPr lang="en-US" sz="2000" b="1"/>
              <a:t>3</a:t>
            </a:r>
            <a:r>
              <a:rPr lang="vi-VN" sz="2000" b="1"/>
              <a:t>. </a:t>
            </a:r>
            <a:r>
              <a:rPr lang="en-US" sz="2000" b="1"/>
              <a:t>Về p</a:t>
            </a:r>
            <a:r>
              <a:rPr lang="vi-VN" sz="2000" b="1"/>
              <a:t>hẩm chất</a:t>
            </a:r>
            <a:endParaRPr lang="en-US" sz="2000"/>
          </a:p>
          <a:p>
            <a:pPr algn="just"/>
            <a:r>
              <a:rPr lang="en-US" sz="2000"/>
              <a:t>Tiết học góp phần bồi dưỡng phẩm chất yêu nước, yêu thiên nhiên.</a:t>
            </a:r>
          </a:p>
        </p:txBody>
      </p:sp>
      <p:sp>
        <p:nvSpPr>
          <p:cNvPr id="3" name="文本框 50">
            <a:extLst>
              <a:ext uri="{FF2B5EF4-FFF2-40B4-BE49-F238E27FC236}">
                <a16:creationId xmlns:a16="http://schemas.microsoft.com/office/drawing/2014/main" id="{23C053BB-5C54-BFA2-C59C-37C899FED391}"/>
              </a:ext>
            </a:extLst>
          </p:cNvPr>
          <p:cNvSpPr txBox="1"/>
          <p:nvPr/>
        </p:nvSpPr>
        <p:spPr>
          <a:xfrm>
            <a:off x="2350683" y="542531"/>
            <a:ext cx="3598677" cy="646331"/>
          </a:xfrm>
          <a:prstGeom prst="rect">
            <a:avLst/>
          </a:prstGeom>
          <a:noFill/>
        </p:spPr>
        <p:txBody>
          <a:bodyPr wrap="none" rtlCol="0">
            <a:spAutoFit/>
            <a:scene3d>
              <a:camera prst="orthographicFront"/>
              <a:lightRig rig="threePt" dir="t"/>
            </a:scene3d>
            <a:sp3d contourW="12700"/>
          </a:bodyPr>
          <a:lstStyle/>
          <a:p>
            <a:r>
              <a:rPr lang="en-US" altLang="zh-CN" sz="3600" dirty="0">
                <a:solidFill>
                  <a:srgbClr val="FF0000"/>
                </a:solidFill>
                <a:cs typeface="+mn-ea"/>
                <a:sym typeface="+mn-lt"/>
              </a:rPr>
              <a:t>YÊU CẦU CẦN ĐẠT</a:t>
            </a:r>
            <a:endParaRPr lang="zh-CN" altLang="en-US" sz="3600" dirty="0">
              <a:solidFill>
                <a:srgbClr val="FF0000"/>
              </a:solidFill>
              <a:cs typeface="+mn-ea"/>
              <a:sym typeface="+mn-lt"/>
            </a:endParaRPr>
          </a:p>
        </p:txBody>
      </p:sp>
    </p:spTree>
    <p:extLst>
      <p:ext uri="{BB962C8B-B14F-4D97-AF65-F5344CB8AC3E}">
        <p14:creationId xmlns:p14="http://schemas.microsoft.com/office/powerpoint/2010/main" val="343345773"/>
      </p:ext>
    </p:extLst>
  </p:cSld>
  <p:clrMapOvr>
    <a:masterClrMapping/>
  </p:clrMapOvr>
  <mc:AlternateContent xmlns:mc="http://schemas.openxmlformats.org/markup-compatibility/2006" xmlns:p14="http://schemas.microsoft.com/office/powerpoint/2010/main">
    <mc:Choice Requires="p14">
      <p:transition spd="slow" p14:dur="2000" advTm="3000">
        <p14:pan dir="u"/>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 presetClass="entr" presetSubtype="2"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27859" t="10122"/>
          <a:stretch/>
        </p:blipFill>
        <p:spPr>
          <a:xfrm>
            <a:off x="6078875" y="4063321"/>
            <a:ext cx="6732552" cy="6163780"/>
          </a:xfrm>
          <a:prstGeom prst="rect">
            <a:avLst/>
          </a:prstGeom>
          <a:effectLst>
            <a:softEdge rad="635000"/>
          </a:effectLst>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8469" y="4680175"/>
            <a:ext cx="5364474" cy="2276190"/>
          </a:xfrm>
          <a:prstGeom prst="rect">
            <a:avLst/>
          </a:prstGeom>
        </p:spPr>
      </p:pic>
      <p:grpSp>
        <p:nvGrpSpPr>
          <p:cNvPr id="4" name="组合 3">
            <a:extLst>
              <a:ext uri="{FF2B5EF4-FFF2-40B4-BE49-F238E27FC236}">
                <a16:creationId xmlns:a16="http://schemas.microsoft.com/office/drawing/2014/main" id="{AC8F2B8F-6967-4A04-9279-1B04259E4AA5}"/>
              </a:ext>
            </a:extLst>
          </p:cNvPr>
          <p:cNvGrpSpPr/>
          <p:nvPr/>
        </p:nvGrpSpPr>
        <p:grpSpPr>
          <a:xfrm>
            <a:off x="5047802" y="1744229"/>
            <a:ext cx="1714745" cy="1493597"/>
            <a:chOff x="2286023" y="5807"/>
            <a:chExt cx="1714745" cy="1493597"/>
          </a:xfrm>
        </p:grpSpPr>
        <p:pic>
          <p:nvPicPr>
            <p:cNvPr id="43" name="图片 42">
              <a:extLst>
                <a:ext uri="{FF2B5EF4-FFF2-40B4-BE49-F238E27FC236}">
                  <a16:creationId xmlns:a16="http://schemas.microsoft.com/office/drawing/2014/main" id="{EA1B84F5-1EB7-42AD-8178-867A5B18E429}"/>
                </a:ext>
              </a:extLst>
            </p:cNvPr>
            <p:cNvPicPr>
              <a:picLocks noChangeAspect="1"/>
            </p:cNvPicPr>
            <p:nvPr/>
          </p:nvPicPr>
          <p:blipFill>
            <a:blip r:embed="rId5" cstate="print">
              <a:extLst>
                <a:ext uri="{BEBA8EAE-BF5A-486C-A8C5-ECC9F3942E4B}">
                  <a14:imgProps xmlns:a14="http://schemas.microsoft.com/office/drawing/2010/main">
                    <a14:imgLayer r:embed="rId6">
                      <a14:imgEffect>
                        <a14:artisticPastelsSmooth/>
                      </a14:imgEffect>
                    </a14:imgLayer>
                  </a14:imgProps>
                </a:ext>
              </a:extLst>
            </a:blip>
            <a:stretch>
              <a:fillRect/>
            </a:stretch>
          </p:blipFill>
          <p:spPr>
            <a:xfrm>
              <a:off x="2286023" y="5807"/>
              <a:ext cx="1687764" cy="1493597"/>
            </a:xfrm>
            <a:prstGeom prst="rect">
              <a:avLst/>
            </a:prstGeom>
          </p:spPr>
        </p:pic>
        <p:sp>
          <p:nvSpPr>
            <p:cNvPr id="2" name="文本框 1">
              <a:extLst>
                <a:ext uri="{FF2B5EF4-FFF2-40B4-BE49-F238E27FC236}">
                  <a16:creationId xmlns:a16="http://schemas.microsoft.com/office/drawing/2014/main" id="{C5A7FF56-A45E-49D6-BCDF-1995C77E97FD}"/>
                </a:ext>
              </a:extLst>
            </p:cNvPr>
            <p:cNvSpPr txBox="1"/>
            <p:nvPr/>
          </p:nvSpPr>
          <p:spPr>
            <a:xfrm>
              <a:off x="2821325" y="91689"/>
              <a:ext cx="1179443" cy="1107996"/>
            </a:xfrm>
            <a:prstGeom prst="rect">
              <a:avLst/>
            </a:prstGeom>
            <a:noFill/>
          </p:spPr>
          <p:txBody>
            <a:bodyPr wrap="square" rtlCol="0">
              <a:spAutoFit/>
            </a:bodyPr>
            <a:lstStyle/>
            <a:p>
              <a:r>
                <a:rPr lang="en-US" altLang="zh-CN" sz="6600" b="1" dirty="0">
                  <a:latin typeface="叶根友毛笔行书2.0版" panose="02010601030101010101" pitchFamily="2" charset="-122"/>
                  <a:ea typeface="叶根友毛笔行书2.0版" panose="02010601030101010101" pitchFamily="2" charset="-122"/>
                </a:rPr>
                <a:t>I</a:t>
              </a:r>
              <a:endParaRPr lang="zh-CN" altLang="en-US" sz="6600" b="1" dirty="0">
                <a:latin typeface="叶根友毛笔行书2.0版" panose="02010601030101010101" pitchFamily="2" charset="-122"/>
                <a:ea typeface="叶根友毛笔行书2.0版" panose="02010601030101010101" pitchFamily="2" charset="-122"/>
              </a:endParaRPr>
            </a:p>
          </p:txBody>
        </p:sp>
      </p:grpSp>
      <p:sp>
        <p:nvSpPr>
          <p:cNvPr id="3" name="文本框 2">
            <a:extLst>
              <a:ext uri="{FF2B5EF4-FFF2-40B4-BE49-F238E27FC236}">
                <a16:creationId xmlns:a16="http://schemas.microsoft.com/office/drawing/2014/main" id="{813F4B1A-4FF2-4162-A55C-E3E1907F987C}"/>
              </a:ext>
            </a:extLst>
          </p:cNvPr>
          <p:cNvSpPr txBox="1"/>
          <p:nvPr/>
        </p:nvSpPr>
        <p:spPr>
          <a:xfrm>
            <a:off x="985520" y="3468672"/>
            <a:ext cx="10038080" cy="923330"/>
          </a:xfrm>
          <a:prstGeom prst="rect">
            <a:avLst/>
          </a:prstGeom>
          <a:noFill/>
        </p:spPr>
        <p:txBody>
          <a:bodyPr wrap="square" rtlCol="0">
            <a:spAutoFit/>
          </a:bodyPr>
          <a:lstStyle/>
          <a:p>
            <a:pPr algn="just"/>
            <a:r>
              <a:rPr lang="en-US" altLang="zh-CN" sz="5400" b="1" spc="600" dirty="0" err="1">
                <a:latin typeface="Times New Roman" pitchFamily="18" charset="0"/>
                <a:ea typeface="华文中宋" panose="02010600040101010101" pitchFamily="2" charset="-122"/>
                <a:cs typeface="Times New Roman" pitchFamily="18" charset="0"/>
              </a:rPr>
              <a:t>Trải</a:t>
            </a:r>
            <a:r>
              <a:rPr lang="en-US" altLang="zh-CN" sz="5400" b="1" spc="600" dirty="0">
                <a:latin typeface="Times New Roman" pitchFamily="18" charset="0"/>
                <a:ea typeface="华文中宋" panose="02010600040101010101" pitchFamily="2" charset="-122"/>
                <a:cs typeface="Times New Roman" pitchFamily="18" charset="0"/>
              </a:rPr>
              <a:t> </a:t>
            </a:r>
            <a:r>
              <a:rPr lang="en-US" altLang="zh-CN" sz="5400" b="1" spc="600" dirty="0" err="1">
                <a:latin typeface="Times New Roman" pitchFamily="18" charset="0"/>
                <a:ea typeface="华文中宋" panose="02010600040101010101" pitchFamily="2" charset="-122"/>
                <a:cs typeface="Times New Roman" pitchFamily="18" charset="0"/>
              </a:rPr>
              <a:t>nghiệm</a:t>
            </a:r>
            <a:r>
              <a:rPr lang="en-US" altLang="zh-CN" sz="5400" b="1" spc="600" dirty="0">
                <a:latin typeface="Times New Roman" pitchFamily="18" charset="0"/>
                <a:ea typeface="华文中宋" panose="02010600040101010101" pitchFamily="2" charset="-122"/>
                <a:cs typeface="Times New Roman" pitchFamily="18" charset="0"/>
              </a:rPr>
              <a:t> </a:t>
            </a:r>
            <a:r>
              <a:rPr lang="en-US" altLang="zh-CN" sz="5400" b="1" spc="600" dirty="0" err="1">
                <a:latin typeface="Times New Roman" pitchFamily="18" charset="0"/>
                <a:ea typeface="华文中宋" panose="02010600040101010101" pitchFamily="2" charset="-122"/>
                <a:cs typeface="Times New Roman" pitchFamily="18" charset="0"/>
              </a:rPr>
              <a:t>cùng</a:t>
            </a:r>
            <a:r>
              <a:rPr lang="en-US" altLang="zh-CN" sz="5400" b="1" spc="600" dirty="0">
                <a:latin typeface="Times New Roman" pitchFamily="18" charset="0"/>
                <a:ea typeface="华文中宋" panose="02010600040101010101" pitchFamily="2" charset="-122"/>
                <a:cs typeface="Times New Roman" pitchFamily="18" charset="0"/>
              </a:rPr>
              <a:t> </a:t>
            </a:r>
            <a:r>
              <a:rPr lang="en-US" altLang="zh-CN" sz="5400" b="1" spc="600" dirty="0" err="1">
                <a:latin typeface="Times New Roman" pitchFamily="18" charset="0"/>
                <a:ea typeface="华文中宋" panose="02010600040101010101" pitchFamily="2" charset="-122"/>
                <a:cs typeface="Times New Roman" pitchFamily="18" charset="0"/>
              </a:rPr>
              <a:t>văn</a:t>
            </a:r>
            <a:r>
              <a:rPr lang="en-US" altLang="zh-CN" sz="5400" b="1" spc="600" dirty="0">
                <a:latin typeface="Times New Roman" pitchFamily="18" charset="0"/>
                <a:ea typeface="华文中宋" panose="02010600040101010101" pitchFamily="2" charset="-122"/>
                <a:cs typeface="Times New Roman" pitchFamily="18" charset="0"/>
              </a:rPr>
              <a:t> </a:t>
            </a:r>
            <a:r>
              <a:rPr lang="en-US" altLang="zh-CN" sz="5400" b="1" spc="600" dirty="0" err="1">
                <a:latin typeface="Times New Roman" pitchFamily="18" charset="0"/>
                <a:ea typeface="华文中宋" panose="02010600040101010101" pitchFamily="2" charset="-122"/>
                <a:cs typeface="Times New Roman" pitchFamily="18" charset="0"/>
              </a:rPr>
              <a:t>bản</a:t>
            </a:r>
            <a:endParaRPr lang="zh-CN" altLang="en-US" sz="5400" b="1" spc="600" dirty="0">
              <a:latin typeface="Times New Roman" pitchFamily="18" charset="0"/>
              <a:ea typeface="华文中宋" panose="02010600040101010101" pitchFamily="2" charset="-122"/>
              <a:cs typeface="Times New Roman" pitchFamily="18" charset="0"/>
            </a:endParaRPr>
          </a:p>
        </p:txBody>
      </p:sp>
      <p:pic>
        <p:nvPicPr>
          <p:cNvPr id="6" name="图片 22">
            <a:extLst>
              <a:ext uri="{FF2B5EF4-FFF2-40B4-BE49-F238E27FC236}">
                <a16:creationId xmlns:a16="http://schemas.microsoft.com/office/drawing/2014/main" id="{B63FCB95-A2ED-D22D-118E-B725E769134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2848" y="0"/>
            <a:ext cx="3115379" cy="4680382"/>
          </a:xfrm>
          <a:prstGeom prst="rect">
            <a:avLst/>
          </a:prstGeom>
        </p:spPr>
      </p:pic>
    </p:spTree>
    <p:extLst>
      <p:ext uri="{BB962C8B-B14F-4D97-AF65-F5344CB8AC3E}">
        <p14:creationId xmlns:p14="http://schemas.microsoft.com/office/powerpoint/2010/main" val="1315557743"/>
      </p:ext>
    </p:extLst>
  </p:cSld>
  <p:clrMapOvr>
    <a:masterClrMapping/>
  </p:clrMapOvr>
  <mc:AlternateContent xmlns:mc="http://schemas.openxmlformats.org/markup-compatibility/2006" xmlns:p14="http://schemas.microsoft.com/office/powerpoint/2010/main">
    <mc:Choice Requires="p14">
      <p:transition spd="slow" p14:dur="2000" advTm="3000">
        <p14:pan dir="u"/>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528"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anim calcmode="lin" valueType="num">
                                      <p:cBhvr>
                                        <p:cTn id="15" dur="500" fill="hold"/>
                                        <p:tgtEl>
                                          <p:spTgt spid="3"/>
                                        </p:tgtEl>
                                        <p:attrNameLst>
                                          <p:attrName>ppt_x</p:attrName>
                                        </p:attrNameLst>
                                      </p:cBhvr>
                                      <p:tavLst>
                                        <p:tav tm="0">
                                          <p:val>
                                            <p:fltVal val="0.5"/>
                                          </p:val>
                                        </p:tav>
                                        <p:tav tm="100000">
                                          <p:val>
                                            <p:strVal val="#ppt_x"/>
                                          </p:val>
                                        </p:tav>
                                      </p:tavLst>
                                    </p:anim>
                                    <p:anim calcmode="lin" valueType="num">
                                      <p:cBhvr>
                                        <p:cTn id="16" dur="500" fill="hold"/>
                                        <p:tgtEl>
                                          <p:spTgt spid="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水墨中国风感恩教师节PPT模板"/>
</p:tagLst>
</file>

<file path=ppt/tags/tag10.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7"/>
</p:tagLst>
</file>

<file path=ppt/tags/tag11.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8"/>
</p:tagLst>
</file>

<file path=ppt/tags/tag12.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9"/>
</p:tagLst>
</file>

<file path=ppt/tags/tag13.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10"/>
</p:tagLst>
</file>

<file path=ppt/tags/tag14.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11"/>
</p:tagLst>
</file>

<file path=ppt/tags/tag15.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12"/>
</p:tagLst>
</file>

<file path=ppt/tags/tag16.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13"/>
</p:tagLst>
</file>

<file path=ppt/tags/tag17.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14"/>
</p:tagLst>
</file>

<file path=ppt/tags/tag18.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15"/>
</p:tagLst>
</file>

<file path=ppt/tags/tag19.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16"/>
</p:tagLst>
</file>

<file path=ppt/tags/tag2.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SubTitle"/>
  <p:tag name="MH_ORDER" val="1"/>
</p:tagLst>
</file>

<file path=ppt/tags/tag20.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17"/>
</p:tagLst>
</file>

<file path=ppt/tags/tag21.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18"/>
</p:tagLst>
</file>

<file path=ppt/tags/tag22.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19"/>
</p:tagLst>
</file>

<file path=ppt/tags/tag23.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20"/>
</p:tagLst>
</file>

<file path=ppt/tags/tag24.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SubTitle"/>
  <p:tag name="MH_ORDER" val="2"/>
</p:tagLst>
</file>

<file path=ppt/tags/tag25.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Text"/>
  <p:tag name="MH_ORDER" val="2"/>
</p:tagLst>
</file>

<file path=ppt/tags/tag26.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21"/>
</p:tagLst>
</file>

<file path=ppt/tags/tag27.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22"/>
</p:tagLst>
</file>

<file path=ppt/tags/tag28.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23"/>
</p:tagLst>
</file>

<file path=ppt/tags/tag29.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24"/>
</p:tagLst>
</file>

<file path=ppt/tags/tag3.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Text"/>
  <p:tag name="MH_ORDER" val="1"/>
</p:tagLst>
</file>

<file path=ppt/tags/tag30.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25"/>
</p:tagLst>
</file>

<file path=ppt/tags/tag31.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26"/>
</p:tagLst>
</file>

<file path=ppt/tags/tag32.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27"/>
</p:tagLst>
</file>

<file path=ppt/tags/tag33.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28"/>
</p:tagLst>
</file>

<file path=ppt/tags/tag34.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29"/>
</p:tagLst>
</file>

<file path=ppt/tags/tag35.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30"/>
</p:tagLst>
</file>

<file path=ppt/tags/tag36.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31"/>
</p:tagLst>
</file>

<file path=ppt/tags/tag37.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32"/>
</p:tagLst>
</file>

<file path=ppt/tags/tag38.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33"/>
</p:tagLst>
</file>

<file path=ppt/tags/tag39.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34"/>
</p:tagLst>
</file>

<file path=ppt/tags/tag4.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1"/>
</p:tagLst>
</file>

<file path=ppt/tags/tag40.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35"/>
</p:tagLst>
</file>

<file path=ppt/tags/tag41.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36"/>
</p:tagLst>
</file>

<file path=ppt/tags/tag42.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37"/>
</p:tagLst>
</file>

<file path=ppt/tags/tag43.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38"/>
</p:tagLst>
</file>

<file path=ppt/tags/tag44.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39"/>
</p:tagLst>
</file>

<file path=ppt/tags/tag45.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40"/>
</p:tagLst>
</file>

<file path=ppt/tags/tag46.xml><?xml version="1.0" encoding="utf-8"?>
<p:tagLst xmlns:a="http://schemas.openxmlformats.org/drawingml/2006/main" xmlns:r="http://schemas.openxmlformats.org/officeDocument/2006/relationships" xmlns:p="http://schemas.openxmlformats.org/presentationml/2006/main">
  <p:tag name="PA" val="v3.0.0"/>
</p:tagLst>
</file>

<file path=ppt/tags/tag47.xml><?xml version="1.0" encoding="utf-8"?>
<p:tagLst xmlns:a="http://schemas.openxmlformats.org/drawingml/2006/main" xmlns:r="http://schemas.openxmlformats.org/officeDocument/2006/relationships" xmlns:p="http://schemas.openxmlformats.org/presentationml/2006/main">
  <p:tag name="PA" val="v3.0.0"/>
</p:tagLst>
</file>

<file path=ppt/tags/tag48.xml><?xml version="1.0" encoding="utf-8"?>
<p:tagLst xmlns:a="http://schemas.openxmlformats.org/drawingml/2006/main" xmlns:r="http://schemas.openxmlformats.org/officeDocument/2006/relationships" xmlns:p="http://schemas.openxmlformats.org/presentationml/2006/main">
  <p:tag name="PA" val="v3.0.0"/>
</p:tagLst>
</file>

<file path=ppt/tags/tag49.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2"/>
</p:tagLst>
</file>

<file path=ppt/tags/tag50.xml><?xml version="1.0" encoding="utf-8"?>
<p:tagLst xmlns:a="http://schemas.openxmlformats.org/drawingml/2006/main" xmlns:r="http://schemas.openxmlformats.org/officeDocument/2006/relationships" xmlns:p="http://schemas.openxmlformats.org/presentationml/2006/main">
  <p:tag name="PA" val="v3.0.0"/>
</p:tagLst>
</file>

<file path=ppt/tags/tag51.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3"/>
</p:tagLst>
</file>

<file path=ppt/tags/tag7.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4"/>
</p:tagLst>
</file>

<file path=ppt/tags/tag8.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5"/>
</p:tagLst>
</file>

<file path=ppt/tags/tag9.xml><?xml version="1.0" encoding="utf-8"?>
<p:tagLst xmlns:a="http://schemas.openxmlformats.org/drawingml/2006/main" xmlns:r="http://schemas.openxmlformats.org/officeDocument/2006/relationships" xmlns:p="http://schemas.openxmlformats.org/presentationml/2006/main">
  <p:tag name="MH" val="20170705134437"/>
  <p:tag name="MH_LIBRARY" val="GRAPHIC"/>
  <p:tag name="MH_TYPE" val="Other"/>
  <p:tag name="MH_ORDER" val="6"/>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2147</TotalTime>
  <Words>2298</Words>
  <Application>Microsoft Office PowerPoint</Application>
  <PresentationFormat>Widescreen</PresentationFormat>
  <Paragraphs>220</Paragraphs>
  <Slides>43</Slides>
  <Notes>16</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43</vt:i4>
      </vt:variant>
    </vt:vector>
  </HeadingPairs>
  <TitlesOfParts>
    <vt:vector size="56" baseType="lpstr">
      <vt:lpstr>Meiryo</vt:lpstr>
      <vt:lpstr>.VnTime</vt:lpstr>
      <vt:lpstr>Algerian</vt:lpstr>
      <vt:lpstr>Arial</vt:lpstr>
      <vt:lpstr>Calibri</vt:lpstr>
      <vt:lpstr>Calibri Light</vt:lpstr>
      <vt:lpstr>Lobster Two</vt:lpstr>
      <vt:lpstr>SVN-Rosalinda</vt:lpstr>
      <vt:lpstr>Tahoma</vt:lpstr>
      <vt:lpstr>Times New Roman</vt:lpstr>
      <vt:lpstr>Wingdings</vt:lpstr>
      <vt:lpstr>叶根友毛笔行书2.0版</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水墨中国风感恩教师节PPT模板</dc:title>
  <dc:creator>Figbank</dc:creator>
  <cp:lastModifiedBy>Thiện Nguyễn</cp:lastModifiedBy>
  <cp:revision>106</cp:revision>
  <dcterms:created xsi:type="dcterms:W3CDTF">2017-01-03T02:44:21Z</dcterms:created>
  <dcterms:modified xsi:type="dcterms:W3CDTF">2023-11-07T13:33:54Z</dcterms:modified>
</cp:coreProperties>
</file>