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5"/>
  </p:notesMasterIdLst>
  <p:sldIdLst>
    <p:sldId id="276" r:id="rId3"/>
    <p:sldId id="260" r:id="rId4"/>
    <p:sldId id="257" r:id="rId5"/>
    <p:sldId id="261" r:id="rId6"/>
    <p:sldId id="278" r:id="rId7"/>
    <p:sldId id="263" r:id="rId8"/>
    <p:sldId id="256" r:id="rId9"/>
    <p:sldId id="258" r:id="rId10"/>
    <p:sldId id="285" r:id="rId11"/>
    <p:sldId id="277" r:id="rId12"/>
    <p:sldId id="286" r:id="rId13"/>
    <p:sldId id="287" r:id="rId14"/>
    <p:sldId id="288" r:id="rId15"/>
    <p:sldId id="289" r:id="rId16"/>
    <p:sldId id="262" r:id="rId17"/>
    <p:sldId id="266" r:id="rId18"/>
    <p:sldId id="264" r:id="rId19"/>
    <p:sldId id="274" r:id="rId20"/>
    <p:sldId id="290" r:id="rId21"/>
    <p:sldId id="275" r:id="rId22"/>
    <p:sldId id="265" r:id="rId23"/>
    <p:sldId id="291" r:id="rId24"/>
    <p:sldId id="269" r:id="rId25"/>
    <p:sldId id="284" r:id="rId26"/>
    <p:sldId id="292" r:id="rId27"/>
    <p:sldId id="293" r:id="rId28"/>
    <p:sldId id="279" r:id="rId29"/>
    <p:sldId id="280" r:id="rId30"/>
    <p:sldId id="294" r:id="rId31"/>
    <p:sldId id="282" r:id="rId32"/>
    <p:sldId id="295" r:id="rId33"/>
    <p:sldId id="259" r:id="rId34"/>
  </p:sldIdLst>
  <p:sldSz cx="9144000" cy="5143500" type="screen16x9"/>
  <p:notesSz cx="6858000" cy="9144000"/>
  <p:defaultTextStyle>
    <a:defPPr>
      <a:defRPr lang="en-US"/>
    </a:defPPr>
    <a:lvl1pPr marL="0" algn="l" defTabSz="914393" rtl="0" eaLnBrk="1" latinLnBrk="0" hangingPunct="1">
      <a:defRPr sz="1800" kern="1200">
        <a:solidFill>
          <a:schemeClr val="tx1"/>
        </a:solidFill>
        <a:latin typeface="+mn-lt"/>
        <a:ea typeface="+mn-ea"/>
        <a:cs typeface="+mn-cs"/>
      </a:defRPr>
    </a:lvl1pPr>
    <a:lvl2pPr marL="457196" algn="l" defTabSz="914393" rtl="0" eaLnBrk="1" latinLnBrk="0" hangingPunct="1">
      <a:defRPr sz="1800" kern="1200">
        <a:solidFill>
          <a:schemeClr val="tx1"/>
        </a:solidFill>
        <a:latin typeface="+mn-lt"/>
        <a:ea typeface="+mn-ea"/>
        <a:cs typeface="+mn-cs"/>
      </a:defRPr>
    </a:lvl2pPr>
    <a:lvl3pPr marL="914393" algn="l" defTabSz="914393" rtl="0" eaLnBrk="1" latinLnBrk="0" hangingPunct="1">
      <a:defRPr sz="1800" kern="1200">
        <a:solidFill>
          <a:schemeClr val="tx1"/>
        </a:solidFill>
        <a:latin typeface="+mn-lt"/>
        <a:ea typeface="+mn-ea"/>
        <a:cs typeface="+mn-cs"/>
      </a:defRPr>
    </a:lvl3pPr>
    <a:lvl4pPr marL="1371589" algn="l" defTabSz="914393" rtl="0" eaLnBrk="1" latinLnBrk="0" hangingPunct="1">
      <a:defRPr sz="1800" kern="1200">
        <a:solidFill>
          <a:schemeClr val="tx1"/>
        </a:solidFill>
        <a:latin typeface="+mn-lt"/>
        <a:ea typeface="+mn-ea"/>
        <a:cs typeface="+mn-cs"/>
      </a:defRPr>
    </a:lvl4pPr>
    <a:lvl5pPr marL="1828785" algn="l" defTabSz="914393" rtl="0" eaLnBrk="1" latinLnBrk="0" hangingPunct="1">
      <a:defRPr sz="1800" kern="1200">
        <a:solidFill>
          <a:schemeClr val="tx1"/>
        </a:solidFill>
        <a:latin typeface="+mn-lt"/>
        <a:ea typeface="+mn-ea"/>
        <a:cs typeface="+mn-cs"/>
      </a:defRPr>
    </a:lvl5pPr>
    <a:lvl6pPr marL="2285982" algn="l" defTabSz="914393" rtl="0" eaLnBrk="1" latinLnBrk="0" hangingPunct="1">
      <a:defRPr sz="1800" kern="1200">
        <a:solidFill>
          <a:schemeClr val="tx1"/>
        </a:solidFill>
        <a:latin typeface="+mn-lt"/>
        <a:ea typeface="+mn-ea"/>
        <a:cs typeface="+mn-cs"/>
      </a:defRPr>
    </a:lvl6pPr>
    <a:lvl7pPr marL="2743178" algn="l" defTabSz="914393" rtl="0" eaLnBrk="1" latinLnBrk="0" hangingPunct="1">
      <a:defRPr sz="1800" kern="1200">
        <a:solidFill>
          <a:schemeClr val="tx1"/>
        </a:solidFill>
        <a:latin typeface="+mn-lt"/>
        <a:ea typeface="+mn-ea"/>
        <a:cs typeface="+mn-cs"/>
      </a:defRPr>
    </a:lvl7pPr>
    <a:lvl8pPr marL="3200374" algn="l" defTabSz="914393" rtl="0" eaLnBrk="1" latinLnBrk="0" hangingPunct="1">
      <a:defRPr sz="1800" kern="1200">
        <a:solidFill>
          <a:schemeClr val="tx1"/>
        </a:solidFill>
        <a:latin typeface="+mn-lt"/>
        <a:ea typeface="+mn-ea"/>
        <a:cs typeface="+mn-cs"/>
      </a:defRPr>
    </a:lvl8pPr>
    <a:lvl9pPr marL="3657571" algn="l" defTabSz="91439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059" autoAdjust="0"/>
  </p:normalViewPr>
  <p:slideViewPr>
    <p:cSldViewPr>
      <p:cViewPr varScale="1">
        <p:scale>
          <a:sx n="84" d="100"/>
          <a:sy n="84" d="100"/>
        </p:scale>
        <p:origin x="150" y="150"/>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977681-0250-4A0E-BD44-13FAA8A517A9}" type="datetimeFigureOut">
              <a:rPr lang="en-US" smtClean="0"/>
              <a:t>2/19/2025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B962D6-418A-42F7-89EA-CC885DAC56F8}" type="slidenum">
              <a:rPr lang="en-US" smtClean="0"/>
              <a:t>‹#›</a:t>
            </a:fld>
            <a:endParaRPr lang="en-US"/>
          </a:p>
        </p:txBody>
      </p:sp>
    </p:spTree>
    <p:extLst>
      <p:ext uri="{BB962C8B-B14F-4D97-AF65-F5344CB8AC3E}">
        <p14:creationId xmlns:p14="http://schemas.microsoft.com/office/powerpoint/2010/main" val="186478673"/>
      </p:ext>
    </p:extLst>
  </p:cSld>
  <p:clrMap bg1="lt1" tx1="dk1" bg2="lt2" tx2="dk2" accent1="accent1" accent2="accent2" accent3="accent3" accent4="accent4" accent5="accent5" accent6="accent6" hlink="hlink" folHlink="folHlink"/>
  <p:notesStyle>
    <a:lvl1pPr marL="0" algn="l" defTabSz="914393" rtl="0" eaLnBrk="1" latinLnBrk="0" hangingPunct="1">
      <a:defRPr sz="1200" kern="1200">
        <a:solidFill>
          <a:schemeClr val="tx1"/>
        </a:solidFill>
        <a:latin typeface="+mn-lt"/>
        <a:ea typeface="+mn-ea"/>
        <a:cs typeface="+mn-cs"/>
      </a:defRPr>
    </a:lvl1pPr>
    <a:lvl2pPr marL="457196" algn="l" defTabSz="914393" rtl="0" eaLnBrk="1" latinLnBrk="0" hangingPunct="1">
      <a:defRPr sz="1200" kern="1200">
        <a:solidFill>
          <a:schemeClr val="tx1"/>
        </a:solidFill>
        <a:latin typeface="+mn-lt"/>
        <a:ea typeface="+mn-ea"/>
        <a:cs typeface="+mn-cs"/>
      </a:defRPr>
    </a:lvl2pPr>
    <a:lvl3pPr marL="914393" algn="l" defTabSz="914393" rtl="0" eaLnBrk="1" latinLnBrk="0" hangingPunct="1">
      <a:defRPr sz="1200" kern="1200">
        <a:solidFill>
          <a:schemeClr val="tx1"/>
        </a:solidFill>
        <a:latin typeface="+mn-lt"/>
        <a:ea typeface="+mn-ea"/>
        <a:cs typeface="+mn-cs"/>
      </a:defRPr>
    </a:lvl3pPr>
    <a:lvl4pPr marL="1371589" algn="l" defTabSz="914393" rtl="0" eaLnBrk="1" latinLnBrk="0" hangingPunct="1">
      <a:defRPr sz="1200" kern="1200">
        <a:solidFill>
          <a:schemeClr val="tx1"/>
        </a:solidFill>
        <a:latin typeface="+mn-lt"/>
        <a:ea typeface="+mn-ea"/>
        <a:cs typeface="+mn-cs"/>
      </a:defRPr>
    </a:lvl4pPr>
    <a:lvl5pPr marL="1828785" algn="l" defTabSz="914393" rtl="0" eaLnBrk="1" latinLnBrk="0" hangingPunct="1">
      <a:defRPr sz="1200" kern="1200">
        <a:solidFill>
          <a:schemeClr val="tx1"/>
        </a:solidFill>
        <a:latin typeface="+mn-lt"/>
        <a:ea typeface="+mn-ea"/>
        <a:cs typeface="+mn-cs"/>
      </a:defRPr>
    </a:lvl5pPr>
    <a:lvl6pPr marL="2285982" algn="l" defTabSz="914393" rtl="0" eaLnBrk="1" latinLnBrk="0" hangingPunct="1">
      <a:defRPr sz="1200" kern="1200">
        <a:solidFill>
          <a:schemeClr val="tx1"/>
        </a:solidFill>
        <a:latin typeface="+mn-lt"/>
        <a:ea typeface="+mn-ea"/>
        <a:cs typeface="+mn-cs"/>
      </a:defRPr>
    </a:lvl6pPr>
    <a:lvl7pPr marL="2743178" algn="l" defTabSz="914393" rtl="0" eaLnBrk="1" latinLnBrk="0" hangingPunct="1">
      <a:defRPr sz="1200" kern="1200">
        <a:solidFill>
          <a:schemeClr val="tx1"/>
        </a:solidFill>
        <a:latin typeface="+mn-lt"/>
        <a:ea typeface="+mn-ea"/>
        <a:cs typeface="+mn-cs"/>
      </a:defRPr>
    </a:lvl7pPr>
    <a:lvl8pPr marL="3200374" algn="l" defTabSz="914393" rtl="0" eaLnBrk="1" latinLnBrk="0" hangingPunct="1">
      <a:defRPr sz="1200" kern="1200">
        <a:solidFill>
          <a:schemeClr val="tx1"/>
        </a:solidFill>
        <a:latin typeface="+mn-lt"/>
        <a:ea typeface="+mn-ea"/>
        <a:cs typeface="+mn-cs"/>
      </a:defRPr>
    </a:lvl8pPr>
    <a:lvl9pPr marL="3657571" algn="l" defTabSz="91439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a:xfrm>
            <a:off x="914400" y="3200400"/>
            <a:ext cx="5486400" cy="4114800"/>
          </a:xfrm>
        </p:spPr>
        <p:txBody>
          <a:bodyPr/>
          <a:lstStyle/>
          <a:p>
            <a:pPr>
              <a:lnSpc>
                <a:spcPct val="150000"/>
              </a:lnSpc>
              <a:spcBef>
                <a:spcPts val="200"/>
              </a:spcBef>
              <a:spcAft>
                <a:spcPts val="200"/>
              </a:spcAft>
            </a:pPr>
            <a:endParaRPr lang="en-US" sz="1600" b="0" i="0" dirty="0">
              <a:solidFill>
                <a:srgbClr val="FF0000"/>
              </a:solidFill>
              <a:effectLst/>
              <a:latin typeface="Times New Roman" panose="02020603050405020304" pitchFamily="18" charset="0"/>
              <a:ea typeface="Calibri"/>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71B2431-D351-4C6E-A3CF-9DFAC0E3E050}" type="slidenum">
              <a:rPr lang="cs-CZ" smtClean="0">
                <a:solidFill>
                  <a:prstClr val="black"/>
                </a:solidFill>
              </a:rPr>
              <a:pPr/>
              <a:t>1</a:t>
            </a:fld>
            <a:endParaRPr lang="cs-CZ">
              <a:solidFill>
                <a:prstClr val="black"/>
              </a:solidFill>
            </a:endParaRPr>
          </a:p>
        </p:txBody>
      </p:sp>
    </p:spTree>
    <p:extLst>
      <p:ext uri="{BB962C8B-B14F-4D97-AF65-F5344CB8AC3E}">
        <p14:creationId xmlns:p14="http://schemas.microsoft.com/office/powerpoint/2010/main" val="1209993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8329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latin typeface="字魂59号-创粗黑"/>
              <a:ea typeface="字魂59号-创粗黑"/>
            </a:endParaRPr>
          </a:p>
        </p:txBody>
      </p:sp>
      <p:sp>
        <p:nvSpPr>
          <p:cNvPr id="183300" name="灯片编号占位符 3"/>
          <p:cNvSpPr txBox="1">
            <a:spLocks noGrp="1"/>
          </p:cNvSpPr>
          <p:nvPr/>
        </p:nvSpPr>
        <p:spPr bwMode="auto">
          <a:xfrm>
            <a:off x="3884923" y="8685878"/>
            <a:ext cx="2971544" cy="458122"/>
          </a:xfrm>
          <a:prstGeom prst="rect">
            <a:avLst/>
          </a:prstGeom>
          <a:noFill/>
          <a:ln w="9525">
            <a:noFill/>
            <a:miter lim="800000"/>
            <a:headEnd/>
            <a:tailEnd/>
          </a:ln>
        </p:spPr>
        <p:txBody>
          <a:bodyPr lIns="84390" tIns="42195" rIns="84390" bIns="42195" anchor="b"/>
          <a:lstStyle/>
          <a:p>
            <a:pPr algn="r"/>
            <a:fld id="{F27B3560-CF3E-47C9-96D0-CEE98A220F4D}" type="slidenum">
              <a:rPr lang="zh-CN" altLang="en-US" sz="1100">
                <a:latin typeface="字魂59号-创粗黑"/>
                <a:ea typeface="字魂59号-创粗黑"/>
                <a:cs typeface="字魂59号-创粗黑"/>
              </a:rPr>
              <a:pPr algn="r"/>
              <a:t>4</a:t>
            </a:fld>
            <a:endParaRPr lang="en-US" altLang="zh-CN" sz="1100">
              <a:latin typeface="字魂59号-创粗黑"/>
              <a:ea typeface="字魂59号-创粗黑"/>
              <a:cs typeface="字魂59号-创粗黑"/>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381000" y="685800"/>
            <a:ext cx="6096000" cy="3429000"/>
          </a:xfrm>
          <a:ln/>
        </p:spPr>
      </p:sp>
      <p:sp>
        <p:nvSpPr>
          <p:cNvPr id="46083" name="Notes Placeholder 2"/>
          <p:cNvSpPr>
            <a:spLocks noGrp="1"/>
          </p:cNvSpPr>
          <p:nvPr>
            <p:ph type="body" idx="1"/>
          </p:nvPr>
        </p:nvSpPr>
        <p:spPr>
          <a:noFill/>
          <a:ln/>
        </p:spPr>
        <p:txBody>
          <a:bodyPr/>
          <a:lstStyle/>
          <a:p>
            <a:endParaRPr lang="en-US" altLang="en-US">
              <a:latin typeface="Arial" pitchFamily="34" charset="0"/>
            </a:endParaRPr>
          </a:p>
        </p:txBody>
      </p:sp>
      <p:sp>
        <p:nvSpPr>
          <p:cNvPr id="46084" name="Slide Number Placeholder 3"/>
          <p:cNvSpPr>
            <a:spLocks noGrp="1"/>
          </p:cNvSpPr>
          <p:nvPr>
            <p:ph type="sldNum" sz="quarter" idx="5"/>
          </p:nvPr>
        </p:nvSpPr>
        <p:spPr>
          <a:noFill/>
        </p:spPr>
        <p:txBody>
          <a:bodyPr/>
          <a:lstStyle/>
          <a:p>
            <a:fld id="{2FEA8042-492B-4F76-A8D9-F53FAFAB12E1}" type="slidenum">
              <a:rPr lang="en-US" altLang="en-US" smtClean="0">
                <a:latin typeface="Arial" pitchFamily="34" charset="0"/>
              </a:rPr>
              <a:pPr/>
              <a:t>32</a:t>
            </a:fld>
            <a:endParaRPr lang="en-US" altLang="en-US">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5"/>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96" indent="0" algn="ctr">
              <a:buNone/>
              <a:defRPr>
                <a:solidFill>
                  <a:schemeClr val="tx1">
                    <a:tint val="75000"/>
                  </a:schemeClr>
                </a:solidFill>
              </a:defRPr>
            </a:lvl2pPr>
            <a:lvl3pPr marL="914393" indent="0" algn="ctr">
              <a:buNone/>
              <a:defRPr>
                <a:solidFill>
                  <a:schemeClr val="tx1">
                    <a:tint val="75000"/>
                  </a:schemeClr>
                </a:solidFill>
              </a:defRPr>
            </a:lvl3pPr>
            <a:lvl4pPr marL="1371589" indent="0" algn="ctr">
              <a:buNone/>
              <a:defRPr>
                <a:solidFill>
                  <a:schemeClr val="tx1">
                    <a:tint val="75000"/>
                  </a:schemeClr>
                </a:solidFill>
              </a:defRPr>
            </a:lvl4pPr>
            <a:lvl5pPr marL="1828785" indent="0" algn="ctr">
              <a:buNone/>
              <a:defRPr>
                <a:solidFill>
                  <a:schemeClr val="tx1">
                    <a:tint val="75000"/>
                  </a:schemeClr>
                </a:solidFill>
              </a:defRPr>
            </a:lvl5pPr>
            <a:lvl6pPr marL="2285982" indent="0" algn="ctr">
              <a:buNone/>
              <a:defRPr>
                <a:solidFill>
                  <a:schemeClr val="tx1">
                    <a:tint val="75000"/>
                  </a:schemeClr>
                </a:solidFill>
              </a:defRPr>
            </a:lvl6pPr>
            <a:lvl7pPr marL="2743178" indent="0" algn="ctr">
              <a:buNone/>
              <a:defRPr>
                <a:solidFill>
                  <a:schemeClr val="tx1">
                    <a:tint val="75000"/>
                  </a:schemeClr>
                </a:solidFill>
              </a:defRPr>
            </a:lvl7pPr>
            <a:lvl8pPr marL="3200374" indent="0" algn="ctr">
              <a:buNone/>
              <a:defRPr>
                <a:solidFill>
                  <a:schemeClr val="tx1">
                    <a:tint val="75000"/>
                  </a:schemeClr>
                </a:solidFill>
              </a:defRPr>
            </a:lvl8pPr>
            <a:lvl9pPr marL="365757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BDDAB5F-A1B3-44A1-861D-10B055ED5FC2}"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73FF52-1D3C-417D-A69D-FF04B73C3C36}" type="slidenum">
              <a:rPr lang="en-US" smtClean="0"/>
              <a:t>‹#›</a:t>
            </a:fld>
            <a:endParaRPr lang="en-US"/>
          </a:p>
        </p:txBody>
      </p:sp>
    </p:spTree>
    <p:extLst>
      <p:ext uri="{BB962C8B-B14F-4D97-AF65-F5344CB8AC3E}">
        <p14:creationId xmlns:p14="http://schemas.microsoft.com/office/powerpoint/2010/main" val="1254097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DDAB5F-A1B3-44A1-861D-10B055ED5FC2}"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73FF52-1D3C-417D-A69D-FF04B73C3C36}" type="slidenum">
              <a:rPr lang="en-US" smtClean="0"/>
              <a:t>‹#›</a:t>
            </a:fld>
            <a:endParaRPr lang="en-US"/>
          </a:p>
        </p:txBody>
      </p:sp>
    </p:spTree>
    <p:extLst>
      <p:ext uri="{BB962C8B-B14F-4D97-AF65-F5344CB8AC3E}">
        <p14:creationId xmlns:p14="http://schemas.microsoft.com/office/powerpoint/2010/main" val="1652600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005"/>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005"/>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DDAB5F-A1B3-44A1-861D-10B055ED5FC2}"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73FF52-1D3C-417D-A69D-FF04B73C3C36}" type="slidenum">
              <a:rPr lang="en-US" smtClean="0"/>
              <a:t>‹#›</a:t>
            </a:fld>
            <a:endParaRPr lang="en-US"/>
          </a:p>
        </p:txBody>
      </p:sp>
    </p:spTree>
    <p:extLst>
      <p:ext uri="{BB962C8B-B14F-4D97-AF65-F5344CB8AC3E}">
        <p14:creationId xmlns:p14="http://schemas.microsoft.com/office/powerpoint/2010/main" val="56483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43769BC-958D-47AD-B849-D6EB939647F6}" type="datetimeFigureOut">
              <a:rPr lang="en-US" altLang="en-US"/>
              <a:pPr>
                <a:defRPr/>
              </a:pPr>
              <a:t>2/19/2025</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BD97B245-7F04-4BED-AF1A-1DAC04DC937B}" type="slidenum">
              <a:rPr lang="en-US" altLang="en-US"/>
              <a:pPr>
                <a:defRPr/>
              </a:pPr>
              <a:t>‹#›</a:t>
            </a:fld>
            <a:endParaRPr lang="en-US" altLang="en-US"/>
          </a:p>
        </p:txBody>
      </p:sp>
    </p:spTree>
    <p:extLst>
      <p:ext uri="{BB962C8B-B14F-4D97-AF65-F5344CB8AC3E}">
        <p14:creationId xmlns:p14="http://schemas.microsoft.com/office/powerpoint/2010/main" val="38123706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6500"/>
            </a:lvl1pPr>
          </a:lstStyle>
          <a:p>
            <a:r>
              <a:rPr lang="en-US"/>
              <a:t>Click to edit Master title style</a:t>
            </a:r>
            <a:endParaRPr lang="en-US" dirty="0"/>
          </a:p>
        </p:txBody>
      </p:sp>
      <p:sp>
        <p:nvSpPr>
          <p:cNvPr id="3" name="Subtitle 2"/>
          <p:cNvSpPr>
            <a:spLocks noGrp="1"/>
          </p:cNvSpPr>
          <p:nvPr>
            <p:ph type="subTitle" idx="1"/>
          </p:nvPr>
        </p:nvSpPr>
        <p:spPr>
          <a:xfrm>
            <a:off x="1143000" y="2701558"/>
            <a:ext cx="6858000" cy="1241822"/>
          </a:xfrm>
        </p:spPr>
        <p:txBody>
          <a:bodyPr/>
          <a:lstStyle>
            <a:lvl1pPr marL="0" indent="0" algn="ctr">
              <a:buNone/>
              <a:defRPr sz="2600"/>
            </a:lvl1pPr>
            <a:lvl2pPr marL="492078" indent="0" algn="ctr">
              <a:buNone/>
              <a:defRPr sz="2100"/>
            </a:lvl2pPr>
            <a:lvl3pPr marL="984161" indent="0" algn="ctr">
              <a:buNone/>
              <a:defRPr sz="2000"/>
            </a:lvl3pPr>
            <a:lvl4pPr marL="1476238" indent="0" algn="ctr">
              <a:buNone/>
              <a:defRPr sz="1800"/>
            </a:lvl4pPr>
            <a:lvl5pPr marL="1968320" indent="0" algn="ctr">
              <a:buNone/>
              <a:defRPr sz="1800"/>
            </a:lvl5pPr>
            <a:lvl6pPr marL="2460395" indent="0" algn="ctr">
              <a:buNone/>
              <a:defRPr sz="1800"/>
            </a:lvl6pPr>
            <a:lvl7pPr marL="2952472" indent="0" algn="ctr">
              <a:buNone/>
              <a:defRPr sz="1800"/>
            </a:lvl7pPr>
            <a:lvl8pPr marL="3444552" indent="0" algn="ctr">
              <a:buNone/>
              <a:defRPr sz="1800"/>
            </a:lvl8pPr>
            <a:lvl9pPr marL="3936633"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smtClean="0"/>
            </a:lvl1pPr>
          </a:lstStyle>
          <a:p>
            <a:pPr>
              <a:defRPr/>
            </a:pPr>
            <a:fld id="{47DB4EDB-60A6-4705-A264-507A250D0811}" type="datetimeFigureOut">
              <a:rPr lang="fr-FR" altLang="en-US"/>
              <a:pPr>
                <a:defRPr/>
              </a:pPr>
              <a:t>19/02/2025</a:t>
            </a:fld>
            <a:endParaRPr lang="fr-FR" altLang="en-US"/>
          </a:p>
        </p:txBody>
      </p:sp>
      <p:sp>
        <p:nvSpPr>
          <p:cNvPr id="5" name="Footer Placeholder 4"/>
          <p:cNvSpPr>
            <a:spLocks noGrp="1"/>
          </p:cNvSpPr>
          <p:nvPr>
            <p:ph type="ftr" sz="quarter" idx="11"/>
          </p:nvPr>
        </p:nvSpPr>
        <p:spPr/>
        <p:txBody>
          <a:bodyPr/>
          <a:lstStyle>
            <a:lvl1pPr>
              <a:defRPr smtClean="0"/>
            </a:lvl1pPr>
          </a:lstStyle>
          <a:p>
            <a:pPr>
              <a:defRPr/>
            </a:pPr>
            <a:endParaRPr lang="fr-FR" altLang="en-US"/>
          </a:p>
        </p:txBody>
      </p:sp>
      <p:sp>
        <p:nvSpPr>
          <p:cNvPr id="6" name="Slide Number Placeholder 5"/>
          <p:cNvSpPr>
            <a:spLocks noGrp="1"/>
          </p:cNvSpPr>
          <p:nvPr>
            <p:ph type="sldNum" sz="quarter" idx="12"/>
          </p:nvPr>
        </p:nvSpPr>
        <p:spPr/>
        <p:txBody>
          <a:bodyPr/>
          <a:lstStyle>
            <a:lvl1pPr>
              <a:defRPr smtClean="0"/>
            </a:lvl1pPr>
          </a:lstStyle>
          <a:p>
            <a:pPr>
              <a:defRPr/>
            </a:pPr>
            <a:fld id="{B99ACD69-8B8D-462B-BB70-F8F637EB9EB0}" type="slidenum">
              <a:rPr lang="fr-FR" altLang="en-US"/>
              <a:pPr>
                <a:defRPr/>
              </a:pPr>
              <a:t>‹#›</a:t>
            </a:fld>
            <a:endParaRPr lang="fr-FR" altLang="en-US"/>
          </a:p>
        </p:txBody>
      </p:sp>
    </p:spTree>
    <p:extLst>
      <p:ext uri="{BB962C8B-B14F-4D97-AF65-F5344CB8AC3E}">
        <p14:creationId xmlns:p14="http://schemas.microsoft.com/office/powerpoint/2010/main" val="4188045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fld id="{AFF97C11-EA17-4B20-B6DC-5A57DB9B6B71}" type="datetimeFigureOut">
              <a:rPr lang="fr-FR" altLang="en-US"/>
              <a:pPr>
                <a:defRPr/>
              </a:pPr>
              <a:t>19/02/2025</a:t>
            </a:fld>
            <a:endParaRPr lang="fr-FR" altLang="en-US"/>
          </a:p>
        </p:txBody>
      </p:sp>
      <p:sp>
        <p:nvSpPr>
          <p:cNvPr id="3" name="Footer Placeholder 2"/>
          <p:cNvSpPr>
            <a:spLocks noGrp="1"/>
          </p:cNvSpPr>
          <p:nvPr>
            <p:ph type="ftr" sz="quarter" idx="11"/>
          </p:nvPr>
        </p:nvSpPr>
        <p:spPr/>
        <p:txBody>
          <a:bodyPr/>
          <a:lstStyle>
            <a:lvl1pPr>
              <a:defRPr smtClean="0"/>
            </a:lvl1pPr>
          </a:lstStyle>
          <a:p>
            <a:pPr>
              <a:defRPr/>
            </a:pPr>
            <a:endParaRPr lang="fr-FR" altLang="en-US"/>
          </a:p>
        </p:txBody>
      </p:sp>
      <p:sp>
        <p:nvSpPr>
          <p:cNvPr id="4" name="Slide Number Placeholder 3"/>
          <p:cNvSpPr>
            <a:spLocks noGrp="1"/>
          </p:cNvSpPr>
          <p:nvPr>
            <p:ph type="sldNum" sz="quarter" idx="12"/>
          </p:nvPr>
        </p:nvSpPr>
        <p:spPr/>
        <p:txBody>
          <a:bodyPr/>
          <a:lstStyle>
            <a:lvl1pPr>
              <a:defRPr smtClean="0"/>
            </a:lvl1pPr>
          </a:lstStyle>
          <a:p>
            <a:pPr>
              <a:defRPr/>
            </a:pPr>
            <a:fld id="{321918C4-4FEF-467F-B2B5-F34E40214B86}" type="slidenum">
              <a:rPr lang="fr-FR" altLang="en-US"/>
              <a:pPr>
                <a:defRPr/>
              </a:pPr>
              <a:t>‹#›</a:t>
            </a:fld>
            <a:endParaRPr lang="fr-FR" altLang="en-US"/>
          </a:p>
        </p:txBody>
      </p:sp>
    </p:spTree>
    <p:extLst>
      <p:ext uri="{BB962C8B-B14F-4D97-AF65-F5344CB8AC3E}">
        <p14:creationId xmlns:p14="http://schemas.microsoft.com/office/powerpoint/2010/main" val="2651184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E811432-9264-407C-9B36-56643A16915E}"/>
              </a:ext>
            </a:extLst>
          </p:cNvPr>
          <p:cNvPicPr>
            <a:picLocks noChangeAspect="1"/>
          </p:cNvPicPr>
          <p:nvPr userDrawn="1"/>
        </p:nvPicPr>
        <p:blipFill>
          <a:blip r:embed="rId2"/>
          <a:stretch>
            <a:fillRect/>
          </a:stretch>
        </p:blipFill>
        <p:spPr>
          <a:xfrm>
            <a:off x="0" y="1"/>
            <a:ext cx="9144000" cy="5138438"/>
          </a:xfrm>
          <a:prstGeom prst="rect">
            <a:avLst/>
          </a:prstGeom>
        </p:spPr>
      </p:pic>
    </p:spTree>
    <p:extLst>
      <p:ext uri="{BB962C8B-B14F-4D97-AF65-F5344CB8AC3E}">
        <p14:creationId xmlns:p14="http://schemas.microsoft.com/office/powerpoint/2010/main" val="1979952358"/>
      </p:ext>
    </p:extLst>
  </p:cSld>
  <p:clrMapOvr>
    <a:masterClrMapping/>
  </p:clrMapOvr>
  <mc:AlternateContent xmlns:mc="http://schemas.openxmlformats.org/markup-compatibility/2006" xmlns:p14="http://schemas.microsoft.com/office/powerpoint/2010/main">
    <mc:Choice Requires="p14">
      <p:transition spd="slow" p14:dur="3000" advTm="0">
        <p:random/>
      </p:transition>
    </mc:Choice>
    <mc:Fallback xmlns="">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DDAB5F-A1B3-44A1-861D-10B055ED5FC2}"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73FF52-1D3C-417D-A69D-FF04B73C3C36}" type="slidenum">
              <a:rPr lang="en-US" smtClean="0"/>
              <a:t>‹#›</a:t>
            </a:fld>
            <a:endParaRPr lang="en-US"/>
          </a:p>
        </p:txBody>
      </p:sp>
    </p:spTree>
    <p:extLst>
      <p:ext uri="{BB962C8B-B14F-4D97-AF65-F5344CB8AC3E}">
        <p14:creationId xmlns:p14="http://schemas.microsoft.com/office/powerpoint/2010/main" val="2222766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202"/>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42"/>
            <a:ext cx="7772400" cy="1125140"/>
          </a:xfrm>
        </p:spPr>
        <p:txBody>
          <a:bodyPr anchor="b"/>
          <a:lstStyle>
            <a:lvl1pPr marL="0" indent="0">
              <a:buNone/>
              <a:defRPr sz="2000">
                <a:solidFill>
                  <a:schemeClr val="tx1">
                    <a:tint val="75000"/>
                  </a:schemeClr>
                </a:solidFill>
              </a:defRPr>
            </a:lvl1pPr>
            <a:lvl2pPr marL="457196" indent="0">
              <a:buNone/>
              <a:defRPr sz="1800">
                <a:solidFill>
                  <a:schemeClr val="tx1">
                    <a:tint val="75000"/>
                  </a:schemeClr>
                </a:solidFill>
              </a:defRPr>
            </a:lvl2pPr>
            <a:lvl3pPr marL="914393" indent="0">
              <a:buNone/>
              <a:defRPr sz="1600">
                <a:solidFill>
                  <a:schemeClr val="tx1">
                    <a:tint val="75000"/>
                  </a:schemeClr>
                </a:solidFill>
              </a:defRPr>
            </a:lvl3pPr>
            <a:lvl4pPr marL="1371589" indent="0">
              <a:buNone/>
              <a:defRPr sz="1400">
                <a:solidFill>
                  <a:schemeClr val="tx1">
                    <a:tint val="75000"/>
                  </a:schemeClr>
                </a:solidFill>
              </a:defRPr>
            </a:lvl4pPr>
            <a:lvl5pPr marL="1828785" indent="0">
              <a:buNone/>
              <a:defRPr sz="1400">
                <a:solidFill>
                  <a:schemeClr val="tx1">
                    <a:tint val="75000"/>
                  </a:schemeClr>
                </a:solidFill>
              </a:defRPr>
            </a:lvl5pPr>
            <a:lvl6pPr marL="2285982" indent="0">
              <a:buNone/>
              <a:defRPr sz="1400">
                <a:solidFill>
                  <a:schemeClr val="tx1">
                    <a:tint val="75000"/>
                  </a:schemeClr>
                </a:solidFill>
              </a:defRPr>
            </a:lvl6pPr>
            <a:lvl7pPr marL="2743178" indent="0">
              <a:buNone/>
              <a:defRPr sz="1400">
                <a:solidFill>
                  <a:schemeClr val="tx1">
                    <a:tint val="75000"/>
                  </a:schemeClr>
                </a:solidFill>
              </a:defRPr>
            </a:lvl7pPr>
            <a:lvl8pPr marL="3200374" indent="0">
              <a:buNone/>
              <a:defRPr sz="1400">
                <a:solidFill>
                  <a:schemeClr val="tx1">
                    <a:tint val="75000"/>
                  </a:schemeClr>
                </a:solidFill>
              </a:defRPr>
            </a:lvl8pPr>
            <a:lvl9pPr marL="365757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DDAB5F-A1B3-44A1-861D-10B055ED5FC2}"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73FF52-1D3C-417D-A69D-FF04B73C3C36}" type="slidenum">
              <a:rPr lang="en-US" smtClean="0"/>
              <a:t>‹#›</a:t>
            </a:fld>
            <a:endParaRPr lang="en-US"/>
          </a:p>
        </p:txBody>
      </p:sp>
    </p:spTree>
    <p:extLst>
      <p:ext uri="{BB962C8B-B14F-4D97-AF65-F5344CB8AC3E}">
        <p14:creationId xmlns:p14="http://schemas.microsoft.com/office/powerpoint/2010/main" val="3731678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BDDAB5F-A1B3-44A1-861D-10B055ED5FC2}"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73FF52-1D3C-417D-A69D-FF04B73C3C36}" type="slidenum">
              <a:rPr lang="en-US" smtClean="0"/>
              <a:t>‹#›</a:t>
            </a:fld>
            <a:endParaRPr lang="en-US"/>
          </a:p>
        </p:txBody>
      </p:sp>
    </p:spTree>
    <p:extLst>
      <p:ext uri="{BB962C8B-B14F-4D97-AF65-F5344CB8AC3E}">
        <p14:creationId xmlns:p14="http://schemas.microsoft.com/office/powerpoint/2010/main" val="2478440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96" indent="0">
              <a:buNone/>
              <a:defRPr sz="2000" b="1"/>
            </a:lvl2pPr>
            <a:lvl3pPr marL="914393" indent="0">
              <a:buNone/>
              <a:defRPr sz="1800" b="1"/>
            </a:lvl3pPr>
            <a:lvl4pPr marL="1371589" indent="0">
              <a:buNone/>
              <a:defRPr sz="1600" b="1"/>
            </a:lvl4pPr>
            <a:lvl5pPr marL="1828785" indent="0">
              <a:buNone/>
              <a:defRPr sz="1600" b="1"/>
            </a:lvl5pPr>
            <a:lvl6pPr marL="2285982" indent="0">
              <a:buNone/>
              <a:defRPr sz="1600" b="1"/>
            </a:lvl6pPr>
            <a:lvl7pPr marL="2743178" indent="0">
              <a:buNone/>
              <a:defRPr sz="1600" b="1"/>
            </a:lvl7pPr>
            <a:lvl8pPr marL="3200374" indent="0">
              <a:buNone/>
              <a:defRPr sz="1600" b="1"/>
            </a:lvl8pPr>
            <a:lvl9pPr marL="365757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4" y="1151335"/>
            <a:ext cx="4041775" cy="479822"/>
          </a:xfrm>
        </p:spPr>
        <p:txBody>
          <a:bodyPr anchor="b"/>
          <a:lstStyle>
            <a:lvl1pPr marL="0" indent="0">
              <a:buNone/>
              <a:defRPr sz="2400" b="1"/>
            </a:lvl1pPr>
            <a:lvl2pPr marL="457196" indent="0">
              <a:buNone/>
              <a:defRPr sz="2000" b="1"/>
            </a:lvl2pPr>
            <a:lvl3pPr marL="914393" indent="0">
              <a:buNone/>
              <a:defRPr sz="1800" b="1"/>
            </a:lvl3pPr>
            <a:lvl4pPr marL="1371589" indent="0">
              <a:buNone/>
              <a:defRPr sz="1600" b="1"/>
            </a:lvl4pPr>
            <a:lvl5pPr marL="1828785" indent="0">
              <a:buNone/>
              <a:defRPr sz="1600" b="1"/>
            </a:lvl5pPr>
            <a:lvl6pPr marL="2285982" indent="0">
              <a:buNone/>
              <a:defRPr sz="1600" b="1"/>
            </a:lvl6pPr>
            <a:lvl7pPr marL="2743178" indent="0">
              <a:buNone/>
              <a:defRPr sz="1600" b="1"/>
            </a:lvl7pPr>
            <a:lvl8pPr marL="3200374" indent="0">
              <a:buNone/>
              <a:defRPr sz="1600" b="1"/>
            </a:lvl8pPr>
            <a:lvl9pPr marL="365757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4"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BDDAB5F-A1B3-44A1-861D-10B055ED5FC2}" type="datetimeFigureOut">
              <a:rPr lang="en-US" smtClean="0"/>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73FF52-1D3C-417D-A69D-FF04B73C3C36}" type="slidenum">
              <a:rPr lang="en-US" smtClean="0"/>
              <a:t>‹#›</a:t>
            </a:fld>
            <a:endParaRPr lang="en-US"/>
          </a:p>
        </p:txBody>
      </p:sp>
    </p:spTree>
    <p:extLst>
      <p:ext uri="{BB962C8B-B14F-4D97-AF65-F5344CB8AC3E}">
        <p14:creationId xmlns:p14="http://schemas.microsoft.com/office/powerpoint/2010/main" val="2485261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BDDAB5F-A1B3-44A1-861D-10B055ED5FC2}" type="datetimeFigureOut">
              <a:rPr lang="en-US" smtClean="0"/>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73FF52-1D3C-417D-A69D-FF04B73C3C36}" type="slidenum">
              <a:rPr lang="en-US" smtClean="0"/>
              <a:t>‹#›</a:t>
            </a:fld>
            <a:endParaRPr lang="en-US"/>
          </a:p>
        </p:txBody>
      </p:sp>
    </p:spTree>
    <p:extLst>
      <p:ext uri="{BB962C8B-B14F-4D97-AF65-F5344CB8AC3E}">
        <p14:creationId xmlns:p14="http://schemas.microsoft.com/office/powerpoint/2010/main" val="808135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DDAB5F-A1B3-44A1-861D-10B055ED5FC2}" type="datetimeFigureOut">
              <a:rPr lang="en-US" smtClean="0"/>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73FF52-1D3C-417D-A69D-FF04B73C3C36}" type="slidenum">
              <a:rPr lang="en-US" smtClean="0"/>
              <a:t>‹#›</a:t>
            </a:fld>
            <a:endParaRPr lang="en-US"/>
          </a:p>
        </p:txBody>
      </p:sp>
    </p:spTree>
    <p:extLst>
      <p:ext uri="{BB962C8B-B14F-4D97-AF65-F5344CB8AC3E}">
        <p14:creationId xmlns:p14="http://schemas.microsoft.com/office/powerpoint/2010/main" val="3187892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8"/>
            <a:ext cx="3008313" cy="3518297"/>
          </a:xfrm>
        </p:spPr>
        <p:txBody>
          <a:bodyPr/>
          <a:lstStyle>
            <a:lvl1pPr marL="0" indent="0">
              <a:buNone/>
              <a:defRPr sz="1400"/>
            </a:lvl1pPr>
            <a:lvl2pPr marL="457196" indent="0">
              <a:buNone/>
              <a:defRPr sz="1200"/>
            </a:lvl2pPr>
            <a:lvl3pPr marL="914393" indent="0">
              <a:buNone/>
              <a:defRPr sz="1000"/>
            </a:lvl3pPr>
            <a:lvl4pPr marL="1371589" indent="0">
              <a:buNone/>
              <a:defRPr sz="900"/>
            </a:lvl4pPr>
            <a:lvl5pPr marL="1828785" indent="0">
              <a:buNone/>
              <a:defRPr sz="900"/>
            </a:lvl5pPr>
            <a:lvl6pPr marL="2285982" indent="0">
              <a:buNone/>
              <a:defRPr sz="900"/>
            </a:lvl6pPr>
            <a:lvl7pPr marL="2743178" indent="0">
              <a:buNone/>
              <a:defRPr sz="900"/>
            </a:lvl7pPr>
            <a:lvl8pPr marL="3200374" indent="0">
              <a:buNone/>
              <a:defRPr sz="900"/>
            </a:lvl8pPr>
            <a:lvl9pPr marL="365757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DDAB5F-A1B3-44A1-861D-10B055ED5FC2}"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73FF52-1D3C-417D-A69D-FF04B73C3C36}" type="slidenum">
              <a:rPr lang="en-US" smtClean="0"/>
              <a:t>‹#›</a:t>
            </a:fld>
            <a:endParaRPr lang="en-US"/>
          </a:p>
        </p:txBody>
      </p:sp>
    </p:spTree>
    <p:extLst>
      <p:ext uri="{BB962C8B-B14F-4D97-AF65-F5344CB8AC3E}">
        <p14:creationId xmlns:p14="http://schemas.microsoft.com/office/powerpoint/2010/main" val="3663768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96" indent="0">
              <a:buNone/>
              <a:defRPr sz="2800"/>
            </a:lvl2pPr>
            <a:lvl3pPr marL="914393" indent="0">
              <a:buNone/>
              <a:defRPr sz="2400"/>
            </a:lvl3pPr>
            <a:lvl4pPr marL="1371589" indent="0">
              <a:buNone/>
              <a:defRPr sz="2000"/>
            </a:lvl4pPr>
            <a:lvl5pPr marL="1828785" indent="0">
              <a:buNone/>
              <a:defRPr sz="2000"/>
            </a:lvl5pPr>
            <a:lvl6pPr marL="2285982" indent="0">
              <a:buNone/>
              <a:defRPr sz="2000"/>
            </a:lvl6pPr>
            <a:lvl7pPr marL="2743178" indent="0">
              <a:buNone/>
              <a:defRPr sz="2000"/>
            </a:lvl7pPr>
            <a:lvl8pPr marL="3200374" indent="0">
              <a:buNone/>
              <a:defRPr sz="2000"/>
            </a:lvl8pPr>
            <a:lvl9pPr marL="3657571"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96" indent="0">
              <a:buNone/>
              <a:defRPr sz="1200"/>
            </a:lvl2pPr>
            <a:lvl3pPr marL="914393" indent="0">
              <a:buNone/>
              <a:defRPr sz="1000"/>
            </a:lvl3pPr>
            <a:lvl4pPr marL="1371589" indent="0">
              <a:buNone/>
              <a:defRPr sz="900"/>
            </a:lvl4pPr>
            <a:lvl5pPr marL="1828785" indent="0">
              <a:buNone/>
              <a:defRPr sz="900"/>
            </a:lvl5pPr>
            <a:lvl6pPr marL="2285982" indent="0">
              <a:buNone/>
              <a:defRPr sz="900"/>
            </a:lvl6pPr>
            <a:lvl7pPr marL="2743178" indent="0">
              <a:buNone/>
              <a:defRPr sz="900"/>
            </a:lvl7pPr>
            <a:lvl8pPr marL="3200374" indent="0">
              <a:buNone/>
              <a:defRPr sz="900"/>
            </a:lvl8pPr>
            <a:lvl9pPr marL="365757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DDAB5F-A1B3-44A1-861D-10B055ED5FC2}"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73FF52-1D3C-417D-A69D-FF04B73C3C36}" type="slidenum">
              <a:rPr lang="en-US" smtClean="0"/>
              <a:t>‹#›</a:t>
            </a:fld>
            <a:endParaRPr lang="en-US"/>
          </a:p>
        </p:txBody>
      </p:sp>
    </p:spTree>
    <p:extLst>
      <p:ext uri="{BB962C8B-B14F-4D97-AF65-F5344CB8AC3E}">
        <p14:creationId xmlns:p14="http://schemas.microsoft.com/office/powerpoint/2010/main" val="2372620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9" tIns="45720" rIns="91439"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5"/>
            <a:ext cx="8229600" cy="3394472"/>
          </a:xfrm>
          <a:prstGeom prst="rect">
            <a:avLst/>
          </a:prstGeom>
        </p:spPr>
        <p:txBody>
          <a:bodyPr vert="horz" lIns="91439" tIns="45720" rIns="91439"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89"/>
            <a:ext cx="2133600" cy="273844"/>
          </a:xfrm>
          <a:prstGeom prst="rect">
            <a:avLst/>
          </a:prstGeom>
        </p:spPr>
        <p:txBody>
          <a:bodyPr vert="horz" lIns="91439" tIns="45720" rIns="91439" bIns="45720" rtlCol="0" anchor="ctr"/>
          <a:lstStyle>
            <a:lvl1pPr algn="l">
              <a:defRPr sz="1200">
                <a:solidFill>
                  <a:schemeClr val="tx1">
                    <a:tint val="75000"/>
                  </a:schemeClr>
                </a:solidFill>
              </a:defRPr>
            </a:lvl1pPr>
          </a:lstStyle>
          <a:p>
            <a:fld id="{BBDDAB5F-A1B3-44A1-861D-10B055ED5FC2}" type="datetimeFigureOut">
              <a:rPr lang="en-US" smtClean="0"/>
              <a:t>2/19/2025</a:t>
            </a:fld>
            <a:endParaRPr lang="en-US"/>
          </a:p>
        </p:txBody>
      </p:sp>
      <p:sp>
        <p:nvSpPr>
          <p:cNvPr id="5" name="Footer Placeholder 4"/>
          <p:cNvSpPr>
            <a:spLocks noGrp="1"/>
          </p:cNvSpPr>
          <p:nvPr>
            <p:ph type="ftr" sz="quarter" idx="3"/>
          </p:nvPr>
        </p:nvSpPr>
        <p:spPr>
          <a:xfrm>
            <a:off x="3124200" y="4767289"/>
            <a:ext cx="2895600" cy="273844"/>
          </a:xfrm>
          <a:prstGeom prst="rect">
            <a:avLst/>
          </a:prstGeom>
        </p:spPr>
        <p:txBody>
          <a:bodyPr vert="horz" lIns="91439" tIns="45720" rIns="91439"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89"/>
            <a:ext cx="2133600" cy="273844"/>
          </a:xfrm>
          <a:prstGeom prst="rect">
            <a:avLst/>
          </a:prstGeom>
        </p:spPr>
        <p:txBody>
          <a:bodyPr vert="horz" lIns="91439" tIns="45720" rIns="91439" bIns="45720" rtlCol="0" anchor="ctr"/>
          <a:lstStyle>
            <a:lvl1pPr algn="r">
              <a:defRPr sz="1200">
                <a:solidFill>
                  <a:schemeClr val="tx1">
                    <a:tint val="75000"/>
                  </a:schemeClr>
                </a:solidFill>
              </a:defRPr>
            </a:lvl1pPr>
          </a:lstStyle>
          <a:p>
            <a:fld id="{D673FF52-1D3C-417D-A69D-FF04B73C3C36}" type="slidenum">
              <a:rPr lang="en-US" smtClean="0"/>
              <a:t>‹#›</a:t>
            </a:fld>
            <a:endParaRPr lang="en-US"/>
          </a:p>
        </p:txBody>
      </p:sp>
    </p:spTree>
    <p:extLst>
      <p:ext uri="{BB962C8B-B14F-4D97-AF65-F5344CB8AC3E}">
        <p14:creationId xmlns:p14="http://schemas.microsoft.com/office/powerpoint/2010/main" val="14168306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93" rtl="0" eaLnBrk="1" latinLnBrk="0" hangingPunct="1">
        <a:spcBef>
          <a:spcPct val="0"/>
        </a:spcBef>
        <a:buNone/>
        <a:defRPr sz="4400" kern="1200">
          <a:solidFill>
            <a:schemeClr val="tx1"/>
          </a:solidFill>
          <a:latin typeface="+mj-lt"/>
          <a:ea typeface="+mj-ea"/>
          <a:cs typeface="+mj-cs"/>
        </a:defRPr>
      </a:lvl1pPr>
    </p:titleStyle>
    <p:bodyStyle>
      <a:lvl1pPr marL="342898" indent="-342898" algn="l" defTabSz="91439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44" indent="-285748" algn="l" defTabSz="91439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91" indent="-228598" algn="l" defTabSz="91439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87" indent="-228598" algn="l" defTabSz="91439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83" indent="-228598" algn="l" defTabSz="91439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80" indent="-228598" algn="l" defTabSz="9143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76" indent="-228598" algn="l" defTabSz="9143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72" indent="-228598" algn="l" defTabSz="9143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69" indent="-228598" algn="l" defTabSz="9143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93" rtl="0" eaLnBrk="1" latinLnBrk="0" hangingPunct="1">
        <a:defRPr sz="1800" kern="1200">
          <a:solidFill>
            <a:schemeClr val="tx1"/>
          </a:solidFill>
          <a:latin typeface="+mn-lt"/>
          <a:ea typeface="+mn-ea"/>
          <a:cs typeface="+mn-cs"/>
        </a:defRPr>
      </a:lvl1pPr>
      <a:lvl2pPr marL="457196" algn="l" defTabSz="914393" rtl="0" eaLnBrk="1" latinLnBrk="0" hangingPunct="1">
        <a:defRPr sz="1800" kern="1200">
          <a:solidFill>
            <a:schemeClr val="tx1"/>
          </a:solidFill>
          <a:latin typeface="+mn-lt"/>
          <a:ea typeface="+mn-ea"/>
          <a:cs typeface="+mn-cs"/>
        </a:defRPr>
      </a:lvl2pPr>
      <a:lvl3pPr marL="914393" algn="l" defTabSz="914393" rtl="0" eaLnBrk="1" latinLnBrk="0" hangingPunct="1">
        <a:defRPr sz="1800" kern="1200">
          <a:solidFill>
            <a:schemeClr val="tx1"/>
          </a:solidFill>
          <a:latin typeface="+mn-lt"/>
          <a:ea typeface="+mn-ea"/>
          <a:cs typeface="+mn-cs"/>
        </a:defRPr>
      </a:lvl3pPr>
      <a:lvl4pPr marL="1371589" algn="l" defTabSz="914393" rtl="0" eaLnBrk="1" latinLnBrk="0" hangingPunct="1">
        <a:defRPr sz="1800" kern="1200">
          <a:solidFill>
            <a:schemeClr val="tx1"/>
          </a:solidFill>
          <a:latin typeface="+mn-lt"/>
          <a:ea typeface="+mn-ea"/>
          <a:cs typeface="+mn-cs"/>
        </a:defRPr>
      </a:lvl4pPr>
      <a:lvl5pPr marL="1828785" algn="l" defTabSz="914393" rtl="0" eaLnBrk="1" latinLnBrk="0" hangingPunct="1">
        <a:defRPr sz="1800" kern="1200">
          <a:solidFill>
            <a:schemeClr val="tx1"/>
          </a:solidFill>
          <a:latin typeface="+mn-lt"/>
          <a:ea typeface="+mn-ea"/>
          <a:cs typeface="+mn-cs"/>
        </a:defRPr>
      </a:lvl5pPr>
      <a:lvl6pPr marL="2285982" algn="l" defTabSz="914393" rtl="0" eaLnBrk="1" latinLnBrk="0" hangingPunct="1">
        <a:defRPr sz="1800" kern="1200">
          <a:solidFill>
            <a:schemeClr val="tx1"/>
          </a:solidFill>
          <a:latin typeface="+mn-lt"/>
          <a:ea typeface="+mn-ea"/>
          <a:cs typeface="+mn-cs"/>
        </a:defRPr>
      </a:lvl6pPr>
      <a:lvl7pPr marL="2743178" algn="l" defTabSz="914393" rtl="0" eaLnBrk="1" latinLnBrk="0" hangingPunct="1">
        <a:defRPr sz="1800" kern="1200">
          <a:solidFill>
            <a:schemeClr val="tx1"/>
          </a:solidFill>
          <a:latin typeface="+mn-lt"/>
          <a:ea typeface="+mn-ea"/>
          <a:cs typeface="+mn-cs"/>
        </a:defRPr>
      </a:lvl7pPr>
      <a:lvl8pPr marL="3200374" algn="l" defTabSz="914393" rtl="0" eaLnBrk="1" latinLnBrk="0" hangingPunct="1">
        <a:defRPr sz="1800" kern="1200">
          <a:solidFill>
            <a:schemeClr val="tx1"/>
          </a:solidFill>
          <a:latin typeface="+mn-lt"/>
          <a:ea typeface="+mn-ea"/>
          <a:cs typeface="+mn-cs"/>
        </a:defRPr>
      </a:lvl8pPr>
      <a:lvl9pPr marL="3657571" algn="l" defTabSz="91439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5D8C8"/>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28408" y="273851"/>
            <a:ext cx="7887229"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14" tIns="41007" rIns="82014" bIns="41007"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628408" y="1369219"/>
            <a:ext cx="7887229"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14" tIns="41007" rIns="82014" bIns="4100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389" y="4767292"/>
            <a:ext cx="2057136" cy="273844"/>
          </a:xfrm>
          <a:prstGeom prst="rect">
            <a:avLst/>
          </a:prstGeom>
        </p:spPr>
        <p:txBody>
          <a:bodyPr vert="horz" wrap="square" lIns="82014" tIns="41007" rIns="82014" bIns="41007" numCol="1" anchor="ctr" anchorCtr="0" compatLnSpc="1">
            <a:prstTxWarp prst="textNoShape">
              <a:avLst/>
            </a:prstTxWarp>
          </a:bodyPr>
          <a:lstStyle>
            <a:lvl1pPr defTabSz="984021" eaLnBrk="1" hangingPunct="1">
              <a:defRPr sz="1300" smtClean="0">
                <a:solidFill>
                  <a:srgbClr val="898989"/>
                </a:solidFill>
                <a:latin typeface="Calibri" pitchFamily="34" charset="0"/>
              </a:defRPr>
            </a:lvl1pPr>
          </a:lstStyle>
          <a:p>
            <a:pPr fontAlgn="base">
              <a:spcBef>
                <a:spcPct val="0"/>
              </a:spcBef>
              <a:spcAft>
                <a:spcPct val="0"/>
              </a:spcAft>
              <a:defRPr/>
            </a:pPr>
            <a:fld id="{72B41FA1-7AB0-4157-8ABF-20C5AF6EDE5A}" type="datetimeFigureOut">
              <a:rPr lang="en-US" altLang="en-US">
                <a:cs typeface="Arial" pitchFamily="34" charset="0"/>
              </a:rPr>
              <a:pPr fontAlgn="base">
                <a:spcBef>
                  <a:spcPct val="0"/>
                </a:spcBef>
                <a:spcAft>
                  <a:spcPct val="0"/>
                </a:spcAft>
                <a:defRPr/>
              </a:pPr>
              <a:t>2/19/2025</a:t>
            </a:fld>
            <a:endParaRPr lang="en-US" altLang="en-US">
              <a:cs typeface="Arial" pitchFamily="34" charset="0"/>
            </a:endParaRPr>
          </a:p>
        </p:txBody>
      </p:sp>
      <p:sp>
        <p:nvSpPr>
          <p:cNvPr id="5" name="Footer Placeholder 4"/>
          <p:cNvSpPr>
            <a:spLocks noGrp="1"/>
          </p:cNvSpPr>
          <p:nvPr>
            <p:ph type="ftr" sz="quarter" idx="3"/>
          </p:nvPr>
        </p:nvSpPr>
        <p:spPr>
          <a:xfrm>
            <a:off x="3029484" y="4767292"/>
            <a:ext cx="3085042" cy="273844"/>
          </a:xfrm>
          <a:prstGeom prst="rect">
            <a:avLst/>
          </a:prstGeom>
        </p:spPr>
        <p:txBody>
          <a:bodyPr vert="horz" wrap="square" lIns="82014" tIns="41007" rIns="82014" bIns="41007" numCol="1" anchor="ctr" anchorCtr="0" compatLnSpc="1">
            <a:prstTxWarp prst="textNoShape">
              <a:avLst/>
            </a:prstTxWarp>
          </a:bodyPr>
          <a:lstStyle>
            <a:lvl1pPr algn="ctr" defTabSz="984021" eaLnBrk="1" hangingPunct="1">
              <a:defRPr sz="1300" smtClean="0">
                <a:solidFill>
                  <a:srgbClr val="898989"/>
                </a:solidFill>
                <a:latin typeface="Calibri" pitchFamily="34" charset="0"/>
              </a:defRPr>
            </a:lvl1pPr>
          </a:lstStyle>
          <a:p>
            <a:pPr fontAlgn="base">
              <a:spcBef>
                <a:spcPct val="0"/>
              </a:spcBef>
              <a:spcAft>
                <a:spcPct val="0"/>
              </a:spcAft>
              <a:defRPr/>
            </a:pPr>
            <a:endParaRPr lang="en-US" altLang="en-US">
              <a:cs typeface="Arial" pitchFamily="34" charset="0"/>
            </a:endParaRPr>
          </a:p>
        </p:txBody>
      </p:sp>
      <p:sp>
        <p:nvSpPr>
          <p:cNvPr id="6" name="Slide Number Placeholder 5"/>
          <p:cNvSpPr>
            <a:spLocks noGrp="1"/>
          </p:cNvSpPr>
          <p:nvPr>
            <p:ph type="sldNum" sz="quarter" idx="4"/>
          </p:nvPr>
        </p:nvSpPr>
        <p:spPr>
          <a:xfrm>
            <a:off x="6458480" y="4767292"/>
            <a:ext cx="2057136" cy="273844"/>
          </a:xfrm>
          <a:prstGeom prst="rect">
            <a:avLst/>
          </a:prstGeom>
        </p:spPr>
        <p:txBody>
          <a:bodyPr vert="horz" wrap="square" lIns="82014" tIns="41007" rIns="82014" bIns="41007" numCol="1" anchor="ctr" anchorCtr="0" compatLnSpc="1">
            <a:prstTxWarp prst="textNoShape">
              <a:avLst/>
            </a:prstTxWarp>
          </a:bodyPr>
          <a:lstStyle>
            <a:lvl1pPr algn="r" defTabSz="984021" eaLnBrk="1" hangingPunct="1">
              <a:defRPr sz="1300" smtClean="0">
                <a:solidFill>
                  <a:srgbClr val="898989"/>
                </a:solidFill>
                <a:latin typeface="Calibri" pitchFamily="34" charset="0"/>
              </a:defRPr>
            </a:lvl1pPr>
          </a:lstStyle>
          <a:p>
            <a:pPr fontAlgn="base">
              <a:spcBef>
                <a:spcPct val="0"/>
              </a:spcBef>
              <a:spcAft>
                <a:spcPct val="0"/>
              </a:spcAft>
              <a:defRPr/>
            </a:pPr>
            <a:fld id="{79707DA5-6C99-4DCF-9F38-E5A052583CF3}" type="slidenum">
              <a:rPr lang="en-US" altLang="en-US">
                <a:cs typeface="Arial" pitchFamily="34" charset="0"/>
              </a:rPr>
              <a:pPr fontAlgn="base">
                <a:spcBef>
                  <a:spcPct val="0"/>
                </a:spcBef>
                <a:spcAft>
                  <a:spcPct val="0"/>
                </a:spcAft>
                <a:defRPr/>
              </a:pPr>
              <a:t>‹#›</a:t>
            </a:fld>
            <a:endParaRPr lang="en-US" altLang="en-US">
              <a:cs typeface="Arial" pitchFamily="34" charset="0"/>
            </a:endParaRPr>
          </a:p>
        </p:txBody>
      </p:sp>
    </p:spTree>
    <p:extLst>
      <p:ext uri="{BB962C8B-B14F-4D97-AF65-F5344CB8AC3E}">
        <p14:creationId xmlns:p14="http://schemas.microsoft.com/office/powerpoint/2010/main" val="267047186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Lst>
  <p:txStyles>
    <p:titleStyle>
      <a:lvl1pPr algn="l" defTabSz="984021" rtl="0" eaLnBrk="0" fontAlgn="base" hangingPunct="0">
        <a:lnSpc>
          <a:spcPct val="90000"/>
        </a:lnSpc>
        <a:spcBef>
          <a:spcPct val="0"/>
        </a:spcBef>
        <a:spcAft>
          <a:spcPct val="0"/>
        </a:spcAft>
        <a:defRPr sz="4600" kern="1200">
          <a:solidFill>
            <a:schemeClr val="tx1"/>
          </a:solidFill>
          <a:latin typeface="+mj-lt"/>
          <a:ea typeface="+mj-ea"/>
          <a:cs typeface="+mj-cs"/>
        </a:defRPr>
      </a:lvl1pPr>
      <a:lvl2pPr algn="l" defTabSz="984021" rtl="0" eaLnBrk="0" fontAlgn="base" hangingPunct="0">
        <a:lnSpc>
          <a:spcPct val="90000"/>
        </a:lnSpc>
        <a:spcBef>
          <a:spcPct val="0"/>
        </a:spcBef>
        <a:spcAft>
          <a:spcPct val="0"/>
        </a:spcAft>
        <a:defRPr sz="4600">
          <a:solidFill>
            <a:schemeClr val="tx1"/>
          </a:solidFill>
          <a:latin typeface="Calibri Light" panose="020F0302020204030204" pitchFamily="34" charset="0"/>
        </a:defRPr>
      </a:lvl2pPr>
      <a:lvl3pPr algn="l" defTabSz="984021" rtl="0" eaLnBrk="0" fontAlgn="base" hangingPunct="0">
        <a:lnSpc>
          <a:spcPct val="90000"/>
        </a:lnSpc>
        <a:spcBef>
          <a:spcPct val="0"/>
        </a:spcBef>
        <a:spcAft>
          <a:spcPct val="0"/>
        </a:spcAft>
        <a:defRPr sz="4600">
          <a:solidFill>
            <a:schemeClr val="tx1"/>
          </a:solidFill>
          <a:latin typeface="Calibri Light" panose="020F0302020204030204" pitchFamily="34" charset="0"/>
        </a:defRPr>
      </a:lvl3pPr>
      <a:lvl4pPr algn="l" defTabSz="984021" rtl="0" eaLnBrk="0" fontAlgn="base" hangingPunct="0">
        <a:lnSpc>
          <a:spcPct val="90000"/>
        </a:lnSpc>
        <a:spcBef>
          <a:spcPct val="0"/>
        </a:spcBef>
        <a:spcAft>
          <a:spcPct val="0"/>
        </a:spcAft>
        <a:defRPr sz="4600">
          <a:solidFill>
            <a:schemeClr val="tx1"/>
          </a:solidFill>
          <a:latin typeface="Calibri Light" panose="020F0302020204030204" pitchFamily="34" charset="0"/>
        </a:defRPr>
      </a:lvl4pPr>
      <a:lvl5pPr algn="l" defTabSz="984021" rtl="0" eaLnBrk="0" fontAlgn="base" hangingPunct="0">
        <a:lnSpc>
          <a:spcPct val="90000"/>
        </a:lnSpc>
        <a:spcBef>
          <a:spcPct val="0"/>
        </a:spcBef>
        <a:spcAft>
          <a:spcPct val="0"/>
        </a:spcAft>
        <a:defRPr sz="4600">
          <a:solidFill>
            <a:schemeClr val="tx1"/>
          </a:solidFill>
          <a:latin typeface="Calibri Light" panose="020F0302020204030204" pitchFamily="34" charset="0"/>
        </a:defRPr>
      </a:lvl5pPr>
      <a:lvl6pPr marL="410128" algn="l" defTabSz="984021" rtl="0" fontAlgn="base">
        <a:lnSpc>
          <a:spcPct val="90000"/>
        </a:lnSpc>
        <a:spcBef>
          <a:spcPct val="0"/>
        </a:spcBef>
        <a:spcAft>
          <a:spcPct val="0"/>
        </a:spcAft>
        <a:defRPr sz="4600">
          <a:solidFill>
            <a:schemeClr val="tx1"/>
          </a:solidFill>
          <a:latin typeface="Calibri Light" panose="020F0302020204030204" pitchFamily="34" charset="0"/>
        </a:defRPr>
      </a:lvl6pPr>
      <a:lvl7pPr marL="820253" algn="l" defTabSz="984021" rtl="0" fontAlgn="base">
        <a:lnSpc>
          <a:spcPct val="90000"/>
        </a:lnSpc>
        <a:spcBef>
          <a:spcPct val="0"/>
        </a:spcBef>
        <a:spcAft>
          <a:spcPct val="0"/>
        </a:spcAft>
        <a:defRPr sz="4600">
          <a:solidFill>
            <a:schemeClr val="tx1"/>
          </a:solidFill>
          <a:latin typeface="Calibri Light" panose="020F0302020204030204" pitchFamily="34" charset="0"/>
        </a:defRPr>
      </a:lvl7pPr>
      <a:lvl8pPr marL="1230383" algn="l" defTabSz="984021" rtl="0" fontAlgn="base">
        <a:lnSpc>
          <a:spcPct val="90000"/>
        </a:lnSpc>
        <a:spcBef>
          <a:spcPct val="0"/>
        </a:spcBef>
        <a:spcAft>
          <a:spcPct val="0"/>
        </a:spcAft>
        <a:defRPr sz="4600">
          <a:solidFill>
            <a:schemeClr val="tx1"/>
          </a:solidFill>
          <a:latin typeface="Calibri Light" panose="020F0302020204030204" pitchFamily="34" charset="0"/>
        </a:defRPr>
      </a:lvl8pPr>
      <a:lvl9pPr marL="1640510" algn="l" defTabSz="984021" rtl="0" fontAlgn="base">
        <a:lnSpc>
          <a:spcPct val="90000"/>
        </a:lnSpc>
        <a:spcBef>
          <a:spcPct val="0"/>
        </a:spcBef>
        <a:spcAft>
          <a:spcPct val="0"/>
        </a:spcAft>
        <a:defRPr sz="4600">
          <a:solidFill>
            <a:schemeClr val="tx1"/>
          </a:solidFill>
          <a:latin typeface="Calibri Light" panose="020F0302020204030204" pitchFamily="34" charset="0"/>
        </a:defRPr>
      </a:lvl9pPr>
    </p:titleStyle>
    <p:bodyStyle>
      <a:lvl1pPr marL="244937" indent="-244937" algn="l" defTabSz="984021" rtl="0" eaLnBrk="0" fontAlgn="base" hangingPunct="0">
        <a:lnSpc>
          <a:spcPct val="90000"/>
        </a:lnSpc>
        <a:spcBef>
          <a:spcPts val="1077"/>
        </a:spcBef>
        <a:spcAft>
          <a:spcPct val="0"/>
        </a:spcAft>
        <a:buFont typeface="Arial" pitchFamily="34" charset="0"/>
        <a:buChar char="•"/>
        <a:defRPr sz="3000" kern="1200">
          <a:solidFill>
            <a:schemeClr val="tx1"/>
          </a:solidFill>
          <a:latin typeface="+mn-lt"/>
          <a:ea typeface="+mn-ea"/>
          <a:cs typeface="+mn-cs"/>
        </a:defRPr>
      </a:lvl1pPr>
      <a:lvl2pPr marL="737659" indent="-244937" algn="l" defTabSz="984021" rtl="0" eaLnBrk="0" fontAlgn="base" hangingPunct="0">
        <a:lnSpc>
          <a:spcPct val="90000"/>
        </a:lnSpc>
        <a:spcBef>
          <a:spcPts val="539"/>
        </a:spcBef>
        <a:spcAft>
          <a:spcPct val="0"/>
        </a:spcAft>
        <a:buFont typeface="Arial" pitchFamily="34" charset="0"/>
        <a:buChar char="•"/>
        <a:defRPr sz="2500" kern="1200">
          <a:solidFill>
            <a:schemeClr val="tx1"/>
          </a:solidFill>
          <a:latin typeface="+mn-lt"/>
          <a:ea typeface="+mn-ea"/>
          <a:cs typeface="+mn-cs"/>
        </a:defRPr>
      </a:lvl2pPr>
      <a:lvl3pPr marL="1228959" indent="-244937" algn="l" defTabSz="984021" rtl="0" eaLnBrk="0" fontAlgn="base" hangingPunct="0">
        <a:lnSpc>
          <a:spcPct val="90000"/>
        </a:lnSpc>
        <a:spcBef>
          <a:spcPts val="539"/>
        </a:spcBef>
        <a:spcAft>
          <a:spcPct val="0"/>
        </a:spcAft>
        <a:buFont typeface="Arial" pitchFamily="34" charset="0"/>
        <a:buChar char="•"/>
        <a:defRPr sz="2100" kern="1200">
          <a:solidFill>
            <a:schemeClr val="tx1"/>
          </a:solidFill>
          <a:latin typeface="+mn-lt"/>
          <a:ea typeface="+mn-ea"/>
          <a:cs typeface="+mn-cs"/>
        </a:defRPr>
      </a:lvl3pPr>
      <a:lvl4pPr marL="1721680" indent="-244937" algn="l" defTabSz="984021" rtl="0" eaLnBrk="0" fontAlgn="base" hangingPunct="0">
        <a:lnSpc>
          <a:spcPct val="90000"/>
        </a:lnSpc>
        <a:spcBef>
          <a:spcPts val="539"/>
        </a:spcBef>
        <a:spcAft>
          <a:spcPct val="0"/>
        </a:spcAft>
        <a:buFont typeface="Arial" pitchFamily="34" charset="0"/>
        <a:buChar char="•"/>
        <a:defRPr sz="2000" kern="1200">
          <a:solidFill>
            <a:schemeClr val="tx1"/>
          </a:solidFill>
          <a:latin typeface="+mn-lt"/>
          <a:ea typeface="+mn-ea"/>
          <a:cs typeface="+mn-cs"/>
        </a:defRPr>
      </a:lvl4pPr>
      <a:lvl5pPr marL="2212978" indent="-244937" algn="l" defTabSz="984021" rtl="0" eaLnBrk="0" fontAlgn="base" hangingPunct="0">
        <a:lnSpc>
          <a:spcPct val="90000"/>
        </a:lnSpc>
        <a:spcBef>
          <a:spcPts val="539"/>
        </a:spcBef>
        <a:spcAft>
          <a:spcPct val="0"/>
        </a:spcAft>
        <a:buFont typeface="Arial" pitchFamily="34" charset="0"/>
        <a:buChar char="•"/>
        <a:defRPr sz="2000" kern="1200">
          <a:solidFill>
            <a:schemeClr val="tx1"/>
          </a:solidFill>
          <a:latin typeface="+mn-lt"/>
          <a:ea typeface="+mn-ea"/>
          <a:cs typeface="+mn-cs"/>
        </a:defRPr>
      </a:lvl5pPr>
      <a:lvl6pPr marL="2706433" indent="-246039" algn="l" defTabSz="984161" rtl="0" eaLnBrk="1" latinLnBrk="0" hangingPunct="1">
        <a:lnSpc>
          <a:spcPct val="90000"/>
        </a:lnSpc>
        <a:spcBef>
          <a:spcPts val="539"/>
        </a:spcBef>
        <a:buFont typeface="Arial" panose="020B0604020202020204" pitchFamily="34" charset="0"/>
        <a:buChar char="•"/>
        <a:defRPr sz="2000" kern="1200">
          <a:solidFill>
            <a:schemeClr val="tx1"/>
          </a:solidFill>
          <a:latin typeface="+mn-lt"/>
          <a:ea typeface="+mn-ea"/>
          <a:cs typeface="+mn-cs"/>
        </a:defRPr>
      </a:lvl6pPr>
      <a:lvl7pPr marL="3198514" indent="-246039" algn="l" defTabSz="984161" rtl="0" eaLnBrk="1" latinLnBrk="0" hangingPunct="1">
        <a:lnSpc>
          <a:spcPct val="90000"/>
        </a:lnSpc>
        <a:spcBef>
          <a:spcPts val="539"/>
        </a:spcBef>
        <a:buFont typeface="Arial" panose="020B0604020202020204" pitchFamily="34" charset="0"/>
        <a:buChar char="•"/>
        <a:defRPr sz="2000" kern="1200">
          <a:solidFill>
            <a:schemeClr val="tx1"/>
          </a:solidFill>
          <a:latin typeface="+mn-lt"/>
          <a:ea typeface="+mn-ea"/>
          <a:cs typeface="+mn-cs"/>
        </a:defRPr>
      </a:lvl7pPr>
      <a:lvl8pPr marL="3690593" indent="-246039" algn="l" defTabSz="984161" rtl="0" eaLnBrk="1" latinLnBrk="0" hangingPunct="1">
        <a:lnSpc>
          <a:spcPct val="90000"/>
        </a:lnSpc>
        <a:spcBef>
          <a:spcPts val="539"/>
        </a:spcBef>
        <a:buFont typeface="Arial" panose="020B0604020202020204" pitchFamily="34" charset="0"/>
        <a:buChar char="•"/>
        <a:defRPr sz="2000" kern="1200">
          <a:solidFill>
            <a:schemeClr val="tx1"/>
          </a:solidFill>
          <a:latin typeface="+mn-lt"/>
          <a:ea typeface="+mn-ea"/>
          <a:cs typeface="+mn-cs"/>
        </a:defRPr>
      </a:lvl8pPr>
      <a:lvl9pPr marL="4182672" indent="-246039" algn="l" defTabSz="984161" rtl="0" eaLnBrk="1" latinLnBrk="0" hangingPunct="1">
        <a:lnSpc>
          <a:spcPct val="90000"/>
        </a:lnSpc>
        <a:spcBef>
          <a:spcPts val="539"/>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84161" rtl="0" eaLnBrk="1" latinLnBrk="0" hangingPunct="1">
        <a:defRPr sz="2000" kern="1200">
          <a:solidFill>
            <a:schemeClr val="tx1"/>
          </a:solidFill>
          <a:latin typeface="+mn-lt"/>
          <a:ea typeface="+mn-ea"/>
          <a:cs typeface="+mn-cs"/>
        </a:defRPr>
      </a:lvl1pPr>
      <a:lvl2pPr marL="492078" algn="l" defTabSz="984161" rtl="0" eaLnBrk="1" latinLnBrk="0" hangingPunct="1">
        <a:defRPr sz="2000" kern="1200">
          <a:solidFill>
            <a:schemeClr val="tx1"/>
          </a:solidFill>
          <a:latin typeface="+mn-lt"/>
          <a:ea typeface="+mn-ea"/>
          <a:cs typeface="+mn-cs"/>
        </a:defRPr>
      </a:lvl2pPr>
      <a:lvl3pPr marL="984161" algn="l" defTabSz="984161" rtl="0" eaLnBrk="1" latinLnBrk="0" hangingPunct="1">
        <a:defRPr sz="2000" kern="1200">
          <a:solidFill>
            <a:schemeClr val="tx1"/>
          </a:solidFill>
          <a:latin typeface="+mn-lt"/>
          <a:ea typeface="+mn-ea"/>
          <a:cs typeface="+mn-cs"/>
        </a:defRPr>
      </a:lvl3pPr>
      <a:lvl4pPr marL="1476238" algn="l" defTabSz="984161" rtl="0" eaLnBrk="1" latinLnBrk="0" hangingPunct="1">
        <a:defRPr sz="2000" kern="1200">
          <a:solidFill>
            <a:schemeClr val="tx1"/>
          </a:solidFill>
          <a:latin typeface="+mn-lt"/>
          <a:ea typeface="+mn-ea"/>
          <a:cs typeface="+mn-cs"/>
        </a:defRPr>
      </a:lvl4pPr>
      <a:lvl5pPr marL="1968320" algn="l" defTabSz="984161" rtl="0" eaLnBrk="1" latinLnBrk="0" hangingPunct="1">
        <a:defRPr sz="2000" kern="1200">
          <a:solidFill>
            <a:schemeClr val="tx1"/>
          </a:solidFill>
          <a:latin typeface="+mn-lt"/>
          <a:ea typeface="+mn-ea"/>
          <a:cs typeface="+mn-cs"/>
        </a:defRPr>
      </a:lvl5pPr>
      <a:lvl6pPr marL="2460395" algn="l" defTabSz="984161" rtl="0" eaLnBrk="1" latinLnBrk="0" hangingPunct="1">
        <a:defRPr sz="2000" kern="1200">
          <a:solidFill>
            <a:schemeClr val="tx1"/>
          </a:solidFill>
          <a:latin typeface="+mn-lt"/>
          <a:ea typeface="+mn-ea"/>
          <a:cs typeface="+mn-cs"/>
        </a:defRPr>
      </a:lvl6pPr>
      <a:lvl7pPr marL="2952472" algn="l" defTabSz="984161" rtl="0" eaLnBrk="1" latinLnBrk="0" hangingPunct="1">
        <a:defRPr sz="2000" kern="1200">
          <a:solidFill>
            <a:schemeClr val="tx1"/>
          </a:solidFill>
          <a:latin typeface="+mn-lt"/>
          <a:ea typeface="+mn-ea"/>
          <a:cs typeface="+mn-cs"/>
        </a:defRPr>
      </a:lvl7pPr>
      <a:lvl8pPr marL="3444552" algn="l" defTabSz="984161" rtl="0" eaLnBrk="1" latinLnBrk="0" hangingPunct="1">
        <a:defRPr sz="2000" kern="1200">
          <a:solidFill>
            <a:schemeClr val="tx1"/>
          </a:solidFill>
          <a:latin typeface="+mn-lt"/>
          <a:ea typeface="+mn-ea"/>
          <a:cs typeface="+mn-cs"/>
        </a:defRPr>
      </a:lvl8pPr>
      <a:lvl9pPr marL="3936633" algn="l" defTabSz="984161"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1.png"/><Relationship Id="rId5" Type="http://schemas.microsoft.com/office/2007/relationships/media" Target="../media/media4.mp3"/><Relationship Id="rId10" Type="http://schemas.openxmlformats.org/officeDocument/2006/relationships/image" Target="../media/image20.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1.png"/><Relationship Id="rId5" Type="http://schemas.microsoft.com/office/2007/relationships/media" Target="../media/media4.mp3"/><Relationship Id="rId10" Type="http://schemas.openxmlformats.org/officeDocument/2006/relationships/image" Target="../media/image20.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4.mp3"/><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slideLayout" Target="../slideLayouts/slideLayout1.xml"/><Relationship Id="rId4" Type="http://schemas.openxmlformats.org/officeDocument/2006/relationships/audio" Target="../media/media4.mp3"/></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4.mp3"/><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slideLayout" Target="../slideLayouts/slideLayout1.xml"/><Relationship Id="rId4" Type="http://schemas.openxmlformats.org/officeDocument/2006/relationships/audio" Target="../media/media4.mp3"/></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40.sv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1.xml"/><Relationship Id="rId5" Type="http://schemas.openxmlformats.org/officeDocument/2006/relationships/image" Target="../media/image52.jpg"/><Relationship Id="rId4" Type="http://schemas.openxmlformats.org/officeDocument/2006/relationships/image" Target="../media/image51.jp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g"/><Relationship Id="rId7" Type="http://schemas.openxmlformats.org/officeDocument/2006/relationships/image" Target="../media/image60.jpeg"/><Relationship Id="rId2" Type="http://schemas.openxmlformats.org/officeDocument/2006/relationships/image" Target="../media/image55.jpg"/><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image" Target="../media/image64.jpg"/><Relationship Id="rId5" Type="http://schemas.openxmlformats.org/officeDocument/2006/relationships/image" Target="../media/image58.jpeg"/><Relationship Id="rId10" Type="http://schemas.openxmlformats.org/officeDocument/2006/relationships/image" Target="../media/image63.jpg"/><Relationship Id="rId4" Type="http://schemas.openxmlformats.org/officeDocument/2006/relationships/image" Target="../media/image57.jpeg"/><Relationship Id="rId9" Type="http://schemas.openxmlformats.org/officeDocument/2006/relationships/image" Target="../media/image6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5815" y="57150"/>
            <a:ext cx="9144000" cy="5143500"/>
            <a:chOff x="0" y="0"/>
            <a:chExt cx="2833290" cy="1593725"/>
          </a:xfrm>
        </p:grpSpPr>
        <p:sp>
          <p:nvSpPr>
            <p:cNvPr id="3" name="Freeform 3"/>
            <p:cNvSpPr/>
            <p:nvPr/>
          </p:nvSpPr>
          <p:spPr>
            <a:xfrm>
              <a:off x="0" y="0"/>
              <a:ext cx="2833290" cy="1593725"/>
            </a:xfrm>
            <a:custGeom>
              <a:avLst/>
              <a:gdLst/>
              <a:ahLst/>
              <a:cxnLst/>
              <a:rect l="l" t="t" r="r" b="b"/>
              <a:pathLst>
                <a:path w="2833290" h="1593725">
                  <a:moveTo>
                    <a:pt x="0" y="0"/>
                  </a:moveTo>
                  <a:lnTo>
                    <a:pt x="2833290" y="0"/>
                  </a:lnTo>
                  <a:lnTo>
                    <a:pt x="2833290" y="1593725"/>
                  </a:lnTo>
                  <a:lnTo>
                    <a:pt x="0" y="1593725"/>
                  </a:lnTo>
                  <a:close/>
                </a:path>
              </a:pathLst>
            </a:custGeom>
            <a:blipFill>
              <a:blip r:embed="rId3"/>
              <a:stretch>
                <a:fillRect t="-30085" b="-30085"/>
              </a:stretch>
            </a:blipFill>
          </p:spPr>
          <p:txBody>
            <a:bodyPr/>
            <a:lstStyle/>
            <a:p>
              <a:pPr defTabSz="511814"/>
              <a:endParaRPr lang="en-US">
                <a:solidFill>
                  <a:prstClr val="black"/>
                </a:solidFill>
              </a:endParaRPr>
            </a:p>
          </p:txBody>
        </p:sp>
      </p:grpSp>
      <p:sp>
        <p:nvSpPr>
          <p:cNvPr id="5" name="TextBox 5"/>
          <p:cNvSpPr txBox="1"/>
          <p:nvPr/>
        </p:nvSpPr>
        <p:spPr>
          <a:xfrm>
            <a:off x="685800" y="117069"/>
            <a:ext cx="7734300" cy="500137"/>
          </a:xfrm>
          <a:prstGeom prst="rect">
            <a:avLst/>
          </a:prstGeom>
        </p:spPr>
        <p:txBody>
          <a:bodyPr wrap="square" lIns="0" tIns="0" rIns="0" bIns="0" rtlCol="0" anchor="t">
            <a:spAutoFit/>
          </a:bodyPr>
          <a:lstStyle/>
          <a:p>
            <a:pPr algn="ctr" defTabSz="511814">
              <a:lnSpc>
                <a:spcPts val="3919"/>
              </a:lnSpc>
            </a:pPr>
            <a:r>
              <a:rPr lang="en-US" sz="2800" b="1" dirty="0">
                <a:solidFill>
                  <a:srgbClr val="004AAD"/>
                </a:solidFill>
                <a:latin typeface="Times New Roman" pitchFamily="18" charset="0"/>
                <a:cs typeface="Times New Roman" pitchFamily="18" charset="0"/>
              </a:rPr>
              <a:t>ỦY BAN NHÂN DÂN THÀNH PHỐ QUY NHƠN</a:t>
            </a:r>
          </a:p>
        </p:txBody>
      </p:sp>
      <p:sp>
        <p:nvSpPr>
          <p:cNvPr id="6" name="TextBox 6"/>
          <p:cNvSpPr txBox="1"/>
          <p:nvPr/>
        </p:nvSpPr>
        <p:spPr>
          <a:xfrm>
            <a:off x="1594330" y="507249"/>
            <a:ext cx="6222499" cy="500137"/>
          </a:xfrm>
          <a:prstGeom prst="rect">
            <a:avLst/>
          </a:prstGeom>
        </p:spPr>
        <p:txBody>
          <a:bodyPr wrap="square" lIns="0" tIns="0" rIns="0" bIns="0" rtlCol="0" anchor="t">
            <a:spAutoFit/>
          </a:bodyPr>
          <a:lstStyle/>
          <a:p>
            <a:pPr algn="ctr" defTabSz="511814">
              <a:lnSpc>
                <a:spcPts val="3919"/>
              </a:lnSpc>
            </a:pPr>
            <a:r>
              <a:rPr lang="en-US" sz="2800" b="1" dirty="0">
                <a:solidFill>
                  <a:srgbClr val="004AAD"/>
                </a:solidFill>
                <a:latin typeface="Times New Roman" pitchFamily="18" charset="0"/>
                <a:cs typeface="Times New Roman" pitchFamily="18" charset="0"/>
              </a:rPr>
              <a:t>TRƯỜNG THCS ĐỐNG ĐA</a:t>
            </a:r>
          </a:p>
        </p:txBody>
      </p:sp>
      <p:sp>
        <p:nvSpPr>
          <p:cNvPr id="10" name="TextBox 10"/>
          <p:cNvSpPr txBox="1"/>
          <p:nvPr/>
        </p:nvSpPr>
        <p:spPr>
          <a:xfrm>
            <a:off x="3124208" y="4512085"/>
            <a:ext cx="5798029" cy="357918"/>
          </a:xfrm>
          <a:prstGeom prst="rect">
            <a:avLst/>
          </a:prstGeom>
        </p:spPr>
        <p:txBody>
          <a:bodyPr wrap="square" lIns="0" tIns="0" rIns="0" bIns="0" rtlCol="0" anchor="t">
            <a:spAutoFit/>
          </a:bodyPr>
          <a:lstStyle/>
          <a:p>
            <a:pPr algn="ctr" defTabSz="511814">
              <a:lnSpc>
                <a:spcPts val="2979"/>
              </a:lnSpc>
              <a:spcBef>
                <a:spcPct val="0"/>
              </a:spcBef>
            </a:pPr>
            <a:r>
              <a:rPr lang="en-US" sz="2100" dirty="0">
                <a:solidFill>
                  <a:prstClr val="black">
                    <a:lumMod val="95000"/>
                    <a:lumOff val="5000"/>
                  </a:prstClr>
                </a:solidFill>
                <a:latin typeface="Chonburi"/>
              </a:rPr>
              <a:t>         </a:t>
            </a:r>
            <a:r>
              <a:rPr lang="en-US" sz="2100" i="1" dirty="0" err="1">
                <a:solidFill>
                  <a:prstClr val="black">
                    <a:lumMod val="95000"/>
                    <a:lumOff val="5000"/>
                  </a:prstClr>
                </a:solidFill>
                <a:latin typeface="Times New Roman" pitchFamily="18" charset="0"/>
                <a:cs typeface="Times New Roman" pitchFamily="18" charset="0"/>
              </a:rPr>
              <a:t>Đống</a:t>
            </a:r>
            <a:r>
              <a:rPr lang="en-US" sz="2100" i="1" dirty="0">
                <a:solidFill>
                  <a:prstClr val="black">
                    <a:lumMod val="95000"/>
                    <a:lumOff val="5000"/>
                  </a:prstClr>
                </a:solidFill>
                <a:latin typeface="Times New Roman" pitchFamily="18" charset="0"/>
                <a:cs typeface="Times New Roman" pitchFamily="18" charset="0"/>
              </a:rPr>
              <a:t> </a:t>
            </a:r>
            <a:r>
              <a:rPr lang="en-US" sz="2100" i="1" dirty="0" err="1">
                <a:solidFill>
                  <a:prstClr val="black">
                    <a:lumMod val="95000"/>
                    <a:lumOff val="5000"/>
                  </a:prstClr>
                </a:solidFill>
                <a:latin typeface="Times New Roman" pitchFamily="18" charset="0"/>
                <a:cs typeface="Times New Roman" pitchFamily="18" charset="0"/>
              </a:rPr>
              <a:t>Đa</a:t>
            </a:r>
            <a:r>
              <a:rPr lang="en-US" sz="2100" i="1" dirty="0">
                <a:solidFill>
                  <a:prstClr val="black">
                    <a:lumMod val="95000"/>
                    <a:lumOff val="5000"/>
                  </a:prstClr>
                </a:solidFill>
                <a:latin typeface="Times New Roman" pitchFamily="18" charset="0"/>
                <a:cs typeface="Times New Roman" pitchFamily="18" charset="0"/>
              </a:rPr>
              <a:t>, </a:t>
            </a:r>
            <a:r>
              <a:rPr lang="en-US" sz="2100" i="1" dirty="0" err="1">
                <a:solidFill>
                  <a:prstClr val="black">
                    <a:lumMod val="95000"/>
                    <a:lumOff val="5000"/>
                  </a:prstClr>
                </a:solidFill>
                <a:latin typeface="Times New Roman" pitchFamily="18" charset="0"/>
                <a:cs typeface="Times New Roman" pitchFamily="18" charset="0"/>
              </a:rPr>
              <a:t>ngày</a:t>
            </a:r>
            <a:r>
              <a:rPr lang="en-US" sz="2100" i="1" dirty="0">
                <a:solidFill>
                  <a:prstClr val="black">
                    <a:lumMod val="95000"/>
                    <a:lumOff val="5000"/>
                  </a:prstClr>
                </a:solidFill>
                <a:latin typeface="Times New Roman" pitchFamily="18" charset="0"/>
                <a:cs typeface="Times New Roman" pitchFamily="18" charset="0"/>
              </a:rPr>
              <a:t> 20 </a:t>
            </a:r>
            <a:r>
              <a:rPr lang="en-US" sz="2100" i="1" dirty="0" err="1">
                <a:solidFill>
                  <a:prstClr val="black">
                    <a:lumMod val="95000"/>
                    <a:lumOff val="5000"/>
                  </a:prstClr>
                </a:solidFill>
                <a:latin typeface="Times New Roman" pitchFamily="18" charset="0"/>
                <a:cs typeface="Times New Roman" pitchFamily="18" charset="0"/>
              </a:rPr>
              <a:t>tháng</a:t>
            </a:r>
            <a:r>
              <a:rPr lang="en-US" sz="2100" i="1" dirty="0">
                <a:solidFill>
                  <a:prstClr val="black">
                    <a:lumMod val="95000"/>
                    <a:lumOff val="5000"/>
                  </a:prstClr>
                </a:solidFill>
                <a:latin typeface="Times New Roman" pitchFamily="18" charset="0"/>
                <a:cs typeface="Times New Roman" pitchFamily="18" charset="0"/>
              </a:rPr>
              <a:t> 2 </a:t>
            </a:r>
            <a:r>
              <a:rPr lang="en-US" sz="2100" i="1" dirty="0" err="1">
                <a:solidFill>
                  <a:prstClr val="black">
                    <a:lumMod val="95000"/>
                    <a:lumOff val="5000"/>
                  </a:prstClr>
                </a:solidFill>
                <a:latin typeface="Times New Roman" pitchFamily="18" charset="0"/>
                <a:cs typeface="Times New Roman" pitchFamily="18" charset="0"/>
              </a:rPr>
              <a:t>năm</a:t>
            </a:r>
            <a:r>
              <a:rPr lang="en-US" sz="2100" i="1" dirty="0">
                <a:solidFill>
                  <a:prstClr val="black">
                    <a:lumMod val="95000"/>
                    <a:lumOff val="5000"/>
                  </a:prstClr>
                </a:solidFill>
                <a:latin typeface="Times New Roman" pitchFamily="18" charset="0"/>
                <a:cs typeface="Times New Roman" pitchFamily="18" charset="0"/>
              </a:rPr>
              <a:t> 2025</a:t>
            </a:r>
          </a:p>
        </p:txBody>
      </p:sp>
      <p:sp>
        <p:nvSpPr>
          <p:cNvPr id="11" name="Text Box 17"/>
          <p:cNvSpPr txBox="1">
            <a:spLocks noChangeArrowheads="1"/>
          </p:cNvSpPr>
          <p:nvPr/>
        </p:nvSpPr>
        <p:spPr bwMode="auto">
          <a:xfrm>
            <a:off x="204198" y="1305329"/>
            <a:ext cx="876723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9" tIns="45720" rIns="91439" bIns="4572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b="1" dirty="0">
                <a:latin typeface="+mj-lt"/>
              </a:rPr>
              <a:t> </a:t>
            </a:r>
            <a:r>
              <a:rPr lang="en-US" altLang="en-US" sz="5400" b="1" dirty="0">
                <a:solidFill>
                  <a:srgbClr val="FF0000"/>
                </a:solidFill>
                <a:latin typeface="Times New Roman" panose="02020603050405020304" pitchFamily="18" charset="0"/>
                <a:cs typeface="Times New Roman" panose="02020603050405020304" pitchFamily="18" charset="0"/>
              </a:rPr>
              <a:t>THAO GIẢNG</a:t>
            </a:r>
            <a:r>
              <a:rPr lang="vi-VN" altLang="en-US" sz="5400" b="1" dirty="0">
                <a:solidFill>
                  <a:srgbClr val="FF0000"/>
                </a:solidFill>
                <a:latin typeface="Times New Roman" panose="02020603050405020304" pitchFamily="18" charset="0"/>
                <a:cs typeface="Times New Roman" pitchFamily="18" charset="0"/>
              </a:rPr>
              <a:t> </a:t>
            </a:r>
          </a:p>
        </p:txBody>
      </p:sp>
      <p:sp>
        <p:nvSpPr>
          <p:cNvPr id="12" name="WordArt 29"/>
          <p:cNvSpPr>
            <a:spLocks noChangeArrowheads="1" noChangeShapeType="1" noTextEdit="1"/>
          </p:cNvSpPr>
          <p:nvPr/>
        </p:nvSpPr>
        <p:spPr bwMode="auto">
          <a:xfrm>
            <a:off x="1371600" y="2228659"/>
            <a:ext cx="6172200" cy="1867091"/>
          </a:xfrm>
          <a:prstGeom prst="rect">
            <a:avLst/>
          </a:prstGeom>
        </p:spPr>
        <p:txBody>
          <a:bodyPr wrap="none" lIns="91439" tIns="45720" rIns="91439" bIns="45720" fromWordArt="1">
            <a:prstTxWarp prst="textPlain">
              <a:avLst>
                <a:gd name="adj" fmla="val 50157"/>
              </a:avLst>
            </a:prstTxWarp>
          </a:bodyPr>
          <a:lstStyle/>
          <a:p>
            <a:endParaRPr lang="vi-VN" sz="2000" b="1" kern="10" dirty="0">
              <a:ln w="12700">
                <a:solidFill>
                  <a:srgbClr val="000080"/>
                </a:solidFill>
                <a:round/>
                <a:headEnd/>
                <a:tailEnd/>
              </a:ln>
              <a:solidFill>
                <a:srgbClr val="0000FF">
                  <a:alpha val="98822"/>
                </a:srgbClr>
              </a:solidFill>
              <a:effectLst>
                <a:prstShdw prst="shdw17" dist="28398" dir="1593903">
                  <a:srgbClr val="FFFFCC"/>
                </a:prstShdw>
              </a:effectLst>
              <a:latin typeface="Times New Roman" panose="02020603050405020304" pitchFamily="18" charset="0"/>
              <a:cs typeface="Times New Roman" panose="02020603050405020304" pitchFamily="18" charset="0"/>
            </a:endParaRPr>
          </a:p>
          <a:p>
            <a:pPr algn="ctr"/>
            <a:r>
              <a:rPr lang="en-US" sz="2000" b="1" kern="10" dirty="0" err="1">
                <a:ln w="12700">
                  <a:solidFill>
                    <a:srgbClr val="000080"/>
                  </a:solidFill>
                  <a:round/>
                  <a:headEnd/>
                  <a:tailEnd/>
                </a:ln>
                <a:solidFill>
                  <a:srgbClr val="0000FF">
                    <a:alpha val="98822"/>
                  </a:srgbClr>
                </a:solidFill>
                <a:latin typeface="Times New Roman" panose="02020603050405020304" pitchFamily="18" charset="0"/>
                <a:cs typeface="Times New Roman" panose="02020603050405020304" pitchFamily="18" charset="0"/>
              </a:rPr>
              <a:t>Bài</a:t>
            </a:r>
            <a:r>
              <a:rPr lang="en-US" sz="2000" b="1" kern="10" dirty="0">
                <a:ln w="12700">
                  <a:solidFill>
                    <a:srgbClr val="000080"/>
                  </a:solidFill>
                  <a:round/>
                  <a:headEnd/>
                  <a:tailEnd/>
                </a:ln>
                <a:solidFill>
                  <a:srgbClr val="0000FF">
                    <a:alpha val="98822"/>
                  </a:srgbClr>
                </a:solidFill>
                <a:latin typeface="Times New Roman" panose="02020603050405020304" pitchFamily="18" charset="0"/>
                <a:cs typeface="Times New Roman" panose="02020603050405020304" pitchFamily="18" charset="0"/>
              </a:rPr>
              <a:t> </a:t>
            </a:r>
            <a:r>
              <a:rPr lang="en-US" sz="2000" b="1" kern="10" dirty="0" err="1">
                <a:ln w="12700">
                  <a:solidFill>
                    <a:srgbClr val="000080"/>
                  </a:solidFill>
                  <a:round/>
                  <a:headEnd/>
                  <a:tailEnd/>
                </a:ln>
                <a:solidFill>
                  <a:srgbClr val="0000FF">
                    <a:alpha val="98822"/>
                  </a:srgbClr>
                </a:solidFill>
                <a:latin typeface="Times New Roman" panose="02020603050405020304" pitchFamily="18" charset="0"/>
                <a:cs typeface="Times New Roman" panose="02020603050405020304" pitchFamily="18" charset="0"/>
              </a:rPr>
              <a:t>dạy</a:t>
            </a:r>
            <a:r>
              <a:rPr lang="en-US" sz="2000" b="1" kern="10" dirty="0">
                <a:ln w="12700">
                  <a:solidFill>
                    <a:srgbClr val="000080"/>
                  </a:solidFill>
                  <a:round/>
                  <a:headEnd/>
                  <a:tailEnd/>
                </a:ln>
                <a:solidFill>
                  <a:srgbClr val="0000FF">
                    <a:alpha val="98822"/>
                  </a:srgbClr>
                </a:solidFill>
                <a:latin typeface="Times New Roman" panose="02020603050405020304" pitchFamily="18" charset="0"/>
                <a:cs typeface="Times New Roman" panose="02020603050405020304" pitchFamily="18" charset="0"/>
              </a:rPr>
              <a:t>: VIẾT VĂN BẢN QUẢNG CÁO HOẶC TỜ RƠI VỀ MỘT SẢN PHẨM HAY MỘT HOẠT ĐỘNG</a:t>
            </a:r>
          </a:p>
          <a:p>
            <a:pPr algn="ctr"/>
            <a:r>
              <a:rPr lang="en-US" sz="2000" b="1" kern="10" dirty="0">
                <a:ln w="12700">
                  <a:solidFill>
                    <a:srgbClr val="000080"/>
                  </a:solidFill>
                  <a:round/>
                  <a:headEnd/>
                  <a:tailEnd/>
                </a:ln>
                <a:solidFill>
                  <a:srgbClr val="0000FF">
                    <a:alpha val="98822"/>
                  </a:srgbClr>
                </a:solidFill>
                <a:latin typeface="Times New Roman" panose="02020603050405020304" pitchFamily="18" charset="0"/>
                <a:cs typeface="Times New Roman" panose="02020603050405020304" pitchFamily="18" charset="0"/>
              </a:rPr>
              <a:t>NHÓM GIÁO VIÊN LỚP 9</a:t>
            </a:r>
          </a:p>
          <a:p>
            <a:pPr algn="ctr"/>
            <a:r>
              <a:rPr lang="en-US" sz="2000" b="1" kern="10" dirty="0">
                <a:ln w="12700">
                  <a:solidFill>
                    <a:srgbClr val="000080"/>
                  </a:solidFill>
                  <a:round/>
                  <a:headEnd/>
                  <a:tailEnd/>
                </a:ln>
                <a:solidFill>
                  <a:srgbClr val="0000FF">
                    <a:alpha val="98822"/>
                  </a:srgbClr>
                </a:solidFill>
                <a:latin typeface="Times New Roman" panose="02020603050405020304" pitchFamily="18" charset="0"/>
                <a:cs typeface="Times New Roman" panose="02020603050405020304" pitchFamily="18" charset="0"/>
              </a:rPr>
              <a:t>G</a:t>
            </a:r>
            <a:r>
              <a:rPr lang="vi-VN" sz="2000" b="1" kern="10" dirty="0">
                <a:ln w="12700">
                  <a:solidFill>
                    <a:srgbClr val="000080"/>
                  </a:solidFill>
                  <a:round/>
                  <a:headEnd/>
                  <a:tailEnd/>
                </a:ln>
                <a:solidFill>
                  <a:srgbClr val="0000FF">
                    <a:alpha val="98822"/>
                  </a:srgbClr>
                </a:solidFill>
                <a:latin typeface="Times New Roman" panose="02020603050405020304" pitchFamily="18" charset="0"/>
                <a:cs typeface="Times New Roman" panose="02020603050405020304" pitchFamily="18" charset="0"/>
              </a:rPr>
              <a:t>iáo viên</a:t>
            </a:r>
            <a:r>
              <a:rPr lang="en-US" sz="2000" b="1" kern="10" dirty="0">
                <a:ln w="12700">
                  <a:solidFill>
                    <a:srgbClr val="000080"/>
                  </a:solidFill>
                  <a:round/>
                  <a:headEnd/>
                  <a:tailEnd/>
                </a:ln>
                <a:solidFill>
                  <a:srgbClr val="0000FF">
                    <a:alpha val="98822"/>
                  </a:srgbClr>
                </a:solidFill>
                <a:latin typeface="Times New Roman" panose="02020603050405020304" pitchFamily="18" charset="0"/>
                <a:cs typeface="Times New Roman" panose="02020603050405020304" pitchFamily="18" charset="0"/>
              </a:rPr>
              <a:t> </a:t>
            </a:r>
            <a:r>
              <a:rPr lang="en-US" sz="2000" b="1" kern="10" dirty="0" err="1">
                <a:ln w="12700">
                  <a:solidFill>
                    <a:srgbClr val="000080"/>
                  </a:solidFill>
                  <a:round/>
                  <a:headEnd/>
                  <a:tailEnd/>
                </a:ln>
                <a:solidFill>
                  <a:srgbClr val="0000FF">
                    <a:alpha val="98822"/>
                  </a:srgbClr>
                </a:solidFill>
                <a:latin typeface="Times New Roman" panose="02020603050405020304" pitchFamily="18" charset="0"/>
                <a:cs typeface="Times New Roman" panose="02020603050405020304" pitchFamily="18" charset="0"/>
              </a:rPr>
              <a:t>thực</a:t>
            </a:r>
            <a:r>
              <a:rPr lang="en-US" sz="2000" b="1" kern="10" dirty="0">
                <a:ln w="12700">
                  <a:solidFill>
                    <a:srgbClr val="000080"/>
                  </a:solidFill>
                  <a:round/>
                  <a:headEnd/>
                  <a:tailEnd/>
                </a:ln>
                <a:solidFill>
                  <a:srgbClr val="0000FF">
                    <a:alpha val="98822"/>
                  </a:srgbClr>
                </a:solidFill>
                <a:latin typeface="Times New Roman" panose="02020603050405020304" pitchFamily="18" charset="0"/>
                <a:cs typeface="Times New Roman" panose="02020603050405020304" pitchFamily="18" charset="0"/>
              </a:rPr>
              <a:t> </a:t>
            </a:r>
            <a:r>
              <a:rPr lang="en-US" sz="2000" b="1" kern="10" dirty="0" err="1">
                <a:ln w="12700">
                  <a:solidFill>
                    <a:srgbClr val="000080"/>
                  </a:solidFill>
                  <a:round/>
                  <a:headEnd/>
                  <a:tailEnd/>
                </a:ln>
                <a:solidFill>
                  <a:srgbClr val="0000FF">
                    <a:alpha val="98822"/>
                  </a:srgbClr>
                </a:solidFill>
                <a:latin typeface="Times New Roman" panose="02020603050405020304" pitchFamily="18" charset="0"/>
                <a:cs typeface="Times New Roman" panose="02020603050405020304" pitchFamily="18" charset="0"/>
              </a:rPr>
              <a:t>hiện</a:t>
            </a:r>
            <a:r>
              <a:rPr lang="vi-VN" sz="2000" b="1" kern="10" dirty="0">
                <a:ln w="12700">
                  <a:solidFill>
                    <a:srgbClr val="000080"/>
                  </a:solidFill>
                  <a:round/>
                  <a:headEnd/>
                  <a:tailEnd/>
                </a:ln>
                <a:solidFill>
                  <a:srgbClr val="0000FF">
                    <a:alpha val="98822"/>
                  </a:srgbClr>
                </a:solidFill>
                <a:latin typeface="Times New Roman" panose="02020603050405020304" pitchFamily="18" charset="0"/>
                <a:cs typeface="Times New Roman" panose="02020603050405020304" pitchFamily="18" charset="0"/>
              </a:rPr>
              <a:t>:</a:t>
            </a:r>
            <a:r>
              <a:rPr lang="en-US" sz="2000" b="1" kern="10" dirty="0">
                <a:ln w="12700">
                  <a:solidFill>
                    <a:srgbClr val="000080"/>
                  </a:solidFill>
                  <a:round/>
                  <a:headEnd/>
                  <a:tailEnd/>
                </a:ln>
                <a:solidFill>
                  <a:srgbClr val="0000FF">
                    <a:alpha val="98822"/>
                  </a:srgbClr>
                </a:solidFill>
                <a:latin typeface="Times New Roman" panose="02020603050405020304" pitchFamily="18" charset="0"/>
                <a:cs typeface="Times New Roman" panose="02020603050405020304" pitchFamily="18" charset="0"/>
              </a:rPr>
              <a:t> </a:t>
            </a:r>
            <a:r>
              <a:rPr lang="en-US" sz="2000" b="1" kern="10" dirty="0" err="1">
                <a:ln w="12700">
                  <a:solidFill>
                    <a:srgbClr val="000080"/>
                  </a:solidFill>
                  <a:round/>
                  <a:headEnd/>
                  <a:tailEnd/>
                </a:ln>
                <a:solidFill>
                  <a:srgbClr val="0000FF">
                    <a:alpha val="98822"/>
                  </a:srgbClr>
                </a:solidFill>
                <a:latin typeface="Times New Roman" panose="02020603050405020304" pitchFamily="18" charset="0"/>
                <a:cs typeface="Times New Roman" panose="02020603050405020304" pitchFamily="18" charset="0"/>
              </a:rPr>
              <a:t>Nguyễn</a:t>
            </a:r>
            <a:r>
              <a:rPr lang="en-US" sz="2000" b="1" kern="10" dirty="0">
                <a:ln w="12700">
                  <a:solidFill>
                    <a:srgbClr val="000080"/>
                  </a:solidFill>
                  <a:round/>
                  <a:headEnd/>
                  <a:tailEnd/>
                </a:ln>
                <a:solidFill>
                  <a:srgbClr val="0000FF">
                    <a:alpha val="98822"/>
                  </a:srgbClr>
                </a:solidFill>
                <a:latin typeface="Times New Roman" panose="02020603050405020304" pitchFamily="18" charset="0"/>
                <a:cs typeface="Times New Roman" panose="02020603050405020304" pitchFamily="18" charset="0"/>
              </a:rPr>
              <a:t> </a:t>
            </a:r>
            <a:r>
              <a:rPr lang="en-US" sz="2000" b="1" kern="10" dirty="0" err="1">
                <a:ln w="12700">
                  <a:solidFill>
                    <a:srgbClr val="000080"/>
                  </a:solidFill>
                  <a:round/>
                  <a:headEnd/>
                  <a:tailEnd/>
                </a:ln>
                <a:solidFill>
                  <a:srgbClr val="0000FF">
                    <a:alpha val="98822"/>
                  </a:srgbClr>
                </a:solidFill>
                <a:latin typeface="Times New Roman" panose="02020603050405020304" pitchFamily="18" charset="0"/>
                <a:cs typeface="Times New Roman" panose="02020603050405020304" pitchFamily="18" charset="0"/>
              </a:rPr>
              <a:t>Thị</a:t>
            </a:r>
            <a:r>
              <a:rPr lang="en-US" sz="2000" b="1" kern="10" dirty="0">
                <a:ln w="12700">
                  <a:solidFill>
                    <a:srgbClr val="000080"/>
                  </a:solidFill>
                  <a:round/>
                  <a:headEnd/>
                  <a:tailEnd/>
                </a:ln>
                <a:solidFill>
                  <a:srgbClr val="0000FF">
                    <a:alpha val="98822"/>
                  </a:srgbClr>
                </a:solidFill>
                <a:latin typeface="Times New Roman" panose="02020603050405020304" pitchFamily="18" charset="0"/>
                <a:cs typeface="Times New Roman" panose="02020603050405020304" pitchFamily="18" charset="0"/>
              </a:rPr>
              <a:t> </a:t>
            </a:r>
            <a:r>
              <a:rPr lang="en-US" sz="2000" b="1" kern="10" dirty="0" err="1">
                <a:ln w="12700">
                  <a:solidFill>
                    <a:srgbClr val="000080"/>
                  </a:solidFill>
                  <a:round/>
                  <a:headEnd/>
                  <a:tailEnd/>
                </a:ln>
                <a:solidFill>
                  <a:srgbClr val="0000FF">
                    <a:alpha val="98822"/>
                  </a:srgbClr>
                </a:solidFill>
                <a:latin typeface="Times New Roman" panose="02020603050405020304" pitchFamily="18" charset="0"/>
                <a:cs typeface="Times New Roman" panose="02020603050405020304" pitchFamily="18" charset="0"/>
              </a:rPr>
              <a:t>Lâm</a:t>
            </a:r>
            <a:r>
              <a:rPr lang="en-US" sz="2000" b="1" kern="10" dirty="0">
                <a:ln w="12700">
                  <a:solidFill>
                    <a:srgbClr val="000080"/>
                  </a:solidFill>
                  <a:round/>
                  <a:headEnd/>
                  <a:tailEnd/>
                </a:ln>
                <a:solidFill>
                  <a:srgbClr val="0000FF">
                    <a:alpha val="98822"/>
                  </a:srgbClr>
                </a:solidFill>
                <a:latin typeface="Times New Roman" panose="02020603050405020304" pitchFamily="18" charset="0"/>
                <a:cs typeface="Times New Roman" panose="02020603050405020304" pitchFamily="18" charset="0"/>
              </a:rPr>
              <a:t> </a:t>
            </a:r>
            <a:r>
              <a:rPr lang="en-US" sz="2000" b="1" kern="10" dirty="0" err="1">
                <a:ln w="12700">
                  <a:solidFill>
                    <a:srgbClr val="000080"/>
                  </a:solidFill>
                  <a:round/>
                  <a:headEnd/>
                  <a:tailEnd/>
                </a:ln>
                <a:solidFill>
                  <a:srgbClr val="0000FF">
                    <a:alpha val="98822"/>
                  </a:srgbClr>
                </a:solidFill>
                <a:latin typeface="Times New Roman" panose="02020603050405020304" pitchFamily="18" charset="0"/>
                <a:cs typeface="Times New Roman" panose="02020603050405020304" pitchFamily="18" charset="0"/>
              </a:rPr>
              <a:t>Hiền</a:t>
            </a:r>
            <a:endParaRPr lang="en-US" sz="2000" b="1" kern="10" dirty="0">
              <a:ln w="12700">
                <a:solidFill>
                  <a:srgbClr val="000080"/>
                </a:solidFill>
                <a:round/>
                <a:headEnd/>
                <a:tailEnd/>
              </a:ln>
              <a:solidFill>
                <a:srgbClr val="0000FF">
                  <a:alpha val="98822"/>
                </a:srgbClr>
              </a:solidFill>
              <a:latin typeface="Times New Roman" panose="02020603050405020304" pitchFamily="18" charset="0"/>
              <a:cs typeface="Times New Roman" panose="02020603050405020304" pitchFamily="18" charset="0"/>
            </a:endParaRPr>
          </a:p>
          <a:p>
            <a:pPr algn="ctr"/>
            <a:r>
              <a:rPr lang="en-US" sz="2000" b="1" kern="10" dirty="0" err="1">
                <a:ln w="12700">
                  <a:solidFill>
                    <a:srgbClr val="000080"/>
                  </a:solidFill>
                  <a:round/>
                  <a:headEnd/>
                  <a:tailEnd/>
                </a:ln>
                <a:solidFill>
                  <a:srgbClr val="0000FF">
                    <a:alpha val="98822"/>
                  </a:srgbClr>
                </a:solidFill>
                <a:latin typeface="Times New Roman" panose="02020603050405020304" pitchFamily="18" charset="0"/>
                <a:cs typeface="Times New Roman" panose="02020603050405020304" pitchFamily="18" charset="0"/>
              </a:rPr>
              <a:t>Lớp</a:t>
            </a:r>
            <a:r>
              <a:rPr lang="en-US" sz="2000" b="1" kern="10" dirty="0">
                <a:ln w="12700">
                  <a:solidFill>
                    <a:srgbClr val="000080"/>
                  </a:solidFill>
                  <a:round/>
                  <a:headEnd/>
                  <a:tailEnd/>
                </a:ln>
                <a:solidFill>
                  <a:srgbClr val="0000FF">
                    <a:alpha val="98822"/>
                  </a:srgbClr>
                </a:solidFill>
                <a:latin typeface="Times New Roman" panose="02020603050405020304" pitchFamily="18" charset="0"/>
                <a:cs typeface="Times New Roman" panose="02020603050405020304" pitchFamily="18" charset="0"/>
              </a:rPr>
              <a:t> </a:t>
            </a:r>
            <a:r>
              <a:rPr lang="en-US" sz="2000" b="1" kern="10" dirty="0" err="1">
                <a:ln w="12700">
                  <a:solidFill>
                    <a:srgbClr val="000080"/>
                  </a:solidFill>
                  <a:round/>
                  <a:headEnd/>
                  <a:tailEnd/>
                </a:ln>
                <a:solidFill>
                  <a:srgbClr val="0000FF">
                    <a:alpha val="98822"/>
                  </a:srgbClr>
                </a:solidFill>
                <a:latin typeface="Times New Roman" panose="02020603050405020304" pitchFamily="18" charset="0"/>
                <a:cs typeface="Times New Roman" panose="02020603050405020304" pitchFamily="18" charset="0"/>
              </a:rPr>
              <a:t>thực</a:t>
            </a:r>
            <a:r>
              <a:rPr lang="en-US" sz="2000" b="1" kern="10" dirty="0">
                <a:ln w="12700">
                  <a:solidFill>
                    <a:srgbClr val="000080"/>
                  </a:solidFill>
                  <a:round/>
                  <a:headEnd/>
                  <a:tailEnd/>
                </a:ln>
                <a:solidFill>
                  <a:srgbClr val="0000FF">
                    <a:alpha val="98822"/>
                  </a:srgbClr>
                </a:solidFill>
                <a:latin typeface="Times New Roman" panose="02020603050405020304" pitchFamily="18" charset="0"/>
                <a:cs typeface="Times New Roman" panose="02020603050405020304" pitchFamily="18" charset="0"/>
              </a:rPr>
              <a:t> </a:t>
            </a:r>
            <a:r>
              <a:rPr lang="en-US" sz="2000" b="1" kern="10" dirty="0" err="1">
                <a:ln w="12700">
                  <a:solidFill>
                    <a:srgbClr val="000080"/>
                  </a:solidFill>
                  <a:round/>
                  <a:headEnd/>
                  <a:tailEnd/>
                </a:ln>
                <a:solidFill>
                  <a:srgbClr val="0000FF">
                    <a:alpha val="98822"/>
                  </a:srgbClr>
                </a:solidFill>
                <a:latin typeface="Times New Roman" panose="02020603050405020304" pitchFamily="18" charset="0"/>
                <a:cs typeface="Times New Roman" panose="02020603050405020304" pitchFamily="18" charset="0"/>
              </a:rPr>
              <a:t>hiện</a:t>
            </a:r>
            <a:r>
              <a:rPr lang="en-US" sz="2000" b="1" kern="10" dirty="0">
                <a:ln w="12700">
                  <a:solidFill>
                    <a:srgbClr val="000080"/>
                  </a:solidFill>
                  <a:round/>
                  <a:headEnd/>
                  <a:tailEnd/>
                </a:ln>
                <a:solidFill>
                  <a:srgbClr val="0000FF">
                    <a:alpha val="98822"/>
                  </a:srgbClr>
                </a:solidFill>
                <a:latin typeface="Times New Roman" panose="02020603050405020304" pitchFamily="18" charset="0"/>
                <a:cs typeface="Times New Roman" panose="02020603050405020304" pitchFamily="18" charset="0"/>
              </a:rPr>
              <a:t>: 9a2</a:t>
            </a:r>
          </a:p>
        </p:txBody>
      </p:sp>
      <p:cxnSp>
        <p:nvCxnSpPr>
          <p:cNvPr id="13" name="Straight Connector 12"/>
          <p:cNvCxnSpPr/>
          <p:nvPr/>
        </p:nvCxnSpPr>
        <p:spPr>
          <a:xfrm>
            <a:off x="3124200" y="1047750"/>
            <a:ext cx="2743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12873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000" dirty="0">
                <a:solidFill>
                  <a:prstClr val="white"/>
                </a:solidFill>
                <a:latin typeface="Times New Roman" panose="02020603050405020304" pitchFamily="18" charset="0"/>
                <a:cs typeface="Times New Roman" panose="02020603050405020304" pitchFamily="18" charset="0"/>
              </a:rPr>
              <a:t>Câu 1: Những phương tiện nào được sử dụng trong tờ quảng cáo trên ?</a:t>
            </a:r>
          </a:p>
        </p:txBody>
      </p:sp>
      <p:sp>
        <p:nvSpPr>
          <p:cNvPr id="15" name="bang a">
            <a:extLst>
              <a:ext uri="{FF2B5EF4-FFF2-40B4-BE49-F238E27FC236}">
                <a16:creationId xmlns:a16="http://schemas.microsoft.com/office/drawing/2014/main" id="{D0E6AFB4-275F-4728-9A13-27E00F9EA3A2}"/>
              </a:ext>
            </a:extLst>
          </p:cNvPr>
          <p:cNvSpPr/>
          <p:nvPr/>
        </p:nvSpPr>
        <p:spPr>
          <a:xfrm flipH="1">
            <a:off x="461041" y="3821222"/>
            <a:ext cx="4081039"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50"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457200" y="3886885"/>
            <a:ext cx="4081037" cy="369332"/>
          </a:xfrm>
          <a:prstGeom prst="rect">
            <a:avLst/>
          </a:prstGeom>
          <a:noFill/>
        </p:spPr>
        <p:txBody>
          <a:bodyPr wrap="square" rtlCol="0">
            <a:spAutoFit/>
          </a:bodyPr>
          <a:lstStyle/>
          <a:p>
            <a:pPr defTabSz="685800">
              <a:buClr>
                <a:prstClr val="white"/>
              </a:buClr>
            </a:pPr>
            <a:r>
              <a:rPr lang="en-US"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en-US" dirty="0" err="1">
                <a:solidFill>
                  <a:srgbClr val="FFC000"/>
                </a:solidFill>
                <a:latin typeface="Times New Roman" panose="02020603050405020304" pitchFamily="18" charset="0"/>
                <a:ea typeface="Tahoma" panose="020B0604030504040204" pitchFamily="34" charset="0"/>
                <a:cs typeface="Times New Roman" panose="02020603050405020304" pitchFamily="18" charset="0"/>
              </a:rPr>
              <a:t>Phương</a:t>
            </a:r>
            <a:r>
              <a:rPr lang="en-US"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 tiện ngôn ngữ và phi </a:t>
            </a:r>
            <a:r>
              <a:rPr lang="en-US" dirty="0" err="1">
                <a:solidFill>
                  <a:srgbClr val="FFC000"/>
                </a:solidFill>
                <a:latin typeface="Times New Roman" panose="02020603050405020304" pitchFamily="18" charset="0"/>
                <a:ea typeface="Tahoma" panose="020B0604030504040204" pitchFamily="34" charset="0"/>
                <a:cs typeface="Times New Roman" panose="02020603050405020304" pitchFamily="18" charset="0"/>
              </a:rPr>
              <a:t>ngôn</a:t>
            </a:r>
            <a:r>
              <a:rPr lang="en-US"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FFC000"/>
                </a:solidFill>
                <a:latin typeface="Times New Roman" panose="02020603050405020304" pitchFamily="18" charset="0"/>
                <a:ea typeface="Tahoma" panose="020B0604030504040204" pitchFamily="34" charset="0"/>
                <a:cs typeface="Times New Roman" panose="02020603050405020304" pitchFamily="18" charset="0"/>
              </a:rPr>
              <a:t>ngữ</a:t>
            </a:r>
            <a:endParaRPr lang="en-US" dirty="0">
              <a:solidFill>
                <a:srgbClr val="FFC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829507" y="4545319"/>
            <a:ext cx="3487815" cy="400110"/>
          </a:xfrm>
          <a:prstGeom prst="rect">
            <a:avLst/>
          </a:prstGeom>
          <a:noFill/>
        </p:spPr>
        <p:txBody>
          <a:bodyPr wrap="square" rtlCol="0">
            <a:spAutoFit/>
          </a:bodyPr>
          <a:lstStyle/>
          <a:p>
            <a:pPr defTabSz="685800">
              <a:buClr>
                <a:prstClr val="white"/>
              </a:buClr>
            </a:pPr>
            <a:r>
              <a:rPr lang="en-US" sz="20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en-US" sz="2000" dirty="0" err="1">
                <a:solidFill>
                  <a:srgbClr val="FFC000"/>
                </a:solidFill>
                <a:latin typeface="Times New Roman" panose="02020603050405020304" pitchFamily="18" charset="0"/>
                <a:ea typeface="Tahoma" panose="020B0604030504040204" pitchFamily="34" charset="0"/>
                <a:cs typeface="Times New Roman" panose="02020603050405020304" pitchFamily="18" charset="0"/>
              </a:rPr>
              <a:t>Không</a:t>
            </a:r>
            <a:r>
              <a:rPr lang="en-US" sz="20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 có phương tiện nào cả</a:t>
            </a:r>
            <a:endParaRPr lang="en-US" sz="20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4826679" y="3897873"/>
            <a:ext cx="3487815" cy="400110"/>
          </a:xfrm>
          <a:prstGeom prst="rect">
            <a:avLst/>
          </a:prstGeom>
          <a:noFill/>
        </p:spPr>
        <p:txBody>
          <a:bodyPr wrap="square" rtlCol="0">
            <a:spAutoFit/>
          </a:bodyPr>
          <a:lstStyle/>
          <a:p>
            <a:pPr defTabSz="685800">
              <a:buClr>
                <a:prstClr val="white"/>
              </a:buClr>
            </a:pPr>
            <a:r>
              <a:rPr lang="en-US" sz="20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en-US" sz="2000" dirty="0" err="1">
                <a:solidFill>
                  <a:srgbClr val="FFC000"/>
                </a:solidFill>
                <a:latin typeface="Times New Roman" panose="02020603050405020304" pitchFamily="18" charset="0"/>
                <a:ea typeface="Tahoma" panose="020B0604030504040204" pitchFamily="34" charset="0"/>
                <a:cs typeface="Times New Roman" panose="02020603050405020304" pitchFamily="18" charset="0"/>
              </a:rPr>
              <a:t>Phương</a:t>
            </a:r>
            <a:r>
              <a:rPr lang="en-US" sz="20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FFC000"/>
                </a:solidFill>
                <a:latin typeface="Times New Roman" panose="02020603050405020304" pitchFamily="18" charset="0"/>
                <a:ea typeface="Tahoma" panose="020B0604030504040204" pitchFamily="34" charset="0"/>
                <a:cs typeface="Times New Roman" panose="02020603050405020304" pitchFamily="18" charset="0"/>
              </a:rPr>
              <a:t>tiện</a:t>
            </a:r>
            <a:r>
              <a:rPr lang="en-US" sz="20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 ngôn ngữ</a:t>
            </a:r>
            <a:endParaRPr lang="en-US" sz="20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826679" y="4545319"/>
            <a:ext cx="3487815" cy="400110"/>
          </a:xfrm>
          <a:prstGeom prst="rect">
            <a:avLst/>
          </a:prstGeom>
          <a:noFill/>
        </p:spPr>
        <p:txBody>
          <a:bodyPr wrap="square" rtlCol="0">
            <a:spAutoFit/>
          </a:bodyPr>
          <a:lstStyle/>
          <a:p>
            <a:pPr defTabSz="685800">
              <a:buClr>
                <a:prstClr val="white"/>
              </a:buClr>
            </a:pPr>
            <a:r>
              <a:rPr lang="en-US" sz="20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sz="2000" dirty="0" err="1">
                <a:solidFill>
                  <a:srgbClr val="FFC000"/>
                </a:solidFill>
                <a:latin typeface="Times New Roman" panose="02020603050405020304" pitchFamily="18" charset="0"/>
                <a:ea typeface="Tahoma" panose="020B0604030504040204" pitchFamily="34" charset="0"/>
                <a:cs typeface="Times New Roman" panose="02020603050405020304" pitchFamily="18" charset="0"/>
              </a:rPr>
              <a:t>Phương</a:t>
            </a:r>
            <a:r>
              <a:rPr lang="en-US" sz="20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 tiện phi ngôn ngữ</a:t>
            </a:r>
            <a:endParaRPr lang="en-US" sz="20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3" cy="365523"/>
          </a:xfrm>
          <a:prstGeom prst="rect">
            <a:avLst/>
          </a:prstGeom>
        </p:spPr>
      </p:pic>
      <p:pic>
        <p:nvPicPr>
          <p:cNvPr id="20" name="Picture 19">
            <a:extLst>
              <a:ext uri="{FF2B5EF4-FFF2-40B4-BE49-F238E27FC236}">
                <a16:creationId xmlns:a16="http://schemas.microsoft.com/office/drawing/2014/main" id="{63F8CD20-2173-4628-8D3F-42664316834B}"/>
              </a:ext>
            </a:extLst>
          </p:cNvPr>
          <p:cNvPicPr>
            <a:picLocks noChangeAspect="1"/>
          </p:cNvPicPr>
          <p:nvPr/>
        </p:nvPicPr>
        <p:blipFill>
          <a:blip r:embed="rId12"/>
          <a:stretch>
            <a:fillRect/>
          </a:stretch>
        </p:blipFill>
        <p:spPr>
          <a:xfrm>
            <a:off x="1066800" y="197883"/>
            <a:ext cx="1850981" cy="22962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2999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199765" y="2971283"/>
            <a:ext cx="7037773" cy="400110"/>
          </a:xfrm>
          <a:prstGeom prst="rect">
            <a:avLst/>
          </a:prstGeom>
          <a:noFill/>
        </p:spPr>
        <p:txBody>
          <a:bodyPr wrap="square" rtlCol="0">
            <a:spAutoFit/>
          </a:bodyPr>
          <a:lstStyle/>
          <a:p>
            <a:pPr defTabSz="685800"/>
            <a:r>
              <a:rPr lang="en-US" sz="2000" dirty="0">
                <a:solidFill>
                  <a:prstClr val="white"/>
                </a:solidFill>
                <a:latin typeface="Times New Roman" panose="02020603050405020304" pitchFamily="18" charset="0"/>
                <a:cs typeface="Times New Roman" panose="02020603050405020304" pitchFamily="18" charset="0"/>
              </a:rPr>
              <a:t>Câu 2: </a:t>
            </a:r>
            <a:r>
              <a:rPr lang="en-US" sz="2000" dirty="0" err="1">
                <a:solidFill>
                  <a:prstClr val="white"/>
                </a:solidFill>
                <a:latin typeface="Times New Roman" panose="02020603050405020304" pitchFamily="18" charset="0"/>
                <a:cs typeface="Times New Roman" panose="02020603050405020304" pitchFamily="18" charset="0"/>
              </a:rPr>
              <a:t>Tờ</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rơi</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quảng</a:t>
            </a:r>
            <a:r>
              <a:rPr lang="en-US" sz="2000" dirty="0">
                <a:solidFill>
                  <a:prstClr val="white"/>
                </a:solidFill>
                <a:latin typeface="Times New Roman" panose="02020603050405020304" pitchFamily="18" charset="0"/>
                <a:cs typeface="Times New Roman" panose="02020603050405020304" pitchFamily="18" charset="0"/>
              </a:rPr>
              <a:t> cáo này được dùng để làm gì ?</a:t>
            </a:r>
          </a:p>
        </p:txBody>
      </p:sp>
      <p:sp>
        <p:nvSpPr>
          <p:cNvPr id="15" name="bang a">
            <a:extLst>
              <a:ext uri="{FF2B5EF4-FFF2-40B4-BE49-F238E27FC236}">
                <a16:creationId xmlns:a16="http://schemas.microsoft.com/office/drawing/2014/main" id="{D0E6AFB4-275F-4728-9A13-27E00F9EA3A2}"/>
              </a:ext>
            </a:extLst>
          </p:cNvPr>
          <p:cNvSpPr/>
          <p:nvPr/>
        </p:nvSpPr>
        <p:spPr>
          <a:xfrm flipH="1">
            <a:off x="604750"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50"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829507" y="3897873"/>
            <a:ext cx="3487815" cy="400110"/>
          </a:xfrm>
          <a:prstGeom prst="rect">
            <a:avLst/>
          </a:prstGeom>
          <a:noFill/>
        </p:spPr>
        <p:txBody>
          <a:bodyPr wrap="square" rtlCol="0">
            <a:spAutoFit/>
          </a:bodyPr>
          <a:lstStyle/>
          <a:p>
            <a:pPr defTabSz="685800">
              <a:buClr>
                <a:prstClr val="white"/>
              </a:buClr>
            </a:pPr>
            <a:r>
              <a:rPr lang="en-US" sz="20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en-US" sz="2000" dirty="0" err="1">
                <a:solidFill>
                  <a:srgbClr val="FFC000"/>
                </a:solidFill>
                <a:latin typeface="Times New Roman" panose="02020603050405020304" pitchFamily="18" charset="0"/>
                <a:ea typeface="Tahoma" panose="020B0604030504040204" pitchFamily="34" charset="0"/>
                <a:cs typeface="Times New Roman" panose="02020603050405020304" pitchFamily="18" charset="0"/>
              </a:rPr>
              <a:t>Quảng</a:t>
            </a:r>
            <a:r>
              <a:rPr lang="en-US" sz="20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 bá du lịch </a:t>
            </a:r>
          </a:p>
        </p:txBody>
      </p:sp>
      <p:sp>
        <p:nvSpPr>
          <p:cNvPr id="27" name="dap an c">
            <a:extLst>
              <a:ext uri="{FF2B5EF4-FFF2-40B4-BE49-F238E27FC236}">
                <a16:creationId xmlns:a16="http://schemas.microsoft.com/office/drawing/2014/main" id="{D96707EC-5A82-4050-B897-6DBAB63AC957}"/>
              </a:ext>
            </a:extLst>
          </p:cNvPr>
          <p:cNvSpPr txBox="1"/>
          <p:nvPr/>
        </p:nvSpPr>
        <p:spPr>
          <a:xfrm>
            <a:off x="829507" y="4545319"/>
            <a:ext cx="3487815" cy="400110"/>
          </a:xfrm>
          <a:prstGeom prst="rect">
            <a:avLst/>
          </a:prstGeom>
          <a:noFill/>
        </p:spPr>
        <p:txBody>
          <a:bodyPr wrap="square" rtlCol="0">
            <a:spAutoFit/>
          </a:bodyPr>
          <a:lstStyle/>
          <a:p>
            <a:pPr defTabSz="685800">
              <a:buClr>
                <a:prstClr val="white"/>
              </a:buClr>
            </a:pPr>
            <a:r>
              <a:rPr lang="en-US" sz="20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en-US" sz="2000" dirty="0" err="1">
                <a:solidFill>
                  <a:srgbClr val="FFC000"/>
                </a:solidFill>
                <a:latin typeface="Times New Roman" panose="02020603050405020304" pitchFamily="18" charset="0"/>
                <a:ea typeface="Tahoma" panose="020B0604030504040204" pitchFamily="34" charset="0"/>
                <a:cs typeface="Times New Roman" panose="02020603050405020304" pitchFamily="18" charset="0"/>
              </a:rPr>
              <a:t>Bản</a:t>
            </a:r>
            <a:r>
              <a:rPr lang="en-US" sz="20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 thiết kế </a:t>
            </a:r>
            <a:endParaRPr lang="en-US" sz="20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4826679" y="3897873"/>
            <a:ext cx="3487815" cy="400110"/>
          </a:xfrm>
          <a:prstGeom prst="rect">
            <a:avLst/>
          </a:prstGeom>
          <a:noFill/>
        </p:spPr>
        <p:txBody>
          <a:bodyPr wrap="square" rtlCol="0">
            <a:spAutoFit/>
          </a:bodyPr>
          <a:lstStyle/>
          <a:p>
            <a:pPr defTabSz="685800">
              <a:buClr>
                <a:prstClr val="white"/>
              </a:buClr>
            </a:pPr>
            <a:r>
              <a:rPr lang="en-US" sz="20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en-US" sz="2000" dirty="0" err="1">
                <a:solidFill>
                  <a:srgbClr val="FFC000"/>
                </a:solidFill>
                <a:latin typeface="Times New Roman" panose="02020603050405020304" pitchFamily="18" charset="0"/>
                <a:ea typeface="Tahoma" panose="020B0604030504040204" pitchFamily="34" charset="0"/>
                <a:cs typeface="Times New Roman" panose="02020603050405020304" pitchFamily="18" charset="0"/>
              </a:rPr>
              <a:t>Làm</a:t>
            </a:r>
            <a:r>
              <a:rPr lang="en-US" sz="20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 ảnh nền</a:t>
            </a:r>
            <a:endParaRPr lang="en-US" sz="20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826679" y="4545319"/>
            <a:ext cx="3487815" cy="400110"/>
          </a:xfrm>
          <a:prstGeom prst="rect">
            <a:avLst/>
          </a:prstGeom>
          <a:noFill/>
        </p:spPr>
        <p:txBody>
          <a:bodyPr wrap="square" rtlCol="0">
            <a:spAutoFit/>
          </a:bodyPr>
          <a:lstStyle/>
          <a:p>
            <a:pPr defTabSz="685800">
              <a:buClr>
                <a:prstClr val="white"/>
              </a:buClr>
            </a:pPr>
            <a:r>
              <a:rPr lang="en-US" sz="20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sz="2000" dirty="0" err="1">
                <a:solidFill>
                  <a:srgbClr val="FFC000"/>
                </a:solidFill>
                <a:latin typeface="Times New Roman" panose="02020603050405020304" pitchFamily="18" charset="0"/>
                <a:ea typeface="Tahoma" panose="020B0604030504040204" pitchFamily="34" charset="0"/>
                <a:cs typeface="Times New Roman" panose="02020603050405020304" pitchFamily="18" charset="0"/>
              </a:rPr>
              <a:t>Bìa</a:t>
            </a:r>
            <a:r>
              <a:rPr lang="en-US" sz="20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 sách</a:t>
            </a:r>
            <a:endParaRPr lang="en-US" sz="20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3" cy="365523"/>
          </a:xfrm>
          <a:prstGeom prst="rect">
            <a:avLst/>
          </a:prstGeom>
        </p:spPr>
      </p:pic>
      <p:pic>
        <p:nvPicPr>
          <p:cNvPr id="26" name="Picture 25"/>
          <p:cNvPicPr>
            <a:picLocks noChangeAspect="1"/>
          </p:cNvPicPr>
          <p:nvPr/>
        </p:nvPicPr>
        <p:blipFill>
          <a:blip r:embed="rId12"/>
          <a:stretch>
            <a:fillRect/>
          </a:stretch>
        </p:blipFill>
        <p:spPr>
          <a:xfrm>
            <a:off x="1066800" y="197883"/>
            <a:ext cx="1850981" cy="22962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647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685801" y="2980009"/>
            <a:ext cx="8077200" cy="430887"/>
          </a:xfrm>
          <a:prstGeom prst="rect">
            <a:avLst/>
          </a:prstGeom>
          <a:noFill/>
        </p:spPr>
        <p:txBody>
          <a:bodyPr wrap="square" rtlCol="0">
            <a:spAutoFit/>
          </a:bodyPr>
          <a:lstStyle/>
          <a:p>
            <a:pPr defTabSz="685800"/>
            <a:r>
              <a:rPr lang="en-US" sz="2200" dirty="0">
                <a:solidFill>
                  <a:prstClr val="white"/>
                </a:solidFill>
                <a:latin typeface="Times New Roman" panose="02020603050405020304" pitchFamily="18" charset="0"/>
                <a:cs typeface="Times New Roman" panose="02020603050405020304" pitchFamily="18" charset="0"/>
              </a:rPr>
              <a:t>Câu 3: </a:t>
            </a:r>
            <a:r>
              <a:rPr lang="en-US" sz="2200" dirty="0" err="1">
                <a:solidFill>
                  <a:prstClr val="white"/>
                </a:solidFill>
                <a:latin typeface="Times New Roman" panose="02020603050405020304" pitchFamily="18" charset="0"/>
                <a:cs typeface="Times New Roman" panose="02020603050405020304" pitchFamily="18" charset="0"/>
              </a:rPr>
              <a:t>Sản</a:t>
            </a:r>
            <a:r>
              <a:rPr lang="en-US" sz="2200" dirty="0">
                <a:solidFill>
                  <a:prstClr val="white"/>
                </a:solidFill>
                <a:latin typeface="Times New Roman" panose="02020603050405020304" pitchFamily="18" charset="0"/>
                <a:cs typeface="Times New Roman" panose="02020603050405020304" pitchFamily="18" charset="0"/>
              </a:rPr>
              <a:t> </a:t>
            </a:r>
            <a:r>
              <a:rPr lang="en-US" sz="2200" dirty="0" err="1">
                <a:solidFill>
                  <a:prstClr val="white"/>
                </a:solidFill>
                <a:latin typeface="Times New Roman" panose="02020603050405020304" pitchFamily="18" charset="0"/>
                <a:cs typeface="Times New Roman" panose="02020603050405020304" pitchFamily="18" charset="0"/>
              </a:rPr>
              <a:t>phẩm</a:t>
            </a:r>
            <a:r>
              <a:rPr lang="en-US" sz="2200" dirty="0">
                <a:solidFill>
                  <a:prstClr val="white"/>
                </a:solidFill>
                <a:latin typeface="Times New Roman" panose="02020603050405020304" pitchFamily="18" charset="0"/>
                <a:cs typeface="Times New Roman" panose="02020603050405020304" pitchFamily="18" charset="0"/>
              </a:rPr>
              <a:t> </a:t>
            </a:r>
            <a:r>
              <a:rPr lang="en-US" sz="2200" dirty="0" err="1">
                <a:solidFill>
                  <a:prstClr val="white"/>
                </a:solidFill>
                <a:latin typeface="Times New Roman" panose="02020603050405020304" pitchFamily="18" charset="0"/>
                <a:cs typeface="Times New Roman" panose="02020603050405020304" pitchFamily="18" charset="0"/>
              </a:rPr>
              <a:t>trên</a:t>
            </a:r>
            <a:r>
              <a:rPr lang="en-US" sz="2200" dirty="0">
                <a:solidFill>
                  <a:prstClr val="white"/>
                </a:solidFill>
                <a:latin typeface="Times New Roman" panose="02020603050405020304" pitchFamily="18" charset="0"/>
                <a:cs typeface="Times New Roman" panose="02020603050405020304" pitchFamily="18" charset="0"/>
              </a:rPr>
              <a:t> </a:t>
            </a:r>
            <a:r>
              <a:rPr lang="en-US" sz="2200" dirty="0" err="1">
                <a:solidFill>
                  <a:prstClr val="white"/>
                </a:solidFill>
                <a:latin typeface="Times New Roman" panose="02020603050405020304" pitchFamily="18" charset="0"/>
                <a:cs typeface="Times New Roman" panose="02020603050405020304" pitchFamily="18" charset="0"/>
              </a:rPr>
              <a:t>có</a:t>
            </a:r>
            <a:r>
              <a:rPr lang="en-US" sz="2200" dirty="0">
                <a:solidFill>
                  <a:prstClr val="white"/>
                </a:solidFill>
                <a:latin typeface="Times New Roman" panose="02020603050405020304" pitchFamily="18" charset="0"/>
                <a:cs typeface="Times New Roman" panose="02020603050405020304" pitchFamily="18" charset="0"/>
              </a:rPr>
              <a:t> </a:t>
            </a:r>
            <a:r>
              <a:rPr lang="en-US" sz="2200" dirty="0" err="1">
                <a:solidFill>
                  <a:prstClr val="white"/>
                </a:solidFill>
                <a:latin typeface="Times New Roman" panose="02020603050405020304" pitchFamily="18" charset="0"/>
                <a:cs typeface="Times New Roman" panose="02020603050405020304" pitchFamily="18" charset="0"/>
              </a:rPr>
              <a:t>bố</a:t>
            </a:r>
            <a:r>
              <a:rPr lang="en-US" sz="2200" dirty="0">
                <a:solidFill>
                  <a:prstClr val="white"/>
                </a:solidFill>
                <a:latin typeface="Times New Roman" panose="02020603050405020304" pitchFamily="18" charset="0"/>
                <a:cs typeface="Times New Roman" panose="02020603050405020304" pitchFamily="18" charset="0"/>
              </a:rPr>
              <a:t> </a:t>
            </a:r>
            <a:r>
              <a:rPr lang="en-US" sz="2200" dirty="0" err="1">
                <a:solidFill>
                  <a:prstClr val="white"/>
                </a:solidFill>
                <a:latin typeface="Times New Roman" panose="02020603050405020304" pitchFamily="18" charset="0"/>
                <a:cs typeface="Times New Roman" panose="02020603050405020304" pitchFamily="18" charset="0"/>
              </a:rPr>
              <a:t>cục</a:t>
            </a:r>
            <a:r>
              <a:rPr lang="en-US" sz="2200" dirty="0">
                <a:solidFill>
                  <a:prstClr val="white"/>
                </a:solidFill>
                <a:latin typeface="Times New Roman" panose="02020603050405020304" pitchFamily="18" charset="0"/>
                <a:cs typeface="Times New Roman" panose="02020603050405020304" pitchFamily="18" charset="0"/>
              </a:rPr>
              <a:t> </a:t>
            </a:r>
            <a:r>
              <a:rPr lang="en-US" sz="2200" dirty="0" err="1">
                <a:solidFill>
                  <a:prstClr val="white"/>
                </a:solidFill>
                <a:latin typeface="Times New Roman" panose="02020603050405020304" pitchFamily="18" charset="0"/>
                <a:cs typeface="Times New Roman" panose="02020603050405020304" pitchFamily="18" charset="0"/>
              </a:rPr>
              <a:t>gồm</a:t>
            </a:r>
            <a:r>
              <a:rPr lang="en-US" sz="2200" dirty="0">
                <a:solidFill>
                  <a:prstClr val="white"/>
                </a:solidFill>
                <a:latin typeface="Times New Roman" panose="02020603050405020304" pitchFamily="18" charset="0"/>
                <a:cs typeface="Times New Roman" panose="02020603050405020304" pitchFamily="18" charset="0"/>
              </a:rPr>
              <a:t> </a:t>
            </a:r>
            <a:r>
              <a:rPr lang="en-US" sz="2200" dirty="0" err="1">
                <a:solidFill>
                  <a:prstClr val="white"/>
                </a:solidFill>
                <a:latin typeface="Times New Roman" panose="02020603050405020304" pitchFamily="18" charset="0"/>
                <a:cs typeface="Times New Roman" panose="02020603050405020304" pitchFamily="18" charset="0"/>
              </a:rPr>
              <a:t>những</a:t>
            </a:r>
            <a:r>
              <a:rPr lang="en-US" sz="2200" dirty="0">
                <a:solidFill>
                  <a:prstClr val="white"/>
                </a:solidFill>
                <a:latin typeface="Times New Roman" panose="02020603050405020304" pitchFamily="18" charset="0"/>
                <a:cs typeface="Times New Roman" panose="02020603050405020304" pitchFamily="18" charset="0"/>
              </a:rPr>
              <a:t> </a:t>
            </a:r>
            <a:r>
              <a:rPr lang="en-US" sz="2200" dirty="0" err="1">
                <a:solidFill>
                  <a:prstClr val="white"/>
                </a:solidFill>
                <a:latin typeface="Times New Roman" panose="02020603050405020304" pitchFamily="18" charset="0"/>
                <a:cs typeface="Times New Roman" panose="02020603050405020304" pitchFamily="18" charset="0"/>
              </a:rPr>
              <a:t>phần</a:t>
            </a:r>
            <a:r>
              <a:rPr lang="en-US" sz="2200" dirty="0">
                <a:solidFill>
                  <a:prstClr val="white"/>
                </a:solidFill>
                <a:latin typeface="Times New Roman" panose="02020603050405020304" pitchFamily="18" charset="0"/>
                <a:cs typeface="Times New Roman" panose="02020603050405020304" pitchFamily="18" charset="0"/>
              </a:rPr>
              <a:t> </a:t>
            </a:r>
            <a:r>
              <a:rPr lang="en-US" sz="2200" dirty="0" err="1">
                <a:solidFill>
                  <a:prstClr val="white"/>
                </a:solidFill>
                <a:latin typeface="Times New Roman" panose="02020603050405020304" pitchFamily="18" charset="0"/>
                <a:cs typeface="Times New Roman" panose="02020603050405020304" pitchFamily="18" charset="0"/>
              </a:rPr>
              <a:t>nào</a:t>
            </a:r>
            <a:r>
              <a:rPr lang="en-US" sz="2200" dirty="0">
                <a:solidFill>
                  <a:prstClr val="white"/>
                </a:solidFill>
                <a:latin typeface="Times New Roman" panose="02020603050405020304" pitchFamily="18" charset="0"/>
                <a:cs typeface="Times New Roman" panose="02020603050405020304" pitchFamily="18" charset="0"/>
              </a:rPr>
              <a:t>?</a:t>
            </a:r>
          </a:p>
        </p:txBody>
      </p:sp>
      <p:sp>
        <p:nvSpPr>
          <p:cNvPr id="15" name="bang a">
            <a:extLst>
              <a:ext uri="{FF2B5EF4-FFF2-40B4-BE49-F238E27FC236}">
                <a16:creationId xmlns:a16="http://schemas.microsoft.com/office/drawing/2014/main" id="{D0E6AFB4-275F-4728-9A13-27E00F9EA3A2}"/>
              </a:ext>
            </a:extLst>
          </p:cNvPr>
          <p:cNvSpPr/>
          <p:nvPr/>
        </p:nvSpPr>
        <p:spPr>
          <a:xfrm flipH="1">
            <a:off x="1864475" y="3802925"/>
            <a:ext cx="5415051" cy="8741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000" dirty="0">
                <a:solidFill>
                  <a:prstClr val="white"/>
                </a:solidFill>
                <a:latin typeface="Times New Roman" panose="02020603050405020304" pitchFamily="18" charset="0"/>
                <a:cs typeface="Times New Roman" panose="02020603050405020304" pitchFamily="18" charset="0"/>
              </a:rPr>
              <a:t>---- ---</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44001" y="647895"/>
            <a:ext cx="365523" cy="365523"/>
          </a:xfrm>
          <a:prstGeom prst="rect">
            <a:avLst/>
          </a:prstGeom>
        </p:spPr>
      </p:pic>
      <p:pic>
        <p:nvPicPr>
          <p:cNvPr id="26" name="Picture 25"/>
          <p:cNvPicPr>
            <a:picLocks noChangeAspect="1"/>
          </p:cNvPicPr>
          <p:nvPr/>
        </p:nvPicPr>
        <p:blipFill>
          <a:blip r:embed="rId8"/>
          <a:stretch>
            <a:fillRect/>
          </a:stretch>
        </p:blipFill>
        <p:spPr>
          <a:xfrm>
            <a:off x="1066800" y="197883"/>
            <a:ext cx="1850981" cy="2296264"/>
          </a:xfrm>
          <a:prstGeom prst="rect">
            <a:avLst/>
          </a:prstGeom>
          <a:ln>
            <a:noFill/>
          </a:ln>
          <a:effectLst>
            <a:outerShdw blurRad="292100" dist="139700" dir="2700000" algn="tl" rotWithShape="0">
              <a:srgbClr val="333333">
                <a:alpha val="65000"/>
              </a:srgbClr>
            </a:outerShdw>
          </a:effectLst>
        </p:spPr>
      </p:pic>
      <p:sp>
        <p:nvSpPr>
          <p:cNvPr id="28" name="bang a">
            <a:extLst>
              <a:ext uri="{FF2B5EF4-FFF2-40B4-BE49-F238E27FC236}">
                <a16:creationId xmlns:a16="http://schemas.microsoft.com/office/drawing/2014/main" id="{D0E6AFB4-275F-4728-9A13-27E00F9EA3A2}"/>
              </a:ext>
            </a:extLst>
          </p:cNvPr>
          <p:cNvSpPr/>
          <p:nvPr/>
        </p:nvSpPr>
        <p:spPr>
          <a:xfrm flipH="1">
            <a:off x="1834554" y="3802925"/>
            <a:ext cx="5415051" cy="8741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defTabSz="685800">
              <a:buFontTx/>
              <a:buChar char="-"/>
              <a:defRPr/>
            </a:pPr>
            <a:r>
              <a:rPr lang="en-US" sz="2400" dirty="0" err="1">
                <a:solidFill>
                  <a:prstClr val="white"/>
                </a:solidFill>
                <a:latin typeface="Times New Roman" panose="02020603050405020304" pitchFamily="18" charset="0"/>
                <a:cs typeface="Times New Roman" panose="02020603050405020304" pitchFamily="18" charset="0"/>
              </a:rPr>
              <a:t>Tiêu</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đề</a:t>
            </a:r>
            <a:endParaRPr lang="en-US" sz="2400" dirty="0">
              <a:solidFill>
                <a:prstClr val="white"/>
              </a:solidFill>
              <a:latin typeface="Times New Roman" panose="02020603050405020304" pitchFamily="18" charset="0"/>
              <a:cs typeface="Times New Roman" panose="02020603050405020304" pitchFamily="18" charset="0"/>
            </a:endParaRPr>
          </a:p>
          <a:p>
            <a:pPr marL="342900" indent="-342900" algn="ctr" defTabSz="685800">
              <a:buFontTx/>
              <a:buChar char="-"/>
              <a:defRPr/>
            </a:pPr>
            <a:r>
              <a:rPr lang="en-US" sz="2400" dirty="0" err="1">
                <a:solidFill>
                  <a:prstClr val="white"/>
                </a:solidFill>
                <a:latin typeface="Times New Roman" panose="02020603050405020304" pitchFamily="18" charset="0"/>
                <a:cs typeface="Times New Roman" panose="02020603050405020304" pitchFamily="18" charset="0"/>
              </a:rPr>
              <a:t>Nội</a:t>
            </a:r>
            <a:r>
              <a:rPr lang="en-US" sz="2400" dirty="0">
                <a:solidFill>
                  <a:prstClr val="white"/>
                </a:solidFill>
                <a:latin typeface="Times New Roman" panose="02020603050405020304" pitchFamily="18" charset="0"/>
                <a:cs typeface="Times New Roman" panose="02020603050405020304" pitchFamily="18" charset="0"/>
              </a:rPr>
              <a:t> dung </a:t>
            </a:r>
            <a:r>
              <a:rPr lang="en-US" sz="2400" dirty="0" err="1">
                <a:solidFill>
                  <a:prstClr val="white"/>
                </a:solidFill>
                <a:latin typeface="Times New Roman" panose="02020603050405020304" pitchFamily="18" charset="0"/>
                <a:cs typeface="Times New Roman" panose="02020603050405020304" pitchFamily="18" charset="0"/>
              </a:rPr>
              <a:t>chính</a:t>
            </a:r>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29"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152179" y="1555617"/>
            <a:ext cx="365523" cy="365523"/>
          </a:xfrm>
          <a:prstGeom prst="rect">
            <a:avLst/>
          </a:prstGeom>
        </p:spPr>
      </p:pic>
    </p:spTree>
    <p:extLst>
      <p:ext uri="{BB962C8B-B14F-4D97-AF65-F5344CB8AC3E}">
        <p14:creationId xmlns:p14="http://schemas.microsoft.com/office/powerpoint/2010/main" val="209418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22" presetClass="entr" presetSubtype="4"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par>
                                <p:cTn id="18" presetID="1" presetClass="mediacall" presetSubtype="0" fill="hold" nodeType="withEffect">
                                  <p:stCondLst>
                                    <p:cond delay="3000"/>
                                  </p:stCondLst>
                                  <p:childTnLst>
                                    <p:cmd type="call" cmd="playFrom(0.0)">
                                      <p:cBhvr>
                                        <p:cTn id="19" dur="7732"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8"/>
                </p:tgtEl>
              </p:cMediaNode>
            </p:audio>
            <p:audio>
              <p:cMediaNode vol="80000">
                <p:cTn id="21" fill="hold" display="0">
                  <p:stCondLst>
                    <p:cond delay="indefinite"/>
                  </p:stCondLst>
                  <p:endCondLst>
                    <p:cond evt="onStopAudio" delay="0">
                      <p:tgtEl>
                        <p:sldTgt/>
                      </p:tgtEl>
                    </p:cond>
                  </p:endCondLst>
                </p:cTn>
                <p:tgtEl>
                  <p:spTgt spid="29"/>
                </p:tgtEl>
              </p:cMediaNode>
            </p:audio>
          </p:childTnLst>
        </p:cTn>
      </p:par>
    </p:tnLst>
    <p:bldLst>
      <p:bldP spid="24" grpId="0"/>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762000" y="2800350"/>
            <a:ext cx="7887072" cy="707886"/>
          </a:xfrm>
          <a:prstGeom prst="rect">
            <a:avLst/>
          </a:prstGeom>
          <a:noFill/>
        </p:spPr>
        <p:txBody>
          <a:bodyPr wrap="square" rtlCol="0">
            <a:spAutoFit/>
          </a:bodyPr>
          <a:lstStyle/>
          <a:p>
            <a:pPr defTabSz="685800">
              <a:defRPr/>
            </a:pPr>
            <a:r>
              <a:rPr lang="en-US" sz="2000" dirty="0">
                <a:solidFill>
                  <a:prstClr val="white"/>
                </a:solidFill>
                <a:latin typeface="Times New Roman" panose="02020603050405020304" pitchFamily="18" charset="0"/>
                <a:cs typeface="Times New Roman" panose="02020603050405020304" pitchFamily="18" charset="0"/>
              </a:rPr>
              <a:t>Câu 4: Tờ quảng cáo </a:t>
            </a:r>
            <a:r>
              <a:rPr lang="en-US" sz="2000" dirty="0" err="1">
                <a:solidFill>
                  <a:prstClr val="white"/>
                </a:solidFill>
                <a:latin typeface="Times New Roman" panose="02020603050405020304" pitchFamily="18" charset="0"/>
                <a:cs typeface="Times New Roman" panose="02020603050405020304" pitchFamily="18" charset="0"/>
              </a:rPr>
              <a:t>trên</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sử</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dụng</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phương</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tiện</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ngôn</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ngữ</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và</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phương</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tiện</a:t>
            </a:r>
            <a:r>
              <a:rPr lang="en-US" sz="2000" dirty="0">
                <a:solidFill>
                  <a:prstClr val="white"/>
                </a:solidFill>
                <a:latin typeface="Times New Roman" panose="02020603050405020304" pitchFamily="18" charset="0"/>
                <a:cs typeface="Times New Roman" panose="02020603050405020304" pitchFamily="18" charset="0"/>
              </a:rPr>
              <a:t> phi </a:t>
            </a:r>
            <a:r>
              <a:rPr lang="en-US" sz="2000" dirty="0" err="1">
                <a:solidFill>
                  <a:prstClr val="white"/>
                </a:solidFill>
                <a:latin typeface="Times New Roman" panose="02020603050405020304" pitchFamily="18" charset="0"/>
                <a:cs typeface="Times New Roman" panose="02020603050405020304" pitchFamily="18" charset="0"/>
              </a:rPr>
              <a:t>ngôn</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ngữ</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đã</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tạo</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nên</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được</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điều</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gì</a:t>
            </a:r>
            <a:r>
              <a:rPr lang="en-US" sz="2000" dirty="0">
                <a:solidFill>
                  <a:prstClr val="white"/>
                </a:solidFill>
                <a:latin typeface="Times New Roman" panose="02020603050405020304" pitchFamily="18" charset="0"/>
                <a:cs typeface="Times New Roman" panose="02020603050405020304" pitchFamily="18" charset="0"/>
              </a:rPr>
              <a:t> ? </a:t>
            </a:r>
          </a:p>
        </p:txBody>
      </p:sp>
      <p:sp>
        <p:nvSpPr>
          <p:cNvPr id="15" name="bang a">
            <a:extLst>
              <a:ext uri="{FF2B5EF4-FFF2-40B4-BE49-F238E27FC236}">
                <a16:creationId xmlns:a16="http://schemas.microsoft.com/office/drawing/2014/main" id="{D0E6AFB4-275F-4728-9A13-27E00F9EA3A2}"/>
              </a:ext>
            </a:extLst>
          </p:cNvPr>
          <p:cNvSpPr/>
          <p:nvPr/>
        </p:nvSpPr>
        <p:spPr>
          <a:xfrm flipH="1">
            <a:off x="1864475" y="3802925"/>
            <a:ext cx="5415051" cy="8741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000" dirty="0">
                <a:solidFill>
                  <a:prstClr val="white"/>
                </a:solidFill>
                <a:latin typeface="Times New Roman" panose="02020603050405020304" pitchFamily="18" charset="0"/>
                <a:cs typeface="Times New Roman" panose="02020603050405020304" pitchFamily="18" charset="0"/>
              </a:rPr>
              <a:t>-- --- ---</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44001" y="647895"/>
            <a:ext cx="365523" cy="365523"/>
          </a:xfrm>
          <a:prstGeom prst="rect">
            <a:avLst/>
          </a:prstGeom>
        </p:spPr>
      </p:pic>
      <p:pic>
        <p:nvPicPr>
          <p:cNvPr id="26" name="Picture 25"/>
          <p:cNvPicPr>
            <a:picLocks noChangeAspect="1"/>
          </p:cNvPicPr>
          <p:nvPr/>
        </p:nvPicPr>
        <p:blipFill>
          <a:blip r:embed="rId8"/>
          <a:stretch>
            <a:fillRect/>
          </a:stretch>
        </p:blipFill>
        <p:spPr>
          <a:xfrm>
            <a:off x="1066800" y="197883"/>
            <a:ext cx="1850981" cy="2296264"/>
          </a:xfrm>
          <a:prstGeom prst="rect">
            <a:avLst/>
          </a:prstGeom>
          <a:ln>
            <a:noFill/>
          </a:ln>
          <a:effectLst>
            <a:outerShdw blurRad="292100" dist="139700" dir="2700000" algn="tl" rotWithShape="0">
              <a:srgbClr val="333333">
                <a:alpha val="65000"/>
              </a:srgbClr>
            </a:outerShdw>
          </a:effectLst>
        </p:spPr>
      </p:pic>
      <p:sp>
        <p:nvSpPr>
          <p:cNvPr id="28" name="bang a">
            <a:extLst>
              <a:ext uri="{FF2B5EF4-FFF2-40B4-BE49-F238E27FC236}">
                <a16:creationId xmlns:a16="http://schemas.microsoft.com/office/drawing/2014/main" id="{D0E6AFB4-275F-4728-9A13-27E00F9EA3A2}"/>
              </a:ext>
            </a:extLst>
          </p:cNvPr>
          <p:cNvSpPr/>
          <p:nvPr/>
        </p:nvSpPr>
        <p:spPr>
          <a:xfrm flipH="1">
            <a:off x="1871563" y="3812073"/>
            <a:ext cx="5415051" cy="8741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dirty="0">
                <a:solidFill>
                  <a:prstClr val="white"/>
                </a:solidFill>
                <a:latin typeface="Times New Roman" panose="02020603050405020304" pitchFamily="18" charset="0"/>
                <a:cs typeface="Times New Roman" panose="02020603050405020304" pitchFamily="18" charset="0"/>
              </a:rPr>
              <a:t>HẤP DẪN/LÔI CUỐN/THÍCH THÚ</a:t>
            </a:r>
          </a:p>
        </p:txBody>
      </p:sp>
      <p:pic>
        <p:nvPicPr>
          <p:cNvPr id="29"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152179" y="1555617"/>
            <a:ext cx="365523" cy="365523"/>
          </a:xfrm>
          <a:prstGeom prst="rect">
            <a:avLst/>
          </a:prstGeom>
        </p:spPr>
      </p:pic>
    </p:spTree>
    <p:extLst>
      <p:ext uri="{BB962C8B-B14F-4D97-AF65-F5344CB8AC3E}">
        <p14:creationId xmlns:p14="http://schemas.microsoft.com/office/powerpoint/2010/main" val="286132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22" presetClass="entr" presetSubtype="4"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par>
                                <p:cTn id="18" presetID="1" presetClass="mediacall" presetSubtype="0" fill="hold" nodeType="withEffect">
                                  <p:stCondLst>
                                    <p:cond delay="3000"/>
                                  </p:stCondLst>
                                  <p:childTnLst>
                                    <p:cmd type="call" cmd="playFrom(0.0)">
                                      <p:cBhvr>
                                        <p:cTn id="19" dur="7732"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8"/>
                </p:tgtEl>
              </p:cMediaNode>
            </p:audio>
            <p:audio>
              <p:cMediaNode vol="80000">
                <p:cTn id="21" fill="hold" display="0">
                  <p:stCondLst>
                    <p:cond delay="indefinite"/>
                  </p:stCondLst>
                  <p:endCondLst>
                    <p:cond evt="onStopAudio" delay="0">
                      <p:tgtEl>
                        <p:sldTgt/>
                      </p:tgtEl>
                    </p:cond>
                  </p:endCondLst>
                </p:cTn>
                <p:tgtEl>
                  <p:spTgt spid="29"/>
                </p:tgtEl>
              </p:cMediaNode>
            </p:audio>
          </p:childTnLst>
        </p:cTn>
      </p:par>
    </p:tnLst>
    <p:bldLst>
      <p:bldP spid="24" grpId="0"/>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271534" y="127974"/>
            <a:ext cx="8600934" cy="4753352"/>
            <a:chOff x="0" y="0"/>
            <a:chExt cx="5273874" cy="2914634"/>
          </a:xfrm>
        </p:grpSpPr>
        <p:sp>
          <p:nvSpPr>
            <p:cNvPr id="4" name="Freeform 4"/>
            <p:cNvSpPr/>
            <p:nvPr/>
          </p:nvSpPr>
          <p:spPr>
            <a:xfrm>
              <a:off x="0" y="0"/>
              <a:ext cx="5273874" cy="2914634"/>
            </a:xfrm>
            <a:custGeom>
              <a:avLst/>
              <a:gdLst/>
              <a:ahLst/>
              <a:cxnLst/>
              <a:rect l="l" t="t" r="r" b="b"/>
              <a:pathLst>
                <a:path w="5273874" h="2914634">
                  <a:moveTo>
                    <a:pt x="4951" y="0"/>
                  </a:moveTo>
                  <a:lnTo>
                    <a:pt x="5268923" y="0"/>
                  </a:lnTo>
                  <a:cubicBezTo>
                    <a:pt x="5270236" y="0"/>
                    <a:pt x="5271495" y="522"/>
                    <a:pt x="5272424" y="1450"/>
                  </a:cubicBezTo>
                  <a:cubicBezTo>
                    <a:pt x="5273352" y="2378"/>
                    <a:pt x="5273874" y="3638"/>
                    <a:pt x="5273874" y="4951"/>
                  </a:cubicBezTo>
                  <a:lnTo>
                    <a:pt x="5273874" y="2909684"/>
                  </a:lnTo>
                  <a:cubicBezTo>
                    <a:pt x="5273874" y="2912418"/>
                    <a:pt x="5271657" y="2914634"/>
                    <a:pt x="5268923" y="2914634"/>
                  </a:cubicBezTo>
                  <a:lnTo>
                    <a:pt x="4951" y="2914634"/>
                  </a:lnTo>
                  <a:cubicBezTo>
                    <a:pt x="2216" y="2914634"/>
                    <a:pt x="0" y="2912418"/>
                    <a:pt x="0" y="2909684"/>
                  </a:cubicBezTo>
                  <a:lnTo>
                    <a:pt x="0" y="4951"/>
                  </a:lnTo>
                  <a:cubicBezTo>
                    <a:pt x="0" y="2216"/>
                    <a:pt x="2216" y="0"/>
                    <a:pt x="4951" y="0"/>
                  </a:cubicBezTo>
                  <a:close/>
                </a:path>
              </a:pathLst>
            </a:custGeom>
            <a:solidFill>
              <a:srgbClr val="FFFFFF"/>
            </a:solidFill>
            <a:ln w="19050" cap="sq">
              <a:solidFill>
                <a:srgbClr val="000000"/>
              </a:solidFill>
              <a:prstDash val="solid"/>
              <a:miter/>
            </a:ln>
          </p:spPr>
        </p:sp>
        <p:sp>
          <p:nvSpPr>
            <p:cNvPr id="5" name="TextBox 5"/>
            <p:cNvSpPr txBox="1"/>
            <p:nvPr/>
          </p:nvSpPr>
          <p:spPr>
            <a:xfrm>
              <a:off x="0" y="-47625"/>
              <a:ext cx="5273874" cy="2962259"/>
            </a:xfrm>
            <a:prstGeom prst="rect">
              <a:avLst/>
            </a:prstGeom>
          </p:spPr>
          <p:txBody>
            <a:bodyPr lIns="25400" tIns="25400" rIns="25400" bIns="25400" rtlCol="0" anchor="ctr"/>
            <a:lstStyle/>
            <a:p>
              <a:pPr algn="ctr">
                <a:lnSpc>
                  <a:spcPts val="1605"/>
                </a:lnSpc>
              </a:pPr>
              <a:endParaRPr sz="900"/>
            </a:p>
          </p:txBody>
        </p:sp>
      </p:grpSp>
      <p:sp>
        <p:nvSpPr>
          <p:cNvPr id="7" name="Freeform 7"/>
          <p:cNvSpPr/>
          <p:nvPr/>
        </p:nvSpPr>
        <p:spPr>
          <a:xfrm>
            <a:off x="260725" y="789348"/>
            <a:ext cx="1644276" cy="2160943"/>
          </a:xfrm>
          <a:custGeom>
            <a:avLst/>
            <a:gdLst/>
            <a:ahLst/>
            <a:cxnLst/>
            <a:rect l="l" t="t" r="r" b="b"/>
            <a:pathLst>
              <a:path w="3591985" h="4700719">
                <a:moveTo>
                  <a:pt x="0" y="0"/>
                </a:moveTo>
                <a:lnTo>
                  <a:pt x="3591985" y="0"/>
                </a:lnTo>
                <a:lnTo>
                  <a:pt x="3591985" y="4700719"/>
                </a:lnTo>
                <a:lnTo>
                  <a:pt x="0" y="4700719"/>
                </a:lnTo>
                <a:lnTo>
                  <a:pt x="0" y="0"/>
                </a:lnTo>
                <a:close/>
              </a:path>
            </a:pathLst>
          </a:custGeom>
          <a:blipFill>
            <a:blip r:embed="rId3"/>
            <a:stretch>
              <a:fillRect t="-6289" b="-6289"/>
            </a:stretch>
          </a:blipFill>
        </p:spPr>
      </p:sp>
      <p:sp>
        <p:nvSpPr>
          <p:cNvPr id="8" name="TextBox 8"/>
          <p:cNvSpPr txBox="1"/>
          <p:nvPr/>
        </p:nvSpPr>
        <p:spPr>
          <a:xfrm>
            <a:off x="1952474" y="103397"/>
            <a:ext cx="2019311" cy="485710"/>
          </a:xfrm>
          <a:prstGeom prst="rect">
            <a:avLst/>
          </a:prstGeom>
        </p:spPr>
        <p:txBody>
          <a:bodyPr wrap="square" lIns="0" tIns="0" rIns="0" bIns="0" rtlCol="0" anchor="t">
            <a:spAutoFit/>
          </a:bodyPr>
          <a:lstStyle/>
          <a:p>
            <a:pPr algn="ctr">
              <a:lnSpc>
                <a:spcPts val="4326"/>
              </a:lnSpc>
              <a:spcBef>
                <a:spcPct val="0"/>
              </a:spcBef>
            </a:pPr>
            <a:r>
              <a:rPr lang="en-US" sz="2400" b="1" u="sng" dirty="0">
                <a:solidFill>
                  <a:srgbClr val="01070A"/>
                </a:solidFill>
                <a:latin typeface="Times New Roman" panose="02020603050405020304" pitchFamily="18" charset="0"/>
                <a:ea typeface="Keratine"/>
                <a:cs typeface="Times New Roman" panose="02020603050405020304" pitchFamily="18" charset="0"/>
                <a:sym typeface="Keratine"/>
              </a:rPr>
              <a:t>Kết luận</a:t>
            </a:r>
          </a:p>
        </p:txBody>
      </p:sp>
      <p:sp>
        <p:nvSpPr>
          <p:cNvPr id="9" name="TextBox 9"/>
          <p:cNvSpPr txBox="1"/>
          <p:nvPr/>
        </p:nvSpPr>
        <p:spPr>
          <a:xfrm>
            <a:off x="3276600" y="971550"/>
            <a:ext cx="5457685" cy="1384995"/>
          </a:xfrm>
          <a:prstGeom prst="rect">
            <a:avLst/>
          </a:prstGeom>
        </p:spPr>
        <p:txBody>
          <a:bodyPr wrap="square" lIns="0" tIns="0" rIns="0" bIns="0" rtlCol="0" anchor="t">
            <a:spAutoFit/>
          </a:bodyPr>
          <a:lstStyle/>
          <a:p>
            <a:pPr algn="just">
              <a:spcBef>
                <a:spcPct val="0"/>
              </a:spcBef>
            </a:pPr>
            <a:r>
              <a:rPr lang="en-US" b="1" dirty="0">
                <a:solidFill>
                  <a:srgbClr val="FF0000"/>
                </a:solidFill>
                <a:latin typeface="Times New Roman" panose="02020603050405020304" pitchFamily="18" charset="0"/>
                <a:ea typeface="Open Sans Bold"/>
                <a:cs typeface="Times New Roman" panose="02020603050405020304" pitchFamily="18" charset="0"/>
                <a:sym typeface="Open Sans Bold"/>
              </a:rPr>
              <a:t>Văn bản quảng cáo</a:t>
            </a:r>
            <a:r>
              <a:rPr lang="en-US" dirty="0">
                <a:solidFill>
                  <a:srgbClr val="FF0000"/>
                </a:solidFill>
                <a:latin typeface="Times New Roman" panose="02020603050405020304" pitchFamily="18" charset="0"/>
                <a:ea typeface="Open Sans Bold"/>
                <a:cs typeface="Times New Roman" panose="02020603050405020304" pitchFamily="18" charset="0"/>
                <a:sym typeface="Open Sans Bold"/>
              </a:rPr>
              <a:t> </a:t>
            </a:r>
            <a:r>
              <a:rPr lang="en-US" dirty="0">
                <a:solidFill>
                  <a:srgbClr val="01070A"/>
                </a:solidFill>
                <a:latin typeface="Times New Roman" panose="02020603050405020304" pitchFamily="18" charset="0"/>
                <a:ea typeface="Open Sans Bold"/>
                <a:cs typeface="Times New Roman" panose="02020603050405020304" pitchFamily="18" charset="0"/>
                <a:sym typeface="Open Sans Bold"/>
              </a:rPr>
              <a:t>là kiểu văn bản kết hợp sử dụng phương tiện ngôn ngữ và phi ngôn ngữ nhằm thuyết phục người đọc, người xem sử dụng sản phẩm hoặc tham gia hoạt động. Văn bản này tiếp cận người đọc, người xem qua các phương tiện thông tin đại chúng và các xuất bản phẩm </a:t>
            </a:r>
          </a:p>
        </p:txBody>
      </p:sp>
      <p:sp>
        <p:nvSpPr>
          <p:cNvPr id="10" name="TextBox 10"/>
          <p:cNvSpPr txBox="1"/>
          <p:nvPr/>
        </p:nvSpPr>
        <p:spPr>
          <a:xfrm>
            <a:off x="3276600" y="2571750"/>
            <a:ext cx="5454324" cy="1384995"/>
          </a:xfrm>
          <a:prstGeom prst="rect">
            <a:avLst/>
          </a:prstGeom>
        </p:spPr>
        <p:txBody>
          <a:bodyPr wrap="square" lIns="0" tIns="0" rIns="0" bIns="0" rtlCol="0" anchor="t">
            <a:spAutoFit/>
          </a:bodyPr>
          <a:lstStyle/>
          <a:p>
            <a:pPr algn="just">
              <a:spcBef>
                <a:spcPct val="0"/>
              </a:spcBef>
            </a:pPr>
            <a:r>
              <a:rPr lang="en-US" b="1" dirty="0">
                <a:solidFill>
                  <a:srgbClr val="FF0000"/>
                </a:solidFill>
                <a:latin typeface="Times New Roman" panose="02020603050405020304" pitchFamily="18" charset="0"/>
                <a:ea typeface="Open Sans Bold"/>
                <a:cs typeface="Times New Roman" panose="02020603050405020304" pitchFamily="18" charset="0"/>
                <a:sym typeface="Open Sans Bold"/>
              </a:rPr>
              <a:t>Tờ rơi </a:t>
            </a:r>
            <a:r>
              <a:rPr lang="en-US" dirty="0">
                <a:solidFill>
                  <a:srgbClr val="01070A"/>
                </a:solidFill>
                <a:latin typeface="Times New Roman" panose="02020603050405020304" pitchFamily="18" charset="0"/>
                <a:ea typeface="Open Sans Bold"/>
                <a:cs typeface="Times New Roman" panose="02020603050405020304" pitchFamily="18" charset="0"/>
                <a:sym typeface="Open Sans Bold"/>
              </a:rPr>
              <a:t>là một dạng của văn bản quảng cáo, có kích thước nhỏ, được in trên một hoặc cả hai mặt của một tờ giấy (thường là khổ giấy A4, A5). Ưu điểm của quảng cáo bằng tờ rơi so với các hình thức quảng cáo khác là chi phí thấp, dễ tiếp cận người đọc, người xem.</a:t>
            </a:r>
          </a:p>
        </p:txBody>
      </p:sp>
      <p:sp>
        <p:nvSpPr>
          <p:cNvPr id="6" name="Freeform 6"/>
          <p:cNvSpPr/>
          <p:nvPr/>
        </p:nvSpPr>
        <p:spPr>
          <a:xfrm rot="1034431">
            <a:off x="1067758" y="1676939"/>
            <a:ext cx="1780539" cy="2393525"/>
          </a:xfrm>
          <a:custGeom>
            <a:avLst/>
            <a:gdLst/>
            <a:ahLst/>
            <a:cxnLst/>
            <a:rect l="l" t="t" r="r" b="b"/>
            <a:pathLst>
              <a:path w="4201896" h="5053446">
                <a:moveTo>
                  <a:pt x="0" y="0"/>
                </a:moveTo>
                <a:lnTo>
                  <a:pt x="4201896" y="0"/>
                </a:lnTo>
                <a:lnTo>
                  <a:pt x="4201896" y="5053446"/>
                </a:lnTo>
                <a:lnTo>
                  <a:pt x="0" y="5053446"/>
                </a:lnTo>
                <a:lnTo>
                  <a:pt x="0" y="0"/>
                </a:lnTo>
                <a:close/>
              </a:path>
            </a:pathLst>
          </a:custGeom>
          <a:blipFill>
            <a:blip r:embed="rId4"/>
            <a:stretch>
              <a:fillRect t="-11251" b="-11251"/>
            </a:stretch>
          </a:blipFill>
        </p:spPr>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233881" y="222598"/>
            <a:ext cx="8600934" cy="4753352"/>
            <a:chOff x="0" y="0"/>
            <a:chExt cx="5273874" cy="2914634"/>
          </a:xfrm>
        </p:grpSpPr>
        <p:sp>
          <p:nvSpPr>
            <p:cNvPr id="4" name="Freeform 4"/>
            <p:cNvSpPr/>
            <p:nvPr/>
          </p:nvSpPr>
          <p:spPr>
            <a:xfrm>
              <a:off x="0" y="0"/>
              <a:ext cx="5273874" cy="2914634"/>
            </a:xfrm>
            <a:custGeom>
              <a:avLst/>
              <a:gdLst/>
              <a:ahLst/>
              <a:cxnLst/>
              <a:rect l="l" t="t" r="r" b="b"/>
              <a:pathLst>
                <a:path w="5273874" h="2914634">
                  <a:moveTo>
                    <a:pt x="4951" y="0"/>
                  </a:moveTo>
                  <a:lnTo>
                    <a:pt x="5268923" y="0"/>
                  </a:lnTo>
                  <a:cubicBezTo>
                    <a:pt x="5270236" y="0"/>
                    <a:pt x="5271495" y="522"/>
                    <a:pt x="5272424" y="1450"/>
                  </a:cubicBezTo>
                  <a:cubicBezTo>
                    <a:pt x="5273352" y="2378"/>
                    <a:pt x="5273874" y="3638"/>
                    <a:pt x="5273874" y="4951"/>
                  </a:cubicBezTo>
                  <a:lnTo>
                    <a:pt x="5273874" y="2909684"/>
                  </a:lnTo>
                  <a:cubicBezTo>
                    <a:pt x="5273874" y="2912418"/>
                    <a:pt x="5271657" y="2914634"/>
                    <a:pt x="5268923" y="2914634"/>
                  </a:cubicBezTo>
                  <a:lnTo>
                    <a:pt x="4951" y="2914634"/>
                  </a:lnTo>
                  <a:cubicBezTo>
                    <a:pt x="2216" y="2914634"/>
                    <a:pt x="0" y="2912418"/>
                    <a:pt x="0" y="2909684"/>
                  </a:cubicBezTo>
                  <a:lnTo>
                    <a:pt x="0" y="4951"/>
                  </a:lnTo>
                  <a:cubicBezTo>
                    <a:pt x="0" y="2216"/>
                    <a:pt x="2216" y="0"/>
                    <a:pt x="4951" y="0"/>
                  </a:cubicBezTo>
                  <a:close/>
                </a:path>
              </a:pathLst>
            </a:custGeom>
            <a:solidFill>
              <a:srgbClr val="FFFFFF"/>
            </a:solidFill>
            <a:ln w="19050" cap="sq">
              <a:solidFill>
                <a:srgbClr val="000000"/>
              </a:solidFill>
              <a:prstDash val="solid"/>
              <a:miter/>
            </a:ln>
          </p:spPr>
        </p:sp>
        <p:sp>
          <p:nvSpPr>
            <p:cNvPr id="5" name="TextBox 5"/>
            <p:cNvSpPr txBox="1"/>
            <p:nvPr/>
          </p:nvSpPr>
          <p:spPr>
            <a:xfrm>
              <a:off x="0" y="-47625"/>
              <a:ext cx="5273874" cy="2962259"/>
            </a:xfrm>
            <a:prstGeom prst="rect">
              <a:avLst/>
            </a:prstGeom>
          </p:spPr>
          <p:txBody>
            <a:bodyPr lIns="25400" tIns="25400" rIns="25400" bIns="25400" rtlCol="0" anchor="ctr"/>
            <a:lstStyle/>
            <a:p>
              <a:pPr algn="ctr">
                <a:lnSpc>
                  <a:spcPts val="1605"/>
                </a:lnSpc>
              </a:pPr>
              <a:endParaRPr sz="900"/>
            </a:p>
          </p:txBody>
        </p:sp>
      </p:grpSp>
      <p:sp>
        <p:nvSpPr>
          <p:cNvPr id="7" name="AutoShape 7"/>
          <p:cNvSpPr/>
          <p:nvPr/>
        </p:nvSpPr>
        <p:spPr>
          <a:xfrm>
            <a:off x="3394071" y="476250"/>
            <a:ext cx="0" cy="4114800"/>
          </a:xfrm>
          <a:prstGeom prst="line">
            <a:avLst/>
          </a:prstGeom>
          <a:ln w="38100" cap="flat">
            <a:solidFill>
              <a:srgbClr val="000000"/>
            </a:solidFill>
            <a:prstDash val="solid"/>
            <a:headEnd type="none" w="sm" len="sm"/>
            <a:tailEnd type="none" w="sm" len="sm"/>
          </a:ln>
        </p:spPr>
      </p:sp>
      <p:sp>
        <p:nvSpPr>
          <p:cNvPr id="8" name="Freeform 8"/>
          <p:cNvSpPr/>
          <p:nvPr/>
        </p:nvSpPr>
        <p:spPr>
          <a:xfrm>
            <a:off x="633177" y="870040"/>
            <a:ext cx="2527013" cy="3429000"/>
          </a:xfrm>
          <a:custGeom>
            <a:avLst/>
            <a:gdLst/>
            <a:ahLst/>
            <a:cxnLst/>
            <a:rect l="l" t="t" r="r" b="b"/>
            <a:pathLst>
              <a:path w="6287646" h="8581658">
                <a:moveTo>
                  <a:pt x="0" y="0"/>
                </a:moveTo>
                <a:lnTo>
                  <a:pt x="6287646" y="0"/>
                </a:lnTo>
                <a:lnTo>
                  <a:pt x="6287646" y="8581658"/>
                </a:lnTo>
                <a:lnTo>
                  <a:pt x="0" y="8581658"/>
                </a:lnTo>
                <a:lnTo>
                  <a:pt x="0" y="0"/>
                </a:lnTo>
                <a:close/>
              </a:path>
            </a:pathLst>
          </a:custGeom>
          <a:blipFill>
            <a:blip r:embed="rId3"/>
            <a:stretch>
              <a:fillRect t="-1779" b="-1779"/>
            </a:stretch>
          </a:blipFill>
        </p:spPr>
      </p:sp>
      <p:sp>
        <p:nvSpPr>
          <p:cNvPr id="10" name="TextBox 10"/>
          <p:cNvSpPr txBox="1"/>
          <p:nvPr/>
        </p:nvSpPr>
        <p:spPr>
          <a:xfrm>
            <a:off x="4517063" y="500234"/>
            <a:ext cx="3194760" cy="233205"/>
          </a:xfrm>
          <a:prstGeom prst="rect">
            <a:avLst/>
          </a:prstGeom>
        </p:spPr>
        <p:txBody>
          <a:bodyPr wrap="square" lIns="0" tIns="0" rIns="0" bIns="0" rtlCol="0" anchor="t">
            <a:spAutoFit/>
          </a:bodyPr>
          <a:lstStyle/>
          <a:p>
            <a:pPr algn="ctr">
              <a:lnSpc>
                <a:spcPts val="1815"/>
              </a:lnSpc>
              <a:spcBef>
                <a:spcPct val="0"/>
              </a:spcBef>
            </a:pPr>
            <a:r>
              <a:rPr lang="en-US" sz="2000" b="1" dirty="0">
                <a:solidFill>
                  <a:srgbClr val="01070A"/>
                </a:solidFill>
                <a:latin typeface="Times New Roman" panose="02020603050405020304" pitchFamily="18" charset="0"/>
                <a:ea typeface="Open Sans Bold"/>
                <a:cs typeface="Times New Roman" panose="02020603050405020304" pitchFamily="18" charset="0"/>
                <a:sym typeface="Open Sans Bold"/>
              </a:rPr>
              <a:t>Yêu cầu đối với kiểu văn bản</a:t>
            </a:r>
          </a:p>
        </p:txBody>
      </p:sp>
      <p:sp>
        <p:nvSpPr>
          <p:cNvPr id="11" name="TextBox 11"/>
          <p:cNvSpPr txBox="1"/>
          <p:nvPr/>
        </p:nvSpPr>
        <p:spPr>
          <a:xfrm>
            <a:off x="3653352" y="833229"/>
            <a:ext cx="5020749" cy="477054"/>
          </a:xfrm>
          <a:prstGeom prst="rect">
            <a:avLst/>
          </a:prstGeom>
        </p:spPr>
        <p:txBody>
          <a:bodyPr wrap="square" lIns="0" tIns="0" rIns="0" bIns="0" rtlCol="0" anchor="t">
            <a:spAutoFit/>
          </a:bodyPr>
          <a:lstStyle/>
          <a:p>
            <a:pPr>
              <a:spcBef>
                <a:spcPct val="0"/>
              </a:spcBef>
            </a:pPr>
            <a:r>
              <a:rPr lang="en-US" sz="1550" b="1" dirty="0">
                <a:solidFill>
                  <a:srgbClr val="00B050"/>
                </a:solidFill>
                <a:latin typeface="Times New Roman" panose="02020603050405020304" pitchFamily="18" charset="0"/>
                <a:ea typeface="Open Sans Bold"/>
                <a:cs typeface="Times New Roman" panose="02020603050405020304" pitchFamily="18" charset="0"/>
                <a:sym typeface="Open Sans Bold"/>
              </a:rPr>
              <a:t>Nội dung: </a:t>
            </a:r>
            <a:r>
              <a:rPr lang="en-US" sz="1550" dirty="0">
                <a:solidFill>
                  <a:srgbClr val="01070A"/>
                </a:solidFill>
                <a:latin typeface="Times New Roman" panose="02020603050405020304" pitchFamily="18" charset="0"/>
                <a:ea typeface="Open Sans Bold"/>
                <a:cs typeface="Times New Roman" panose="02020603050405020304" pitchFamily="18" charset="0"/>
                <a:sym typeface="Open Sans Bold"/>
              </a:rPr>
              <a:t>cung cấp thông tin về ưu điểm, giá trị của sản phẩm, hoạt động thông qua kênh chữ, kênh hình.</a:t>
            </a:r>
          </a:p>
        </p:txBody>
      </p:sp>
      <p:sp>
        <p:nvSpPr>
          <p:cNvPr id="12" name="TextBox 12"/>
          <p:cNvSpPr txBox="1"/>
          <p:nvPr/>
        </p:nvSpPr>
        <p:spPr>
          <a:xfrm>
            <a:off x="3653352" y="1441195"/>
            <a:ext cx="5046149" cy="1669688"/>
          </a:xfrm>
          <a:prstGeom prst="rect">
            <a:avLst/>
          </a:prstGeom>
        </p:spPr>
        <p:txBody>
          <a:bodyPr wrap="square" lIns="0" tIns="0" rIns="0" bIns="0" rtlCol="0" anchor="t">
            <a:spAutoFit/>
          </a:bodyPr>
          <a:lstStyle/>
          <a:p>
            <a:pPr>
              <a:spcBef>
                <a:spcPct val="0"/>
              </a:spcBef>
            </a:pPr>
            <a:r>
              <a:rPr lang="en-US" sz="1550" b="1" dirty="0">
                <a:solidFill>
                  <a:srgbClr val="00B050"/>
                </a:solidFill>
                <a:latin typeface="Times New Roman" panose="02020603050405020304" pitchFamily="18" charset="0"/>
                <a:ea typeface="Open Sans Bold"/>
                <a:cs typeface="Times New Roman" panose="02020603050405020304" pitchFamily="18" charset="0"/>
                <a:sym typeface="Open Sans Bold"/>
              </a:rPr>
              <a:t>Cách thể hiện:</a:t>
            </a:r>
          </a:p>
          <a:p>
            <a:pPr>
              <a:spcBef>
                <a:spcPct val="0"/>
              </a:spcBef>
            </a:pPr>
            <a:r>
              <a:rPr lang="en-US" sz="1550" dirty="0">
                <a:solidFill>
                  <a:srgbClr val="01070A"/>
                </a:solidFill>
                <a:latin typeface="Times New Roman" panose="02020603050405020304" pitchFamily="18" charset="0"/>
                <a:ea typeface="Open Sans Bold"/>
                <a:cs typeface="Times New Roman" panose="02020603050405020304" pitchFamily="18" charset="0"/>
                <a:sym typeface="Open Sans Bold"/>
              </a:rPr>
              <a:t>- Kết hợp phương tiện ngôn ngữ và phi ngôn ngữ</a:t>
            </a:r>
          </a:p>
          <a:p>
            <a:pPr>
              <a:spcBef>
                <a:spcPct val="0"/>
              </a:spcBef>
            </a:pPr>
            <a:r>
              <a:rPr lang="en-US" sz="1550" dirty="0">
                <a:solidFill>
                  <a:srgbClr val="01070A"/>
                </a:solidFill>
                <a:latin typeface="Times New Roman" panose="02020603050405020304" pitchFamily="18" charset="0"/>
                <a:ea typeface="Open Sans Bold"/>
                <a:cs typeface="Times New Roman" panose="02020603050405020304" pitchFamily="18" charset="0"/>
                <a:sym typeface="Open Sans Bold"/>
              </a:rPr>
              <a:t>- Ngôn ngữ ngắn gọn, kết hợp cách thuyết phục người đọc người xem, phối hợp các cỡ chữ, kiểu chữ, màu sắc đậm, nhạt,...</a:t>
            </a:r>
          </a:p>
          <a:p>
            <a:pPr>
              <a:spcBef>
                <a:spcPct val="0"/>
              </a:spcBef>
            </a:pPr>
            <a:r>
              <a:rPr lang="en-US" sz="1550" dirty="0">
                <a:solidFill>
                  <a:srgbClr val="01070A"/>
                </a:solidFill>
                <a:latin typeface="Times New Roman" panose="02020603050405020304" pitchFamily="18" charset="0"/>
                <a:ea typeface="Open Sans Bold"/>
                <a:cs typeface="Times New Roman" panose="02020603050405020304" pitchFamily="18" charset="0"/>
                <a:sym typeface="Open Sans Bold"/>
              </a:rPr>
              <a:t>- Sơ đồ, hình ảnh, biểu tượng,..: Có màu sắc nổi bật, tác động mạnh đến thị giác, thính giác.</a:t>
            </a:r>
          </a:p>
        </p:txBody>
      </p:sp>
      <p:sp>
        <p:nvSpPr>
          <p:cNvPr id="13" name="TextBox 13"/>
          <p:cNvSpPr txBox="1"/>
          <p:nvPr/>
        </p:nvSpPr>
        <p:spPr>
          <a:xfrm>
            <a:off x="3653352" y="3241796"/>
            <a:ext cx="4754049" cy="1192634"/>
          </a:xfrm>
          <a:prstGeom prst="rect">
            <a:avLst/>
          </a:prstGeom>
        </p:spPr>
        <p:txBody>
          <a:bodyPr wrap="square" lIns="0" tIns="0" rIns="0" bIns="0" rtlCol="0" anchor="t">
            <a:spAutoFit/>
          </a:bodyPr>
          <a:lstStyle/>
          <a:p>
            <a:pPr>
              <a:spcBef>
                <a:spcPct val="0"/>
              </a:spcBef>
            </a:pPr>
            <a:r>
              <a:rPr lang="en-US" sz="1400" b="1" dirty="0">
                <a:solidFill>
                  <a:srgbClr val="01070A"/>
                </a:solidFill>
                <a:latin typeface="Times New Roman" panose="02020603050405020304" pitchFamily="18" charset="0"/>
                <a:ea typeface="Open Sans Bold"/>
                <a:cs typeface="Times New Roman" panose="02020603050405020304" pitchFamily="18" charset="0"/>
                <a:sym typeface="Open Sans Bold"/>
              </a:rPr>
              <a:t> </a:t>
            </a:r>
            <a:r>
              <a:rPr lang="en-US" sz="1550" b="1" dirty="0">
                <a:solidFill>
                  <a:srgbClr val="00B050"/>
                </a:solidFill>
                <a:latin typeface="Times New Roman" panose="02020603050405020304" pitchFamily="18" charset="0"/>
                <a:ea typeface="Open Sans Bold"/>
                <a:cs typeface="Times New Roman" panose="02020603050405020304" pitchFamily="18" charset="0"/>
                <a:sym typeface="Open Sans Bold"/>
              </a:rPr>
              <a:t>Bố cục thường gồm các phần:</a:t>
            </a:r>
          </a:p>
          <a:p>
            <a:pPr>
              <a:spcBef>
                <a:spcPct val="0"/>
              </a:spcBef>
            </a:pPr>
            <a:r>
              <a:rPr lang="en-US" sz="1550" dirty="0">
                <a:solidFill>
                  <a:srgbClr val="01070A"/>
                </a:solidFill>
                <a:latin typeface="Times New Roman" panose="02020603050405020304" pitchFamily="18" charset="0"/>
                <a:ea typeface="Open Sans Bold"/>
                <a:cs typeface="Times New Roman" panose="02020603050405020304" pitchFamily="18" charset="0"/>
                <a:sym typeface="Open Sans Bold"/>
              </a:rPr>
              <a:t>- Tiêu đề: giới thiệu khái quát sản phẩm, hoạt động.</a:t>
            </a:r>
          </a:p>
          <a:p>
            <a:pPr>
              <a:spcBef>
                <a:spcPct val="0"/>
              </a:spcBef>
            </a:pPr>
            <a:r>
              <a:rPr lang="en-US" sz="1550" dirty="0">
                <a:solidFill>
                  <a:srgbClr val="01070A"/>
                </a:solidFill>
                <a:latin typeface="Times New Roman" panose="02020603050405020304" pitchFamily="18" charset="0"/>
                <a:ea typeface="Open Sans Bold"/>
                <a:cs typeface="Times New Roman" panose="02020603050405020304" pitchFamily="18" charset="0"/>
                <a:sym typeface="Open Sans Bold"/>
              </a:rPr>
              <a:t>- Nội dung chính: cung cấp thông tin chi tiết về sản phẩm, hoạt động bằng kênh chữ, kênh hình; nêu khẩu hiệu của sản phẩm, dịch vụ hoặc thông điệp của hoạt động.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199426" y="349701"/>
            <a:ext cx="8705858" cy="4606594"/>
            <a:chOff x="0" y="-47625"/>
            <a:chExt cx="5338211" cy="2824646"/>
          </a:xfrm>
        </p:grpSpPr>
        <p:sp>
          <p:nvSpPr>
            <p:cNvPr id="4" name="Freeform 4"/>
            <p:cNvSpPr/>
            <p:nvPr/>
          </p:nvSpPr>
          <p:spPr>
            <a:xfrm>
              <a:off x="0" y="84986"/>
              <a:ext cx="5338211" cy="2692035"/>
            </a:xfrm>
            <a:custGeom>
              <a:avLst/>
              <a:gdLst/>
              <a:ahLst/>
              <a:cxnLst/>
              <a:rect l="l" t="t" r="r" b="b"/>
              <a:pathLst>
                <a:path w="5338211" h="2777021">
                  <a:moveTo>
                    <a:pt x="4891" y="0"/>
                  </a:moveTo>
                  <a:lnTo>
                    <a:pt x="5333320" y="0"/>
                  </a:lnTo>
                  <a:cubicBezTo>
                    <a:pt x="5334617" y="0"/>
                    <a:pt x="5335861" y="515"/>
                    <a:pt x="5336779" y="1433"/>
                  </a:cubicBezTo>
                  <a:cubicBezTo>
                    <a:pt x="5337696" y="2350"/>
                    <a:pt x="5338211" y="3594"/>
                    <a:pt x="5338211" y="4891"/>
                  </a:cubicBezTo>
                  <a:lnTo>
                    <a:pt x="5338211" y="2772130"/>
                  </a:lnTo>
                  <a:cubicBezTo>
                    <a:pt x="5338211" y="2774831"/>
                    <a:pt x="5336021" y="2777021"/>
                    <a:pt x="5333320" y="2777021"/>
                  </a:cubicBezTo>
                  <a:lnTo>
                    <a:pt x="4891" y="2777021"/>
                  </a:lnTo>
                  <a:cubicBezTo>
                    <a:pt x="2190" y="2777021"/>
                    <a:pt x="0" y="2774831"/>
                    <a:pt x="0" y="2772130"/>
                  </a:cubicBezTo>
                  <a:lnTo>
                    <a:pt x="0" y="4891"/>
                  </a:lnTo>
                  <a:cubicBezTo>
                    <a:pt x="0" y="2190"/>
                    <a:pt x="2190" y="0"/>
                    <a:pt x="4891" y="0"/>
                  </a:cubicBezTo>
                  <a:close/>
                </a:path>
              </a:pathLst>
            </a:custGeom>
            <a:solidFill>
              <a:srgbClr val="FFFFFF"/>
            </a:solidFill>
            <a:ln w="19050" cap="sq">
              <a:solidFill>
                <a:srgbClr val="000000"/>
              </a:solidFill>
              <a:prstDash val="solid"/>
              <a:miter/>
            </a:ln>
          </p:spPr>
        </p:sp>
        <p:sp>
          <p:nvSpPr>
            <p:cNvPr id="5" name="TextBox 5"/>
            <p:cNvSpPr txBox="1"/>
            <p:nvPr/>
          </p:nvSpPr>
          <p:spPr>
            <a:xfrm>
              <a:off x="0" y="-47625"/>
              <a:ext cx="5338211" cy="2824646"/>
            </a:xfrm>
            <a:prstGeom prst="rect">
              <a:avLst/>
            </a:prstGeom>
          </p:spPr>
          <p:txBody>
            <a:bodyPr lIns="25400" tIns="25400" rIns="25400" bIns="25400" rtlCol="0" anchor="ctr"/>
            <a:lstStyle/>
            <a:p>
              <a:pPr algn="ctr">
                <a:lnSpc>
                  <a:spcPts val="1605"/>
                </a:lnSpc>
              </a:pPr>
              <a:endParaRPr sz="900"/>
            </a:p>
          </p:txBody>
        </p:sp>
      </p:grpSp>
      <p:grpSp>
        <p:nvGrpSpPr>
          <p:cNvPr id="6" name="Group 6"/>
          <p:cNvGrpSpPr/>
          <p:nvPr/>
        </p:nvGrpSpPr>
        <p:grpSpPr>
          <a:xfrm>
            <a:off x="4272403" y="1811919"/>
            <a:ext cx="533053" cy="53305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070A"/>
            </a:solidFill>
            <a:ln cap="sq">
              <a:noFill/>
              <a:prstDash val="solid"/>
              <a:miter/>
            </a:ln>
          </p:spPr>
        </p:sp>
        <p:sp>
          <p:nvSpPr>
            <p:cNvPr id="8" name="TextBox 8"/>
            <p:cNvSpPr txBox="1"/>
            <p:nvPr/>
          </p:nvSpPr>
          <p:spPr>
            <a:xfrm>
              <a:off x="76200" y="0"/>
              <a:ext cx="660400" cy="736600"/>
            </a:xfrm>
            <a:prstGeom prst="rect">
              <a:avLst/>
            </a:prstGeom>
          </p:spPr>
          <p:txBody>
            <a:bodyPr lIns="25400" tIns="25400" rIns="25400" bIns="25400" rtlCol="0" anchor="ctr"/>
            <a:lstStyle/>
            <a:p>
              <a:pPr marL="0" lvl="1" algn="ctr">
                <a:lnSpc>
                  <a:spcPts val="2571"/>
                </a:lnSpc>
                <a:spcBef>
                  <a:spcPct val="0"/>
                </a:spcBef>
              </a:pPr>
              <a:endParaRPr sz="900"/>
            </a:p>
          </p:txBody>
        </p:sp>
      </p:grpSp>
      <p:grpSp>
        <p:nvGrpSpPr>
          <p:cNvPr id="9" name="Group 9"/>
          <p:cNvGrpSpPr/>
          <p:nvPr/>
        </p:nvGrpSpPr>
        <p:grpSpPr>
          <a:xfrm>
            <a:off x="4272403" y="864408"/>
            <a:ext cx="533053" cy="53305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070A"/>
            </a:solidFill>
            <a:ln cap="sq">
              <a:noFill/>
              <a:prstDash val="solid"/>
              <a:miter/>
            </a:ln>
          </p:spPr>
        </p:sp>
        <p:sp>
          <p:nvSpPr>
            <p:cNvPr id="11" name="TextBox 11"/>
            <p:cNvSpPr txBox="1"/>
            <p:nvPr/>
          </p:nvSpPr>
          <p:spPr>
            <a:xfrm>
              <a:off x="76200" y="0"/>
              <a:ext cx="660400" cy="736600"/>
            </a:xfrm>
            <a:prstGeom prst="rect">
              <a:avLst/>
            </a:prstGeom>
          </p:spPr>
          <p:txBody>
            <a:bodyPr lIns="25400" tIns="25400" rIns="25400" bIns="25400" rtlCol="0" anchor="ctr"/>
            <a:lstStyle/>
            <a:p>
              <a:pPr marL="0" lvl="1" algn="ctr">
                <a:lnSpc>
                  <a:spcPts val="2571"/>
                </a:lnSpc>
                <a:spcBef>
                  <a:spcPct val="0"/>
                </a:spcBef>
              </a:pPr>
              <a:endParaRPr sz="900"/>
            </a:p>
          </p:txBody>
        </p:sp>
      </p:grpSp>
      <p:sp>
        <p:nvSpPr>
          <p:cNvPr id="12" name="Freeform 12"/>
          <p:cNvSpPr/>
          <p:nvPr/>
        </p:nvSpPr>
        <p:spPr>
          <a:xfrm>
            <a:off x="4370305" y="1004313"/>
            <a:ext cx="337248" cy="253243"/>
          </a:xfrm>
          <a:custGeom>
            <a:avLst/>
            <a:gdLst/>
            <a:ahLst/>
            <a:cxnLst/>
            <a:rect l="l" t="t" r="r" b="b"/>
            <a:pathLst>
              <a:path w="674495" h="506485">
                <a:moveTo>
                  <a:pt x="0" y="0"/>
                </a:moveTo>
                <a:lnTo>
                  <a:pt x="674495" y="0"/>
                </a:lnTo>
                <a:lnTo>
                  <a:pt x="674495" y="506485"/>
                </a:lnTo>
                <a:lnTo>
                  <a:pt x="0" y="5064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3" name="Group 13"/>
          <p:cNvGrpSpPr/>
          <p:nvPr/>
        </p:nvGrpSpPr>
        <p:grpSpPr>
          <a:xfrm>
            <a:off x="4272403" y="2759309"/>
            <a:ext cx="533053" cy="53305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070A"/>
            </a:solidFill>
            <a:ln cap="sq">
              <a:noFill/>
              <a:prstDash val="solid"/>
              <a:miter/>
            </a:ln>
          </p:spPr>
        </p:sp>
        <p:sp>
          <p:nvSpPr>
            <p:cNvPr id="15" name="TextBox 15"/>
            <p:cNvSpPr txBox="1"/>
            <p:nvPr/>
          </p:nvSpPr>
          <p:spPr>
            <a:xfrm>
              <a:off x="76200" y="0"/>
              <a:ext cx="660400" cy="736600"/>
            </a:xfrm>
            <a:prstGeom prst="rect">
              <a:avLst/>
            </a:prstGeom>
          </p:spPr>
          <p:txBody>
            <a:bodyPr lIns="25400" tIns="25400" rIns="25400" bIns="25400" rtlCol="0" anchor="ctr"/>
            <a:lstStyle/>
            <a:p>
              <a:pPr marL="0" lvl="1" algn="ctr">
                <a:lnSpc>
                  <a:spcPts val="2571"/>
                </a:lnSpc>
                <a:spcBef>
                  <a:spcPct val="0"/>
                </a:spcBef>
              </a:pPr>
              <a:endParaRPr sz="900"/>
            </a:p>
          </p:txBody>
        </p:sp>
      </p:grpSp>
      <p:sp>
        <p:nvSpPr>
          <p:cNvPr id="16" name="Freeform 16"/>
          <p:cNvSpPr/>
          <p:nvPr/>
        </p:nvSpPr>
        <p:spPr>
          <a:xfrm>
            <a:off x="4380720" y="2897422"/>
            <a:ext cx="343270" cy="292091"/>
          </a:xfrm>
          <a:custGeom>
            <a:avLst/>
            <a:gdLst/>
            <a:ahLst/>
            <a:cxnLst/>
            <a:rect l="l" t="t" r="r" b="b"/>
            <a:pathLst>
              <a:path w="686539" h="584182">
                <a:moveTo>
                  <a:pt x="0" y="0"/>
                </a:moveTo>
                <a:lnTo>
                  <a:pt x="686538" y="0"/>
                </a:lnTo>
                <a:lnTo>
                  <a:pt x="686538" y="584182"/>
                </a:lnTo>
                <a:lnTo>
                  <a:pt x="0" y="5841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a:off x="4415696" y="1907720"/>
            <a:ext cx="246465" cy="341451"/>
          </a:xfrm>
          <a:custGeom>
            <a:avLst/>
            <a:gdLst/>
            <a:ahLst/>
            <a:cxnLst/>
            <a:rect l="l" t="t" r="r" b="b"/>
            <a:pathLst>
              <a:path w="492930" h="682901">
                <a:moveTo>
                  <a:pt x="0" y="0"/>
                </a:moveTo>
                <a:lnTo>
                  <a:pt x="492930" y="0"/>
                </a:lnTo>
                <a:lnTo>
                  <a:pt x="492930" y="682901"/>
                </a:lnTo>
                <a:lnTo>
                  <a:pt x="0" y="6829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a:off x="4915848" y="3736257"/>
            <a:ext cx="683977" cy="189027"/>
          </a:xfrm>
          <a:custGeom>
            <a:avLst/>
            <a:gdLst/>
            <a:ahLst/>
            <a:cxnLst/>
            <a:rect l="l" t="t" r="r" b="b"/>
            <a:pathLst>
              <a:path w="1367954" h="378053">
                <a:moveTo>
                  <a:pt x="0" y="0"/>
                </a:moveTo>
                <a:lnTo>
                  <a:pt x="1367954" y="0"/>
                </a:lnTo>
                <a:lnTo>
                  <a:pt x="1367954" y="378053"/>
                </a:lnTo>
                <a:lnTo>
                  <a:pt x="0" y="3780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1" name="TextBox 21"/>
          <p:cNvSpPr txBox="1"/>
          <p:nvPr/>
        </p:nvSpPr>
        <p:spPr>
          <a:xfrm>
            <a:off x="2779679" y="103029"/>
            <a:ext cx="7390921" cy="352982"/>
          </a:xfrm>
          <a:prstGeom prst="rect">
            <a:avLst/>
          </a:prstGeom>
        </p:spPr>
        <p:txBody>
          <a:bodyPr lIns="0" tIns="0" rIns="0" bIns="0" rtlCol="0" anchor="t">
            <a:spAutoFit/>
          </a:bodyPr>
          <a:lstStyle/>
          <a:p>
            <a:pPr algn="ctr">
              <a:lnSpc>
                <a:spcPts val="3000"/>
              </a:lnSpc>
              <a:spcBef>
                <a:spcPct val="0"/>
              </a:spcBef>
            </a:pPr>
            <a:r>
              <a:rPr lang="en-US" sz="2143" b="1" dirty="0">
                <a:solidFill>
                  <a:srgbClr val="FF0000"/>
                </a:solidFill>
                <a:latin typeface="Times New Roman" panose="02020603050405020304" pitchFamily="18" charset="0"/>
                <a:ea typeface="Sigmar One"/>
                <a:cs typeface="Times New Roman" panose="02020603050405020304" pitchFamily="18" charset="0"/>
                <a:sym typeface="Sigmar One"/>
              </a:rPr>
              <a:t>Đối chiếu ngữ liệu và cho biết</a:t>
            </a:r>
          </a:p>
        </p:txBody>
      </p:sp>
      <p:grpSp>
        <p:nvGrpSpPr>
          <p:cNvPr id="22" name="Group 22"/>
          <p:cNvGrpSpPr/>
          <p:nvPr/>
        </p:nvGrpSpPr>
        <p:grpSpPr>
          <a:xfrm>
            <a:off x="4272403" y="3706700"/>
            <a:ext cx="533053" cy="533053"/>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070A"/>
            </a:solidFill>
            <a:ln cap="sq">
              <a:noFill/>
              <a:prstDash val="solid"/>
              <a:miter/>
            </a:ln>
          </p:spPr>
        </p:sp>
        <p:sp>
          <p:nvSpPr>
            <p:cNvPr id="24" name="TextBox 24"/>
            <p:cNvSpPr txBox="1"/>
            <p:nvPr/>
          </p:nvSpPr>
          <p:spPr>
            <a:xfrm>
              <a:off x="76200" y="0"/>
              <a:ext cx="660400" cy="736600"/>
            </a:xfrm>
            <a:prstGeom prst="rect">
              <a:avLst/>
            </a:prstGeom>
          </p:spPr>
          <p:txBody>
            <a:bodyPr lIns="25400" tIns="25400" rIns="25400" bIns="25400" rtlCol="0" anchor="ctr"/>
            <a:lstStyle/>
            <a:p>
              <a:pPr marL="0" lvl="1" algn="ctr">
                <a:lnSpc>
                  <a:spcPts val="2571"/>
                </a:lnSpc>
                <a:spcBef>
                  <a:spcPct val="0"/>
                </a:spcBef>
              </a:pPr>
              <a:endParaRPr sz="900"/>
            </a:p>
          </p:txBody>
        </p:sp>
      </p:grpSp>
      <p:sp>
        <p:nvSpPr>
          <p:cNvPr id="25" name="TextBox 25"/>
          <p:cNvSpPr txBox="1"/>
          <p:nvPr/>
        </p:nvSpPr>
        <p:spPr>
          <a:xfrm>
            <a:off x="4971302" y="3634076"/>
            <a:ext cx="952245" cy="234423"/>
          </a:xfrm>
          <a:prstGeom prst="rect">
            <a:avLst/>
          </a:prstGeom>
        </p:spPr>
        <p:txBody>
          <a:bodyPr lIns="0" tIns="0" rIns="0" bIns="0" rtlCol="0" anchor="t">
            <a:spAutoFit/>
          </a:bodyPr>
          <a:lstStyle/>
          <a:p>
            <a:pPr>
              <a:lnSpc>
                <a:spcPts val="2017"/>
              </a:lnSpc>
            </a:pPr>
            <a:r>
              <a:rPr lang="en-US" sz="1441" b="1" dirty="0">
                <a:solidFill>
                  <a:srgbClr val="01070A"/>
                </a:solidFill>
                <a:latin typeface="Dosis Bold"/>
                <a:ea typeface="Dosis Bold"/>
                <a:cs typeface="Dosis Bold"/>
                <a:sym typeface="Dosis Bold"/>
              </a:rPr>
              <a:t>Câu 4</a:t>
            </a:r>
          </a:p>
        </p:txBody>
      </p:sp>
      <p:sp>
        <p:nvSpPr>
          <p:cNvPr id="26" name="Freeform 26"/>
          <p:cNvSpPr/>
          <p:nvPr/>
        </p:nvSpPr>
        <p:spPr>
          <a:xfrm>
            <a:off x="4915848" y="2836809"/>
            <a:ext cx="683977" cy="189027"/>
          </a:xfrm>
          <a:custGeom>
            <a:avLst/>
            <a:gdLst/>
            <a:ahLst/>
            <a:cxnLst/>
            <a:rect l="l" t="t" r="r" b="b"/>
            <a:pathLst>
              <a:path w="1367954" h="378053">
                <a:moveTo>
                  <a:pt x="0" y="0"/>
                </a:moveTo>
                <a:lnTo>
                  <a:pt x="1367954" y="0"/>
                </a:lnTo>
                <a:lnTo>
                  <a:pt x="1367954" y="378053"/>
                </a:lnTo>
                <a:lnTo>
                  <a:pt x="0" y="3780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7" name="TextBox 27"/>
          <p:cNvSpPr txBox="1"/>
          <p:nvPr/>
        </p:nvSpPr>
        <p:spPr>
          <a:xfrm>
            <a:off x="4971302" y="2730734"/>
            <a:ext cx="952245" cy="234423"/>
          </a:xfrm>
          <a:prstGeom prst="rect">
            <a:avLst/>
          </a:prstGeom>
        </p:spPr>
        <p:txBody>
          <a:bodyPr lIns="0" tIns="0" rIns="0" bIns="0" rtlCol="0" anchor="t">
            <a:spAutoFit/>
          </a:bodyPr>
          <a:lstStyle/>
          <a:p>
            <a:pPr>
              <a:lnSpc>
                <a:spcPts val="2017"/>
              </a:lnSpc>
            </a:pPr>
            <a:r>
              <a:rPr lang="en-US" sz="1441" b="1" dirty="0">
                <a:solidFill>
                  <a:srgbClr val="01070A"/>
                </a:solidFill>
                <a:latin typeface="Dosis Bold"/>
                <a:ea typeface="Dosis Bold"/>
                <a:cs typeface="Dosis Bold"/>
                <a:sym typeface="Dosis Bold"/>
              </a:rPr>
              <a:t>Câu 3</a:t>
            </a:r>
          </a:p>
        </p:txBody>
      </p:sp>
      <p:sp>
        <p:nvSpPr>
          <p:cNvPr id="28" name="Freeform 28"/>
          <p:cNvSpPr/>
          <p:nvPr/>
        </p:nvSpPr>
        <p:spPr>
          <a:xfrm>
            <a:off x="4915848" y="1889419"/>
            <a:ext cx="683977" cy="189027"/>
          </a:xfrm>
          <a:custGeom>
            <a:avLst/>
            <a:gdLst/>
            <a:ahLst/>
            <a:cxnLst/>
            <a:rect l="l" t="t" r="r" b="b"/>
            <a:pathLst>
              <a:path w="1367954" h="378053">
                <a:moveTo>
                  <a:pt x="0" y="0"/>
                </a:moveTo>
                <a:lnTo>
                  <a:pt x="1367954" y="0"/>
                </a:lnTo>
                <a:lnTo>
                  <a:pt x="1367954" y="378053"/>
                </a:lnTo>
                <a:lnTo>
                  <a:pt x="0" y="3780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9" name="TextBox 29"/>
          <p:cNvSpPr txBox="1"/>
          <p:nvPr/>
        </p:nvSpPr>
        <p:spPr>
          <a:xfrm>
            <a:off x="4971302" y="1783344"/>
            <a:ext cx="952245" cy="234423"/>
          </a:xfrm>
          <a:prstGeom prst="rect">
            <a:avLst/>
          </a:prstGeom>
        </p:spPr>
        <p:txBody>
          <a:bodyPr lIns="0" tIns="0" rIns="0" bIns="0" rtlCol="0" anchor="t">
            <a:spAutoFit/>
          </a:bodyPr>
          <a:lstStyle/>
          <a:p>
            <a:pPr>
              <a:lnSpc>
                <a:spcPts val="2017"/>
              </a:lnSpc>
            </a:pPr>
            <a:r>
              <a:rPr lang="en-US" sz="1441" b="1" dirty="0">
                <a:solidFill>
                  <a:srgbClr val="01070A"/>
                </a:solidFill>
                <a:latin typeface="Dosis Bold"/>
                <a:ea typeface="Dosis Bold"/>
                <a:cs typeface="Dosis Bold"/>
                <a:sym typeface="Dosis Bold"/>
              </a:rPr>
              <a:t>Câu 2</a:t>
            </a:r>
          </a:p>
        </p:txBody>
      </p:sp>
      <p:sp>
        <p:nvSpPr>
          <p:cNvPr id="30" name="Freeform 30"/>
          <p:cNvSpPr/>
          <p:nvPr/>
        </p:nvSpPr>
        <p:spPr>
          <a:xfrm>
            <a:off x="4915848" y="905423"/>
            <a:ext cx="683977" cy="189027"/>
          </a:xfrm>
          <a:custGeom>
            <a:avLst/>
            <a:gdLst/>
            <a:ahLst/>
            <a:cxnLst/>
            <a:rect l="l" t="t" r="r" b="b"/>
            <a:pathLst>
              <a:path w="1367954" h="378053">
                <a:moveTo>
                  <a:pt x="0" y="0"/>
                </a:moveTo>
                <a:lnTo>
                  <a:pt x="1367954" y="0"/>
                </a:lnTo>
                <a:lnTo>
                  <a:pt x="1367954" y="378053"/>
                </a:lnTo>
                <a:lnTo>
                  <a:pt x="0" y="3780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1" name="TextBox 31"/>
          <p:cNvSpPr txBox="1"/>
          <p:nvPr/>
        </p:nvSpPr>
        <p:spPr>
          <a:xfrm>
            <a:off x="4915848" y="835833"/>
            <a:ext cx="952245" cy="234423"/>
          </a:xfrm>
          <a:prstGeom prst="rect">
            <a:avLst/>
          </a:prstGeom>
        </p:spPr>
        <p:txBody>
          <a:bodyPr lIns="0" tIns="0" rIns="0" bIns="0" rtlCol="0" anchor="t">
            <a:spAutoFit/>
          </a:bodyPr>
          <a:lstStyle/>
          <a:p>
            <a:pPr>
              <a:lnSpc>
                <a:spcPts val="2017"/>
              </a:lnSpc>
            </a:pPr>
            <a:r>
              <a:rPr lang="en-US" sz="1441" b="1" dirty="0">
                <a:solidFill>
                  <a:srgbClr val="01070A"/>
                </a:solidFill>
                <a:latin typeface="Dosis Bold"/>
                <a:ea typeface="Dosis Bold"/>
                <a:cs typeface="Dosis Bold"/>
                <a:sym typeface="Dosis Bold"/>
              </a:rPr>
              <a:t>Câu 1</a:t>
            </a:r>
          </a:p>
        </p:txBody>
      </p:sp>
      <p:sp>
        <p:nvSpPr>
          <p:cNvPr id="32" name="Freeform 32"/>
          <p:cNvSpPr/>
          <p:nvPr/>
        </p:nvSpPr>
        <p:spPr>
          <a:xfrm>
            <a:off x="4380720" y="3816237"/>
            <a:ext cx="343270" cy="292091"/>
          </a:xfrm>
          <a:custGeom>
            <a:avLst/>
            <a:gdLst/>
            <a:ahLst/>
            <a:cxnLst/>
            <a:rect l="l" t="t" r="r" b="b"/>
            <a:pathLst>
              <a:path w="686539" h="584182">
                <a:moveTo>
                  <a:pt x="0" y="0"/>
                </a:moveTo>
                <a:lnTo>
                  <a:pt x="686538" y="0"/>
                </a:lnTo>
                <a:lnTo>
                  <a:pt x="686538" y="584181"/>
                </a:lnTo>
                <a:lnTo>
                  <a:pt x="0" y="5841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3" name="Freeform 33"/>
          <p:cNvSpPr/>
          <p:nvPr/>
        </p:nvSpPr>
        <p:spPr>
          <a:xfrm>
            <a:off x="342900" y="679441"/>
            <a:ext cx="2860856" cy="4025910"/>
          </a:xfrm>
          <a:custGeom>
            <a:avLst/>
            <a:gdLst/>
            <a:ahLst/>
            <a:cxnLst/>
            <a:rect l="l" t="t" r="r" b="b"/>
            <a:pathLst>
              <a:path w="5721712" h="8460942">
                <a:moveTo>
                  <a:pt x="0" y="0"/>
                </a:moveTo>
                <a:lnTo>
                  <a:pt x="5721712" y="0"/>
                </a:lnTo>
                <a:lnTo>
                  <a:pt x="5721712" y="8460942"/>
                </a:lnTo>
                <a:lnTo>
                  <a:pt x="0" y="8460942"/>
                </a:lnTo>
                <a:lnTo>
                  <a:pt x="0" y="0"/>
                </a:lnTo>
                <a:close/>
              </a:path>
            </a:pathLst>
          </a:custGeom>
          <a:blipFill>
            <a:blip r:embed="rId11"/>
            <a:stretch>
              <a:fillRect/>
            </a:stretch>
          </a:blipFill>
        </p:spPr>
      </p:sp>
      <p:sp>
        <p:nvSpPr>
          <p:cNvPr id="34" name="TextBox 34"/>
          <p:cNvSpPr txBox="1"/>
          <p:nvPr/>
        </p:nvSpPr>
        <p:spPr>
          <a:xfrm>
            <a:off x="4915848" y="1128299"/>
            <a:ext cx="3713803" cy="492443"/>
          </a:xfrm>
          <a:prstGeom prst="rect">
            <a:avLst/>
          </a:prstGeom>
        </p:spPr>
        <p:txBody>
          <a:bodyPr lIns="0" tIns="0" rIns="0" bIns="0" rtlCol="0" anchor="t">
            <a:spAutoFit/>
          </a:bodyPr>
          <a:lstStyle/>
          <a:p>
            <a:pPr algn="ctr">
              <a:spcBef>
                <a:spcPct val="0"/>
              </a:spcBef>
            </a:pPr>
            <a:r>
              <a:rPr lang="en-US" sz="1600" dirty="0">
                <a:solidFill>
                  <a:srgbClr val="00B050"/>
                </a:solidFill>
                <a:latin typeface="Times New Roman" panose="02020603050405020304" pitchFamily="18" charset="0"/>
                <a:ea typeface="Open Sans Bold"/>
                <a:cs typeface="Times New Roman" panose="02020603050405020304" pitchFamily="18" charset="0"/>
                <a:sym typeface="Open Sans Bold"/>
              </a:rPr>
              <a:t>Tiêu đề của tờ rơi có phù hợp với nội dung của hoạt động hay không? </a:t>
            </a:r>
          </a:p>
        </p:txBody>
      </p:sp>
      <p:sp>
        <p:nvSpPr>
          <p:cNvPr id="35" name="TextBox 35"/>
          <p:cNvSpPr txBox="1"/>
          <p:nvPr/>
        </p:nvSpPr>
        <p:spPr>
          <a:xfrm>
            <a:off x="4915848" y="2174374"/>
            <a:ext cx="3713803" cy="492443"/>
          </a:xfrm>
          <a:prstGeom prst="rect">
            <a:avLst/>
          </a:prstGeom>
        </p:spPr>
        <p:txBody>
          <a:bodyPr lIns="0" tIns="0" rIns="0" bIns="0" rtlCol="0" anchor="t">
            <a:spAutoFit/>
          </a:bodyPr>
          <a:lstStyle/>
          <a:p>
            <a:pPr algn="ctr">
              <a:spcBef>
                <a:spcPct val="0"/>
              </a:spcBef>
            </a:pPr>
            <a:r>
              <a:rPr lang="en-US" sz="1600" dirty="0">
                <a:solidFill>
                  <a:srgbClr val="00B050"/>
                </a:solidFill>
                <a:latin typeface="Times New Roman" panose="02020603050405020304" pitchFamily="18" charset="0"/>
                <a:ea typeface="Open Sans Bold"/>
                <a:cs typeface="Times New Roman" panose="02020603050405020304" pitchFamily="18" charset="0"/>
                <a:sym typeface="Open Sans Bold"/>
              </a:rPr>
              <a:t>Văn bản đã sử dụng những cách thể hiện nào để thuyết phục người đọc?</a:t>
            </a:r>
          </a:p>
        </p:txBody>
      </p:sp>
      <p:sp>
        <p:nvSpPr>
          <p:cNvPr id="36" name="TextBox 36"/>
          <p:cNvSpPr txBox="1"/>
          <p:nvPr/>
        </p:nvSpPr>
        <p:spPr>
          <a:xfrm>
            <a:off x="4971302" y="3125848"/>
            <a:ext cx="3836608" cy="492443"/>
          </a:xfrm>
          <a:prstGeom prst="rect">
            <a:avLst/>
          </a:prstGeom>
        </p:spPr>
        <p:txBody>
          <a:bodyPr lIns="0" tIns="0" rIns="0" bIns="0" rtlCol="0" anchor="t">
            <a:spAutoFit/>
          </a:bodyPr>
          <a:lstStyle/>
          <a:p>
            <a:pPr algn="ctr">
              <a:spcBef>
                <a:spcPct val="0"/>
              </a:spcBef>
            </a:pPr>
            <a:r>
              <a:rPr lang="en-US" sz="1600" dirty="0">
                <a:solidFill>
                  <a:srgbClr val="00B050"/>
                </a:solidFill>
                <a:latin typeface="Times New Roman" panose="02020603050405020304" pitchFamily="18" charset="0"/>
                <a:ea typeface="Open Sans Bold"/>
                <a:cs typeface="Times New Roman" panose="02020603050405020304" pitchFamily="18" charset="0"/>
                <a:sym typeface="Open Sans Bold"/>
              </a:rPr>
              <a:t>Nhận xét về sự phối hợp các kiểu chữ, cỡ chữ, màu sắc chữ trong văn bản quảng cáo.</a:t>
            </a:r>
          </a:p>
        </p:txBody>
      </p:sp>
      <p:sp>
        <p:nvSpPr>
          <p:cNvPr id="37" name="TextBox 37"/>
          <p:cNvSpPr txBox="1"/>
          <p:nvPr/>
        </p:nvSpPr>
        <p:spPr>
          <a:xfrm>
            <a:off x="4899728" y="4058030"/>
            <a:ext cx="3852727" cy="492443"/>
          </a:xfrm>
          <a:prstGeom prst="rect">
            <a:avLst/>
          </a:prstGeom>
        </p:spPr>
        <p:txBody>
          <a:bodyPr lIns="0" tIns="0" rIns="0" bIns="0" rtlCol="0" anchor="t">
            <a:spAutoFit/>
          </a:bodyPr>
          <a:lstStyle/>
          <a:p>
            <a:pPr algn="ctr">
              <a:spcBef>
                <a:spcPct val="0"/>
              </a:spcBef>
            </a:pPr>
            <a:r>
              <a:rPr lang="en-US" sz="1600" dirty="0">
                <a:solidFill>
                  <a:srgbClr val="00B050"/>
                </a:solidFill>
                <a:latin typeface="Times New Roman" panose="02020603050405020304" pitchFamily="18" charset="0"/>
                <a:ea typeface="Open Sans Bold"/>
                <a:cs typeface="Times New Roman" panose="02020603050405020304" pitchFamily="18" charset="0"/>
                <a:sym typeface="Open Sans Bold"/>
              </a:rPr>
              <a:t>Nhận xét về tác dụng của việc sử dụng kết hợp ngôn ngữ và hình ảnh minh hoạ trong văn bản</a:t>
            </a:r>
          </a:p>
        </p:txBody>
      </p:sp>
      <p:sp>
        <p:nvSpPr>
          <p:cNvPr id="38" name="TextBox 5">
            <a:extLst>
              <a:ext uri="{FF2B5EF4-FFF2-40B4-BE49-F238E27FC236}">
                <a16:creationId xmlns:a16="http://schemas.microsoft.com/office/drawing/2014/main" id="{39B4EEB5-7C47-4FDA-BD11-120DDF8E7018}"/>
              </a:ext>
            </a:extLst>
          </p:cNvPr>
          <p:cNvSpPr txBox="1"/>
          <p:nvPr/>
        </p:nvSpPr>
        <p:spPr>
          <a:xfrm>
            <a:off x="76200" y="28708"/>
            <a:ext cx="4454590" cy="358240"/>
          </a:xfrm>
          <a:prstGeom prst="rect">
            <a:avLst/>
          </a:prstGeom>
        </p:spPr>
        <p:txBody>
          <a:bodyPr wrap="square" lIns="0" tIns="0" rIns="0" bIns="0" rtlCol="0" anchor="t">
            <a:spAutoFit/>
          </a:bodyPr>
          <a:lstStyle/>
          <a:p>
            <a:pPr algn="ctr">
              <a:lnSpc>
                <a:spcPts val="3134"/>
              </a:lnSpc>
              <a:spcBef>
                <a:spcPct val="0"/>
              </a:spcBef>
            </a:pPr>
            <a:r>
              <a:rPr lang="en-US" sz="2000" b="1" dirty="0">
                <a:solidFill>
                  <a:srgbClr val="01070A"/>
                </a:solidFill>
                <a:latin typeface="Times New Roman" panose="02020603050405020304" pitchFamily="18" charset="0"/>
                <a:ea typeface="Beatrix Antiqua Bold"/>
                <a:cs typeface="Times New Roman" panose="02020603050405020304" pitchFamily="18" charset="0"/>
                <a:sym typeface="Beatrix Antiqua Bold"/>
              </a:rPr>
              <a:t>II. Hướng dẫn phân tích kiểu văn bản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down)">
                                      <p:cBhvr>
                                        <p:cTn id="20" dur="500"/>
                                        <p:tgtEl>
                                          <p:spTgt spid="3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down)">
                                      <p:cBhvr>
                                        <p:cTn id="23" dur="500"/>
                                        <p:tgtEl>
                                          <p:spTgt spid="34"/>
                                        </p:tgtEl>
                                      </p:cBhvr>
                                    </p:animEffect>
                                  </p:childTnLst>
                                </p:cTn>
                              </p:par>
                              <p:par>
                                <p:cTn id="24" presetID="22" presetClass="entr" presetSubtype="4" fill="hold" nodeType="withEffect">
                                  <p:stCondLst>
                                    <p:cond delay="0"/>
                                  </p:stCondLst>
                                  <p:childTnLst>
                                    <p:set>
                                      <p:cBhvr>
                                        <p:cTn id="25" dur="1" fill="hold">
                                          <p:stCondLst>
                                            <p:cond delay="0"/>
                                          </p:stCondLst>
                                        </p:cTn>
                                        <p:tgtEl>
                                          <p:spTgt spid="29">
                                            <p:txEl>
                                              <p:pRg st="0" end="0"/>
                                            </p:txEl>
                                          </p:spTgt>
                                        </p:tgtEl>
                                        <p:attrNameLst>
                                          <p:attrName>style.visibility</p:attrName>
                                        </p:attrNameLst>
                                      </p:cBhvr>
                                      <p:to>
                                        <p:strVal val="visible"/>
                                      </p:to>
                                    </p:set>
                                    <p:animEffect transition="in" filter="wipe(down)">
                                      <p:cBhvr>
                                        <p:cTn id="26" dur="500"/>
                                        <p:tgtEl>
                                          <p:spTgt spid="29">
                                            <p:txEl>
                                              <p:pRg st="0" end="0"/>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down)">
                                      <p:cBhvr>
                                        <p:cTn id="29" dur="500"/>
                                        <p:tgtEl>
                                          <p:spTgt spid="35"/>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ipe(down)">
                                      <p:cBhvr>
                                        <p:cTn id="4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7" grpId="0"/>
      <p:bldP spid="31" grpId="0"/>
      <p:bldP spid="34" grpId="0"/>
      <p:bldP spid="35" grpId="0"/>
      <p:bldP spid="36" grpId="0"/>
      <p:bldP spid="37" grpId="0"/>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Freeform 3"/>
          <p:cNvSpPr/>
          <p:nvPr/>
        </p:nvSpPr>
        <p:spPr>
          <a:xfrm>
            <a:off x="-1077420" y="3448050"/>
            <a:ext cx="2410920" cy="1961733"/>
          </a:xfrm>
          <a:custGeom>
            <a:avLst/>
            <a:gdLst/>
            <a:ahLst/>
            <a:cxnLst/>
            <a:rect l="l" t="t" r="r" b="b"/>
            <a:pathLst>
              <a:path w="6367078" h="5335932">
                <a:moveTo>
                  <a:pt x="0" y="0"/>
                </a:moveTo>
                <a:lnTo>
                  <a:pt x="6367078" y="0"/>
                </a:lnTo>
                <a:lnTo>
                  <a:pt x="6367078" y="5335932"/>
                </a:lnTo>
                <a:lnTo>
                  <a:pt x="0" y="53359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7505700" y="3981450"/>
            <a:ext cx="2163132" cy="1268478"/>
          </a:xfrm>
          <a:custGeom>
            <a:avLst/>
            <a:gdLst/>
            <a:ahLst/>
            <a:cxnLst/>
            <a:rect l="l" t="t" r="r" b="b"/>
            <a:pathLst>
              <a:path w="5261408" h="3309904">
                <a:moveTo>
                  <a:pt x="0" y="0"/>
                </a:moveTo>
                <a:lnTo>
                  <a:pt x="5261408" y="0"/>
                </a:lnTo>
                <a:lnTo>
                  <a:pt x="5261408" y="3309904"/>
                </a:lnTo>
                <a:lnTo>
                  <a:pt x="0" y="33099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6" name="Picture 5"/>
          <p:cNvPicPr>
            <a:picLocks noChangeAspect="1"/>
          </p:cNvPicPr>
          <p:nvPr/>
        </p:nvPicPr>
        <p:blipFill>
          <a:blip r:embed="rId7"/>
          <a:stretch>
            <a:fillRect/>
          </a:stretch>
        </p:blipFill>
        <p:spPr>
          <a:xfrm>
            <a:off x="786155" y="278434"/>
            <a:ext cx="2614365" cy="3864471"/>
          </a:xfrm>
          <a:prstGeom prst="rect">
            <a:avLst/>
          </a:prstGeom>
          <a:ln>
            <a:noFill/>
          </a:ln>
          <a:effectLst>
            <a:outerShdw blurRad="292100" dist="139700" dir="2700000" algn="tl" rotWithShape="0">
              <a:srgbClr val="333333">
                <a:alpha val="65000"/>
              </a:srgbClr>
            </a:outerShdw>
          </a:effectLst>
        </p:spPr>
      </p:pic>
      <p:sp>
        <p:nvSpPr>
          <p:cNvPr id="9" name="TextBox 34"/>
          <p:cNvSpPr txBox="1"/>
          <p:nvPr/>
        </p:nvSpPr>
        <p:spPr>
          <a:xfrm>
            <a:off x="3705777" y="1359945"/>
            <a:ext cx="5219700" cy="615553"/>
          </a:xfrm>
          <a:prstGeom prst="rect">
            <a:avLst/>
          </a:prstGeom>
        </p:spPr>
        <p:txBody>
          <a:bodyPr wrap="square" lIns="0" tIns="0" rIns="0" bIns="0" rtlCol="0" anchor="t">
            <a:spAutoFit/>
          </a:bodyPr>
          <a:lstStyle/>
          <a:p>
            <a:pPr algn="ctr">
              <a:spcBef>
                <a:spcPct val="0"/>
              </a:spcBef>
            </a:pPr>
            <a:r>
              <a:rPr lang="en-US" sz="2000" dirty="0">
                <a:solidFill>
                  <a:srgbClr val="00B0F0"/>
                </a:solidFill>
                <a:latin typeface="Times New Roman" panose="02020603050405020304" pitchFamily="18" charset="0"/>
                <a:ea typeface="Open Sans Bold"/>
                <a:cs typeface="Times New Roman" panose="02020603050405020304" pitchFamily="18" charset="0"/>
                <a:sym typeface="Open Sans Bold"/>
              </a:rPr>
              <a:t>Câu 1: Tiêu đề của tờ rơi có phù hợp với nội dung của hoạt động hay không? </a:t>
            </a:r>
          </a:p>
        </p:txBody>
      </p:sp>
      <p:sp>
        <p:nvSpPr>
          <p:cNvPr id="10" name="TextBox 32"/>
          <p:cNvSpPr txBox="1"/>
          <p:nvPr/>
        </p:nvSpPr>
        <p:spPr>
          <a:xfrm>
            <a:off x="3828348" y="2362921"/>
            <a:ext cx="4887823" cy="1231106"/>
          </a:xfrm>
          <a:prstGeom prst="rect">
            <a:avLst/>
          </a:prstGeom>
        </p:spPr>
        <p:txBody>
          <a:bodyPr lIns="0" tIns="0" rIns="0" bIns="0" rtlCol="0" anchor="t">
            <a:spAutoFit/>
          </a:bodyPr>
          <a:lstStyle/>
          <a:p>
            <a:pPr algn="ctr">
              <a:spcBef>
                <a:spcPct val="0"/>
              </a:spcBef>
            </a:pPr>
            <a:r>
              <a:rPr lang="en-US" sz="2000" dirty="0">
                <a:solidFill>
                  <a:srgbClr val="01070A"/>
                </a:solidFill>
                <a:latin typeface="Times New Roman" panose="02020603050405020304" pitchFamily="18" charset="0"/>
                <a:ea typeface="Open Sans Bold"/>
                <a:cs typeface="Times New Roman" panose="02020603050405020304" pitchFamily="18" charset="0"/>
                <a:sym typeface="Open Sans Bold"/>
              </a:rPr>
              <a:t>Tiêu đề của tờ rơi phù hợp với nội dung của hoạt động vì tiêu đề để ở vị trí đầu, người xem dễ nhận biết và hiểu được khái quát nội dung của tờ rơi.</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Freeform 3"/>
          <p:cNvSpPr/>
          <p:nvPr/>
        </p:nvSpPr>
        <p:spPr>
          <a:xfrm>
            <a:off x="-1077420" y="3448050"/>
            <a:ext cx="2410920" cy="1961733"/>
          </a:xfrm>
          <a:custGeom>
            <a:avLst/>
            <a:gdLst/>
            <a:ahLst/>
            <a:cxnLst/>
            <a:rect l="l" t="t" r="r" b="b"/>
            <a:pathLst>
              <a:path w="6367078" h="5335932">
                <a:moveTo>
                  <a:pt x="0" y="0"/>
                </a:moveTo>
                <a:lnTo>
                  <a:pt x="6367078" y="0"/>
                </a:lnTo>
                <a:lnTo>
                  <a:pt x="6367078" y="5335932"/>
                </a:lnTo>
                <a:lnTo>
                  <a:pt x="0" y="53359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7505700" y="3981450"/>
            <a:ext cx="2163132" cy="1268478"/>
          </a:xfrm>
          <a:custGeom>
            <a:avLst/>
            <a:gdLst/>
            <a:ahLst/>
            <a:cxnLst/>
            <a:rect l="l" t="t" r="r" b="b"/>
            <a:pathLst>
              <a:path w="5261408" h="3309904">
                <a:moveTo>
                  <a:pt x="0" y="0"/>
                </a:moveTo>
                <a:lnTo>
                  <a:pt x="5261408" y="0"/>
                </a:lnTo>
                <a:lnTo>
                  <a:pt x="5261408" y="3309904"/>
                </a:lnTo>
                <a:lnTo>
                  <a:pt x="0" y="33099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6" name="Picture 5"/>
          <p:cNvPicPr>
            <a:picLocks noChangeAspect="1"/>
          </p:cNvPicPr>
          <p:nvPr/>
        </p:nvPicPr>
        <p:blipFill>
          <a:blip r:embed="rId7"/>
          <a:stretch>
            <a:fillRect/>
          </a:stretch>
        </p:blipFill>
        <p:spPr>
          <a:xfrm>
            <a:off x="786155" y="278434"/>
            <a:ext cx="2614365" cy="3864471"/>
          </a:xfrm>
          <a:prstGeom prst="rect">
            <a:avLst/>
          </a:prstGeom>
          <a:ln>
            <a:noFill/>
          </a:ln>
          <a:effectLst>
            <a:outerShdw blurRad="292100" dist="139700" dir="2700000" algn="tl" rotWithShape="0">
              <a:srgbClr val="333333">
                <a:alpha val="65000"/>
              </a:srgbClr>
            </a:outerShdw>
          </a:effectLst>
        </p:spPr>
      </p:pic>
      <p:sp>
        <p:nvSpPr>
          <p:cNvPr id="9" name="TextBox 34"/>
          <p:cNvSpPr txBox="1"/>
          <p:nvPr/>
        </p:nvSpPr>
        <p:spPr>
          <a:xfrm>
            <a:off x="3705777" y="1359945"/>
            <a:ext cx="5219700" cy="923330"/>
          </a:xfrm>
          <a:prstGeom prst="rect">
            <a:avLst/>
          </a:prstGeom>
        </p:spPr>
        <p:txBody>
          <a:bodyPr wrap="square" lIns="0" tIns="0" rIns="0" bIns="0" rtlCol="0" anchor="t">
            <a:spAutoFit/>
          </a:bodyPr>
          <a:lstStyle/>
          <a:p>
            <a:pPr algn="ctr">
              <a:spcBef>
                <a:spcPct val="0"/>
              </a:spcBef>
            </a:pPr>
            <a:r>
              <a:rPr lang="en-US" sz="2000" dirty="0">
                <a:solidFill>
                  <a:srgbClr val="00B0F0"/>
                </a:solidFill>
                <a:latin typeface="Times New Roman" panose="02020603050405020304" pitchFamily="18" charset="0"/>
                <a:ea typeface="Open Sans Bold"/>
                <a:cs typeface="Times New Roman" panose="02020603050405020304" pitchFamily="18" charset="0"/>
                <a:sym typeface="Open Sans Bold"/>
              </a:rPr>
              <a:t>Câu 2: </a:t>
            </a:r>
            <a:r>
              <a:rPr lang="vi-VN" sz="2000" dirty="0">
                <a:solidFill>
                  <a:srgbClr val="00B0F0"/>
                </a:solidFill>
                <a:latin typeface="Times New Roman" panose="02020603050405020304" pitchFamily="18" charset="0"/>
                <a:ea typeface="Open Sans Bold"/>
                <a:cs typeface="Times New Roman" panose="02020603050405020304" pitchFamily="18" charset="0"/>
                <a:sym typeface="Open Sans Bold"/>
              </a:rPr>
              <a:t>Văn bản đã sử dụng những cách thể hiện nào để thuyết phục người đọc?</a:t>
            </a:r>
          </a:p>
          <a:p>
            <a:pPr algn="ctr">
              <a:spcBef>
                <a:spcPct val="0"/>
              </a:spcBef>
            </a:pPr>
            <a:endParaRPr lang="en-US" sz="2000" dirty="0">
              <a:solidFill>
                <a:srgbClr val="00B0F0"/>
              </a:solidFill>
              <a:latin typeface="Times New Roman" panose="02020603050405020304" pitchFamily="18" charset="0"/>
              <a:ea typeface="Open Sans Bold"/>
              <a:cs typeface="Times New Roman" panose="02020603050405020304" pitchFamily="18" charset="0"/>
              <a:sym typeface="Open Sans Bold"/>
            </a:endParaRPr>
          </a:p>
        </p:txBody>
      </p:sp>
      <p:sp>
        <p:nvSpPr>
          <p:cNvPr id="10" name="TextBox 32"/>
          <p:cNvSpPr txBox="1"/>
          <p:nvPr/>
        </p:nvSpPr>
        <p:spPr>
          <a:xfrm>
            <a:off x="3871715" y="2362921"/>
            <a:ext cx="4887823" cy="1538883"/>
          </a:xfrm>
          <a:prstGeom prst="rect">
            <a:avLst/>
          </a:prstGeom>
        </p:spPr>
        <p:txBody>
          <a:bodyPr lIns="0" tIns="0" rIns="0" bIns="0" rtlCol="0" anchor="t">
            <a:spAutoFit/>
          </a:bodyPr>
          <a:lstStyle/>
          <a:p>
            <a:pPr algn="ctr">
              <a:spcBef>
                <a:spcPct val="0"/>
              </a:spcBef>
            </a:pPr>
            <a:r>
              <a:rPr lang="vi-VN" sz="2000" dirty="0">
                <a:solidFill>
                  <a:srgbClr val="01070A"/>
                </a:solidFill>
                <a:latin typeface="Times New Roman" panose="02020603050405020304" pitchFamily="18" charset="0"/>
                <a:ea typeface="Open Sans Bold"/>
                <a:cs typeface="Times New Roman" panose="02020603050405020304" pitchFamily="18" charset="0"/>
                <a:sym typeface="Open Sans Bold"/>
              </a:rPr>
              <a:t>Kết hợp phương tiện ngôn ngữ và phi ngôn ngữ (hình ảnh, biểu tượng trái tim) để biểu đạ</a:t>
            </a:r>
            <a:r>
              <a:rPr lang="en-US" sz="2000" dirty="0">
                <a:solidFill>
                  <a:srgbClr val="01070A"/>
                </a:solidFill>
                <a:latin typeface="Times New Roman" panose="02020603050405020304" pitchFamily="18" charset="0"/>
                <a:ea typeface="Open Sans Bold"/>
                <a:cs typeface="Times New Roman" panose="02020603050405020304" pitchFamily="18" charset="0"/>
                <a:sym typeface="Open Sans Bold"/>
              </a:rPr>
              <a:t>t.</a:t>
            </a:r>
          </a:p>
          <a:p>
            <a:pPr algn="ctr">
              <a:spcBef>
                <a:spcPct val="0"/>
              </a:spcBef>
            </a:pPr>
            <a:r>
              <a:rPr lang="vi-VN" sz="2000" dirty="0">
                <a:solidFill>
                  <a:srgbClr val="01070A"/>
                </a:solidFill>
                <a:latin typeface="Times New Roman" panose="02020603050405020304" pitchFamily="18" charset="0"/>
                <a:ea typeface="Open Sans Bold"/>
                <a:cs typeface="Times New Roman" panose="02020603050405020304" pitchFamily="18" charset="0"/>
                <a:sym typeface="Open Sans Bold"/>
              </a:rPr>
              <a:t>Ngôn ngữ ngắn gọn, phối hợp các kiểu chữ, màu chữ phù hợp</a:t>
            </a:r>
            <a:r>
              <a:rPr lang="en-US" sz="2000" dirty="0">
                <a:solidFill>
                  <a:srgbClr val="01070A"/>
                </a:solidFill>
                <a:latin typeface="Times New Roman" panose="02020603050405020304" pitchFamily="18" charset="0"/>
                <a:ea typeface="Open Sans Bold"/>
                <a:cs typeface="Times New Roman" panose="02020603050405020304" pitchFamily="18" charset="0"/>
                <a:sym typeface="Open Sans Bold"/>
              </a:rPr>
              <a:t>.</a:t>
            </a:r>
            <a:endParaRPr lang="vi-VN" sz="2000" dirty="0">
              <a:solidFill>
                <a:srgbClr val="01070A"/>
              </a:solidFill>
              <a:latin typeface="Times New Roman" panose="02020603050405020304" pitchFamily="18" charset="0"/>
              <a:ea typeface="Open Sans Bold"/>
              <a:cs typeface="Times New Roman" panose="02020603050405020304" pitchFamily="18" charset="0"/>
              <a:sym typeface="Open Sans Bold"/>
            </a:endParaRPr>
          </a:p>
          <a:p>
            <a:pPr algn="ctr">
              <a:spcBef>
                <a:spcPct val="0"/>
              </a:spcBef>
            </a:pPr>
            <a:endParaRPr lang="en-US" sz="2000" dirty="0">
              <a:solidFill>
                <a:srgbClr val="01070A"/>
              </a:solidFill>
              <a:latin typeface="Times New Roman" panose="02020603050405020304" pitchFamily="18" charset="0"/>
              <a:ea typeface="Open Sans Bold"/>
              <a:cs typeface="Times New Roman" panose="02020603050405020304" pitchFamily="18" charset="0"/>
              <a:sym typeface="Open Sans Bold"/>
            </a:endParaRPr>
          </a:p>
        </p:txBody>
      </p:sp>
    </p:spTree>
    <p:extLst>
      <p:ext uri="{BB962C8B-B14F-4D97-AF65-F5344CB8AC3E}">
        <p14:creationId xmlns:p14="http://schemas.microsoft.com/office/powerpoint/2010/main" val="31039837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Freeform 3"/>
          <p:cNvSpPr/>
          <p:nvPr/>
        </p:nvSpPr>
        <p:spPr>
          <a:xfrm>
            <a:off x="-1077420" y="3448050"/>
            <a:ext cx="2410920" cy="1961733"/>
          </a:xfrm>
          <a:custGeom>
            <a:avLst/>
            <a:gdLst/>
            <a:ahLst/>
            <a:cxnLst/>
            <a:rect l="l" t="t" r="r" b="b"/>
            <a:pathLst>
              <a:path w="6367078" h="5335932">
                <a:moveTo>
                  <a:pt x="0" y="0"/>
                </a:moveTo>
                <a:lnTo>
                  <a:pt x="6367078" y="0"/>
                </a:lnTo>
                <a:lnTo>
                  <a:pt x="6367078" y="5335932"/>
                </a:lnTo>
                <a:lnTo>
                  <a:pt x="0" y="53359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7505700" y="3981450"/>
            <a:ext cx="2163132" cy="1268478"/>
          </a:xfrm>
          <a:custGeom>
            <a:avLst/>
            <a:gdLst/>
            <a:ahLst/>
            <a:cxnLst/>
            <a:rect l="l" t="t" r="r" b="b"/>
            <a:pathLst>
              <a:path w="5261408" h="3309904">
                <a:moveTo>
                  <a:pt x="0" y="0"/>
                </a:moveTo>
                <a:lnTo>
                  <a:pt x="5261408" y="0"/>
                </a:lnTo>
                <a:lnTo>
                  <a:pt x="5261408" y="3309904"/>
                </a:lnTo>
                <a:lnTo>
                  <a:pt x="0" y="33099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6" name="Picture 5"/>
          <p:cNvPicPr>
            <a:picLocks noChangeAspect="1"/>
          </p:cNvPicPr>
          <p:nvPr/>
        </p:nvPicPr>
        <p:blipFill>
          <a:blip r:embed="rId7"/>
          <a:stretch>
            <a:fillRect/>
          </a:stretch>
        </p:blipFill>
        <p:spPr>
          <a:xfrm>
            <a:off x="786155" y="278434"/>
            <a:ext cx="2614365" cy="3864471"/>
          </a:xfrm>
          <a:prstGeom prst="rect">
            <a:avLst/>
          </a:prstGeom>
          <a:ln>
            <a:noFill/>
          </a:ln>
          <a:effectLst>
            <a:outerShdw blurRad="292100" dist="139700" dir="2700000" algn="tl" rotWithShape="0">
              <a:srgbClr val="333333">
                <a:alpha val="65000"/>
              </a:srgbClr>
            </a:outerShdw>
          </a:effectLst>
        </p:spPr>
      </p:pic>
      <p:sp>
        <p:nvSpPr>
          <p:cNvPr id="9" name="TextBox 34"/>
          <p:cNvSpPr txBox="1"/>
          <p:nvPr/>
        </p:nvSpPr>
        <p:spPr>
          <a:xfrm>
            <a:off x="3705777" y="1359945"/>
            <a:ext cx="5219700" cy="923330"/>
          </a:xfrm>
          <a:prstGeom prst="rect">
            <a:avLst/>
          </a:prstGeom>
        </p:spPr>
        <p:txBody>
          <a:bodyPr wrap="square" lIns="0" tIns="0" rIns="0" bIns="0" rtlCol="0" anchor="t">
            <a:spAutoFit/>
          </a:bodyPr>
          <a:lstStyle/>
          <a:p>
            <a:pPr algn="ctr">
              <a:spcBef>
                <a:spcPct val="0"/>
              </a:spcBef>
            </a:pPr>
            <a:r>
              <a:rPr lang="en-US" sz="2000" dirty="0">
                <a:solidFill>
                  <a:srgbClr val="00B0F0"/>
                </a:solidFill>
                <a:latin typeface="Times New Roman" panose="02020603050405020304" pitchFamily="18" charset="0"/>
                <a:ea typeface="Open Sans Bold"/>
                <a:cs typeface="Times New Roman" panose="02020603050405020304" pitchFamily="18" charset="0"/>
                <a:sym typeface="Open Sans Bold"/>
              </a:rPr>
              <a:t>Câu 3: Nhận xét về sự phối hợp các kiểu chữ, cỡ chữ, màu sắc chữ trong văn bản quảng cáo.</a:t>
            </a:r>
          </a:p>
          <a:p>
            <a:pPr algn="ctr">
              <a:spcBef>
                <a:spcPct val="0"/>
              </a:spcBef>
            </a:pPr>
            <a:endParaRPr lang="en-US" sz="2000" dirty="0">
              <a:solidFill>
                <a:srgbClr val="00B0F0"/>
              </a:solidFill>
              <a:latin typeface="Times New Roman" panose="02020603050405020304" pitchFamily="18" charset="0"/>
              <a:ea typeface="Open Sans Bold"/>
              <a:cs typeface="Times New Roman" panose="02020603050405020304" pitchFamily="18" charset="0"/>
              <a:sym typeface="Open Sans Bold"/>
            </a:endParaRPr>
          </a:p>
        </p:txBody>
      </p:sp>
      <p:sp>
        <p:nvSpPr>
          <p:cNvPr id="10" name="TextBox 32"/>
          <p:cNvSpPr txBox="1"/>
          <p:nvPr/>
        </p:nvSpPr>
        <p:spPr>
          <a:xfrm>
            <a:off x="3871715" y="2283274"/>
            <a:ext cx="4887823" cy="1538883"/>
          </a:xfrm>
          <a:prstGeom prst="rect">
            <a:avLst/>
          </a:prstGeom>
        </p:spPr>
        <p:txBody>
          <a:bodyPr lIns="0" tIns="0" rIns="0" bIns="0" rtlCol="0" anchor="t">
            <a:spAutoFit/>
          </a:bodyPr>
          <a:lstStyle/>
          <a:p>
            <a:pPr algn="ctr">
              <a:spcBef>
                <a:spcPct val="0"/>
              </a:spcBef>
            </a:pPr>
            <a:r>
              <a:rPr lang="vi-VN" sz="2000" dirty="0">
                <a:solidFill>
                  <a:srgbClr val="01070A"/>
                </a:solidFill>
                <a:latin typeface="Times New Roman" panose="02020603050405020304" pitchFamily="18" charset="0"/>
                <a:ea typeface="Open Sans Bold"/>
                <a:cs typeface="Times New Roman" panose="02020603050405020304" pitchFamily="18" charset="0"/>
                <a:sym typeface="Open Sans Bold"/>
              </a:rPr>
              <a:t>Kiểu chữ dễ đọc, phù hợp với </a:t>
            </a:r>
            <a:r>
              <a:rPr lang="en-US" sz="2000" dirty="0" err="1">
                <a:solidFill>
                  <a:srgbClr val="01070A"/>
                </a:solidFill>
                <a:latin typeface="Times New Roman" panose="02020603050405020304" pitchFamily="18" charset="0"/>
                <a:ea typeface="Open Sans Bold"/>
                <a:cs typeface="Times New Roman" panose="02020603050405020304" pitchFamily="18" charset="0"/>
                <a:sym typeface="Open Sans Bold"/>
              </a:rPr>
              <a:t>nhiều</a:t>
            </a:r>
            <a:r>
              <a:rPr lang="en-US" sz="2000" dirty="0">
                <a:solidFill>
                  <a:srgbClr val="01070A"/>
                </a:solidFill>
                <a:latin typeface="Times New Roman" panose="02020603050405020304" pitchFamily="18" charset="0"/>
                <a:ea typeface="Open Sans Bold"/>
                <a:cs typeface="Times New Roman" panose="02020603050405020304" pitchFamily="18" charset="0"/>
                <a:sym typeface="Open Sans Bold"/>
              </a:rPr>
              <a:t> </a:t>
            </a:r>
            <a:r>
              <a:rPr lang="vi-VN" sz="2000" dirty="0">
                <a:solidFill>
                  <a:srgbClr val="01070A"/>
                </a:solidFill>
                <a:latin typeface="Times New Roman" panose="02020603050405020304" pitchFamily="18" charset="0"/>
                <a:ea typeface="Open Sans Bold"/>
                <a:cs typeface="Times New Roman" panose="02020603050405020304" pitchFamily="18" charset="0"/>
                <a:sym typeface="Open Sans Bold"/>
              </a:rPr>
              <a:t>đối tượng. Cỡ chữ to nhỏ hợp lí nhấn mạnh vào phần quan trọng</a:t>
            </a:r>
            <a:r>
              <a:rPr lang="en-US" sz="2000" dirty="0">
                <a:solidFill>
                  <a:srgbClr val="01070A"/>
                </a:solidFill>
                <a:latin typeface="Times New Roman" panose="02020603050405020304" pitchFamily="18" charset="0"/>
                <a:ea typeface="Open Sans Bold"/>
                <a:cs typeface="Times New Roman" panose="02020603050405020304" pitchFamily="18" charset="0"/>
                <a:sym typeface="Open Sans Bold"/>
              </a:rPr>
              <a:t>, </a:t>
            </a:r>
            <a:r>
              <a:rPr lang="vi-VN" sz="2000" dirty="0">
                <a:solidFill>
                  <a:srgbClr val="01070A"/>
                </a:solidFill>
                <a:latin typeface="Times New Roman" panose="02020603050405020304" pitchFamily="18" charset="0"/>
                <a:ea typeface="Open Sans Bold"/>
                <a:cs typeface="Times New Roman" panose="02020603050405020304" pitchFamily="18" charset="0"/>
                <a:sym typeface="Open Sans Bold"/>
              </a:rPr>
              <a:t>sử dụng cỡ chữ to làm tăng tính thu hút đọc. Màu sắc hài hoà, tươi sáng</a:t>
            </a:r>
            <a:r>
              <a:rPr lang="en-US" sz="2000" dirty="0">
                <a:solidFill>
                  <a:srgbClr val="01070A"/>
                </a:solidFill>
                <a:latin typeface="Times New Roman" panose="02020603050405020304" pitchFamily="18" charset="0"/>
                <a:ea typeface="Open Sans Bold"/>
                <a:cs typeface="Times New Roman" panose="02020603050405020304" pitchFamily="18" charset="0"/>
                <a:sym typeface="Open Sans Bold"/>
              </a:rPr>
              <a:t> </a:t>
            </a:r>
            <a:r>
              <a:rPr lang="vi-VN" sz="2000" dirty="0">
                <a:solidFill>
                  <a:srgbClr val="01070A"/>
                </a:solidFill>
                <a:latin typeface="Times New Roman" panose="02020603050405020304" pitchFamily="18" charset="0"/>
                <a:ea typeface="Open Sans Bold"/>
                <a:cs typeface="Times New Roman" panose="02020603050405020304" pitchFamily="18" charset="0"/>
                <a:sym typeface="Open Sans Bold"/>
              </a:rPr>
              <a:t>phù hợp với nội dung</a:t>
            </a:r>
            <a:r>
              <a:rPr lang="en-US" sz="2000" dirty="0">
                <a:solidFill>
                  <a:srgbClr val="01070A"/>
                </a:solidFill>
                <a:latin typeface="Times New Roman" panose="02020603050405020304" pitchFamily="18" charset="0"/>
                <a:ea typeface="Open Sans Bold"/>
                <a:cs typeface="Times New Roman" panose="02020603050405020304" pitchFamily="18" charset="0"/>
                <a:sym typeface="Open Sans Bold"/>
              </a:rPr>
              <a:t>.</a:t>
            </a:r>
          </a:p>
        </p:txBody>
      </p:sp>
    </p:spTree>
    <p:extLst>
      <p:ext uri="{BB962C8B-B14F-4D97-AF65-F5344CB8AC3E}">
        <p14:creationId xmlns:p14="http://schemas.microsoft.com/office/powerpoint/2010/main" val="22362064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48" y="438150"/>
            <a:ext cx="9144000" cy="4708981"/>
          </a:xfrm>
          <a:prstGeom prst="rect">
            <a:avLst/>
          </a:prstGeom>
          <a:noFill/>
        </p:spPr>
        <p:txBody>
          <a:bodyPr wrap="square" lIns="91439" tIns="45720" rIns="91439" bIns="45720"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Nội</a:t>
            </a:r>
            <a:r>
              <a:rPr lang="en-US" sz="2000" b="1" dirty="0">
                <a:solidFill>
                  <a:srgbClr val="FF0000"/>
                </a:solidFill>
                <a:latin typeface="Times New Roman" panose="02020603050405020304" pitchFamily="18" charset="0"/>
                <a:cs typeface="Times New Roman" panose="02020603050405020304" pitchFamily="18" charset="0"/>
              </a:rPr>
              <a:t> dung </a:t>
            </a:r>
            <a:r>
              <a:rPr lang="en-US" sz="2000" b="1" dirty="0" err="1">
                <a:solidFill>
                  <a:srgbClr val="FF0000"/>
                </a:solidFill>
                <a:latin typeface="Times New Roman" panose="02020603050405020304" pitchFamily="18" charset="0"/>
                <a:cs typeface="Times New Roman" panose="02020603050405020304" pitchFamily="18" charset="0"/>
              </a:rPr>
              <a:t>hợp</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đồng</a:t>
            </a:r>
            <a:r>
              <a:rPr lang="en-US" sz="2000" b="1" dirty="0">
                <a:solidFill>
                  <a:srgbClr val="FF0000"/>
                </a:solidFill>
                <a:latin typeface="Times New Roman" panose="02020603050405020304" pitchFamily="18" charset="0"/>
                <a:cs typeface="Times New Roman" panose="02020603050405020304" pitchFamily="18" charset="0"/>
              </a:rPr>
              <a:t>: </a:t>
            </a:r>
          </a:p>
          <a:p>
            <a:r>
              <a:rPr lang="en-US" sz="2000"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Khởi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động</a:t>
            </a:r>
            <a:r>
              <a:rPr lang="en-US" sz="2000" b="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biểu</a:t>
            </a:r>
            <a:r>
              <a:rPr lang="en-US" sz="2000" dirty="0">
                <a:latin typeface="Times New Roman" panose="02020603050405020304" pitchFamily="18" charset="0"/>
                <a:cs typeface="Times New Roman" panose="02020603050405020304" pitchFamily="18" charset="0"/>
              </a:rPr>
              <a:t> t</a:t>
            </a:r>
            <a:r>
              <a:rPr lang="vi-VN" sz="2000" dirty="0">
                <a:latin typeface="Times New Roman" panose="02020603050405020304" pitchFamily="18" charset="0"/>
                <a:cs typeface="Times New Roman" panose="02020603050405020304" pitchFamily="18" charset="0"/>
              </a:rPr>
              <a:t>ư</a:t>
            </a:r>
            <a:r>
              <a:rPr lang="en-US" sz="2000" dirty="0" err="1">
                <a:latin typeface="Times New Roman" panose="02020603050405020304" pitchFamily="18" charset="0"/>
                <a:cs typeface="Times New Roman" panose="02020603050405020304" pitchFamily="18" charset="0"/>
              </a:rPr>
              <a:t>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muốn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Định</a:t>
            </a:r>
            <a:r>
              <a:rPr lang="en-US" sz="2000" dirty="0">
                <a:latin typeface="Times New Roman" panose="02020603050405020304" pitchFamily="18" charset="0"/>
                <a:cs typeface="Times New Roman" panose="02020603050405020304" pitchFamily="18" charset="0"/>
              </a:rPr>
              <a:t>. </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a:t>
            </a:r>
            <a:r>
              <a:rPr lang="en-US" sz="2000" b="1" dirty="0" err="1">
                <a:latin typeface="Times New Roman" panose="02020603050405020304" pitchFamily="18" charset="0"/>
                <a:cs typeface="Times New Roman" panose="02020603050405020304" pitchFamily="18" charset="0"/>
              </a:rPr>
              <a:t>ội</a:t>
            </a:r>
            <a:r>
              <a:rPr lang="en-US" sz="2000" b="1" dirty="0">
                <a:latin typeface="Times New Roman" panose="02020603050405020304" pitchFamily="18" charset="0"/>
                <a:cs typeface="Times New Roman" panose="02020603050405020304" pitchFamily="18" charset="0"/>
              </a:rPr>
              <a:t> dung </a:t>
            </a:r>
            <a:r>
              <a:rPr lang="en-US" sz="2000" b="1" dirty="0" err="1">
                <a:latin typeface="Times New Roman" panose="02020603050405020304" pitchFamily="18" charset="0"/>
                <a:cs typeface="Times New Roman" panose="02020603050405020304" pitchFamily="18" charset="0"/>
              </a:rPr>
              <a:t>chuẩn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bị</a:t>
            </a:r>
            <a:r>
              <a:rPr lang="en-US" sz="2000" b="1" dirty="0">
                <a:latin typeface="Times New Roman" panose="02020603050405020304" pitchFamily="18" charset="0"/>
                <a:cs typeface="Times New Roman" panose="02020603050405020304" pitchFamily="18" charset="0"/>
              </a:rPr>
              <a:t> ở </a:t>
            </a:r>
            <a:r>
              <a:rPr lang="en-US" sz="2000" b="1" dirty="0" err="1">
                <a:latin typeface="Times New Roman" panose="02020603050405020304" pitchFamily="18" charset="0"/>
                <a:cs typeface="Times New Roman" panose="02020603050405020304" pitchFamily="18" charset="0"/>
              </a:rPr>
              <a:t>nhà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trình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bày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lớp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thực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theo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nhóm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nhân</a:t>
            </a:r>
            <a:endParaRPr lang="en-US" sz="2000" b="1" dirty="0">
              <a:latin typeface="Times New Roman" panose="02020603050405020304" pitchFamily="18" charset="0"/>
              <a:cs typeface="Times New Roman" panose="02020603050405020304" pitchFamily="18" charset="0"/>
            </a:endParaRPr>
          </a:p>
          <a:p>
            <a:r>
              <a:rPr lang="en-US" sz="2000" dirty="0">
                <a:latin typeface="Times New Roman" pitchFamily="18" charset="0"/>
                <a:cs typeface="Times New Roman" pitchFamily="18" charset="0"/>
              </a:rPr>
              <a:t>ND1. </a:t>
            </a:r>
            <a:r>
              <a:rPr lang="en-US" sz="2000" dirty="0" err="1">
                <a:latin typeface="Times New Roman" pitchFamily="18" charset="0"/>
                <a:cs typeface="Times New Roman" pitchFamily="18" charset="0"/>
              </a:rPr>
              <a:t>Hệ</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thống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lí</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thuyết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hướng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dẫn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phân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tích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kiểu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văn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bản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trình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bày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trên</a:t>
            </a:r>
            <a:r>
              <a:rPr lang="en-US" sz="2000" dirty="0">
                <a:latin typeface="Times New Roman" pitchFamily="18" charset="0"/>
                <a:cs typeface="Times New Roman" pitchFamily="18" charset="0"/>
              </a:rPr>
              <a:t> power point)</a:t>
            </a:r>
          </a:p>
          <a:p>
            <a:r>
              <a:rPr lang="en-US" sz="2000" dirty="0">
                <a:latin typeface="Times New Roman" pitchFamily="18" charset="0"/>
                <a:cs typeface="Times New Roman" pitchFamily="18" charset="0"/>
              </a:rPr>
              <a:t>ND2. </a:t>
            </a:r>
            <a:r>
              <a:rPr lang="en-US" sz="2000" dirty="0" err="1">
                <a:latin typeface="Times New Roman" pitchFamily="18" charset="0"/>
                <a:cs typeface="Times New Roman" pitchFamily="18" charset="0"/>
              </a:rPr>
              <a:t>Trình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bày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trình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viết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với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đề</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bài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khổ</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giấy</a:t>
            </a:r>
            <a:r>
              <a:rPr lang="en-US" sz="2000" dirty="0">
                <a:latin typeface="Times New Roman" pitchFamily="18" charset="0"/>
                <a:cs typeface="Times New Roman" pitchFamily="18" charset="0"/>
              </a:rPr>
              <a:t> A0)</a:t>
            </a:r>
          </a:p>
          <a:p>
            <a:r>
              <a:rPr lang="en-US" sz="2000" dirty="0">
                <a:latin typeface="Times New Roman" pitchFamily="18" charset="0"/>
                <a:cs typeface="Times New Roman" pitchFamily="18" charset="0"/>
              </a:rPr>
              <a:t>ND3. </a:t>
            </a:r>
            <a:r>
              <a:rPr lang="en-US" sz="2000" dirty="0" err="1">
                <a:latin typeface="Times New Roman" pitchFamily="18" charset="0"/>
                <a:cs typeface="Times New Roman" pitchFamily="18" charset="0"/>
              </a:rPr>
              <a:t>Thiết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kế</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quảng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cáo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về</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hoạt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động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Ngày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hội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vì</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bạn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trường</a:t>
            </a:r>
            <a:r>
              <a:rPr lang="en-US" sz="2000" dirty="0">
                <a:latin typeface="Times New Roman" pitchFamily="18" charset="0"/>
                <a:cs typeface="Times New Roman" pitchFamily="18" charset="0"/>
              </a:rPr>
              <a:t> THCS </a:t>
            </a:r>
            <a:r>
              <a:rPr lang="en-US" sz="2000" dirty="0" err="1">
                <a:latin typeface="Times New Roman" pitchFamily="18" charset="0"/>
                <a:cs typeface="Times New Roman" pitchFamily="18" charset="0"/>
              </a:rPr>
              <a:t>Đống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Đa</a:t>
            </a:r>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ND4. </a:t>
            </a:r>
            <a:r>
              <a:rPr lang="en-US" sz="2000" dirty="0" err="1">
                <a:latin typeface="Times New Roman" pitchFamily="18" charset="0"/>
                <a:cs typeface="Times New Roman" pitchFamily="18" charset="0"/>
              </a:rPr>
              <a:t>Thiết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kế</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tờ</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về</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đặc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trưng</a:t>
            </a:r>
            <a:r>
              <a:rPr lang="en-US" sz="2000" dirty="0">
                <a:latin typeface="Times New Roman" pitchFamily="18" charset="0"/>
                <a:cs typeface="Times New Roman" pitchFamily="18" charset="0"/>
              </a:rPr>
              <a:t>(</a:t>
            </a:r>
            <a:r>
              <a:rPr lang="en-US" sz="2000" dirty="0" err="1">
                <a:latin typeface="Times New Roman" pitchFamily="18" charset="0"/>
                <a:cs typeface="Times New Roman" pitchFamily="18" charset="0"/>
              </a:rPr>
              <a:t>ẩm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thực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văn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hóa</a:t>
            </a:r>
            <a:r>
              <a:rPr lang="en-US" sz="2000" dirty="0">
                <a:latin typeface="Times New Roman" pitchFamily="18" charset="0"/>
                <a:cs typeface="Times New Roman" pitchFamily="18" charset="0"/>
              </a:rPr>
              <a:t> du </a:t>
            </a:r>
            <a:r>
              <a:rPr lang="en-US" sz="2000" dirty="0" err="1">
                <a:latin typeface="Times New Roman" pitchFamily="18" charset="0"/>
                <a:cs typeface="Times New Roman" pitchFamily="18" charset="0"/>
              </a:rPr>
              <a:t>lịch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Bình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Định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khổ</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giấy</a:t>
            </a:r>
            <a:r>
              <a:rPr lang="en-US" sz="2000" dirty="0">
                <a:latin typeface="Times New Roman" pitchFamily="18" charset="0"/>
                <a:cs typeface="Times New Roman" pitchFamily="18" charset="0"/>
              </a:rPr>
              <a:t> A4, A5</a:t>
            </a:r>
          </a:p>
          <a:p>
            <a:r>
              <a:rPr lang="en-US" sz="2000" b="1" dirty="0">
                <a:solidFill>
                  <a:srgbClr val="FF0000"/>
                </a:solidFill>
                <a:latin typeface="Times New Roman" pitchFamily="18" charset="0"/>
                <a:cs typeface="Times New Roman" pitchFamily="18" charset="0"/>
              </a:rPr>
              <a:t>* Chia </a:t>
            </a:r>
            <a:r>
              <a:rPr lang="en-US" sz="2000" b="1" dirty="0" err="1">
                <a:solidFill>
                  <a:srgbClr val="FF0000"/>
                </a:solidFill>
                <a:latin typeface="Times New Roman" pitchFamily="18" charset="0"/>
                <a:cs typeface="Times New Roman" pitchFamily="18" charset="0"/>
              </a:rPr>
              <a:t>nhóm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thực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hiện</a:t>
            </a:r>
            <a:r>
              <a:rPr lang="en-US" sz="2000" b="1" dirty="0">
                <a:solidFill>
                  <a:srgbClr val="FF0000"/>
                </a:solidFill>
                <a:latin typeface="Times New Roman" pitchFamily="18" charset="0"/>
                <a:cs typeface="Times New Roman" pitchFamily="18" charset="0"/>
              </a:rPr>
              <a:t>: </a:t>
            </a:r>
            <a:r>
              <a:rPr lang="en-US" sz="2000" dirty="0">
                <a:latin typeface="Times New Roman" pitchFamily="18" charset="0"/>
                <a:cs typeface="Times New Roman" pitchFamily="18" charset="0"/>
              </a:rPr>
              <a:t>4 </a:t>
            </a:r>
            <a:r>
              <a:rPr lang="en-US" sz="2000" dirty="0" err="1">
                <a:latin typeface="Times New Roman" pitchFamily="18" charset="0"/>
                <a:cs typeface="Times New Roman" pitchFamily="18" charset="0"/>
              </a:rPr>
              <a:t>nhóm</a:t>
            </a:r>
            <a:r>
              <a:rPr lang="en-US" sz="2000" dirty="0">
                <a:latin typeface="Times New Roman" pitchFamily="18" charset="0"/>
                <a:cs typeface="Times New Roman" pitchFamily="18" charset="0"/>
              </a:rPr>
              <a:t> (4 </a:t>
            </a:r>
            <a:r>
              <a:rPr lang="en-US" sz="2000" dirty="0" err="1">
                <a:latin typeface="Times New Roman" pitchFamily="18" charset="0"/>
                <a:cs typeface="Times New Roman" pitchFamily="18" charset="0"/>
              </a:rPr>
              <a:t>tổ</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tổ</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trưởng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nhóm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trưởng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phân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nhiệm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vụ</a:t>
            </a:r>
            <a:r>
              <a:rPr lang="en-US" sz="2000" dirty="0">
                <a:latin typeface="Times New Roman" pitchFamily="18" charset="0"/>
                <a:cs typeface="Times New Roman" pitchFamily="18" charset="0"/>
              </a:rPr>
              <a:t> </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Thời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gian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thực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hiện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hợp</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đồng</a:t>
            </a:r>
            <a:r>
              <a:rPr lang="en-US" sz="2000" b="1" dirty="0">
                <a:solidFill>
                  <a:srgbClr val="FF0000"/>
                </a:solidFill>
                <a:latin typeface="Times New Roman" pitchFamily="18" charset="0"/>
                <a:cs typeface="Times New Roman" pitchFamily="18" charset="0"/>
              </a:rPr>
              <a:t>: </a:t>
            </a:r>
            <a:r>
              <a:rPr lang="en-US" sz="2000" dirty="0">
                <a:latin typeface="Times New Roman" pitchFamily="18" charset="0"/>
                <a:cs typeface="Times New Roman" pitchFamily="18" charset="0"/>
              </a:rPr>
              <a:t>7 </a:t>
            </a:r>
            <a:r>
              <a:rPr lang="en-US" sz="2000" dirty="0" err="1">
                <a:latin typeface="Times New Roman" pitchFamily="18" charset="0"/>
                <a:cs typeface="Times New Roman" pitchFamily="18" charset="0"/>
              </a:rPr>
              <a:t>ngày</a:t>
            </a:r>
            <a:endParaRPr lang="en-US" sz="2000" dirty="0">
              <a:latin typeface="Times New Roman" pitchFamily="18" charset="0"/>
              <a:cs typeface="Times New Roman" pitchFamily="18" charset="0"/>
            </a:endParaRPr>
          </a:p>
          <a:p>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Phân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công</a:t>
            </a:r>
            <a:r>
              <a:rPr lang="en-US" sz="2000" b="1" dirty="0">
                <a:solidFill>
                  <a:srgbClr val="FF0000"/>
                </a:solidFill>
                <a:latin typeface="Times New Roman" pitchFamily="18" charset="0"/>
                <a:cs typeface="Times New Roman" pitchFamily="18" charset="0"/>
              </a:rPr>
              <a:t>: </a:t>
            </a:r>
          </a:p>
          <a:p>
            <a:r>
              <a:rPr lang="en-US" sz="2000" dirty="0">
                <a:latin typeface="Times New Roman" pitchFamily="18" charset="0"/>
                <a:cs typeface="Times New Roman" pitchFamily="18" charset="0"/>
              </a:rPr>
              <a:t>-&gt; </a:t>
            </a:r>
            <a:r>
              <a:rPr lang="en-US" sz="2000" dirty="0" err="1">
                <a:latin typeface="Times New Roman" pitchFamily="18" charset="0"/>
                <a:cs typeface="Times New Roman" pitchFamily="18" charset="0"/>
              </a:rPr>
              <a:t>Khởi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động</a:t>
            </a:r>
            <a:r>
              <a:rPr lang="en-US" sz="2000" dirty="0">
                <a:latin typeface="Times New Roman" pitchFamily="18" charset="0"/>
                <a:cs typeface="Times New Roman" pitchFamily="18" charset="0"/>
              </a:rPr>
              <a:t> (4 </a:t>
            </a:r>
            <a:r>
              <a:rPr lang="en-US" sz="2000" dirty="0" err="1">
                <a:latin typeface="Times New Roman" pitchFamily="18" charset="0"/>
                <a:cs typeface="Times New Roman" pitchFamily="18" charset="0"/>
              </a:rPr>
              <a:t>nhóm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cùng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thực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hiện</a:t>
            </a:r>
            <a:r>
              <a:rPr lang="en-US" sz="2000" dirty="0">
                <a:latin typeface="Times New Roman" pitchFamily="18" charset="0"/>
                <a:cs typeface="Times New Roman" pitchFamily="18" charset="0"/>
              </a:rPr>
              <a:t>)</a:t>
            </a:r>
          </a:p>
          <a:p>
            <a:r>
              <a:rPr lang="en-US" sz="2000" dirty="0">
                <a:latin typeface="Times New Roman" pitchFamily="18" charset="0"/>
                <a:cs typeface="Times New Roman" pitchFamily="18" charset="0"/>
              </a:rPr>
              <a:t>-&gt; </a:t>
            </a:r>
            <a:r>
              <a:rPr lang="en-US" sz="2000" dirty="0" err="1">
                <a:latin typeface="Times New Roman" pitchFamily="18" charset="0"/>
                <a:cs typeface="Times New Roman" pitchFamily="18" charset="0"/>
              </a:rPr>
              <a:t>Nội</a:t>
            </a:r>
            <a:r>
              <a:rPr lang="en-US" sz="2000" dirty="0">
                <a:latin typeface="Times New Roman" pitchFamily="18" charset="0"/>
                <a:cs typeface="Times New Roman" pitchFamily="18" charset="0"/>
              </a:rPr>
              <a:t> dung </a:t>
            </a:r>
            <a:r>
              <a:rPr lang="en-US" sz="2000" dirty="0" err="1">
                <a:latin typeface="Times New Roman" pitchFamily="18" charset="0"/>
                <a:cs typeface="Times New Roman" pitchFamily="18" charset="0"/>
              </a:rPr>
              <a:t>học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tập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thanh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lí</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hợp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đồng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theo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từng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phần</a:t>
            </a:r>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ND 1: </a:t>
            </a:r>
            <a:r>
              <a:rPr lang="en-US" sz="2000" dirty="0" err="1">
                <a:latin typeface="Times New Roman" pitchFamily="18" charset="0"/>
                <a:cs typeface="Times New Roman" pitchFamily="18" charset="0"/>
              </a:rPr>
              <a:t>Nhóm</a:t>
            </a:r>
            <a:r>
              <a:rPr lang="en-US" sz="2000" dirty="0">
                <a:latin typeface="Times New Roman" pitchFamily="18" charset="0"/>
                <a:cs typeface="Times New Roman" pitchFamily="18" charset="0"/>
              </a:rPr>
              <a:t> 1.        ND 2: </a:t>
            </a:r>
            <a:r>
              <a:rPr lang="en-US" sz="2000" dirty="0" err="1">
                <a:latin typeface="Times New Roman" pitchFamily="18" charset="0"/>
                <a:cs typeface="Times New Roman" pitchFamily="18" charset="0"/>
              </a:rPr>
              <a:t>Nhóm</a:t>
            </a:r>
            <a:r>
              <a:rPr lang="en-US" sz="2000" dirty="0">
                <a:latin typeface="Times New Roman" pitchFamily="18" charset="0"/>
                <a:cs typeface="Times New Roman" pitchFamily="18" charset="0"/>
              </a:rPr>
              <a:t> 3.        ND3: </a:t>
            </a:r>
            <a:r>
              <a:rPr lang="en-US" sz="2000" dirty="0" err="1">
                <a:latin typeface="Times New Roman" pitchFamily="18" charset="0"/>
                <a:cs typeface="Times New Roman" pitchFamily="18" charset="0"/>
              </a:rPr>
              <a:t>Nhóm</a:t>
            </a:r>
            <a:r>
              <a:rPr lang="en-US" sz="2000" dirty="0">
                <a:latin typeface="Times New Roman" pitchFamily="18" charset="0"/>
                <a:cs typeface="Times New Roman" pitchFamily="18" charset="0"/>
              </a:rPr>
              <a:t> 2.        ND4: </a:t>
            </a:r>
            <a:r>
              <a:rPr lang="en-US" sz="2000" dirty="0" err="1">
                <a:latin typeface="Times New Roman" pitchFamily="18" charset="0"/>
                <a:cs typeface="Times New Roman" pitchFamily="18" charset="0"/>
              </a:rPr>
              <a:t>Nhóm</a:t>
            </a:r>
            <a:r>
              <a:rPr lang="en-US" sz="2000" dirty="0">
                <a:latin typeface="Times New Roman" pitchFamily="18" charset="0"/>
                <a:cs typeface="Times New Roman" pitchFamily="18" charset="0"/>
              </a:rPr>
              <a:t> 4</a:t>
            </a:r>
          </a:p>
        </p:txBody>
      </p:sp>
      <p:sp>
        <p:nvSpPr>
          <p:cNvPr id="8" name="Title 1">
            <a:extLst>
              <a:ext uri="{FF2B5EF4-FFF2-40B4-BE49-F238E27FC236}">
                <a16:creationId xmlns:a16="http://schemas.microsoft.com/office/drawing/2014/main" id="{515D809A-4283-4593-93CE-48930CEF19AD}"/>
              </a:ext>
            </a:extLst>
          </p:cNvPr>
          <p:cNvSpPr>
            <a:spLocks noGrp="1"/>
          </p:cNvSpPr>
          <p:nvPr>
            <p:ph type="title"/>
          </p:nvPr>
        </p:nvSpPr>
        <p:spPr>
          <a:xfrm>
            <a:off x="295272" y="-171450"/>
            <a:ext cx="8591552" cy="857250"/>
          </a:xfrm>
        </p:spPr>
        <p:txBody>
          <a:bodyPr>
            <a:normAutofit fontScale="90000"/>
          </a:bodyPr>
          <a:lstStyle/>
          <a:p>
            <a:r>
              <a:rPr lang="en-US" sz="3200" b="1" dirty="0">
                <a:solidFill>
                  <a:srgbClr val="FF0000"/>
                </a:solidFill>
                <a:latin typeface="Times New Roman" panose="02020603050405020304" pitchFamily="18" charset="0"/>
                <a:cs typeface="Times New Roman" panose="02020603050405020304" pitchFamily="18" charset="0"/>
              </a:rPr>
              <a:t>HỢP ĐỒNG HỌC TẬP VÀ THANH LÍ HỢP ĐỒNG </a:t>
            </a:r>
          </a:p>
        </p:txBody>
      </p:sp>
    </p:spTree>
    <p:extLst>
      <p:ext uri="{BB962C8B-B14F-4D97-AF65-F5344CB8AC3E}">
        <p14:creationId xmlns:p14="http://schemas.microsoft.com/office/powerpoint/2010/main" val="298101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Freeform 3"/>
          <p:cNvSpPr/>
          <p:nvPr/>
        </p:nvSpPr>
        <p:spPr>
          <a:xfrm>
            <a:off x="-1077420" y="3448050"/>
            <a:ext cx="2410920" cy="1961733"/>
          </a:xfrm>
          <a:custGeom>
            <a:avLst/>
            <a:gdLst/>
            <a:ahLst/>
            <a:cxnLst/>
            <a:rect l="l" t="t" r="r" b="b"/>
            <a:pathLst>
              <a:path w="6367078" h="5335932">
                <a:moveTo>
                  <a:pt x="0" y="0"/>
                </a:moveTo>
                <a:lnTo>
                  <a:pt x="6367078" y="0"/>
                </a:lnTo>
                <a:lnTo>
                  <a:pt x="6367078" y="5335932"/>
                </a:lnTo>
                <a:lnTo>
                  <a:pt x="0" y="53359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7505700" y="3981450"/>
            <a:ext cx="2163132" cy="1268478"/>
          </a:xfrm>
          <a:custGeom>
            <a:avLst/>
            <a:gdLst/>
            <a:ahLst/>
            <a:cxnLst/>
            <a:rect l="l" t="t" r="r" b="b"/>
            <a:pathLst>
              <a:path w="5261408" h="3309904">
                <a:moveTo>
                  <a:pt x="0" y="0"/>
                </a:moveTo>
                <a:lnTo>
                  <a:pt x="5261408" y="0"/>
                </a:lnTo>
                <a:lnTo>
                  <a:pt x="5261408" y="3309904"/>
                </a:lnTo>
                <a:lnTo>
                  <a:pt x="0" y="33099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6" name="Picture 5"/>
          <p:cNvPicPr>
            <a:picLocks noChangeAspect="1"/>
          </p:cNvPicPr>
          <p:nvPr/>
        </p:nvPicPr>
        <p:blipFill>
          <a:blip r:embed="rId7"/>
          <a:stretch>
            <a:fillRect/>
          </a:stretch>
        </p:blipFill>
        <p:spPr>
          <a:xfrm>
            <a:off x="786155" y="278434"/>
            <a:ext cx="2614365" cy="3864471"/>
          </a:xfrm>
          <a:prstGeom prst="rect">
            <a:avLst/>
          </a:prstGeom>
          <a:ln>
            <a:noFill/>
          </a:ln>
          <a:effectLst>
            <a:outerShdw blurRad="292100" dist="139700" dir="2700000" algn="tl" rotWithShape="0">
              <a:srgbClr val="333333">
                <a:alpha val="65000"/>
              </a:srgbClr>
            </a:outerShdw>
          </a:effectLst>
        </p:spPr>
      </p:pic>
      <p:sp>
        <p:nvSpPr>
          <p:cNvPr id="9" name="TextBox 34"/>
          <p:cNvSpPr txBox="1"/>
          <p:nvPr/>
        </p:nvSpPr>
        <p:spPr>
          <a:xfrm>
            <a:off x="3705777" y="1359945"/>
            <a:ext cx="5219700" cy="923330"/>
          </a:xfrm>
          <a:prstGeom prst="rect">
            <a:avLst/>
          </a:prstGeom>
        </p:spPr>
        <p:txBody>
          <a:bodyPr wrap="square" lIns="0" tIns="0" rIns="0" bIns="0" rtlCol="0" anchor="t">
            <a:spAutoFit/>
          </a:bodyPr>
          <a:lstStyle/>
          <a:p>
            <a:pPr algn="ctr">
              <a:spcBef>
                <a:spcPct val="0"/>
              </a:spcBef>
            </a:pPr>
            <a:r>
              <a:rPr lang="en-US" sz="2000" dirty="0">
                <a:solidFill>
                  <a:srgbClr val="00B0F0"/>
                </a:solidFill>
                <a:latin typeface="Times New Roman" panose="02020603050405020304" pitchFamily="18" charset="0"/>
                <a:ea typeface="Open Sans Bold"/>
                <a:cs typeface="Times New Roman" panose="02020603050405020304" pitchFamily="18" charset="0"/>
                <a:sym typeface="Open Sans Bold"/>
              </a:rPr>
              <a:t>Câu 4: Nhận xét về tác dụng của việc sử dụng kết hợp ngôn ngữ và hình ảnh minh hoạ trong văn bản</a:t>
            </a:r>
          </a:p>
          <a:p>
            <a:pPr algn="ctr">
              <a:spcBef>
                <a:spcPct val="0"/>
              </a:spcBef>
            </a:pPr>
            <a:r>
              <a:rPr lang="en-US" sz="2000" dirty="0">
                <a:solidFill>
                  <a:srgbClr val="00B0F0"/>
                </a:solidFill>
                <a:latin typeface="Times New Roman" panose="02020603050405020304" pitchFamily="18" charset="0"/>
                <a:ea typeface="Open Sans Bold"/>
                <a:cs typeface="Times New Roman" panose="02020603050405020304" pitchFamily="18" charset="0"/>
                <a:sym typeface="Open Sans Bold"/>
              </a:rPr>
              <a:t> </a:t>
            </a:r>
          </a:p>
        </p:txBody>
      </p:sp>
      <p:sp>
        <p:nvSpPr>
          <p:cNvPr id="10" name="TextBox 32"/>
          <p:cNvSpPr txBox="1"/>
          <p:nvPr/>
        </p:nvSpPr>
        <p:spPr>
          <a:xfrm>
            <a:off x="3872832" y="2283274"/>
            <a:ext cx="4887823" cy="1538883"/>
          </a:xfrm>
          <a:prstGeom prst="rect">
            <a:avLst/>
          </a:prstGeom>
        </p:spPr>
        <p:txBody>
          <a:bodyPr lIns="0" tIns="0" rIns="0" bIns="0" rtlCol="0" anchor="t">
            <a:spAutoFit/>
          </a:bodyPr>
          <a:lstStyle/>
          <a:p>
            <a:pPr algn="ctr">
              <a:spcBef>
                <a:spcPct val="0"/>
              </a:spcBef>
            </a:pPr>
            <a:r>
              <a:rPr lang="vi-VN" sz="2000" dirty="0">
                <a:solidFill>
                  <a:srgbClr val="01070A"/>
                </a:solidFill>
                <a:latin typeface="Times New Roman" panose="02020603050405020304" pitchFamily="18" charset="0"/>
                <a:ea typeface="Open Sans Bold"/>
                <a:cs typeface="Times New Roman" panose="02020603050405020304" pitchFamily="18" charset="0"/>
                <a:sym typeface="Open Sans Bold"/>
              </a:rPr>
              <a:t>Giúp người đọc dễ nhận biết, thu hút sự chú ý, nâng cao khả năng ghi nhớ vì thông tin ngắn gọn, có hình minh hoạ cụ thể giúp người xem dễ hiểu hơn.</a:t>
            </a:r>
          </a:p>
          <a:p>
            <a:pPr algn="ctr">
              <a:spcBef>
                <a:spcPct val="0"/>
              </a:spcBef>
            </a:pPr>
            <a:endParaRPr lang="en-US" sz="2000" dirty="0">
              <a:solidFill>
                <a:srgbClr val="01070A"/>
              </a:solidFill>
              <a:latin typeface="Times New Roman" panose="02020603050405020304" pitchFamily="18" charset="0"/>
              <a:ea typeface="Open Sans Bold"/>
              <a:cs typeface="Times New Roman" panose="02020603050405020304" pitchFamily="18" charset="0"/>
              <a:sym typeface="Open Sans Bold"/>
            </a:endParaRPr>
          </a:p>
        </p:txBody>
      </p:sp>
    </p:spTree>
    <p:extLst>
      <p:ext uri="{BB962C8B-B14F-4D97-AF65-F5344CB8AC3E}">
        <p14:creationId xmlns:p14="http://schemas.microsoft.com/office/powerpoint/2010/main" val="3727681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345" y="-28708"/>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Freeform 3"/>
          <p:cNvSpPr/>
          <p:nvPr/>
        </p:nvSpPr>
        <p:spPr>
          <a:xfrm>
            <a:off x="8012061" y="3927760"/>
            <a:ext cx="2326605" cy="1622453"/>
          </a:xfrm>
          <a:custGeom>
            <a:avLst/>
            <a:gdLst/>
            <a:ahLst/>
            <a:cxnLst/>
            <a:rect l="l" t="t" r="r" b="b"/>
            <a:pathLst>
              <a:path w="4653210" h="3244906">
                <a:moveTo>
                  <a:pt x="0" y="0"/>
                </a:moveTo>
                <a:lnTo>
                  <a:pt x="4653209" y="0"/>
                </a:lnTo>
                <a:lnTo>
                  <a:pt x="4653209" y="3244906"/>
                </a:lnTo>
                <a:lnTo>
                  <a:pt x="0" y="32449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514266" y="511057"/>
            <a:ext cx="2978144" cy="4403909"/>
          </a:xfrm>
          <a:custGeom>
            <a:avLst/>
            <a:gdLst/>
            <a:ahLst/>
            <a:cxnLst/>
            <a:rect l="l" t="t" r="r" b="b"/>
            <a:pathLst>
              <a:path w="5956287" h="8807817">
                <a:moveTo>
                  <a:pt x="0" y="0"/>
                </a:moveTo>
                <a:lnTo>
                  <a:pt x="5956287" y="0"/>
                </a:lnTo>
                <a:lnTo>
                  <a:pt x="5956287" y="8807817"/>
                </a:lnTo>
                <a:lnTo>
                  <a:pt x="0" y="8807817"/>
                </a:lnTo>
                <a:lnTo>
                  <a:pt x="0" y="0"/>
                </a:lnTo>
                <a:close/>
              </a:path>
            </a:pathLst>
          </a:custGeom>
          <a:blipFill>
            <a:blip r:embed="rId5"/>
            <a:stretch>
              <a:fillRect/>
            </a:stretch>
          </a:blipFill>
        </p:spPr>
      </p:sp>
      <p:sp>
        <p:nvSpPr>
          <p:cNvPr id="5" name="TextBox 5"/>
          <p:cNvSpPr txBox="1"/>
          <p:nvPr/>
        </p:nvSpPr>
        <p:spPr>
          <a:xfrm>
            <a:off x="228601" y="28708"/>
            <a:ext cx="4454590" cy="358240"/>
          </a:xfrm>
          <a:prstGeom prst="rect">
            <a:avLst/>
          </a:prstGeom>
        </p:spPr>
        <p:txBody>
          <a:bodyPr wrap="square" lIns="0" tIns="0" rIns="0" bIns="0" rtlCol="0" anchor="t">
            <a:spAutoFit/>
          </a:bodyPr>
          <a:lstStyle/>
          <a:p>
            <a:pPr algn="ctr">
              <a:lnSpc>
                <a:spcPts val="3134"/>
              </a:lnSpc>
              <a:spcBef>
                <a:spcPct val="0"/>
              </a:spcBef>
            </a:pPr>
            <a:r>
              <a:rPr lang="en-US" sz="2000" b="1" dirty="0">
                <a:solidFill>
                  <a:srgbClr val="01070A"/>
                </a:solidFill>
                <a:latin typeface="Times New Roman" panose="02020603050405020304" pitchFamily="18" charset="0"/>
                <a:ea typeface="Beatrix Antiqua Bold"/>
                <a:cs typeface="Times New Roman" panose="02020603050405020304" pitchFamily="18" charset="0"/>
                <a:sym typeface="Beatrix Antiqua Bold"/>
              </a:rPr>
              <a:t>II. Hướng dẫn phân tích kiểu văn bản</a:t>
            </a:r>
          </a:p>
        </p:txBody>
      </p:sp>
      <p:sp>
        <p:nvSpPr>
          <p:cNvPr id="6" name="TextBox 6"/>
          <p:cNvSpPr txBox="1"/>
          <p:nvPr/>
        </p:nvSpPr>
        <p:spPr>
          <a:xfrm>
            <a:off x="4790134" y="862100"/>
            <a:ext cx="4085755" cy="615553"/>
          </a:xfrm>
          <a:prstGeom prst="rect">
            <a:avLst/>
          </a:prstGeom>
        </p:spPr>
        <p:txBody>
          <a:bodyPr wrap="square" lIns="0" tIns="0" rIns="0" bIns="0" rtlCol="0" anchor="t">
            <a:spAutoFit/>
          </a:bodyPr>
          <a:lstStyle/>
          <a:p>
            <a:pPr algn="ctr">
              <a:lnSpc>
                <a:spcPts val="2433"/>
              </a:lnSpc>
              <a:spcBef>
                <a:spcPct val="0"/>
              </a:spcBef>
            </a:pPr>
            <a:r>
              <a:rPr lang="en-US" sz="2000" dirty="0">
                <a:solidFill>
                  <a:srgbClr val="01070A"/>
                </a:solidFill>
                <a:latin typeface="Times New Roman" panose="02020603050405020304" pitchFamily="18" charset="0"/>
                <a:ea typeface="Open Sans Bold"/>
                <a:cs typeface="Times New Roman" panose="02020603050405020304" pitchFamily="18" charset="0"/>
                <a:sym typeface="Open Sans Bold"/>
              </a:rPr>
              <a:t> </a:t>
            </a:r>
            <a:r>
              <a:rPr lang="en-US" sz="2200" b="1" dirty="0">
                <a:solidFill>
                  <a:srgbClr val="00B050"/>
                </a:solidFill>
                <a:latin typeface="Times New Roman" panose="02020603050405020304" pitchFamily="18" charset="0"/>
                <a:ea typeface="Open Sans Bold"/>
                <a:cs typeface="Times New Roman" panose="02020603050405020304" pitchFamily="18" charset="0"/>
                <a:sym typeface="Open Sans Bold"/>
              </a:rPr>
              <a:t>Tiêu đề: </a:t>
            </a:r>
            <a:r>
              <a:rPr lang="en-US" sz="2200" dirty="0">
                <a:solidFill>
                  <a:srgbClr val="01070A"/>
                </a:solidFill>
                <a:latin typeface="Times New Roman" panose="02020603050405020304" pitchFamily="18" charset="0"/>
                <a:ea typeface="Open Sans Bold"/>
                <a:cs typeface="Times New Roman" panose="02020603050405020304" pitchFamily="18" charset="0"/>
                <a:sym typeface="Open Sans Bold"/>
              </a:rPr>
              <a:t>giới thiệu khái quát về hoạt động.</a:t>
            </a:r>
          </a:p>
        </p:txBody>
      </p:sp>
      <p:sp>
        <p:nvSpPr>
          <p:cNvPr id="7" name="TextBox 7"/>
          <p:cNvSpPr txBox="1"/>
          <p:nvPr/>
        </p:nvSpPr>
        <p:spPr>
          <a:xfrm>
            <a:off x="4683190" y="1951708"/>
            <a:ext cx="4386858" cy="1231106"/>
          </a:xfrm>
          <a:prstGeom prst="rect">
            <a:avLst/>
          </a:prstGeom>
        </p:spPr>
        <p:txBody>
          <a:bodyPr wrap="square" lIns="0" tIns="0" rIns="0" bIns="0" rtlCol="0" anchor="t">
            <a:spAutoFit/>
          </a:bodyPr>
          <a:lstStyle/>
          <a:p>
            <a:pPr algn="ctr">
              <a:lnSpc>
                <a:spcPts val="2407"/>
              </a:lnSpc>
              <a:spcBef>
                <a:spcPct val="0"/>
              </a:spcBef>
            </a:pPr>
            <a:r>
              <a:rPr lang="en-US" sz="1719" b="1" dirty="0">
                <a:solidFill>
                  <a:srgbClr val="00B050"/>
                </a:solidFill>
                <a:latin typeface="Open Sans Bold"/>
                <a:ea typeface="Open Sans Bold"/>
                <a:cs typeface="Open Sans Bold"/>
                <a:sym typeface="Open Sans Bold"/>
              </a:rPr>
              <a:t> </a:t>
            </a:r>
            <a:r>
              <a:rPr lang="en-US" sz="2000" b="1" dirty="0">
                <a:solidFill>
                  <a:srgbClr val="00B050"/>
                </a:solidFill>
                <a:latin typeface="Times New Roman" panose="02020603050405020304" pitchFamily="18" charset="0"/>
                <a:ea typeface="Open Sans Bold"/>
                <a:cs typeface="Times New Roman" panose="02020603050405020304" pitchFamily="18" charset="0"/>
                <a:sym typeface="Open Sans Bold"/>
              </a:rPr>
              <a:t>Nội dung chính: </a:t>
            </a:r>
            <a:r>
              <a:rPr lang="en-US" sz="2000" dirty="0">
                <a:solidFill>
                  <a:srgbClr val="01070A"/>
                </a:solidFill>
                <a:latin typeface="Times New Roman" panose="02020603050405020304" pitchFamily="18" charset="0"/>
                <a:ea typeface="Open Sans Bold"/>
                <a:cs typeface="Times New Roman" panose="02020603050405020304" pitchFamily="18" charset="0"/>
                <a:sym typeface="Open Sans Bold"/>
              </a:rPr>
              <a:t>giới thiệu về hoạt động sắp diễn ra (ý nghĩa, thời gian, địa điểm tổ chức); trình bày hình ảnh minh họa cho hoạt động.</a:t>
            </a:r>
          </a:p>
        </p:txBody>
      </p:sp>
      <p:sp>
        <p:nvSpPr>
          <p:cNvPr id="8" name="TextBox 8"/>
          <p:cNvSpPr txBox="1"/>
          <p:nvPr/>
        </p:nvSpPr>
        <p:spPr>
          <a:xfrm>
            <a:off x="4683190" y="3701345"/>
            <a:ext cx="4015054" cy="615553"/>
          </a:xfrm>
          <a:prstGeom prst="rect">
            <a:avLst/>
          </a:prstGeom>
        </p:spPr>
        <p:txBody>
          <a:bodyPr lIns="0" tIns="0" rIns="0" bIns="0" rtlCol="0" anchor="t">
            <a:spAutoFit/>
          </a:bodyPr>
          <a:lstStyle/>
          <a:p>
            <a:pPr algn="ctr">
              <a:lnSpc>
                <a:spcPts val="2445"/>
              </a:lnSpc>
              <a:spcBef>
                <a:spcPct val="0"/>
              </a:spcBef>
            </a:pPr>
            <a:r>
              <a:rPr lang="en-US" sz="1747" dirty="0">
                <a:solidFill>
                  <a:srgbClr val="01070A"/>
                </a:solidFill>
                <a:latin typeface="Open Sans Bold"/>
                <a:ea typeface="Open Sans Bold"/>
                <a:cs typeface="Open Sans Bold"/>
                <a:sym typeface="Open Sans Bold"/>
              </a:rPr>
              <a:t>   </a:t>
            </a:r>
            <a:r>
              <a:rPr lang="en-US" sz="2200" dirty="0">
                <a:solidFill>
                  <a:srgbClr val="01070A"/>
                </a:solidFill>
                <a:latin typeface="Times New Roman" panose="02020603050405020304" pitchFamily="18" charset="0"/>
                <a:ea typeface="Open Sans Bold"/>
                <a:cs typeface="Times New Roman" panose="02020603050405020304" pitchFamily="18" charset="0"/>
                <a:sym typeface="Open Sans Bold"/>
              </a:rPr>
              <a:t>Nêu </a:t>
            </a:r>
            <a:r>
              <a:rPr lang="en-US" sz="2200" dirty="0">
                <a:solidFill>
                  <a:srgbClr val="FF0000"/>
                </a:solidFill>
                <a:latin typeface="Times New Roman" panose="02020603050405020304" pitchFamily="18" charset="0"/>
                <a:ea typeface="Open Sans Bold"/>
                <a:cs typeface="Times New Roman" panose="02020603050405020304" pitchFamily="18" charset="0"/>
                <a:sym typeface="Open Sans Bold"/>
              </a:rPr>
              <a:t>thông điệp tích cực </a:t>
            </a:r>
            <a:r>
              <a:rPr lang="en-US" sz="2200" dirty="0">
                <a:solidFill>
                  <a:srgbClr val="01070A"/>
                </a:solidFill>
                <a:latin typeface="Times New Roman" panose="02020603050405020304" pitchFamily="18" charset="0"/>
                <a:ea typeface="Open Sans Bold"/>
                <a:cs typeface="Times New Roman" panose="02020603050405020304" pitchFamily="18" charset="0"/>
                <a:sym typeface="Open Sans Bold"/>
              </a:rPr>
              <a:t>của hoạt động.</a:t>
            </a:r>
          </a:p>
        </p:txBody>
      </p:sp>
      <p:sp>
        <p:nvSpPr>
          <p:cNvPr id="9" name="AutoShape 9"/>
          <p:cNvSpPr/>
          <p:nvPr/>
        </p:nvSpPr>
        <p:spPr>
          <a:xfrm flipH="1">
            <a:off x="3492494" y="1117986"/>
            <a:ext cx="1079507" cy="0"/>
          </a:xfrm>
          <a:prstGeom prst="line">
            <a:avLst/>
          </a:prstGeom>
          <a:ln w="104775" cap="flat">
            <a:solidFill>
              <a:srgbClr val="000000"/>
            </a:solidFill>
            <a:prstDash val="solid"/>
            <a:headEnd type="arrow" w="med" len="sm"/>
            <a:tailEnd type="none" w="sm" len="sm"/>
          </a:ln>
        </p:spPr>
      </p:sp>
      <p:sp>
        <p:nvSpPr>
          <p:cNvPr id="10" name="AutoShape 10"/>
          <p:cNvSpPr/>
          <p:nvPr/>
        </p:nvSpPr>
        <p:spPr>
          <a:xfrm flipH="1">
            <a:off x="3492409" y="2492238"/>
            <a:ext cx="1079507" cy="0"/>
          </a:xfrm>
          <a:prstGeom prst="line">
            <a:avLst/>
          </a:prstGeom>
          <a:ln w="104775" cap="flat">
            <a:solidFill>
              <a:srgbClr val="000000"/>
            </a:solidFill>
            <a:prstDash val="solid"/>
            <a:headEnd type="arrow" w="med" len="sm"/>
            <a:tailEnd type="none" w="sm" len="sm"/>
          </a:ln>
        </p:spPr>
      </p:sp>
      <p:sp>
        <p:nvSpPr>
          <p:cNvPr id="11" name="AutoShape 11"/>
          <p:cNvSpPr/>
          <p:nvPr/>
        </p:nvSpPr>
        <p:spPr>
          <a:xfrm flipH="1">
            <a:off x="3492409" y="4020836"/>
            <a:ext cx="1079507" cy="0"/>
          </a:xfrm>
          <a:prstGeom prst="line">
            <a:avLst/>
          </a:prstGeom>
          <a:ln w="104775" cap="flat">
            <a:solidFill>
              <a:srgbClr val="000000"/>
            </a:solidFill>
            <a:prstDash val="solid"/>
            <a:headEnd type="arrow" w="med" len="sm"/>
            <a:tailEnd type="none" w="sm" len="sm"/>
          </a:ln>
        </p:spPr>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4" name="Freeform 4"/>
          <p:cNvSpPr/>
          <p:nvPr/>
        </p:nvSpPr>
        <p:spPr>
          <a:xfrm>
            <a:off x="463441" y="776624"/>
            <a:ext cx="2193528" cy="3106202"/>
          </a:xfrm>
          <a:custGeom>
            <a:avLst/>
            <a:gdLst/>
            <a:ahLst/>
            <a:cxnLst/>
            <a:rect l="l" t="t" r="r" b="b"/>
            <a:pathLst>
              <a:path w="4387056" h="6212403">
                <a:moveTo>
                  <a:pt x="0" y="0"/>
                </a:moveTo>
                <a:lnTo>
                  <a:pt x="4387056" y="0"/>
                </a:lnTo>
                <a:lnTo>
                  <a:pt x="4387056" y="6212402"/>
                </a:lnTo>
                <a:lnTo>
                  <a:pt x="0" y="6212402"/>
                </a:lnTo>
                <a:lnTo>
                  <a:pt x="0" y="0"/>
                </a:lnTo>
                <a:close/>
              </a:path>
            </a:pathLst>
          </a:custGeom>
          <a:blipFill>
            <a:blip r:embed="rId3"/>
            <a:stretch>
              <a:fillRect/>
            </a:stretch>
          </a:blipFill>
        </p:spPr>
      </p:sp>
      <p:sp>
        <p:nvSpPr>
          <p:cNvPr id="5" name="Freeform 5"/>
          <p:cNvSpPr/>
          <p:nvPr/>
        </p:nvSpPr>
        <p:spPr>
          <a:xfrm>
            <a:off x="6487031" y="776624"/>
            <a:ext cx="2236538" cy="3226481"/>
          </a:xfrm>
          <a:custGeom>
            <a:avLst/>
            <a:gdLst/>
            <a:ahLst/>
            <a:cxnLst/>
            <a:rect l="l" t="t" r="r" b="b"/>
            <a:pathLst>
              <a:path w="4473076" h="6452962">
                <a:moveTo>
                  <a:pt x="0" y="0"/>
                </a:moveTo>
                <a:lnTo>
                  <a:pt x="4473076" y="0"/>
                </a:lnTo>
                <a:lnTo>
                  <a:pt x="4473076" y="6452962"/>
                </a:lnTo>
                <a:lnTo>
                  <a:pt x="0" y="6452962"/>
                </a:lnTo>
                <a:lnTo>
                  <a:pt x="0" y="0"/>
                </a:lnTo>
                <a:close/>
              </a:path>
            </a:pathLst>
          </a:custGeom>
          <a:blipFill>
            <a:blip r:embed="rId4"/>
            <a:stretch>
              <a:fillRect/>
            </a:stretch>
          </a:blipFill>
        </p:spPr>
      </p:sp>
      <p:sp>
        <p:nvSpPr>
          <p:cNvPr id="6" name="Freeform 6"/>
          <p:cNvSpPr/>
          <p:nvPr/>
        </p:nvSpPr>
        <p:spPr>
          <a:xfrm>
            <a:off x="3332393" y="1339243"/>
            <a:ext cx="2479214" cy="3178479"/>
          </a:xfrm>
          <a:custGeom>
            <a:avLst/>
            <a:gdLst/>
            <a:ahLst/>
            <a:cxnLst/>
            <a:rect l="l" t="t" r="r" b="b"/>
            <a:pathLst>
              <a:path w="4958427" h="6356958">
                <a:moveTo>
                  <a:pt x="0" y="0"/>
                </a:moveTo>
                <a:lnTo>
                  <a:pt x="4958428" y="0"/>
                </a:lnTo>
                <a:lnTo>
                  <a:pt x="4958428" y="6356958"/>
                </a:lnTo>
                <a:lnTo>
                  <a:pt x="0" y="6356958"/>
                </a:lnTo>
                <a:lnTo>
                  <a:pt x="0" y="0"/>
                </a:lnTo>
                <a:close/>
              </a:path>
            </a:pathLst>
          </a:custGeom>
          <a:blipFill>
            <a:blip r:embed="rId5"/>
            <a:stretch>
              <a:fillRect/>
            </a:stretch>
          </a:blipFill>
        </p:spPr>
      </p:sp>
      <p:sp>
        <p:nvSpPr>
          <p:cNvPr id="7" name="TextBox 7"/>
          <p:cNvSpPr txBox="1"/>
          <p:nvPr/>
        </p:nvSpPr>
        <p:spPr>
          <a:xfrm>
            <a:off x="1299666" y="159101"/>
            <a:ext cx="6544667" cy="598690"/>
          </a:xfrm>
          <a:prstGeom prst="rect">
            <a:avLst/>
          </a:prstGeom>
        </p:spPr>
        <p:txBody>
          <a:bodyPr lIns="0" tIns="0" rIns="0" bIns="0" rtlCol="0" anchor="t">
            <a:spAutoFit/>
          </a:bodyPr>
          <a:lstStyle/>
          <a:p>
            <a:pPr algn="ctr">
              <a:lnSpc>
                <a:spcPts val="5076"/>
              </a:lnSpc>
              <a:spcBef>
                <a:spcPct val="0"/>
              </a:spcBef>
            </a:pPr>
            <a:r>
              <a:rPr lang="en-US" sz="3600" b="1" dirty="0">
                <a:solidFill>
                  <a:srgbClr val="00B050"/>
                </a:solidFill>
                <a:latin typeface="Times New Roman" panose="02020603050405020304" pitchFamily="18" charset="0"/>
                <a:ea typeface="Carelia"/>
                <a:cs typeface="Times New Roman" panose="02020603050405020304" pitchFamily="18" charset="0"/>
                <a:sym typeface="Carelia"/>
              </a:rPr>
              <a:t>Một số ví dụ minh họa</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0" y="0"/>
            <a:ext cx="9144000" cy="51435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0"/>
              </a:srgbClr>
            </a:solidFill>
            <a:ln w="657225" cap="sq">
              <a:solidFill>
                <a:srgbClr val="1E3F48"/>
              </a:solidFill>
              <a:prstDash val="solid"/>
              <a:miter/>
            </a:ln>
          </p:spPr>
        </p:sp>
        <p:sp>
          <p:nvSpPr>
            <p:cNvPr id="5" name="TextBox 5"/>
            <p:cNvSpPr txBox="1"/>
            <p:nvPr/>
          </p:nvSpPr>
          <p:spPr>
            <a:xfrm>
              <a:off x="0" y="-47625"/>
              <a:ext cx="4816593" cy="2756958"/>
            </a:xfrm>
            <a:prstGeom prst="rect">
              <a:avLst/>
            </a:prstGeom>
          </p:spPr>
          <p:txBody>
            <a:bodyPr lIns="25400" tIns="25400" rIns="25400" bIns="25400" rtlCol="0" anchor="ctr"/>
            <a:lstStyle/>
            <a:p>
              <a:pPr algn="ctr">
                <a:lnSpc>
                  <a:spcPts val="1605"/>
                </a:lnSpc>
              </a:pPr>
              <a:endParaRPr sz="900"/>
            </a:p>
          </p:txBody>
        </p:sp>
      </p:grpSp>
      <p:sp>
        <p:nvSpPr>
          <p:cNvPr id="6" name="Freeform 6"/>
          <p:cNvSpPr/>
          <p:nvPr/>
        </p:nvSpPr>
        <p:spPr>
          <a:xfrm>
            <a:off x="5387827" y="2571750"/>
            <a:ext cx="4724172" cy="2808379"/>
          </a:xfrm>
          <a:custGeom>
            <a:avLst/>
            <a:gdLst/>
            <a:ahLst/>
            <a:cxnLst/>
            <a:rect l="l" t="t" r="r" b="b"/>
            <a:pathLst>
              <a:path w="9448343" h="5616757">
                <a:moveTo>
                  <a:pt x="0" y="0"/>
                </a:moveTo>
                <a:lnTo>
                  <a:pt x="9448342" y="0"/>
                </a:lnTo>
                <a:lnTo>
                  <a:pt x="9448342" y="5616757"/>
                </a:lnTo>
                <a:lnTo>
                  <a:pt x="0" y="56167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700317" y="2714122"/>
            <a:ext cx="4218179" cy="2922398"/>
          </a:xfrm>
          <a:custGeom>
            <a:avLst/>
            <a:gdLst/>
            <a:ahLst/>
            <a:cxnLst/>
            <a:rect l="l" t="t" r="r" b="b"/>
            <a:pathLst>
              <a:path w="8436357" h="5844796">
                <a:moveTo>
                  <a:pt x="0" y="0"/>
                </a:moveTo>
                <a:lnTo>
                  <a:pt x="8436357" y="0"/>
                </a:lnTo>
                <a:lnTo>
                  <a:pt x="8436357" y="5844796"/>
                </a:lnTo>
                <a:lnTo>
                  <a:pt x="0" y="58447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TextBox 8"/>
          <p:cNvSpPr txBox="1"/>
          <p:nvPr/>
        </p:nvSpPr>
        <p:spPr>
          <a:xfrm>
            <a:off x="1241728" y="1182506"/>
            <a:ext cx="6660544" cy="1815049"/>
          </a:xfrm>
          <a:prstGeom prst="rect">
            <a:avLst/>
          </a:prstGeom>
        </p:spPr>
        <p:txBody>
          <a:bodyPr lIns="0" tIns="0" rIns="0" bIns="0" rtlCol="0" anchor="t">
            <a:spAutoFit/>
          </a:bodyPr>
          <a:lstStyle/>
          <a:p>
            <a:pPr algn="ctr">
              <a:lnSpc>
                <a:spcPts val="7399"/>
              </a:lnSpc>
            </a:pPr>
            <a:r>
              <a:rPr lang="en-US" sz="5285" dirty="0">
                <a:solidFill>
                  <a:srgbClr val="01070A"/>
                </a:solidFill>
                <a:latin typeface="Carelia"/>
                <a:ea typeface="Carelia"/>
                <a:cs typeface="Carelia"/>
                <a:sym typeface="Carelia"/>
              </a:rPr>
              <a:t>Thank You For Watching</a:t>
            </a:r>
          </a:p>
        </p:txBody>
      </p:sp>
    </p:spTree>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
          <p:cNvSpPr>
            <a:spLocks noChangeArrowheads="1"/>
          </p:cNvSpPr>
          <p:nvPr/>
        </p:nvSpPr>
        <p:spPr bwMode="auto">
          <a:xfrm>
            <a:off x="533400" y="0"/>
            <a:ext cx="7696200" cy="1352550"/>
          </a:xfrm>
          <a:prstGeom prst="rect">
            <a:avLst/>
          </a:prstGeom>
          <a:solidFill>
            <a:schemeClr val="accent1"/>
          </a:solidFill>
          <a:ln w="9525" algn="ctr">
            <a:solidFill>
              <a:schemeClr val="tx1"/>
            </a:solidFill>
            <a:round/>
            <a:headEnd/>
            <a:tailEnd/>
          </a:ln>
        </p:spPr>
        <p:txBody>
          <a:bodyPr lIns="91439" tIns="45720" rIns="91439" bIns="45720"/>
          <a:lstStyle/>
          <a:p>
            <a:pPr algn="ctr"/>
            <a:endParaRPr lang="en-US" altLang="en-US"/>
          </a:p>
        </p:txBody>
      </p:sp>
      <p:sp>
        <p:nvSpPr>
          <p:cNvPr id="19" name="Rectangle 18"/>
          <p:cNvSpPr/>
          <p:nvPr/>
        </p:nvSpPr>
        <p:spPr>
          <a:xfrm>
            <a:off x="369983" y="0"/>
            <a:ext cx="8077200" cy="1938992"/>
          </a:xfrm>
          <a:prstGeom prst="rect">
            <a:avLst/>
          </a:prstGeom>
        </p:spPr>
        <p:txBody>
          <a:bodyPr wrap="square" lIns="91439" tIns="45720" rIns="91439" bIns="45720">
            <a:spAutoFit/>
          </a:bodyPr>
          <a:lstStyle/>
          <a:p>
            <a:pPr algn="ctr"/>
            <a:r>
              <a:rPr lang="en-US" sz="2800" b="1" kern="10" dirty="0" err="1">
                <a:ln w="12700">
                  <a:solidFill>
                    <a:srgbClr val="EAEAEA"/>
                  </a:solidFill>
                  <a:round/>
                  <a:headEnd/>
                  <a:tailEnd/>
                </a:ln>
                <a:solidFill>
                  <a:srgbClr val="FF0000"/>
                </a:solidFill>
                <a:latin typeface="Times New Roman"/>
                <a:cs typeface="Times New Roman"/>
              </a:rPr>
              <a:t>Bài</a:t>
            </a:r>
            <a:r>
              <a:rPr lang="en-US" sz="2800" b="1" kern="10" dirty="0">
                <a:ln w="12700">
                  <a:solidFill>
                    <a:srgbClr val="EAEAEA"/>
                  </a:solidFill>
                  <a:round/>
                  <a:headEnd/>
                  <a:tailEnd/>
                </a:ln>
                <a:solidFill>
                  <a:srgbClr val="FF0000"/>
                </a:solidFill>
                <a:latin typeface="Times New Roman"/>
                <a:cs typeface="Times New Roman"/>
              </a:rPr>
              <a:t> 6. NHỮNG VẤN ĐỀ TOÀN CẦU</a:t>
            </a:r>
          </a:p>
          <a:p>
            <a:pPr algn="ctr"/>
            <a:r>
              <a:rPr lang="en-US" sz="2800" b="1" kern="10" dirty="0" err="1">
                <a:ln w="12700">
                  <a:solidFill>
                    <a:srgbClr val="EAEAEA"/>
                  </a:solidFill>
                  <a:round/>
                  <a:headEnd/>
                  <a:tailEnd/>
                </a:ln>
                <a:solidFill>
                  <a:srgbClr val="FF0000"/>
                </a:solidFill>
                <a:latin typeface="Times New Roman"/>
                <a:cs typeface="Times New Roman"/>
              </a:rPr>
              <a:t>Tiết</a:t>
            </a:r>
            <a:r>
              <a:rPr lang="en-US" sz="2800" b="1" kern="10" dirty="0">
                <a:ln w="12700">
                  <a:solidFill>
                    <a:srgbClr val="EAEAEA"/>
                  </a:solidFill>
                  <a:round/>
                  <a:headEnd/>
                  <a:tailEnd/>
                </a:ln>
                <a:solidFill>
                  <a:srgbClr val="FF0000"/>
                </a:solidFill>
                <a:latin typeface="Times New Roman"/>
                <a:cs typeface="Times New Roman"/>
              </a:rPr>
              <a:t> 83. </a:t>
            </a:r>
            <a:r>
              <a:rPr lang="en-US" sz="2800" b="1" kern="10" dirty="0" err="1">
                <a:ln w="12700">
                  <a:solidFill>
                    <a:srgbClr val="EAEAEA"/>
                  </a:solidFill>
                  <a:round/>
                  <a:headEnd/>
                  <a:tailEnd/>
                </a:ln>
                <a:solidFill>
                  <a:srgbClr val="FF0000"/>
                </a:solidFill>
                <a:latin typeface="Times New Roman"/>
                <a:cs typeface="Times New Roman"/>
              </a:rPr>
              <a:t>Viết</a:t>
            </a:r>
            <a:r>
              <a:rPr lang="en-US" sz="2800" b="1" kern="10" dirty="0">
                <a:ln w="12700">
                  <a:solidFill>
                    <a:srgbClr val="EAEAEA"/>
                  </a:solidFill>
                  <a:round/>
                  <a:headEnd/>
                  <a:tailEnd/>
                </a:ln>
                <a:solidFill>
                  <a:srgbClr val="FF0000"/>
                </a:solidFill>
                <a:latin typeface="Times New Roman"/>
                <a:cs typeface="Times New Roman"/>
              </a:rPr>
              <a:t> </a:t>
            </a:r>
            <a:r>
              <a:rPr lang="en-US" sz="2800" b="1" kern="10" dirty="0" err="1">
                <a:ln w="12700">
                  <a:solidFill>
                    <a:srgbClr val="EAEAEA"/>
                  </a:solidFill>
                  <a:round/>
                  <a:headEnd/>
                  <a:tailEnd/>
                </a:ln>
                <a:solidFill>
                  <a:srgbClr val="FF0000"/>
                </a:solidFill>
                <a:latin typeface="Times New Roman"/>
                <a:cs typeface="Times New Roman"/>
              </a:rPr>
              <a:t>văn</a:t>
            </a:r>
            <a:r>
              <a:rPr lang="en-US" sz="2800" b="1" kern="10" dirty="0">
                <a:ln w="12700">
                  <a:solidFill>
                    <a:srgbClr val="EAEAEA"/>
                  </a:solidFill>
                  <a:round/>
                  <a:headEnd/>
                  <a:tailEnd/>
                </a:ln>
                <a:solidFill>
                  <a:srgbClr val="FF0000"/>
                </a:solidFill>
                <a:latin typeface="Times New Roman"/>
                <a:cs typeface="Times New Roman"/>
              </a:rPr>
              <a:t> </a:t>
            </a:r>
            <a:r>
              <a:rPr lang="en-US" sz="2800" b="1" kern="10" dirty="0" err="1">
                <a:ln w="12700">
                  <a:solidFill>
                    <a:srgbClr val="EAEAEA"/>
                  </a:solidFill>
                  <a:round/>
                  <a:headEnd/>
                  <a:tailEnd/>
                </a:ln>
                <a:solidFill>
                  <a:srgbClr val="FF0000"/>
                </a:solidFill>
                <a:latin typeface="Times New Roman"/>
                <a:cs typeface="Times New Roman"/>
              </a:rPr>
              <a:t>bản</a:t>
            </a:r>
            <a:r>
              <a:rPr lang="en-US" sz="2800" b="1" kern="10" dirty="0">
                <a:ln w="12700">
                  <a:solidFill>
                    <a:srgbClr val="EAEAEA"/>
                  </a:solidFill>
                  <a:round/>
                  <a:headEnd/>
                  <a:tailEnd/>
                </a:ln>
                <a:solidFill>
                  <a:srgbClr val="FF0000"/>
                </a:solidFill>
                <a:latin typeface="Times New Roman"/>
                <a:cs typeface="Times New Roman"/>
              </a:rPr>
              <a:t> </a:t>
            </a:r>
            <a:r>
              <a:rPr lang="en-US" sz="2800" b="1" kern="10" dirty="0" err="1">
                <a:ln w="12700">
                  <a:solidFill>
                    <a:srgbClr val="EAEAEA"/>
                  </a:solidFill>
                  <a:round/>
                  <a:headEnd/>
                  <a:tailEnd/>
                </a:ln>
                <a:solidFill>
                  <a:srgbClr val="FF0000"/>
                </a:solidFill>
                <a:latin typeface="Times New Roman"/>
                <a:cs typeface="Times New Roman"/>
              </a:rPr>
              <a:t>quảng</a:t>
            </a:r>
            <a:r>
              <a:rPr lang="en-US" sz="2800" b="1" kern="10" dirty="0">
                <a:ln w="12700">
                  <a:solidFill>
                    <a:srgbClr val="EAEAEA"/>
                  </a:solidFill>
                  <a:round/>
                  <a:headEnd/>
                  <a:tailEnd/>
                </a:ln>
                <a:solidFill>
                  <a:srgbClr val="FF0000"/>
                </a:solidFill>
                <a:latin typeface="Times New Roman"/>
                <a:cs typeface="Times New Roman"/>
              </a:rPr>
              <a:t> </a:t>
            </a:r>
            <a:r>
              <a:rPr lang="en-US" sz="2800" b="1" kern="10" dirty="0" err="1">
                <a:ln w="12700">
                  <a:solidFill>
                    <a:srgbClr val="EAEAEA"/>
                  </a:solidFill>
                  <a:round/>
                  <a:headEnd/>
                  <a:tailEnd/>
                </a:ln>
                <a:solidFill>
                  <a:srgbClr val="FF0000"/>
                </a:solidFill>
                <a:latin typeface="Times New Roman"/>
                <a:cs typeface="Times New Roman"/>
              </a:rPr>
              <a:t>cáo</a:t>
            </a:r>
            <a:r>
              <a:rPr lang="en-US" sz="2800" b="1" kern="10" dirty="0">
                <a:ln w="12700">
                  <a:solidFill>
                    <a:srgbClr val="EAEAEA"/>
                  </a:solidFill>
                  <a:round/>
                  <a:headEnd/>
                  <a:tailEnd/>
                </a:ln>
                <a:solidFill>
                  <a:srgbClr val="FF0000"/>
                </a:solidFill>
                <a:latin typeface="Times New Roman"/>
                <a:cs typeface="Times New Roman"/>
              </a:rPr>
              <a:t> </a:t>
            </a:r>
            <a:r>
              <a:rPr lang="en-US" sz="2800" b="1" kern="10" dirty="0" err="1">
                <a:ln w="12700">
                  <a:solidFill>
                    <a:srgbClr val="EAEAEA"/>
                  </a:solidFill>
                  <a:round/>
                  <a:headEnd/>
                  <a:tailEnd/>
                </a:ln>
                <a:solidFill>
                  <a:srgbClr val="FF0000"/>
                </a:solidFill>
                <a:latin typeface="Times New Roman"/>
                <a:cs typeface="Times New Roman"/>
              </a:rPr>
              <a:t>hoặc</a:t>
            </a:r>
            <a:r>
              <a:rPr lang="en-US" sz="2800" b="1" kern="10" dirty="0">
                <a:ln w="12700">
                  <a:solidFill>
                    <a:srgbClr val="EAEAEA"/>
                  </a:solidFill>
                  <a:round/>
                  <a:headEnd/>
                  <a:tailEnd/>
                </a:ln>
                <a:solidFill>
                  <a:srgbClr val="FF0000"/>
                </a:solidFill>
                <a:latin typeface="Times New Roman"/>
                <a:cs typeface="Times New Roman"/>
              </a:rPr>
              <a:t> </a:t>
            </a:r>
            <a:r>
              <a:rPr lang="en-US" sz="2800" b="1" kern="10" dirty="0" err="1">
                <a:ln w="12700">
                  <a:solidFill>
                    <a:srgbClr val="EAEAEA"/>
                  </a:solidFill>
                  <a:round/>
                  <a:headEnd/>
                  <a:tailEnd/>
                </a:ln>
                <a:solidFill>
                  <a:srgbClr val="FF0000"/>
                </a:solidFill>
                <a:latin typeface="Times New Roman"/>
                <a:cs typeface="Times New Roman"/>
              </a:rPr>
              <a:t>tờ</a:t>
            </a:r>
            <a:r>
              <a:rPr lang="en-US" sz="2800" b="1" kern="10" dirty="0">
                <a:ln w="12700">
                  <a:solidFill>
                    <a:srgbClr val="EAEAEA"/>
                  </a:solidFill>
                  <a:round/>
                  <a:headEnd/>
                  <a:tailEnd/>
                </a:ln>
                <a:solidFill>
                  <a:srgbClr val="FF0000"/>
                </a:solidFill>
                <a:latin typeface="Times New Roman"/>
                <a:cs typeface="Times New Roman"/>
              </a:rPr>
              <a:t> r</a:t>
            </a:r>
            <a:r>
              <a:rPr lang="vi-VN" sz="2800" b="1" kern="10" dirty="0">
                <a:ln w="12700">
                  <a:solidFill>
                    <a:srgbClr val="EAEAEA"/>
                  </a:solidFill>
                  <a:round/>
                  <a:headEnd/>
                  <a:tailEnd/>
                </a:ln>
                <a:solidFill>
                  <a:srgbClr val="FF0000"/>
                </a:solidFill>
                <a:latin typeface="Times New Roman"/>
                <a:cs typeface="Times New Roman"/>
              </a:rPr>
              <a:t>ơ</a:t>
            </a:r>
            <a:r>
              <a:rPr lang="en-US" sz="2800" b="1" kern="10" dirty="0" err="1">
                <a:ln w="12700">
                  <a:solidFill>
                    <a:srgbClr val="EAEAEA"/>
                  </a:solidFill>
                  <a:round/>
                  <a:headEnd/>
                  <a:tailEnd/>
                </a:ln>
                <a:solidFill>
                  <a:srgbClr val="FF0000"/>
                </a:solidFill>
                <a:latin typeface="Times New Roman"/>
                <a:cs typeface="Times New Roman"/>
              </a:rPr>
              <a:t>i</a:t>
            </a:r>
            <a:r>
              <a:rPr lang="en-US" sz="2800" b="1" kern="10" dirty="0">
                <a:ln w="12700">
                  <a:solidFill>
                    <a:srgbClr val="EAEAEA"/>
                  </a:solidFill>
                  <a:round/>
                  <a:headEnd/>
                  <a:tailEnd/>
                </a:ln>
                <a:solidFill>
                  <a:srgbClr val="FF0000"/>
                </a:solidFill>
                <a:latin typeface="Times New Roman"/>
                <a:cs typeface="Times New Roman"/>
              </a:rPr>
              <a:t> </a:t>
            </a:r>
            <a:r>
              <a:rPr lang="en-US" sz="2800" b="1" kern="10" dirty="0" err="1">
                <a:ln w="12700">
                  <a:solidFill>
                    <a:srgbClr val="EAEAEA"/>
                  </a:solidFill>
                  <a:round/>
                  <a:headEnd/>
                  <a:tailEnd/>
                </a:ln>
                <a:solidFill>
                  <a:srgbClr val="FF0000"/>
                </a:solidFill>
                <a:latin typeface="Times New Roman"/>
                <a:cs typeface="Times New Roman"/>
              </a:rPr>
              <a:t>về</a:t>
            </a:r>
            <a:r>
              <a:rPr lang="en-US" sz="2800" b="1" kern="10" dirty="0">
                <a:ln w="12700">
                  <a:solidFill>
                    <a:srgbClr val="EAEAEA"/>
                  </a:solidFill>
                  <a:round/>
                  <a:headEnd/>
                  <a:tailEnd/>
                </a:ln>
                <a:solidFill>
                  <a:srgbClr val="FF0000"/>
                </a:solidFill>
                <a:latin typeface="Times New Roman"/>
                <a:cs typeface="Times New Roman"/>
              </a:rPr>
              <a:t> </a:t>
            </a:r>
            <a:r>
              <a:rPr lang="en-US" sz="2800" b="1" kern="10" dirty="0" err="1">
                <a:ln w="12700">
                  <a:solidFill>
                    <a:srgbClr val="EAEAEA"/>
                  </a:solidFill>
                  <a:round/>
                  <a:headEnd/>
                  <a:tailEnd/>
                </a:ln>
                <a:solidFill>
                  <a:srgbClr val="FF0000"/>
                </a:solidFill>
                <a:latin typeface="Times New Roman"/>
                <a:cs typeface="Times New Roman"/>
              </a:rPr>
              <a:t>một</a:t>
            </a:r>
            <a:r>
              <a:rPr lang="en-US" sz="2800" b="1" kern="10" dirty="0">
                <a:ln w="12700">
                  <a:solidFill>
                    <a:srgbClr val="EAEAEA"/>
                  </a:solidFill>
                  <a:round/>
                  <a:headEnd/>
                  <a:tailEnd/>
                </a:ln>
                <a:solidFill>
                  <a:srgbClr val="FF0000"/>
                </a:solidFill>
                <a:latin typeface="Times New Roman"/>
                <a:cs typeface="Times New Roman"/>
              </a:rPr>
              <a:t> </a:t>
            </a:r>
            <a:r>
              <a:rPr lang="en-US" sz="2800" b="1" kern="10" dirty="0" err="1">
                <a:ln w="12700">
                  <a:solidFill>
                    <a:srgbClr val="EAEAEA"/>
                  </a:solidFill>
                  <a:round/>
                  <a:headEnd/>
                  <a:tailEnd/>
                </a:ln>
                <a:solidFill>
                  <a:srgbClr val="FF0000"/>
                </a:solidFill>
                <a:latin typeface="Times New Roman"/>
                <a:cs typeface="Times New Roman"/>
              </a:rPr>
              <a:t>sản</a:t>
            </a:r>
            <a:r>
              <a:rPr lang="en-US" sz="2800" b="1" kern="10" dirty="0">
                <a:ln w="12700">
                  <a:solidFill>
                    <a:srgbClr val="EAEAEA"/>
                  </a:solidFill>
                  <a:round/>
                  <a:headEnd/>
                  <a:tailEnd/>
                </a:ln>
                <a:solidFill>
                  <a:srgbClr val="FF0000"/>
                </a:solidFill>
                <a:latin typeface="Times New Roman"/>
                <a:cs typeface="Times New Roman"/>
              </a:rPr>
              <a:t> </a:t>
            </a:r>
            <a:r>
              <a:rPr lang="en-US" sz="2800" b="1" kern="10" dirty="0" err="1">
                <a:ln w="12700">
                  <a:solidFill>
                    <a:srgbClr val="EAEAEA"/>
                  </a:solidFill>
                  <a:round/>
                  <a:headEnd/>
                  <a:tailEnd/>
                </a:ln>
                <a:solidFill>
                  <a:srgbClr val="FF0000"/>
                </a:solidFill>
                <a:latin typeface="Times New Roman"/>
                <a:cs typeface="Times New Roman"/>
              </a:rPr>
              <a:t>phẩm</a:t>
            </a:r>
            <a:r>
              <a:rPr lang="en-US" sz="2800" b="1" kern="10" dirty="0">
                <a:ln w="12700">
                  <a:solidFill>
                    <a:srgbClr val="EAEAEA"/>
                  </a:solidFill>
                  <a:round/>
                  <a:headEnd/>
                  <a:tailEnd/>
                </a:ln>
                <a:solidFill>
                  <a:srgbClr val="FF0000"/>
                </a:solidFill>
                <a:latin typeface="Times New Roman"/>
                <a:cs typeface="Times New Roman"/>
              </a:rPr>
              <a:t> hay </a:t>
            </a:r>
            <a:r>
              <a:rPr lang="en-US" sz="2800" b="1" kern="10" dirty="0" err="1">
                <a:ln w="12700">
                  <a:solidFill>
                    <a:srgbClr val="EAEAEA"/>
                  </a:solidFill>
                  <a:round/>
                  <a:headEnd/>
                  <a:tailEnd/>
                </a:ln>
                <a:solidFill>
                  <a:srgbClr val="FF0000"/>
                </a:solidFill>
                <a:latin typeface="Times New Roman"/>
                <a:cs typeface="Times New Roman"/>
              </a:rPr>
              <a:t>một</a:t>
            </a:r>
            <a:r>
              <a:rPr lang="en-US" sz="2800" b="1" kern="10" dirty="0">
                <a:ln w="12700">
                  <a:solidFill>
                    <a:srgbClr val="EAEAEA"/>
                  </a:solidFill>
                  <a:round/>
                  <a:headEnd/>
                  <a:tailEnd/>
                </a:ln>
                <a:solidFill>
                  <a:srgbClr val="FF0000"/>
                </a:solidFill>
                <a:latin typeface="Times New Roman"/>
                <a:cs typeface="Times New Roman"/>
              </a:rPr>
              <a:t> </a:t>
            </a:r>
            <a:r>
              <a:rPr lang="en-US" sz="2800" b="1" kern="10" dirty="0" err="1">
                <a:ln w="12700">
                  <a:solidFill>
                    <a:srgbClr val="EAEAEA"/>
                  </a:solidFill>
                  <a:round/>
                  <a:headEnd/>
                  <a:tailEnd/>
                </a:ln>
                <a:solidFill>
                  <a:srgbClr val="FF0000"/>
                </a:solidFill>
                <a:latin typeface="Times New Roman"/>
                <a:cs typeface="Times New Roman"/>
              </a:rPr>
              <a:t>hoạt</a:t>
            </a:r>
            <a:r>
              <a:rPr lang="en-US" sz="2800" b="1" kern="10" dirty="0">
                <a:ln w="12700">
                  <a:solidFill>
                    <a:srgbClr val="EAEAEA"/>
                  </a:solidFill>
                  <a:round/>
                  <a:headEnd/>
                  <a:tailEnd/>
                </a:ln>
                <a:solidFill>
                  <a:srgbClr val="FF0000"/>
                </a:solidFill>
                <a:latin typeface="Times New Roman"/>
                <a:cs typeface="Times New Roman"/>
              </a:rPr>
              <a:t> </a:t>
            </a:r>
            <a:r>
              <a:rPr lang="en-US" sz="2800" b="1" kern="10" dirty="0" err="1">
                <a:ln w="12700">
                  <a:solidFill>
                    <a:srgbClr val="EAEAEA"/>
                  </a:solidFill>
                  <a:round/>
                  <a:headEnd/>
                  <a:tailEnd/>
                </a:ln>
                <a:solidFill>
                  <a:srgbClr val="FF0000"/>
                </a:solidFill>
                <a:latin typeface="Times New Roman"/>
                <a:cs typeface="Times New Roman"/>
              </a:rPr>
              <a:t>động</a:t>
            </a:r>
            <a:r>
              <a:rPr lang="en-US" sz="2800" b="1" kern="10" dirty="0">
                <a:ln w="12700">
                  <a:solidFill>
                    <a:srgbClr val="EAEAEA"/>
                  </a:solidFill>
                  <a:round/>
                  <a:headEnd/>
                  <a:tailEnd/>
                </a:ln>
                <a:solidFill>
                  <a:srgbClr val="FF0000"/>
                </a:solidFill>
                <a:latin typeface="Times New Roman"/>
                <a:cs typeface="Times New Roman"/>
              </a:rPr>
              <a:t>.</a:t>
            </a:r>
          </a:p>
          <a:p>
            <a:pPr algn="ctr"/>
            <a:r>
              <a:rPr lang="en-US" sz="3600" b="1" kern="10" dirty="0">
                <a:ln w="12700">
                  <a:solidFill>
                    <a:srgbClr val="EAEAEA"/>
                  </a:solidFill>
                  <a:round/>
                  <a:headEnd/>
                  <a:tailEnd/>
                </a:ln>
                <a:solidFill>
                  <a:srgbClr val="FF0000"/>
                </a:solidFill>
                <a:latin typeface="Times New Roman"/>
                <a:cs typeface="Times New Roman"/>
              </a:rPr>
              <a:t>                         </a:t>
            </a:r>
          </a:p>
        </p:txBody>
      </p:sp>
      <p:sp>
        <p:nvSpPr>
          <p:cNvPr id="2" name="TextBox 1">
            <a:extLst>
              <a:ext uri="{FF2B5EF4-FFF2-40B4-BE49-F238E27FC236}">
                <a16:creationId xmlns:a16="http://schemas.microsoft.com/office/drawing/2014/main" id="{33DA4D33-C5F3-4FE4-9C34-A31883E84913}"/>
              </a:ext>
            </a:extLst>
          </p:cNvPr>
          <p:cNvSpPr txBox="1"/>
          <p:nvPr/>
        </p:nvSpPr>
        <p:spPr>
          <a:xfrm>
            <a:off x="103283" y="1496349"/>
            <a:ext cx="8610600" cy="3139321"/>
          </a:xfrm>
          <a:prstGeom prst="rect">
            <a:avLst/>
          </a:prstGeom>
          <a:noFill/>
        </p:spPr>
        <p:txBody>
          <a:bodyPr wrap="square" rtlCol="0">
            <a:spAutoFit/>
          </a:bodyPr>
          <a:lstStyle/>
          <a:p>
            <a:pPr marL="400050" indent="-400050">
              <a:buAutoNum type="romanUcPeriod"/>
            </a:pPr>
            <a:r>
              <a:rPr lang="en-US" b="1" dirty="0">
                <a:latin typeface="Times New Roman" panose="02020603050405020304" pitchFamily="18" charset="0"/>
                <a:cs typeface="Times New Roman" panose="02020603050405020304" pitchFamily="18" charset="0"/>
              </a:rPr>
              <a:t>TRI THỨC VỀ KIỂU BÀI</a:t>
            </a:r>
          </a:p>
          <a:p>
            <a:pPr marL="285750" indent="-285750">
              <a:buFontTx/>
              <a:buChar char="-"/>
            </a:pP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cáo</a:t>
            </a:r>
            <a:endParaRPr lang="en-US" dirty="0">
              <a:latin typeface="Times New Roman" panose="02020603050405020304" pitchFamily="18" charset="0"/>
              <a:cs typeface="Times New Roman" panose="02020603050405020304" pitchFamily="18" charset="0"/>
            </a:endParaRPr>
          </a:p>
          <a:p>
            <a:pPr marL="285750" indent="-285750">
              <a:buFontTx/>
              <a:buChar char="-"/>
            </a:pPr>
            <a:r>
              <a:rPr lang="en-US" dirty="0" err="1">
                <a:latin typeface="Times New Roman" panose="02020603050405020304" pitchFamily="18" charset="0"/>
                <a:cs typeface="Times New Roman" panose="02020603050405020304" pitchFamily="18" charset="0"/>
              </a:rPr>
              <a:t>Tờ</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rơi</a:t>
            </a:r>
            <a:endParaRPr lang="en-US" dirty="0">
              <a:latin typeface="Times New Roman" panose="02020603050405020304" pitchFamily="18" charset="0"/>
              <a:cs typeface="Times New Roman" panose="02020603050405020304" pitchFamily="18" charset="0"/>
            </a:endParaRPr>
          </a:p>
          <a:p>
            <a:pPr marL="285750" indent="-285750">
              <a:buFontTx/>
              <a:buChar char="-"/>
            </a:pPr>
            <a:r>
              <a:rPr lang="en-US" dirty="0" err="1">
                <a:latin typeface="Times New Roman" panose="02020603050405020304" pitchFamily="18" charset="0"/>
                <a:cs typeface="Times New Roman" panose="02020603050405020304" pitchFamily="18" charset="0"/>
              </a:rPr>
              <a:t>Yêu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Nội</a:t>
            </a:r>
            <a:r>
              <a:rPr lang="en-US" dirty="0">
                <a:latin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s</a:t>
            </a:r>
            <a:r>
              <a:rPr lang="vi-VN" dirty="0">
                <a:latin typeface="Times New Roman" panose="02020603050405020304" pitchFamily="18" charset="0"/>
                <a:cs typeface="Times New Roman" panose="02020603050405020304" pitchFamily="18" charset="0"/>
              </a:rPr>
              <a:t>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tượng</a:t>
            </a:r>
            <a:r>
              <a:rPr lang="en-US" dirty="0">
                <a:latin typeface="Times New Roman" panose="02020603050405020304" pitchFamily="18" charset="0"/>
                <a:cs typeface="Times New Roman" panose="02020603050405020304" pitchFamily="18" charset="0"/>
              </a:rPr>
              <a:t>...</a:t>
            </a:r>
          </a:p>
          <a:p>
            <a:r>
              <a:rPr lang="en-US" b="1" dirty="0">
                <a:latin typeface="Times New Roman" panose="02020603050405020304" pitchFamily="18" charset="0"/>
                <a:cs typeface="Times New Roman" panose="02020603050405020304" pitchFamily="18" charset="0"/>
              </a:rPr>
              <a:t>II. HƯỚNG DẪN PHÂN TÍCH KIỂU VĂN BẢN </a:t>
            </a:r>
          </a:p>
          <a:p>
            <a:r>
              <a:rPr lang="en-US" b="1" dirty="0">
                <a:latin typeface="Times New Roman" panose="02020603050405020304" pitchFamily="18" charset="0"/>
                <a:cs typeface="Times New Roman" panose="02020603050405020304" pitchFamily="18" charset="0"/>
              </a:rPr>
              <a:t>III. HƯỚNG DẪN QUY TRÌNH VIẾT</a:t>
            </a:r>
          </a:p>
          <a:p>
            <a:r>
              <a:rPr lang="en-US" dirty="0" err="1">
                <a:solidFill>
                  <a:srgbClr val="FF0000"/>
                </a:solidFill>
                <a:latin typeface="Times New Roman" panose="02020603050405020304" pitchFamily="18" charset="0"/>
                <a:cs typeface="Times New Roman" panose="02020603050405020304" pitchFamily="18" charset="0"/>
              </a:rPr>
              <a:t>Đề</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bài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Hãy</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thiết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kế</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tờ</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rơi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quảng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cáo</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một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sản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phẩm</a:t>
            </a:r>
            <a:r>
              <a:rPr lang="en-US" dirty="0">
                <a:solidFill>
                  <a:srgbClr val="FF0000"/>
                </a:solidFill>
                <a:latin typeface="Times New Roman" panose="02020603050405020304" pitchFamily="18" charset="0"/>
                <a:cs typeface="Times New Roman" panose="02020603050405020304" pitchFamily="18" charset="0"/>
              </a:rPr>
              <a:t> hay </a:t>
            </a:r>
            <a:r>
              <a:rPr lang="en-US" dirty="0" err="1">
                <a:solidFill>
                  <a:srgbClr val="FF0000"/>
                </a:solidFill>
                <a:latin typeface="Times New Roman" panose="02020603050405020304" pitchFamily="18" charset="0"/>
                <a:cs typeface="Times New Roman" panose="02020603050405020304" pitchFamily="18" charset="0"/>
              </a:rPr>
              <a:t>một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hoạt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động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sử</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dụng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kết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hợp</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phư</a:t>
            </a:r>
            <a:r>
              <a:rPr lang="vi-VN" dirty="0">
                <a:solidFill>
                  <a:srgbClr val="FF0000"/>
                </a:solidFill>
                <a:latin typeface="Times New Roman" panose="02020603050405020304" pitchFamily="18" charset="0"/>
                <a:cs typeface="Times New Roman" panose="02020603050405020304" pitchFamily="18" charset="0"/>
              </a:rPr>
              <a:t>ơ</a:t>
            </a:r>
            <a:r>
              <a:rPr lang="en-US" dirty="0">
                <a:solidFill>
                  <a:srgbClr val="FF0000"/>
                </a:solidFill>
                <a:latin typeface="Times New Roman" panose="02020603050405020304" pitchFamily="18" charset="0"/>
                <a:cs typeface="Times New Roman" panose="02020603050405020304" pitchFamily="18" charset="0"/>
              </a:rPr>
              <a:t>ng </a:t>
            </a:r>
            <a:r>
              <a:rPr lang="en-US" dirty="0" err="1">
                <a:solidFill>
                  <a:srgbClr val="FF0000"/>
                </a:solidFill>
                <a:latin typeface="Times New Roman" panose="02020603050405020304" pitchFamily="18" charset="0"/>
                <a:cs typeface="Times New Roman" panose="02020603050405020304" pitchFamily="18" charset="0"/>
              </a:rPr>
              <a:t>tiện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ngôn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ngữ</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và</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ph</a:t>
            </a:r>
            <a:r>
              <a:rPr lang="vi-VN" dirty="0">
                <a:solidFill>
                  <a:srgbClr val="FF0000"/>
                </a:solidFill>
                <a:latin typeface="Times New Roman" panose="02020603050405020304" pitchFamily="18" charset="0"/>
                <a:cs typeface="Times New Roman" panose="02020603050405020304" pitchFamily="18" charset="0"/>
              </a:rPr>
              <a:t>ư</a:t>
            </a:r>
            <a:r>
              <a:rPr lang="en-US" dirty="0" err="1">
                <a:solidFill>
                  <a:srgbClr val="FF0000"/>
                </a:solidFill>
                <a:latin typeface="Times New Roman" panose="02020603050405020304" pitchFamily="18" charset="0"/>
                <a:cs typeface="Times New Roman" panose="02020603050405020304" pitchFamily="18" charset="0"/>
              </a:rPr>
              <a:t>ờng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tiện</a:t>
            </a:r>
            <a:r>
              <a:rPr lang="en-US" dirty="0">
                <a:solidFill>
                  <a:srgbClr val="FF0000"/>
                </a:solidFill>
                <a:latin typeface="Times New Roman" panose="02020603050405020304" pitchFamily="18" charset="0"/>
                <a:cs typeface="Times New Roman" panose="02020603050405020304" pitchFamily="18" charset="0"/>
              </a:rPr>
              <a:t> phi </a:t>
            </a:r>
            <a:r>
              <a:rPr lang="en-US" dirty="0" err="1">
                <a:solidFill>
                  <a:srgbClr val="FF0000"/>
                </a:solidFill>
                <a:latin typeface="Times New Roman" panose="02020603050405020304" pitchFamily="18" charset="0"/>
                <a:cs typeface="Times New Roman" panose="02020603050405020304" pitchFamily="18" charset="0"/>
              </a:rPr>
              <a:t>ngôn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ngữ</a:t>
            </a:r>
            <a:r>
              <a:rPr lang="en-US" dirty="0">
                <a:solidFill>
                  <a:srgbClr val="FF0000"/>
                </a:solidFill>
                <a:latin typeface="Times New Roman" panose="02020603050405020304" pitchFamily="18" charset="0"/>
                <a:cs typeface="Times New Roman" panose="02020603050405020304" pitchFamily="18" charset="0"/>
              </a:rPr>
              <a:t>.</a:t>
            </a:r>
          </a:p>
          <a:p>
            <a:r>
              <a:rPr lang="en-US" b="1" dirty="0">
                <a:latin typeface="Times New Roman" panose="02020603050405020304" pitchFamily="18" charset="0"/>
                <a:cs typeface="Times New Roman" panose="02020603050405020304" pitchFamily="18" charset="0"/>
              </a:rPr>
              <a:t>IV. VIẾT VĂN BẢN QUẢNG CÁO HOẶC TỜ RƠI VỀ MỘT SẢN PHẨM HAY MỘT HOẠT ĐỘNG </a:t>
            </a:r>
          </a:p>
          <a:p>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029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wipe(down)">
                                      <p:cBhvr>
                                        <p:cTn id="7" dur="500"/>
                                        <p:tgtEl>
                                          <p:spTgt spid="2">
                                            <p:txEl>
                                              <p:pRg st="5" end="5"/>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6" end="6"/>
                                            </p:txEl>
                                          </p:spTgt>
                                        </p:tgtEl>
                                        <p:attrNameLst>
                                          <p:attrName>style.visibility</p:attrName>
                                        </p:attrNameLst>
                                      </p:cBhvr>
                                      <p:to>
                                        <p:strVal val="visible"/>
                                      </p:to>
                                    </p:set>
                                    <p:animEffect transition="in" filter="wipe(down)">
                                      <p:cBhvr>
                                        <p:cTn id="10" dur="500"/>
                                        <p:tgtEl>
                                          <p:spTgt spid="2">
                                            <p:txEl>
                                              <p:pRg st="6" end="6"/>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animEffect transition="in" filter="barn(inVertical)">
                                      <p:cBhvr>
                                        <p:cTn id="1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pic>
        <p:nvPicPr>
          <p:cNvPr id="9" name="Picture 8">
            <a:extLst>
              <a:ext uri="{FF2B5EF4-FFF2-40B4-BE49-F238E27FC236}">
                <a16:creationId xmlns:a16="http://schemas.microsoft.com/office/drawing/2014/main" id="{474C554C-91C9-4D48-ACF7-211F88EAA0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4019" y="0"/>
            <a:ext cx="3635962" cy="5143500"/>
          </a:xfrm>
          <a:prstGeom prst="rect">
            <a:avLst/>
          </a:prstGeom>
        </p:spPr>
      </p:pic>
      <p:sp>
        <p:nvSpPr>
          <p:cNvPr id="10" name="TextBox 9">
            <a:extLst>
              <a:ext uri="{FF2B5EF4-FFF2-40B4-BE49-F238E27FC236}">
                <a16:creationId xmlns:a16="http://schemas.microsoft.com/office/drawing/2014/main" id="{79B5D3F0-5139-4908-B7EA-13C11003EF35}"/>
              </a:ext>
            </a:extLst>
          </p:cNvPr>
          <p:cNvSpPr txBox="1"/>
          <p:nvPr/>
        </p:nvSpPr>
        <p:spPr>
          <a:xfrm>
            <a:off x="152400" y="285750"/>
            <a:ext cx="2057400"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NHÓM 2</a:t>
            </a:r>
          </a:p>
        </p:txBody>
      </p:sp>
    </p:spTree>
    <p:extLst>
      <p:ext uri="{BB962C8B-B14F-4D97-AF65-F5344CB8AC3E}">
        <p14:creationId xmlns:p14="http://schemas.microsoft.com/office/powerpoint/2010/main" val="1736107297"/>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C41CA1F-5D07-46C7-9E84-232CB8134FAE}"/>
              </a:ext>
            </a:extLst>
          </p:cNvPr>
          <p:cNvSpPr txBox="1"/>
          <p:nvPr/>
        </p:nvSpPr>
        <p:spPr>
          <a:xfrm>
            <a:off x="80446" y="8796"/>
            <a:ext cx="5243732" cy="1061829"/>
          </a:xfrm>
          <a:prstGeom prst="rect">
            <a:avLst/>
          </a:prstGeom>
          <a:noFill/>
        </p:spPr>
        <p:txBody>
          <a:bodyPr wrap="square" rtlCol="0">
            <a:spAutoFit/>
          </a:bodyPr>
          <a:lstStyle/>
          <a:p>
            <a:pPr algn="ctr"/>
            <a:r>
              <a:rPr lang="en-US" sz="2100" b="1" dirty="0">
                <a:solidFill>
                  <a:srgbClr val="FF0000"/>
                </a:solidFill>
                <a:latin typeface="Times New Roman" panose="02020603050405020304" pitchFamily="18" charset="0"/>
                <a:cs typeface="Times New Roman" panose="02020603050405020304" pitchFamily="18" charset="0"/>
              </a:rPr>
              <a:t>TỜ RƠI QUẢNG CÁO </a:t>
            </a:r>
          </a:p>
          <a:p>
            <a:pPr algn="ctr"/>
            <a:r>
              <a:rPr lang="en-US" sz="2100" b="1" dirty="0">
                <a:solidFill>
                  <a:srgbClr val="FF0000"/>
                </a:solidFill>
                <a:latin typeface="Times New Roman" panose="02020603050405020304" pitchFamily="18" charset="0"/>
                <a:cs typeface="Times New Roman" panose="02020603050405020304" pitchFamily="18" charset="0"/>
              </a:rPr>
              <a:t>VỀ ẨM THỰC VÀ DU LỊCH BÌNH ĐỊNH </a:t>
            </a:r>
          </a:p>
          <a:p>
            <a:pPr algn="ctr"/>
            <a:r>
              <a:rPr lang="en-US" sz="2100" b="1" dirty="0">
                <a:solidFill>
                  <a:srgbClr val="FF0000"/>
                </a:solidFill>
                <a:latin typeface="Times New Roman" panose="02020603050405020304" pitchFamily="18" charset="0"/>
                <a:cs typeface="Times New Roman" panose="02020603050405020304" pitchFamily="18" charset="0"/>
              </a:rPr>
              <a:t>(NHÓM 4)</a:t>
            </a:r>
          </a:p>
        </p:txBody>
      </p:sp>
      <p:pic>
        <p:nvPicPr>
          <p:cNvPr id="3" name="Picture 2">
            <a:extLst>
              <a:ext uri="{FF2B5EF4-FFF2-40B4-BE49-F238E27FC236}">
                <a16:creationId xmlns:a16="http://schemas.microsoft.com/office/drawing/2014/main" id="{34B037FF-54DB-4DC8-90A4-7DE47B527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098397"/>
            <a:ext cx="2014538" cy="2832523"/>
          </a:xfrm>
          <a:prstGeom prst="rect">
            <a:avLst/>
          </a:prstGeom>
        </p:spPr>
      </p:pic>
      <p:pic>
        <p:nvPicPr>
          <p:cNvPr id="6" name="Picture 5">
            <a:extLst>
              <a:ext uri="{FF2B5EF4-FFF2-40B4-BE49-F238E27FC236}">
                <a16:creationId xmlns:a16="http://schemas.microsoft.com/office/drawing/2014/main" id="{6ACDE52E-B0A1-45EF-80A1-1E543FC8B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9912" y="2142323"/>
            <a:ext cx="2014538" cy="2784488"/>
          </a:xfrm>
          <a:prstGeom prst="rect">
            <a:avLst/>
          </a:prstGeom>
        </p:spPr>
      </p:pic>
      <p:pic>
        <p:nvPicPr>
          <p:cNvPr id="10" name="Picture 9">
            <a:extLst>
              <a:ext uri="{FF2B5EF4-FFF2-40B4-BE49-F238E27FC236}">
                <a16:creationId xmlns:a16="http://schemas.microsoft.com/office/drawing/2014/main" id="{2A7986B3-F7A8-42F5-A932-78A3FE6DBE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589" y="1204214"/>
            <a:ext cx="2014538" cy="2735071"/>
          </a:xfrm>
          <a:prstGeom prst="rect">
            <a:avLst/>
          </a:prstGeom>
        </p:spPr>
      </p:pic>
      <p:pic>
        <p:nvPicPr>
          <p:cNvPr id="14" name="Picture 13">
            <a:extLst>
              <a:ext uri="{FF2B5EF4-FFF2-40B4-BE49-F238E27FC236}">
                <a16:creationId xmlns:a16="http://schemas.microsoft.com/office/drawing/2014/main" id="{55BC1DF8-B994-47D2-8767-48484EA2FD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9000" y="32393"/>
            <a:ext cx="1892147" cy="2735070"/>
          </a:xfrm>
          <a:prstGeom prst="rect">
            <a:avLst/>
          </a:prstGeom>
        </p:spPr>
      </p:pic>
    </p:spTree>
    <p:extLst>
      <p:ext uri="{BB962C8B-B14F-4D97-AF65-F5344CB8AC3E}">
        <p14:creationId xmlns:p14="http://schemas.microsoft.com/office/powerpoint/2010/main" val="164670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6" presetClass="entr" presetSubtype="16"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A18161-A55F-4B1F-9852-092752BCBE84}"/>
              </a:ext>
            </a:extLst>
          </p:cNvPr>
          <p:cNvSpPr txBox="1"/>
          <p:nvPr/>
        </p:nvSpPr>
        <p:spPr>
          <a:xfrm>
            <a:off x="34290" y="732294"/>
            <a:ext cx="3851910" cy="3785652"/>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1. Chọn lựa màu sắc sử dụng</a:t>
            </a:r>
          </a:p>
          <a:p>
            <a:r>
              <a:rPr lang="vi-VN" sz="2400" dirty="0">
                <a:latin typeface="Times New Roman" panose="02020603050405020304" pitchFamily="18" charset="0"/>
                <a:cs typeface="Times New Roman" panose="02020603050405020304" pitchFamily="18" charset="0"/>
              </a:rPr>
              <a:t>2. Nhận diện thương hiệu</a:t>
            </a:r>
          </a:p>
          <a:p>
            <a:r>
              <a:rPr lang="vi-VN" sz="2400" dirty="0">
                <a:latin typeface="Times New Roman" panose="02020603050405020304" pitchFamily="18" charset="0"/>
                <a:cs typeface="Times New Roman" panose="02020603050405020304" pitchFamily="18" charset="0"/>
              </a:rPr>
              <a:t>3. Sử dụng hình ảnh</a:t>
            </a:r>
          </a:p>
          <a:p>
            <a:r>
              <a:rPr lang="vi-VN" sz="2400" dirty="0">
                <a:latin typeface="Times New Roman" panose="02020603050405020304" pitchFamily="18" charset="0"/>
                <a:cs typeface="Times New Roman" panose="02020603050405020304" pitchFamily="18" charset="0"/>
              </a:rPr>
              <a:t>4. Nội dung muốn thể hiện, và thứ tự quan trọng của nội dung</a:t>
            </a:r>
          </a:p>
          <a:p>
            <a:r>
              <a:rPr lang="vi-VN" sz="2400" dirty="0">
                <a:latin typeface="Times New Roman" panose="02020603050405020304" pitchFamily="18" charset="0"/>
                <a:cs typeface="Times New Roman" panose="02020603050405020304" pitchFamily="18" charset="0"/>
              </a:rPr>
              <a:t>5. CTA</a:t>
            </a:r>
            <a:r>
              <a:rPr lang="en-US" sz="2400" dirty="0">
                <a:latin typeface="Times New Roman" panose="02020603050405020304" pitchFamily="18" charset="0"/>
                <a:cs typeface="Times New Roman" panose="02020603050405020304" pitchFamily="18" charset="0"/>
              </a:rPr>
              <a:t> (Call to action)</a:t>
            </a:r>
            <a:r>
              <a:rPr lang="vi-VN" sz="2400" dirty="0">
                <a:latin typeface="Times New Roman" panose="02020603050405020304" pitchFamily="18" charset="0"/>
                <a:cs typeface="Times New Roman" panose="02020603050405020304" pitchFamily="18" charset="0"/>
              </a:rPr>
              <a:t> của tờ rơi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endParaRPr lang="vi-VN"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6. Hình dạng, kích cỡ của tờ rơi</a:t>
            </a: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943F4B5-12FC-42BC-AF1A-1FA77BB6875D}"/>
              </a:ext>
            </a:extLst>
          </p:cNvPr>
          <p:cNvSpPr txBox="1"/>
          <p:nvPr/>
        </p:nvSpPr>
        <p:spPr>
          <a:xfrm>
            <a:off x="-76200" y="142301"/>
            <a:ext cx="6972300"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 KINH NGHIỆM THIẾT KẾ TỜ QUẢNG CÁO </a:t>
            </a:r>
          </a:p>
        </p:txBody>
      </p:sp>
      <p:pic>
        <p:nvPicPr>
          <p:cNvPr id="7" name="Picture 6">
            <a:extLst>
              <a:ext uri="{FF2B5EF4-FFF2-40B4-BE49-F238E27FC236}">
                <a16:creationId xmlns:a16="http://schemas.microsoft.com/office/drawing/2014/main" id="{2C3B2EFC-6C9F-4E6F-B422-E321FF001D11}"/>
              </a:ext>
            </a:extLst>
          </p:cNvPr>
          <p:cNvPicPr>
            <a:picLocks noChangeAspect="1"/>
          </p:cNvPicPr>
          <p:nvPr/>
        </p:nvPicPr>
        <p:blipFill>
          <a:blip r:embed="rId2"/>
          <a:stretch>
            <a:fillRect/>
          </a:stretch>
        </p:blipFill>
        <p:spPr>
          <a:xfrm>
            <a:off x="6705056" y="157541"/>
            <a:ext cx="2465614" cy="3048000"/>
          </a:xfrm>
          <a:prstGeom prst="rect">
            <a:avLst/>
          </a:prstGeom>
        </p:spPr>
      </p:pic>
      <p:pic>
        <p:nvPicPr>
          <p:cNvPr id="6" name="Picture 5">
            <a:extLst>
              <a:ext uri="{FF2B5EF4-FFF2-40B4-BE49-F238E27FC236}">
                <a16:creationId xmlns:a16="http://schemas.microsoft.com/office/drawing/2014/main" id="{6F37BA63-AE56-4E67-801D-0EBB903FFCD2}"/>
              </a:ext>
            </a:extLst>
          </p:cNvPr>
          <p:cNvPicPr>
            <a:picLocks noChangeAspect="1"/>
          </p:cNvPicPr>
          <p:nvPr/>
        </p:nvPicPr>
        <p:blipFill>
          <a:blip r:embed="rId3"/>
          <a:stretch>
            <a:fillRect/>
          </a:stretch>
        </p:blipFill>
        <p:spPr>
          <a:xfrm>
            <a:off x="3903681" y="1581150"/>
            <a:ext cx="2573320" cy="3535680"/>
          </a:xfrm>
          <a:prstGeom prst="rect">
            <a:avLst/>
          </a:prstGeom>
        </p:spPr>
      </p:pic>
    </p:spTree>
    <p:extLst>
      <p:ext uri="{BB962C8B-B14F-4D97-AF65-F5344CB8AC3E}">
        <p14:creationId xmlns:p14="http://schemas.microsoft.com/office/powerpoint/2010/main" val="363681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1"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3BA93E-0D99-4B97-B0FD-2EA24A0AFF59}"/>
              </a:ext>
            </a:extLst>
          </p:cNvPr>
          <p:cNvSpPr txBox="1"/>
          <p:nvPr/>
        </p:nvSpPr>
        <p:spPr>
          <a:xfrm>
            <a:off x="1004901" y="89631"/>
            <a:ext cx="6781800"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10 CÔNG CỤ THIẾT KẾ TỜ RƠI QUẢNG CÁO</a:t>
            </a:r>
          </a:p>
        </p:txBody>
      </p:sp>
      <p:pic>
        <p:nvPicPr>
          <p:cNvPr id="7" name="Picture 6">
            <a:extLst>
              <a:ext uri="{FF2B5EF4-FFF2-40B4-BE49-F238E27FC236}">
                <a16:creationId xmlns:a16="http://schemas.microsoft.com/office/drawing/2014/main" id="{3C7D76F3-F1C6-4349-B42E-27D5A107CD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1" y="742949"/>
            <a:ext cx="2133600" cy="1676401"/>
          </a:xfrm>
          <a:prstGeom prst="rect">
            <a:avLst/>
          </a:prstGeom>
        </p:spPr>
      </p:pic>
      <p:sp>
        <p:nvSpPr>
          <p:cNvPr id="8" name="TextBox 7">
            <a:extLst>
              <a:ext uri="{FF2B5EF4-FFF2-40B4-BE49-F238E27FC236}">
                <a16:creationId xmlns:a16="http://schemas.microsoft.com/office/drawing/2014/main" id="{D81D6C91-16F3-4E96-AF03-0F1B8CF7A238}"/>
              </a:ext>
            </a:extLst>
          </p:cNvPr>
          <p:cNvSpPr txBox="1"/>
          <p:nvPr/>
        </p:nvSpPr>
        <p:spPr>
          <a:xfrm>
            <a:off x="0" y="2491648"/>
            <a:ext cx="1752600"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Microsoft Word</a:t>
            </a:r>
            <a:endParaRPr lang="en-US"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3C88A7F-D535-4933-8EB5-2281687C1E2C}"/>
              </a:ext>
            </a:extLst>
          </p:cNvPr>
          <p:cNvSpPr txBox="1"/>
          <p:nvPr/>
        </p:nvSpPr>
        <p:spPr>
          <a:xfrm>
            <a:off x="1752600" y="2526918"/>
            <a:ext cx="2133600"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Adobe Illustrator</a:t>
            </a:r>
            <a:endParaRPr lang="en-US"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85D6AB1A-54AB-4733-A127-F32D3D3000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0205" y="752046"/>
            <a:ext cx="2298390" cy="1676401"/>
          </a:xfrm>
          <a:prstGeom prst="rect">
            <a:avLst/>
          </a:prstGeom>
        </p:spPr>
      </p:pic>
      <p:sp>
        <p:nvSpPr>
          <p:cNvPr id="13" name="TextBox 12">
            <a:extLst>
              <a:ext uri="{FF2B5EF4-FFF2-40B4-BE49-F238E27FC236}">
                <a16:creationId xmlns:a16="http://schemas.microsoft.com/office/drawing/2014/main" id="{D8C83903-8FEA-4E99-A28F-194757398C1E}"/>
              </a:ext>
            </a:extLst>
          </p:cNvPr>
          <p:cNvSpPr txBox="1"/>
          <p:nvPr/>
        </p:nvSpPr>
        <p:spPr>
          <a:xfrm>
            <a:off x="4017709" y="2639512"/>
            <a:ext cx="1326615"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Photoshop</a:t>
            </a:r>
            <a:endParaRPr lang="en-US"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A4C4EF6E-87FB-4B79-BF49-A57689247E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9069" y="752046"/>
            <a:ext cx="2023896" cy="1709814"/>
          </a:xfrm>
          <a:prstGeom prst="rect">
            <a:avLst/>
          </a:prstGeom>
        </p:spPr>
      </p:pic>
      <p:sp>
        <p:nvSpPr>
          <p:cNvPr id="16" name="TextBox 15">
            <a:extLst>
              <a:ext uri="{FF2B5EF4-FFF2-40B4-BE49-F238E27FC236}">
                <a16:creationId xmlns:a16="http://schemas.microsoft.com/office/drawing/2014/main" id="{AA736544-65CB-4177-85B4-05EC067F1545}"/>
              </a:ext>
            </a:extLst>
          </p:cNvPr>
          <p:cNvSpPr txBox="1"/>
          <p:nvPr/>
        </p:nvSpPr>
        <p:spPr>
          <a:xfrm>
            <a:off x="5961043" y="2638564"/>
            <a:ext cx="1049357"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Canva</a:t>
            </a:r>
            <a:endParaRPr lang="en-US" dirty="0">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358017D1-8035-49AD-9FF1-6E0135140C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1659" y="772668"/>
            <a:ext cx="2161141" cy="1613660"/>
          </a:xfrm>
          <a:prstGeom prst="rect">
            <a:avLst/>
          </a:prstGeom>
        </p:spPr>
      </p:pic>
      <p:sp>
        <p:nvSpPr>
          <p:cNvPr id="19" name="TextBox 18">
            <a:extLst>
              <a:ext uri="{FF2B5EF4-FFF2-40B4-BE49-F238E27FC236}">
                <a16:creationId xmlns:a16="http://schemas.microsoft.com/office/drawing/2014/main" id="{0A60ACE9-768D-479F-9411-4688543D8333}"/>
              </a:ext>
            </a:extLst>
          </p:cNvPr>
          <p:cNvSpPr txBox="1"/>
          <p:nvPr/>
        </p:nvSpPr>
        <p:spPr>
          <a:xfrm>
            <a:off x="7429266" y="2584511"/>
            <a:ext cx="1752600"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Poster Maker</a:t>
            </a:r>
            <a:endParaRPr lang="en-US"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481291DB-E784-440A-87D5-48AE63A74A5B}"/>
              </a:ext>
            </a:extLst>
          </p:cNvPr>
          <p:cNvSpPr txBox="1"/>
          <p:nvPr/>
        </p:nvSpPr>
        <p:spPr>
          <a:xfrm>
            <a:off x="76201" y="4783659"/>
            <a:ext cx="1752600"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GIMP</a:t>
            </a:r>
            <a:endParaRPr lang="en-US"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6E5EDEC8-E2C6-4877-B0DA-E3EEABDC956B}"/>
              </a:ext>
            </a:extLst>
          </p:cNvPr>
          <p:cNvSpPr txBox="1"/>
          <p:nvPr/>
        </p:nvSpPr>
        <p:spPr>
          <a:xfrm>
            <a:off x="1698388" y="4695166"/>
            <a:ext cx="1752600"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QuarkXPress</a:t>
            </a:r>
            <a:endParaRPr lang="en-US"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22B0F291-913E-4750-96C8-8EC61FC9C193}"/>
              </a:ext>
            </a:extLst>
          </p:cNvPr>
          <p:cNvSpPr txBox="1"/>
          <p:nvPr/>
        </p:nvSpPr>
        <p:spPr>
          <a:xfrm>
            <a:off x="3488745" y="4729636"/>
            <a:ext cx="1752600" cy="369332"/>
          </a:xfrm>
          <a:prstGeom prst="rect">
            <a:avLst/>
          </a:prstGeom>
          <a:noFill/>
        </p:spPr>
        <p:txBody>
          <a:bodyPr wrap="square" rtlCol="0">
            <a:spAutoFit/>
          </a:bodyPr>
          <a:lstStyle/>
          <a:p>
            <a:r>
              <a:rPr lang="en-US" b="1" dirty="0" err="1">
                <a:latin typeface="Times New Roman" panose="02020603050405020304" pitchFamily="18" charset="0"/>
                <a:cs typeface="Times New Roman" panose="02020603050405020304" pitchFamily="18" charset="0"/>
              </a:rPr>
              <a:t>LucidPress</a:t>
            </a:r>
            <a:endParaRPr lang="en-US" dirty="0">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AE0A483E-B6E1-499D-AEF7-1085E180B2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52167" y="772668"/>
            <a:ext cx="2023896" cy="1601657"/>
          </a:xfrm>
          <a:prstGeom prst="rect">
            <a:avLst/>
          </a:prstGeom>
        </p:spPr>
      </p:pic>
      <p:pic>
        <p:nvPicPr>
          <p:cNvPr id="26" name="Picture 25">
            <a:extLst>
              <a:ext uri="{FF2B5EF4-FFF2-40B4-BE49-F238E27FC236}">
                <a16:creationId xmlns:a16="http://schemas.microsoft.com/office/drawing/2014/main" id="{20811093-BCE7-4E4F-A7CA-549F65930D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166" y="3052633"/>
            <a:ext cx="1927034" cy="1577398"/>
          </a:xfrm>
          <a:prstGeom prst="rect">
            <a:avLst/>
          </a:prstGeom>
        </p:spPr>
      </p:pic>
      <p:pic>
        <p:nvPicPr>
          <p:cNvPr id="28" name="Picture 27">
            <a:extLst>
              <a:ext uri="{FF2B5EF4-FFF2-40B4-BE49-F238E27FC236}">
                <a16:creationId xmlns:a16="http://schemas.microsoft.com/office/drawing/2014/main" id="{2FDBE10F-A968-4275-970A-3F9722BB42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28702" y="3067007"/>
            <a:ext cx="2040368" cy="1619250"/>
          </a:xfrm>
          <a:prstGeom prst="rect">
            <a:avLst/>
          </a:prstGeom>
        </p:spPr>
      </p:pic>
      <p:pic>
        <p:nvPicPr>
          <p:cNvPr id="30" name="Picture 29">
            <a:extLst>
              <a:ext uri="{FF2B5EF4-FFF2-40B4-BE49-F238E27FC236}">
                <a16:creationId xmlns:a16="http://schemas.microsoft.com/office/drawing/2014/main" id="{3AB8014B-EA10-4938-8CDA-3ADF530625D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30912" y="3101800"/>
            <a:ext cx="2040369" cy="1507983"/>
          </a:xfrm>
          <a:prstGeom prst="rect">
            <a:avLst/>
          </a:prstGeom>
        </p:spPr>
      </p:pic>
      <p:sp>
        <p:nvSpPr>
          <p:cNvPr id="31" name="TextBox 30">
            <a:extLst>
              <a:ext uri="{FF2B5EF4-FFF2-40B4-BE49-F238E27FC236}">
                <a16:creationId xmlns:a16="http://schemas.microsoft.com/office/drawing/2014/main" id="{CA81FF60-B6F8-4AFF-B6D9-490696C26764}"/>
              </a:ext>
            </a:extLst>
          </p:cNvPr>
          <p:cNvSpPr txBox="1"/>
          <p:nvPr/>
        </p:nvSpPr>
        <p:spPr>
          <a:xfrm>
            <a:off x="5337254" y="4783659"/>
            <a:ext cx="1647236" cy="369332"/>
          </a:xfrm>
          <a:prstGeom prst="rect">
            <a:avLst/>
          </a:prstGeom>
          <a:noFill/>
        </p:spPr>
        <p:txBody>
          <a:bodyPr wrap="square" rtlCol="0">
            <a:spAutoFit/>
          </a:bodyPr>
          <a:lstStyle/>
          <a:p>
            <a:r>
              <a:rPr lang="en-US" b="1" dirty="0" err="1">
                <a:latin typeface="Times New Roman" panose="02020603050405020304" pitchFamily="18" charset="0"/>
                <a:cs typeface="Times New Roman" panose="02020603050405020304" pitchFamily="18" charset="0"/>
              </a:rPr>
              <a:t>PosterMyWall</a:t>
            </a:r>
            <a:endParaRPr lang="en-US"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C6AE8057-A01B-4ABE-B523-041C24967F8B}"/>
              </a:ext>
            </a:extLst>
          </p:cNvPr>
          <p:cNvSpPr txBox="1"/>
          <p:nvPr/>
        </p:nvSpPr>
        <p:spPr>
          <a:xfrm>
            <a:off x="7162800" y="4774168"/>
            <a:ext cx="1904999"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Print Creations</a:t>
            </a:r>
            <a:endParaRPr lang="en-US" dirty="0">
              <a:latin typeface="Times New Roman" panose="02020603050405020304" pitchFamily="18" charset="0"/>
              <a:cs typeface="Times New Roman" panose="02020603050405020304" pitchFamily="18" charset="0"/>
            </a:endParaRPr>
          </a:p>
        </p:txBody>
      </p:sp>
      <p:pic>
        <p:nvPicPr>
          <p:cNvPr id="34" name="Picture 33">
            <a:extLst>
              <a:ext uri="{FF2B5EF4-FFF2-40B4-BE49-F238E27FC236}">
                <a16:creationId xmlns:a16="http://schemas.microsoft.com/office/drawing/2014/main" id="{8C950938-B2C3-4F49-B2F5-8EA7455AE32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65522" y="3073840"/>
            <a:ext cx="2186645" cy="1709814"/>
          </a:xfrm>
          <a:prstGeom prst="rect">
            <a:avLst/>
          </a:prstGeom>
        </p:spPr>
      </p:pic>
      <p:pic>
        <p:nvPicPr>
          <p:cNvPr id="36" name="Picture 35">
            <a:extLst>
              <a:ext uri="{FF2B5EF4-FFF2-40B4-BE49-F238E27FC236}">
                <a16:creationId xmlns:a16="http://schemas.microsoft.com/office/drawing/2014/main" id="{D2E30F92-8C81-41CB-B40B-080D9274B22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64009" y="3107357"/>
            <a:ext cx="2186645" cy="1642780"/>
          </a:xfrm>
          <a:prstGeom prst="rect">
            <a:avLst/>
          </a:prstGeom>
        </p:spPr>
      </p:pic>
    </p:spTree>
    <p:extLst>
      <p:ext uri="{BB962C8B-B14F-4D97-AF65-F5344CB8AC3E}">
        <p14:creationId xmlns:p14="http://schemas.microsoft.com/office/powerpoint/2010/main" val="155324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16"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Effect transition="in" filter="fade">
                                      <p:cBhvr>
                                        <p:cTn id="44" dur="500"/>
                                        <p:tgtEl>
                                          <p:spTgt spid="16"/>
                                        </p:tgtEl>
                                      </p:cBhvr>
                                    </p:animEffect>
                                  </p:childTnLst>
                                </p:cTn>
                              </p:par>
                              <p:par>
                                <p:cTn id="45" presetID="53" presetClass="entr" presetSubtype="16"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500" fill="hold"/>
                                        <p:tgtEl>
                                          <p:spTgt spid="19"/>
                                        </p:tgtEl>
                                        <p:attrNameLst>
                                          <p:attrName>ppt_w</p:attrName>
                                        </p:attrNameLst>
                                      </p:cBhvr>
                                      <p:tavLst>
                                        <p:tav tm="0">
                                          <p:val>
                                            <p:fltVal val="0"/>
                                          </p:val>
                                        </p:tav>
                                        <p:tav tm="100000">
                                          <p:val>
                                            <p:strVal val="#ppt_w"/>
                                          </p:val>
                                        </p:tav>
                                      </p:tavLst>
                                    </p:anim>
                                    <p:anim calcmode="lin" valueType="num">
                                      <p:cBhvr>
                                        <p:cTn id="53" dur="500" fill="hold"/>
                                        <p:tgtEl>
                                          <p:spTgt spid="19"/>
                                        </p:tgtEl>
                                        <p:attrNameLst>
                                          <p:attrName>ppt_h</p:attrName>
                                        </p:attrNameLst>
                                      </p:cBhvr>
                                      <p:tavLst>
                                        <p:tav tm="0">
                                          <p:val>
                                            <p:fltVal val="0"/>
                                          </p:val>
                                        </p:tav>
                                        <p:tav tm="100000">
                                          <p:val>
                                            <p:strVal val="#ppt_h"/>
                                          </p:val>
                                        </p:tav>
                                      </p:tavLst>
                                    </p:anim>
                                    <p:animEffect transition="in" filter="fade">
                                      <p:cBhvr>
                                        <p:cTn id="54" dur="500"/>
                                        <p:tgtEl>
                                          <p:spTgt spid="19"/>
                                        </p:tgtEl>
                                      </p:cBhvr>
                                    </p:animEffect>
                                  </p:childTnLst>
                                </p:cTn>
                              </p:par>
                              <p:par>
                                <p:cTn id="55" presetID="53" presetClass="entr" presetSubtype="16" fill="hold" nodeType="with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p:cTn id="57" dur="500" fill="hold"/>
                                        <p:tgtEl>
                                          <p:spTgt spid="36"/>
                                        </p:tgtEl>
                                        <p:attrNameLst>
                                          <p:attrName>ppt_w</p:attrName>
                                        </p:attrNameLst>
                                      </p:cBhvr>
                                      <p:tavLst>
                                        <p:tav tm="0">
                                          <p:val>
                                            <p:fltVal val="0"/>
                                          </p:val>
                                        </p:tav>
                                        <p:tav tm="100000">
                                          <p:val>
                                            <p:strVal val="#ppt_w"/>
                                          </p:val>
                                        </p:tav>
                                      </p:tavLst>
                                    </p:anim>
                                    <p:anim calcmode="lin" valueType="num">
                                      <p:cBhvr>
                                        <p:cTn id="58" dur="500" fill="hold"/>
                                        <p:tgtEl>
                                          <p:spTgt spid="36"/>
                                        </p:tgtEl>
                                        <p:attrNameLst>
                                          <p:attrName>ppt_h</p:attrName>
                                        </p:attrNameLst>
                                      </p:cBhvr>
                                      <p:tavLst>
                                        <p:tav tm="0">
                                          <p:val>
                                            <p:fltVal val="0"/>
                                          </p:val>
                                        </p:tav>
                                        <p:tav tm="100000">
                                          <p:val>
                                            <p:strVal val="#ppt_h"/>
                                          </p:val>
                                        </p:tav>
                                      </p:tavLst>
                                    </p:anim>
                                    <p:animEffect transition="in" filter="fade">
                                      <p:cBhvr>
                                        <p:cTn id="59" dur="500"/>
                                        <p:tgtEl>
                                          <p:spTgt spid="36"/>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anim calcmode="lin" valueType="num">
                                      <p:cBhvr>
                                        <p:cTn id="62" dur="500" fill="hold"/>
                                        <p:tgtEl>
                                          <p:spTgt spid="32"/>
                                        </p:tgtEl>
                                        <p:attrNameLst>
                                          <p:attrName>ppt_w</p:attrName>
                                        </p:attrNameLst>
                                      </p:cBhvr>
                                      <p:tavLst>
                                        <p:tav tm="0">
                                          <p:val>
                                            <p:fltVal val="0"/>
                                          </p:val>
                                        </p:tav>
                                        <p:tav tm="100000">
                                          <p:val>
                                            <p:strVal val="#ppt_w"/>
                                          </p:val>
                                        </p:tav>
                                      </p:tavLst>
                                    </p:anim>
                                    <p:anim calcmode="lin" valueType="num">
                                      <p:cBhvr>
                                        <p:cTn id="63" dur="500" fill="hold"/>
                                        <p:tgtEl>
                                          <p:spTgt spid="32"/>
                                        </p:tgtEl>
                                        <p:attrNameLst>
                                          <p:attrName>ppt_h</p:attrName>
                                        </p:attrNameLst>
                                      </p:cBhvr>
                                      <p:tavLst>
                                        <p:tav tm="0">
                                          <p:val>
                                            <p:fltVal val="0"/>
                                          </p:val>
                                        </p:tav>
                                        <p:tav tm="100000">
                                          <p:val>
                                            <p:strVal val="#ppt_h"/>
                                          </p:val>
                                        </p:tav>
                                      </p:tavLst>
                                    </p:anim>
                                    <p:animEffect transition="in" filter="fade">
                                      <p:cBhvr>
                                        <p:cTn id="64" dur="500"/>
                                        <p:tgtEl>
                                          <p:spTgt spid="32"/>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 calcmode="lin" valueType="num">
                                      <p:cBhvr>
                                        <p:cTn id="67" dur="500" fill="hold"/>
                                        <p:tgtEl>
                                          <p:spTgt spid="31"/>
                                        </p:tgtEl>
                                        <p:attrNameLst>
                                          <p:attrName>ppt_w</p:attrName>
                                        </p:attrNameLst>
                                      </p:cBhvr>
                                      <p:tavLst>
                                        <p:tav tm="0">
                                          <p:val>
                                            <p:fltVal val="0"/>
                                          </p:val>
                                        </p:tav>
                                        <p:tav tm="100000">
                                          <p:val>
                                            <p:strVal val="#ppt_w"/>
                                          </p:val>
                                        </p:tav>
                                      </p:tavLst>
                                    </p:anim>
                                    <p:anim calcmode="lin" valueType="num">
                                      <p:cBhvr>
                                        <p:cTn id="68" dur="500" fill="hold"/>
                                        <p:tgtEl>
                                          <p:spTgt spid="31"/>
                                        </p:tgtEl>
                                        <p:attrNameLst>
                                          <p:attrName>ppt_h</p:attrName>
                                        </p:attrNameLst>
                                      </p:cBhvr>
                                      <p:tavLst>
                                        <p:tav tm="0">
                                          <p:val>
                                            <p:fltVal val="0"/>
                                          </p:val>
                                        </p:tav>
                                        <p:tav tm="100000">
                                          <p:val>
                                            <p:strVal val="#ppt_h"/>
                                          </p:val>
                                        </p:tav>
                                      </p:tavLst>
                                    </p:anim>
                                    <p:animEffect transition="in" filter="fade">
                                      <p:cBhvr>
                                        <p:cTn id="69" dur="500"/>
                                        <p:tgtEl>
                                          <p:spTgt spid="31"/>
                                        </p:tgtEl>
                                      </p:cBhvr>
                                    </p:animEffect>
                                  </p:childTnLst>
                                </p:cTn>
                              </p:par>
                              <p:par>
                                <p:cTn id="70" presetID="53" presetClass="entr" presetSubtype="16" fill="hold" nodeType="withEffect">
                                  <p:stCondLst>
                                    <p:cond delay="0"/>
                                  </p:stCondLst>
                                  <p:childTnLst>
                                    <p:set>
                                      <p:cBhvr>
                                        <p:cTn id="71" dur="1" fill="hold">
                                          <p:stCondLst>
                                            <p:cond delay="0"/>
                                          </p:stCondLst>
                                        </p:cTn>
                                        <p:tgtEl>
                                          <p:spTgt spid="34"/>
                                        </p:tgtEl>
                                        <p:attrNameLst>
                                          <p:attrName>style.visibility</p:attrName>
                                        </p:attrNameLst>
                                      </p:cBhvr>
                                      <p:to>
                                        <p:strVal val="visible"/>
                                      </p:to>
                                    </p:set>
                                    <p:anim calcmode="lin" valueType="num">
                                      <p:cBhvr>
                                        <p:cTn id="72" dur="500" fill="hold"/>
                                        <p:tgtEl>
                                          <p:spTgt spid="34"/>
                                        </p:tgtEl>
                                        <p:attrNameLst>
                                          <p:attrName>ppt_w</p:attrName>
                                        </p:attrNameLst>
                                      </p:cBhvr>
                                      <p:tavLst>
                                        <p:tav tm="0">
                                          <p:val>
                                            <p:fltVal val="0"/>
                                          </p:val>
                                        </p:tav>
                                        <p:tav tm="100000">
                                          <p:val>
                                            <p:strVal val="#ppt_w"/>
                                          </p:val>
                                        </p:tav>
                                      </p:tavLst>
                                    </p:anim>
                                    <p:anim calcmode="lin" valueType="num">
                                      <p:cBhvr>
                                        <p:cTn id="73" dur="500" fill="hold"/>
                                        <p:tgtEl>
                                          <p:spTgt spid="34"/>
                                        </p:tgtEl>
                                        <p:attrNameLst>
                                          <p:attrName>ppt_h</p:attrName>
                                        </p:attrNameLst>
                                      </p:cBhvr>
                                      <p:tavLst>
                                        <p:tav tm="0">
                                          <p:val>
                                            <p:fltVal val="0"/>
                                          </p:val>
                                        </p:tav>
                                        <p:tav tm="100000">
                                          <p:val>
                                            <p:strVal val="#ppt_h"/>
                                          </p:val>
                                        </p:tav>
                                      </p:tavLst>
                                    </p:anim>
                                    <p:animEffect transition="in" filter="fade">
                                      <p:cBhvr>
                                        <p:cTn id="74" dur="500"/>
                                        <p:tgtEl>
                                          <p:spTgt spid="34"/>
                                        </p:tgtEl>
                                      </p:cBhvr>
                                    </p:animEffect>
                                  </p:childTnLst>
                                </p:cTn>
                              </p:par>
                              <p:par>
                                <p:cTn id="75" presetID="53" presetClass="entr" presetSubtype="16" fill="hold" nodeType="with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p:cTn id="77" dur="500" fill="hold"/>
                                        <p:tgtEl>
                                          <p:spTgt spid="30"/>
                                        </p:tgtEl>
                                        <p:attrNameLst>
                                          <p:attrName>ppt_w</p:attrName>
                                        </p:attrNameLst>
                                      </p:cBhvr>
                                      <p:tavLst>
                                        <p:tav tm="0">
                                          <p:val>
                                            <p:fltVal val="0"/>
                                          </p:val>
                                        </p:tav>
                                        <p:tav tm="100000">
                                          <p:val>
                                            <p:strVal val="#ppt_w"/>
                                          </p:val>
                                        </p:tav>
                                      </p:tavLst>
                                    </p:anim>
                                    <p:anim calcmode="lin" valueType="num">
                                      <p:cBhvr>
                                        <p:cTn id="78" dur="500" fill="hold"/>
                                        <p:tgtEl>
                                          <p:spTgt spid="30"/>
                                        </p:tgtEl>
                                        <p:attrNameLst>
                                          <p:attrName>ppt_h</p:attrName>
                                        </p:attrNameLst>
                                      </p:cBhvr>
                                      <p:tavLst>
                                        <p:tav tm="0">
                                          <p:val>
                                            <p:fltVal val="0"/>
                                          </p:val>
                                        </p:tav>
                                        <p:tav tm="100000">
                                          <p:val>
                                            <p:strVal val="#ppt_h"/>
                                          </p:val>
                                        </p:tav>
                                      </p:tavLst>
                                    </p:anim>
                                    <p:animEffect transition="in" filter="fade">
                                      <p:cBhvr>
                                        <p:cTn id="79" dur="500"/>
                                        <p:tgtEl>
                                          <p:spTgt spid="30"/>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p:cTn id="82" dur="500" fill="hold"/>
                                        <p:tgtEl>
                                          <p:spTgt spid="22"/>
                                        </p:tgtEl>
                                        <p:attrNameLst>
                                          <p:attrName>ppt_w</p:attrName>
                                        </p:attrNameLst>
                                      </p:cBhvr>
                                      <p:tavLst>
                                        <p:tav tm="0">
                                          <p:val>
                                            <p:fltVal val="0"/>
                                          </p:val>
                                        </p:tav>
                                        <p:tav tm="100000">
                                          <p:val>
                                            <p:strVal val="#ppt_w"/>
                                          </p:val>
                                        </p:tav>
                                      </p:tavLst>
                                    </p:anim>
                                    <p:anim calcmode="lin" valueType="num">
                                      <p:cBhvr>
                                        <p:cTn id="83" dur="500" fill="hold"/>
                                        <p:tgtEl>
                                          <p:spTgt spid="22"/>
                                        </p:tgtEl>
                                        <p:attrNameLst>
                                          <p:attrName>ppt_h</p:attrName>
                                        </p:attrNameLst>
                                      </p:cBhvr>
                                      <p:tavLst>
                                        <p:tav tm="0">
                                          <p:val>
                                            <p:fltVal val="0"/>
                                          </p:val>
                                        </p:tav>
                                        <p:tav tm="100000">
                                          <p:val>
                                            <p:strVal val="#ppt_h"/>
                                          </p:val>
                                        </p:tav>
                                      </p:tavLst>
                                    </p:anim>
                                    <p:animEffect transition="in" filter="fade">
                                      <p:cBhvr>
                                        <p:cTn id="84" dur="500"/>
                                        <p:tgtEl>
                                          <p:spTgt spid="22"/>
                                        </p:tgtEl>
                                      </p:cBhvr>
                                    </p:animEffect>
                                  </p:childTnLst>
                                </p:cTn>
                              </p:par>
                              <p:par>
                                <p:cTn id="85" presetID="53" presetClass="entr" presetSubtype="16" fill="hold"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500" fill="hold"/>
                                        <p:tgtEl>
                                          <p:spTgt spid="28"/>
                                        </p:tgtEl>
                                        <p:attrNameLst>
                                          <p:attrName>ppt_w</p:attrName>
                                        </p:attrNameLst>
                                      </p:cBhvr>
                                      <p:tavLst>
                                        <p:tav tm="0">
                                          <p:val>
                                            <p:fltVal val="0"/>
                                          </p:val>
                                        </p:tav>
                                        <p:tav tm="100000">
                                          <p:val>
                                            <p:strVal val="#ppt_w"/>
                                          </p:val>
                                        </p:tav>
                                      </p:tavLst>
                                    </p:anim>
                                    <p:anim calcmode="lin" valueType="num">
                                      <p:cBhvr>
                                        <p:cTn id="88" dur="500" fill="hold"/>
                                        <p:tgtEl>
                                          <p:spTgt spid="28"/>
                                        </p:tgtEl>
                                        <p:attrNameLst>
                                          <p:attrName>ppt_h</p:attrName>
                                        </p:attrNameLst>
                                      </p:cBhvr>
                                      <p:tavLst>
                                        <p:tav tm="0">
                                          <p:val>
                                            <p:fltVal val="0"/>
                                          </p:val>
                                        </p:tav>
                                        <p:tav tm="100000">
                                          <p:val>
                                            <p:strVal val="#ppt_h"/>
                                          </p:val>
                                        </p:tav>
                                      </p:tavLst>
                                    </p:anim>
                                    <p:animEffect transition="in" filter="fade">
                                      <p:cBhvr>
                                        <p:cTn id="89" dur="500"/>
                                        <p:tgtEl>
                                          <p:spTgt spid="28"/>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21"/>
                                        </p:tgtEl>
                                        <p:attrNameLst>
                                          <p:attrName>style.visibility</p:attrName>
                                        </p:attrNameLst>
                                      </p:cBhvr>
                                      <p:to>
                                        <p:strVal val="visible"/>
                                      </p:to>
                                    </p:set>
                                    <p:anim calcmode="lin" valueType="num">
                                      <p:cBhvr>
                                        <p:cTn id="92" dur="500" fill="hold"/>
                                        <p:tgtEl>
                                          <p:spTgt spid="21"/>
                                        </p:tgtEl>
                                        <p:attrNameLst>
                                          <p:attrName>ppt_w</p:attrName>
                                        </p:attrNameLst>
                                      </p:cBhvr>
                                      <p:tavLst>
                                        <p:tav tm="0">
                                          <p:val>
                                            <p:fltVal val="0"/>
                                          </p:val>
                                        </p:tav>
                                        <p:tav tm="100000">
                                          <p:val>
                                            <p:strVal val="#ppt_w"/>
                                          </p:val>
                                        </p:tav>
                                      </p:tavLst>
                                    </p:anim>
                                    <p:anim calcmode="lin" valueType="num">
                                      <p:cBhvr>
                                        <p:cTn id="93" dur="500" fill="hold"/>
                                        <p:tgtEl>
                                          <p:spTgt spid="21"/>
                                        </p:tgtEl>
                                        <p:attrNameLst>
                                          <p:attrName>ppt_h</p:attrName>
                                        </p:attrNameLst>
                                      </p:cBhvr>
                                      <p:tavLst>
                                        <p:tav tm="0">
                                          <p:val>
                                            <p:fltVal val="0"/>
                                          </p:val>
                                        </p:tav>
                                        <p:tav tm="100000">
                                          <p:val>
                                            <p:strVal val="#ppt_h"/>
                                          </p:val>
                                        </p:tav>
                                      </p:tavLst>
                                    </p:anim>
                                    <p:animEffect transition="in" filter="fade">
                                      <p:cBhvr>
                                        <p:cTn id="94" dur="500"/>
                                        <p:tgtEl>
                                          <p:spTgt spid="21"/>
                                        </p:tgtEl>
                                      </p:cBhvr>
                                    </p:animEffect>
                                  </p:childTnLst>
                                </p:cTn>
                              </p:par>
                              <p:par>
                                <p:cTn id="95" presetID="53" presetClass="entr" presetSubtype="16" fill="hold" nodeType="withEffect">
                                  <p:stCondLst>
                                    <p:cond delay="0"/>
                                  </p:stCondLst>
                                  <p:childTnLst>
                                    <p:set>
                                      <p:cBhvr>
                                        <p:cTn id="96" dur="1" fill="hold">
                                          <p:stCondLst>
                                            <p:cond delay="0"/>
                                          </p:stCondLst>
                                        </p:cTn>
                                        <p:tgtEl>
                                          <p:spTgt spid="26"/>
                                        </p:tgtEl>
                                        <p:attrNameLst>
                                          <p:attrName>style.visibility</p:attrName>
                                        </p:attrNameLst>
                                      </p:cBhvr>
                                      <p:to>
                                        <p:strVal val="visible"/>
                                      </p:to>
                                    </p:set>
                                    <p:anim calcmode="lin" valueType="num">
                                      <p:cBhvr>
                                        <p:cTn id="97" dur="500" fill="hold"/>
                                        <p:tgtEl>
                                          <p:spTgt spid="26"/>
                                        </p:tgtEl>
                                        <p:attrNameLst>
                                          <p:attrName>ppt_w</p:attrName>
                                        </p:attrNameLst>
                                      </p:cBhvr>
                                      <p:tavLst>
                                        <p:tav tm="0">
                                          <p:val>
                                            <p:fltVal val="0"/>
                                          </p:val>
                                        </p:tav>
                                        <p:tav tm="100000">
                                          <p:val>
                                            <p:strVal val="#ppt_w"/>
                                          </p:val>
                                        </p:tav>
                                      </p:tavLst>
                                    </p:anim>
                                    <p:anim calcmode="lin" valueType="num">
                                      <p:cBhvr>
                                        <p:cTn id="98" dur="500" fill="hold"/>
                                        <p:tgtEl>
                                          <p:spTgt spid="26"/>
                                        </p:tgtEl>
                                        <p:attrNameLst>
                                          <p:attrName>ppt_h</p:attrName>
                                        </p:attrNameLst>
                                      </p:cBhvr>
                                      <p:tavLst>
                                        <p:tav tm="0">
                                          <p:val>
                                            <p:fltVal val="0"/>
                                          </p:val>
                                        </p:tav>
                                        <p:tav tm="100000">
                                          <p:val>
                                            <p:strVal val="#ppt_h"/>
                                          </p:val>
                                        </p:tav>
                                      </p:tavLst>
                                    </p:anim>
                                    <p:animEffect transition="in" filter="fade">
                                      <p:cBhvr>
                                        <p:cTn id="99" dur="500"/>
                                        <p:tgtEl>
                                          <p:spTgt spid="26"/>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20"/>
                                        </p:tgtEl>
                                        <p:attrNameLst>
                                          <p:attrName>style.visibility</p:attrName>
                                        </p:attrNameLst>
                                      </p:cBhvr>
                                      <p:to>
                                        <p:strVal val="visible"/>
                                      </p:to>
                                    </p:set>
                                    <p:anim calcmode="lin" valueType="num">
                                      <p:cBhvr>
                                        <p:cTn id="102" dur="500" fill="hold"/>
                                        <p:tgtEl>
                                          <p:spTgt spid="20"/>
                                        </p:tgtEl>
                                        <p:attrNameLst>
                                          <p:attrName>ppt_w</p:attrName>
                                        </p:attrNameLst>
                                      </p:cBhvr>
                                      <p:tavLst>
                                        <p:tav tm="0">
                                          <p:val>
                                            <p:fltVal val="0"/>
                                          </p:val>
                                        </p:tav>
                                        <p:tav tm="100000">
                                          <p:val>
                                            <p:strVal val="#ppt_w"/>
                                          </p:val>
                                        </p:tav>
                                      </p:tavLst>
                                    </p:anim>
                                    <p:anim calcmode="lin" valueType="num">
                                      <p:cBhvr>
                                        <p:cTn id="103" dur="500" fill="hold"/>
                                        <p:tgtEl>
                                          <p:spTgt spid="20"/>
                                        </p:tgtEl>
                                        <p:attrNameLst>
                                          <p:attrName>ppt_h</p:attrName>
                                        </p:attrNameLst>
                                      </p:cBhvr>
                                      <p:tavLst>
                                        <p:tav tm="0">
                                          <p:val>
                                            <p:fltVal val="0"/>
                                          </p:val>
                                        </p:tav>
                                        <p:tav tm="100000">
                                          <p:val>
                                            <p:strVal val="#ppt_h"/>
                                          </p:val>
                                        </p:tav>
                                      </p:tavLst>
                                    </p:anim>
                                    <p:animEffect transition="in" filter="fade">
                                      <p:cBhvr>
                                        <p:cTn id="10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16" grpId="0"/>
      <p:bldP spid="19" grpId="0"/>
      <p:bldP spid="20" grpId="0"/>
      <p:bldP spid="21" grpId="0"/>
      <p:bldP spid="22" grpId="0"/>
      <p:bldP spid="31" grpId="0"/>
      <p:bldP spid="3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895350"/>
            <a:ext cx="8160058" cy="2862322"/>
          </a:xfrm>
          <a:prstGeom prst="rect">
            <a:avLst/>
          </a:prstGeom>
          <a:noFill/>
        </p:spPr>
        <p:txBody>
          <a:bodyPr wrap="square" lIns="91439" tIns="45720" rIns="91439" bIns="45720"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Nội</a:t>
            </a:r>
            <a:r>
              <a:rPr lang="en-US" sz="2000" b="1" dirty="0">
                <a:solidFill>
                  <a:srgbClr val="FF0000"/>
                </a:solidFill>
                <a:latin typeface="Times New Roman" panose="02020603050405020304" pitchFamily="18" charset="0"/>
                <a:cs typeface="Times New Roman" panose="02020603050405020304" pitchFamily="18" charset="0"/>
              </a:rPr>
              <a:t> dung </a:t>
            </a:r>
            <a:r>
              <a:rPr lang="en-US" sz="2000" b="1" dirty="0" err="1">
                <a:solidFill>
                  <a:srgbClr val="FF0000"/>
                </a:solidFill>
                <a:latin typeface="Times New Roman" panose="02020603050405020304" pitchFamily="18" charset="0"/>
                <a:cs typeface="Times New Roman" panose="02020603050405020304" pitchFamily="18" charset="0"/>
              </a:rPr>
              <a:t>hợp</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đồng</a:t>
            </a:r>
            <a:r>
              <a:rPr lang="en-US" sz="2000" b="1" dirty="0">
                <a:solidFill>
                  <a:srgbClr val="FF0000"/>
                </a:solidFill>
                <a:latin typeface="Times New Roman" panose="02020603050405020304" pitchFamily="18" charset="0"/>
                <a:cs typeface="Times New Roman" panose="02020603050405020304" pitchFamily="18" charset="0"/>
              </a:rPr>
              <a:t>: </a:t>
            </a:r>
          </a:p>
          <a:p>
            <a:r>
              <a:rPr lang="en-US" sz="2000"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Khởi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động</a:t>
            </a:r>
            <a:r>
              <a:rPr lang="en-US" sz="2000" b="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biểu</a:t>
            </a:r>
            <a:r>
              <a:rPr lang="en-US" sz="2000" dirty="0">
                <a:latin typeface="Times New Roman" panose="02020603050405020304" pitchFamily="18" charset="0"/>
                <a:cs typeface="Times New Roman" panose="02020603050405020304" pitchFamily="18" charset="0"/>
              </a:rPr>
              <a:t> t</a:t>
            </a:r>
            <a:r>
              <a:rPr lang="vi-VN" sz="2000" dirty="0">
                <a:latin typeface="Times New Roman" panose="02020603050405020304" pitchFamily="18" charset="0"/>
                <a:cs typeface="Times New Roman" panose="02020603050405020304" pitchFamily="18" charset="0"/>
              </a:rPr>
              <a:t>ư</a:t>
            </a:r>
            <a:r>
              <a:rPr lang="en-US" sz="2000" dirty="0" err="1">
                <a:latin typeface="Times New Roman" panose="02020603050405020304" pitchFamily="18" charset="0"/>
                <a:cs typeface="Times New Roman" panose="02020603050405020304" pitchFamily="18" charset="0"/>
              </a:rPr>
              <a:t>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muốn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Định</a:t>
            </a:r>
            <a:r>
              <a:rPr lang="en-US" sz="2000" dirty="0">
                <a:latin typeface="Times New Roman" panose="02020603050405020304" pitchFamily="18" charset="0"/>
                <a:cs typeface="Times New Roman" panose="02020603050405020304" pitchFamily="18" charset="0"/>
              </a:rPr>
              <a:t>. </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a:t>
            </a:r>
            <a:r>
              <a:rPr lang="en-US" sz="2000" b="1" dirty="0" err="1">
                <a:latin typeface="Times New Roman" panose="02020603050405020304" pitchFamily="18" charset="0"/>
                <a:cs typeface="Times New Roman" panose="02020603050405020304" pitchFamily="18" charset="0"/>
              </a:rPr>
              <a:t>ội</a:t>
            </a:r>
            <a:r>
              <a:rPr lang="en-US" sz="2000" b="1" dirty="0">
                <a:latin typeface="Times New Roman" panose="02020603050405020304" pitchFamily="18" charset="0"/>
                <a:cs typeface="Times New Roman" panose="02020603050405020304" pitchFamily="18" charset="0"/>
              </a:rPr>
              <a:t> dung </a:t>
            </a:r>
            <a:r>
              <a:rPr lang="en-US" sz="2000" b="1" dirty="0" err="1">
                <a:latin typeface="Times New Roman" panose="02020603050405020304" pitchFamily="18" charset="0"/>
                <a:cs typeface="Times New Roman" panose="02020603050405020304" pitchFamily="18" charset="0"/>
              </a:rPr>
              <a:t>chuẩn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bị</a:t>
            </a:r>
            <a:r>
              <a:rPr lang="en-US" sz="2000" b="1" dirty="0">
                <a:latin typeface="Times New Roman" panose="02020603050405020304" pitchFamily="18" charset="0"/>
                <a:cs typeface="Times New Roman" panose="02020603050405020304" pitchFamily="18" charset="0"/>
              </a:rPr>
              <a:t> ở </a:t>
            </a:r>
            <a:r>
              <a:rPr lang="en-US" sz="2000" b="1" dirty="0" err="1">
                <a:latin typeface="Times New Roman" panose="02020603050405020304" pitchFamily="18" charset="0"/>
                <a:cs typeface="Times New Roman" panose="02020603050405020304" pitchFamily="18" charset="0"/>
              </a:rPr>
              <a:t>nhà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trình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bày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lớp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thực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theo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nhóm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nhân</a:t>
            </a:r>
            <a:endParaRPr lang="en-US" sz="2000" b="1" dirty="0">
              <a:latin typeface="Times New Roman" panose="02020603050405020304" pitchFamily="18" charset="0"/>
              <a:cs typeface="Times New Roman" panose="02020603050405020304" pitchFamily="18" charset="0"/>
            </a:endParaRPr>
          </a:p>
          <a:p>
            <a:r>
              <a:rPr lang="en-US" sz="2000" dirty="0">
                <a:latin typeface="Times New Roman" pitchFamily="18" charset="0"/>
                <a:cs typeface="Times New Roman" pitchFamily="18" charset="0"/>
              </a:rPr>
              <a:t>-&gt;</a:t>
            </a:r>
            <a:r>
              <a:rPr lang="en-US" sz="2000" dirty="0" err="1">
                <a:latin typeface="Times New Roman" pitchFamily="18" charset="0"/>
                <a:cs typeface="Times New Roman" pitchFamily="18" charset="0"/>
              </a:rPr>
              <a:t>Thực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hiện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phiếu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học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tập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cá</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nhân</a:t>
            </a:r>
            <a:r>
              <a:rPr lang="en-US" sz="2000" dirty="0">
                <a:latin typeface="Times New Roman" pitchFamily="18" charset="0"/>
                <a:cs typeface="Times New Roman" pitchFamily="18" charset="0"/>
              </a:rPr>
              <a:t>)</a:t>
            </a:r>
          </a:p>
          <a:p>
            <a:r>
              <a:rPr lang="en-US" sz="2000" dirty="0">
                <a:latin typeface="Times New Roman" pitchFamily="18" charset="0"/>
                <a:cs typeface="Times New Roman" pitchFamily="18" charset="0"/>
              </a:rPr>
              <a:t>-&gt; </a:t>
            </a:r>
            <a:r>
              <a:rPr lang="en-US" sz="2000" dirty="0" err="1">
                <a:latin typeface="Times New Roman" pitchFamily="18" charset="0"/>
                <a:cs typeface="Times New Roman" pitchFamily="18" charset="0"/>
              </a:rPr>
              <a:t>Nội</a:t>
            </a:r>
            <a:r>
              <a:rPr lang="en-US" sz="2000" dirty="0">
                <a:latin typeface="Times New Roman" pitchFamily="18" charset="0"/>
                <a:cs typeface="Times New Roman" pitchFamily="18" charset="0"/>
              </a:rPr>
              <a:t> dung </a:t>
            </a:r>
            <a:r>
              <a:rPr lang="en-US" sz="2000" dirty="0" err="1">
                <a:latin typeface="Times New Roman" pitchFamily="18" charset="0"/>
                <a:cs typeface="Times New Roman" pitchFamily="18" charset="0"/>
              </a:rPr>
              <a:t>học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tập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thanh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lí</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hợp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đồng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theo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từng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phần</a:t>
            </a:r>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ND 1: </a:t>
            </a:r>
            <a:r>
              <a:rPr lang="en-US" sz="2000" dirty="0" err="1">
                <a:latin typeface="Times New Roman" pitchFamily="18" charset="0"/>
                <a:cs typeface="Times New Roman" pitchFamily="18" charset="0"/>
              </a:rPr>
              <a:t>Nhóm</a:t>
            </a:r>
            <a:r>
              <a:rPr lang="en-US" sz="2000" dirty="0">
                <a:latin typeface="Times New Roman" pitchFamily="18" charset="0"/>
                <a:cs typeface="Times New Roman" pitchFamily="18" charset="0"/>
              </a:rPr>
              <a:t> 1.        ND 2: </a:t>
            </a:r>
            <a:r>
              <a:rPr lang="en-US" sz="2000" dirty="0" err="1">
                <a:latin typeface="Times New Roman" pitchFamily="18" charset="0"/>
                <a:cs typeface="Times New Roman" pitchFamily="18" charset="0"/>
              </a:rPr>
              <a:t>Nhóm</a:t>
            </a:r>
            <a:r>
              <a:rPr lang="en-US" sz="2000" dirty="0">
                <a:latin typeface="Times New Roman" pitchFamily="18" charset="0"/>
                <a:cs typeface="Times New Roman" pitchFamily="18" charset="0"/>
              </a:rPr>
              <a:t> 3.        ND3: </a:t>
            </a:r>
            <a:r>
              <a:rPr lang="en-US" sz="2000" dirty="0" err="1">
                <a:latin typeface="Times New Roman" pitchFamily="18" charset="0"/>
                <a:cs typeface="Times New Roman" pitchFamily="18" charset="0"/>
              </a:rPr>
              <a:t>Nhóm</a:t>
            </a:r>
            <a:r>
              <a:rPr lang="en-US" sz="2000" dirty="0">
                <a:latin typeface="Times New Roman" pitchFamily="18" charset="0"/>
                <a:cs typeface="Times New Roman" pitchFamily="18" charset="0"/>
              </a:rPr>
              <a:t> 2.        ND4: </a:t>
            </a:r>
            <a:r>
              <a:rPr lang="en-US" sz="2000" dirty="0" err="1">
                <a:latin typeface="Times New Roman" pitchFamily="18" charset="0"/>
                <a:cs typeface="Times New Roman" pitchFamily="18" charset="0"/>
              </a:rPr>
              <a:t>Nhóm</a:t>
            </a:r>
            <a:r>
              <a:rPr lang="en-US" sz="2000" dirty="0">
                <a:latin typeface="Times New Roman" pitchFamily="18" charset="0"/>
                <a:cs typeface="Times New Roman" pitchFamily="18" charset="0"/>
              </a:rPr>
              <a:t> 4</a:t>
            </a:r>
          </a:p>
          <a:p>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Nhóm</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itchFamily="18" charset="0"/>
                <a:cs typeface="Times New Roman" pitchFamily="18" charset="0"/>
              </a:rPr>
              <a:t>thực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hiện</a:t>
            </a:r>
            <a:r>
              <a:rPr lang="en-US" sz="2000" b="1" dirty="0">
                <a:solidFill>
                  <a:srgbClr val="FF0000"/>
                </a:solidFill>
                <a:latin typeface="Times New Roman" pitchFamily="18" charset="0"/>
                <a:cs typeface="Times New Roman" pitchFamily="18" charset="0"/>
              </a:rPr>
              <a:t>:</a:t>
            </a:r>
            <a:endParaRPr lang="en-US" sz="2000" dirty="0">
              <a:solidFill>
                <a:srgbClr val="FF0000"/>
              </a:solidFill>
              <a:latin typeface="Times New Roman" pitchFamily="18" charset="0"/>
              <a:cs typeface="Times New Roman" pitchFamily="18" charset="0"/>
            </a:endParaRPr>
          </a:p>
          <a:p>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Thời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gian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thực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hiện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hợp</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đồng</a:t>
            </a:r>
            <a:r>
              <a:rPr lang="en-US" sz="2000" b="1" dirty="0">
                <a:solidFill>
                  <a:srgbClr val="FF0000"/>
                </a:solidFill>
                <a:latin typeface="Times New Roman" pitchFamily="18" charset="0"/>
                <a:cs typeface="Times New Roman" pitchFamily="18" charset="0"/>
              </a:rPr>
              <a:t>: </a:t>
            </a:r>
            <a:r>
              <a:rPr lang="en-US" sz="2000" dirty="0">
                <a:latin typeface="Times New Roman" pitchFamily="18" charset="0"/>
                <a:cs typeface="Times New Roman" pitchFamily="18" charset="0"/>
              </a:rPr>
              <a:t>7 </a:t>
            </a:r>
            <a:r>
              <a:rPr lang="en-US" sz="2000" dirty="0" err="1">
                <a:latin typeface="Times New Roman" pitchFamily="18" charset="0"/>
                <a:cs typeface="Times New Roman" pitchFamily="18" charset="0"/>
              </a:rPr>
              <a:t>ngày</a:t>
            </a:r>
            <a:endParaRPr lang="en-US" sz="2000" dirty="0">
              <a:latin typeface="Times New Roman" pitchFamily="18" charset="0"/>
              <a:cs typeface="Times New Roman" pitchFamily="18" charset="0"/>
            </a:endParaRPr>
          </a:p>
        </p:txBody>
      </p:sp>
      <p:sp>
        <p:nvSpPr>
          <p:cNvPr id="8" name="Title 1">
            <a:extLst>
              <a:ext uri="{FF2B5EF4-FFF2-40B4-BE49-F238E27FC236}">
                <a16:creationId xmlns:a16="http://schemas.microsoft.com/office/drawing/2014/main" id="{515D809A-4283-4593-93CE-48930CEF19AD}"/>
              </a:ext>
            </a:extLst>
          </p:cNvPr>
          <p:cNvSpPr>
            <a:spLocks noGrp="1"/>
          </p:cNvSpPr>
          <p:nvPr>
            <p:ph type="title"/>
          </p:nvPr>
        </p:nvSpPr>
        <p:spPr>
          <a:xfrm>
            <a:off x="295272" y="38100"/>
            <a:ext cx="8591552" cy="857250"/>
          </a:xfrm>
        </p:spPr>
        <p:txBody>
          <a:bodyPr>
            <a:normAutofit/>
          </a:bodyPr>
          <a:lstStyle/>
          <a:p>
            <a:r>
              <a:rPr lang="en-US" sz="3200" b="1" dirty="0">
                <a:solidFill>
                  <a:srgbClr val="FF0000"/>
                </a:solidFill>
                <a:latin typeface="Times New Roman" panose="02020603050405020304" pitchFamily="18" charset="0"/>
                <a:cs typeface="Times New Roman" panose="02020603050405020304" pitchFamily="18" charset="0"/>
              </a:rPr>
              <a:t>ĐÁNH GIÁ VIỆC THỰC HIỆN HỢP ĐỒNG</a:t>
            </a:r>
          </a:p>
        </p:txBody>
      </p:sp>
    </p:spTree>
    <p:extLst>
      <p:ext uri="{BB962C8B-B14F-4D97-AF65-F5344CB8AC3E}">
        <p14:creationId xmlns:p14="http://schemas.microsoft.com/office/powerpoint/2010/main" val="326229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2">
            <a:extLst>
              <a:ext uri="{FF2B5EF4-FFF2-40B4-BE49-F238E27FC236}">
                <a16:creationId xmlns:a16="http://schemas.microsoft.com/office/drawing/2014/main" id="{658C3150-061A-4777-A0C7-C90FC0E9C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857250"/>
            <a:ext cx="3827721" cy="3657600"/>
          </a:xfrm>
          <a:prstGeom prst="rect">
            <a:avLst/>
          </a:prstGeom>
        </p:spPr>
      </p:pic>
      <p:sp>
        <p:nvSpPr>
          <p:cNvPr id="8" name="TextBox 7"/>
          <p:cNvSpPr txBox="1"/>
          <p:nvPr/>
        </p:nvSpPr>
        <p:spPr>
          <a:xfrm>
            <a:off x="-2286000" y="971550"/>
            <a:ext cx="8534400" cy="1446550"/>
          </a:xfrm>
          <a:prstGeom prst="rect">
            <a:avLst/>
          </a:prstGeom>
          <a:noFill/>
        </p:spPr>
        <p:txBody>
          <a:bodyPr wrap="square" lIns="91439" tIns="45720" rIns="91439" bIns="45720" rtlCol="0">
            <a:spAutoFit/>
          </a:bodyPr>
          <a:lstStyle/>
          <a:p>
            <a:pPr algn="ctr"/>
            <a:r>
              <a:rPr lang="en-US" sz="4400" dirty="0" err="1">
                <a:solidFill>
                  <a:srgbClr val="FF0000"/>
                </a:solidFill>
                <a:latin typeface="Times New Roman" pitchFamily="18" charset="0"/>
                <a:cs typeface="Times New Roman" pitchFamily="18" charset="0"/>
              </a:rPr>
              <a:t>Khởi</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động</a:t>
            </a:r>
            <a:endParaRPr lang="en-US" sz="4400" dirty="0">
              <a:solidFill>
                <a:srgbClr val="FF0000"/>
              </a:solidFill>
              <a:latin typeface="Times New Roman" pitchFamily="18" charset="0"/>
              <a:cs typeface="Times New Roman" pitchFamily="18" charset="0"/>
            </a:endParaRPr>
          </a:p>
          <a:p>
            <a:pPr algn="ctr"/>
            <a:endParaRPr lang="en-US" sz="4400" dirty="0">
              <a:latin typeface="Times New Roman" pitchFamily="18" charset="0"/>
              <a:cs typeface="Times New Roman" pitchFamily="18" charset="0"/>
            </a:endParaRPr>
          </a:p>
        </p:txBody>
      </p:sp>
      <p:sp>
        <p:nvSpPr>
          <p:cNvPr id="9" name="WordArt 29">
            <a:extLst>
              <a:ext uri="{FF2B5EF4-FFF2-40B4-BE49-F238E27FC236}">
                <a16:creationId xmlns:a16="http://schemas.microsoft.com/office/drawing/2014/main" id="{5AE4B00E-174B-4DC1-A5AA-F408527AD28F}"/>
              </a:ext>
            </a:extLst>
          </p:cNvPr>
          <p:cNvSpPr>
            <a:spLocks noChangeArrowheads="1" noChangeShapeType="1" noTextEdit="1"/>
          </p:cNvSpPr>
          <p:nvPr/>
        </p:nvSpPr>
        <p:spPr bwMode="auto">
          <a:xfrm>
            <a:off x="3429000" y="1001158"/>
            <a:ext cx="5334000" cy="1019876"/>
          </a:xfrm>
          <a:prstGeom prst="rect">
            <a:avLst/>
          </a:prstGeom>
        </p:spPr>
        <p:txBody>
          <a:bodyPr wrap="none" lIns="91439" tIns="45720" rIns="91439" bIns="45720" fromWordArt="1">
            <a:prstTxWarp prst="textPlain">
              <a:avLst>
                <a:gd name="adj" fmla="val 50157"/>
              </a:avLst>
            </a:prstTxWarp>
          </a:bodyPr>
          <a:lstStyle/>
          <a:p>
            <a:endParaRPr lang="vi-VN" sz="2000" b="1" kern="10" dirty="0">
              <a:ln w="12700">
                <a:solidFill>
                  <a:srgbClr val="000080"/>
                </a:solidFill>
                <a:round/>
                <a:headEnd/>
                <a:tailEnd/>
              </a:ln>
              <a:solidFill>
                <a:srgbClr val="0000FF">
                  <a:alpha val="98822"/>
                </a:srgbClr>
              </a:solidFill>
              <a:effectLst>
                <a:prstShdw prst="shdw17" dist="28398" dir="1593903">
                  <a:srgbClr val="FFFFCC"/>
                </a:prstShdw>
              </a:effectLst>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C670201-10A3-43E6-88D3-0AF364878909}"/>
              </a:ext>
            </a:extLst>
          </p:cNvPr>
          <p:cNvSpPr txBox="1"/>
          <p:nvPr/>
        </p:nvSpPr>
        <p:spPr>
          <a:xfrm>
            <a:off x="228600" y="2021034"/>
            <a:ext cx="8534400" cy="2308324"/>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Đội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cử</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a:t>
            </a:r>
          </a:p>
          <a:p>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phút</a:t>
            </a:r>
            <a:endParaRPr lang="en-US" sz="2400" dirty="0">
              <a:latin typeface="Times New Roman" panose="02020603050405020304" pitchFamily="18" charset="0"/>
              <a:cs typeface="Times New Roman" panose="02020603050405020304" pitchFamily="18" charset="0"/>
            </a:endParaRPr>
          </a:p>
          <a:p>
            <a:pPr algn="just"/>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t</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khách</a:t>
            </a:r>
            <a:r>
              <a:rPr lang="en-US" sz="2400" dirty="0">
                <a:latin typeface="Times New Roman" panose="02020603050405020304" pitchFamily="18" charset="0"/>
                <a:cs typeface="Times New Roman" panose="02020603050405020304" pitchFamily="18" charset="0"/>
              </a:rPr>
              <a:t> du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p>
          <a:p>
            <a:pPr algn="just"/>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khó</a:t>
            </a:r>
            <a:r>
              <a:rPr lang="en-US" sz="2400" dirty="0">
                <a:latin typeface="Times New Roman" panose="02020603050405020304" pitchFamily="18" charset="0"/>
                <a:cs typeface="Times New Roman" panose="02020603050405020304" pitchFamily="18" charset="0"/>
              </a:rPr>
              <a:t>.</a:t>
            </a:r>
          </a:p>
        </p:txBody>
      </p:sp>
      <p:pic>
        <p:nvPicPr>
          <p:cNvPr id="11" name="Đồng hồ đếm ngược 2 phút có tiếng">
            <a:hlinkClick r:id="" action="ppaction://media"/>
            <a:extLst>
              <a:ext uri="{FF2B5EF4-FFF2-40B4-BE49-F238E27FC236}">
                <a16:creationId xmlns:a16="http://schemas.microsoft.com/office/drawing/2014/main" id="{149B6141-9EBD-4456-A55B-44A6B86CE61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43989" y="73856"/>
            <a:ext cx="1392388" cy="601094"/>
          </a:xfrm>
          <a:prstGeom prst="rect">
            <a:avLst/>
          </a:prstGeom>
        </p:spPr>
      </p:pic>
    </p:spTree>
    <p:extLst>
      <p:ext uri="{BB962C8B-B14F-4D97-AF65-F5344CB8AC3E}">
        <p14:creationId xmlns:p14="http://schemas.microsoft.com/office/powerpoint/2010/main" val="9146084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241B-D1F8-4982-A201-2E9DE4B17398}"/>
              </a:ext>
            </a:extLst>
          </p:cNvPr>
          <p:cNvSpPr>
            <a:spLocks noGrp="1"/>
          </p:cNvSpPr>
          <p:nvPr>
            <p:ph type="title"/>
          </p:nvPr>
        </p:nvSpPr>
        <p:spPr>
          <a:xfrm>
            <a:off x="73905" y="209550"/>
            <a:ext cx="9105900" cy="857250"/>
          </a:xfrm>
        </p:spPr>
        <p:txBody>
          <a:bodyPr>
            <a:normAutofit fontScale="90000"/>
          </a:bodyPr>
          <a:lstStyle/>
          <a:p>
            <a:r>
              <a:rPr lang="en-US" sz="3200" b="1" dirty="0">
                <a:solidFill>
                  <a:srgbClr val="FF0000"/>
                </a:solidFill>
                <a:latin typeface="Times New Roman" panose="02020603050405020304" pitchFamily="18" charset="0"/>
                <a:cs typeface="Times New Roman" panose="02020603050405020304" pitchFamily="18" charset="0"/>
              </a:rPr>
              <a:t>H</a:t>
            </a:r>
            <a:r>
              <a:rPr lang="vi-VN" sz="3200" b="1" dirty="0">
                <a:solidFill>
                  <a:srgbClr val="FF0000"/>
                </a:solidFill>
                <a:latin typeface="Times New Roman" panose="02020603050405020304" pitchFamily="18" charset="0"/>
                <a:cs typeface="Times New Roman" panose="02020603050405020304" pitchFamily="18" charset="0"/>
              </a:rPr>
              <a:t>ư</a:t>
            </a:r>
            <a:r>
              <a:rPr lang="en-US" sz="3200" b="1" dirty="0" err="1">
                <a:solidFill>
                  <a:srgbClr val="FF0000"/>
                </a:solidFill>
                <a:latin typeface="Times New Roman" panose="02020603050405020304" pitchFamily="18" charset="0"/>
                <a:cs typeface="Times New Roman" panose="02020603050405020304" pitchFamily="18" charset="0"/>
              </a:rPr>
              <a:t>ớng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dẫn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tập</a:t>
            </a:r>
            <a:br>
              <a:rPr lang="en-US" sz="3200" b="1" dirty="0">
                <a:solidFill>
                  <a:srgbClr val="FF0000"/>
                </a:solidFill>
                <a:latin typeface="Times New Roman" panose="02020603050405020304" pitchFamily="18" charset="0"/>
                <a:cs typeface="Times New Roman" panose="02020603050405020304" pitchFamily="18" charset="0"/>
              </a:rPr>
            </a:br>
            <a:r>
              <a:rPr lang="en-US" sz="3200" b="1" dirty="0">
                <a:solidFill>
                  <a:srgbClr val="FF0000"/>
                </a:solidFill>
                <a:latin typeface="Times New Roman" panose="02020603050405020304" pitchFamily="18" charset="0"/>
                <a:cs typeface="Times New Roman" panose="02020603050405020304" pitchFamily="18" charset="0"/>
              </a:rPr>
              <a:t>Tri </a:t>
            </a:r>
            <a:r>
              <a:rPr lang="en-US" sz="3200" b="1" dirty="0" err="1">
                <a:solidFill>
                  <a:srgbClr val="FF0000"/>
                </a:solidFill>
                <a:latin typeface="Times New Roman" panose="02020603050405020304" pitchFamily="18" charset="0"/>
                <a:cs typeface="Times New Roman" panose="02020603050405020304" pitchFamily="18" charset="0"/>
              </a:rPr>
              <a:t>thức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tiếng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rút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gọn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đặc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biệt</a:t>
            </a:r>
            <a:br>
              <a:rPr lang="en-US" sz="3200" b="1" dirty="0">
                <a:solidFill>
                  <a:srgbClr val="FF0000"/>
                </a:solidFill>
                <a:latin typeface="Times New Roman" panose="02020603050405020304" pitchFamily="18" charset="0"/>
                <a:cs typeface="Times New Roman" panose="02020603050405020304" pitchFamily="18" charset="0"/>
              </a:rPr>
            </a:br>
            <a:r>
              <a:rPr lang="en-US" sz="3200" b="1" dirty="0" err="1">
                <a:solidFill>
                  <a:srgbClr val="FF0000"/>
                </a:solidFill>
                <a:latin typeface="Times New Roman" panose="02020603050405020304" pitchFamily="18" charset="0"/>
                <a:cs typeface="Times New Roman" panose="02020603050405020304" pitchFamily="18" charset="0"/>
              </a:rPr>
              <a:t>Đặc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điểm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chức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năng</a:t>
            </a:r>
            <a:r>
              <a:rPr lang="en-US" sz="3200" b="1" dirty="0">
                <a:solidFill>
                  <a:srgbClr val="FF0000"/>
                </a:solidFill>
                <a:latin typeface="Times New Roman" panose="02020603050405020304" pitchFamily="18" charset="0"/>
                <a:cs typeface="Times New Roman" panose="02020603050405020304" pitchFamily="18" charset="0"/>
              </a:rPr>
              <a:t> </a:t>
            </a:r>
          </a:p>
        </p:txBody>
      </p:sp>
      <p:sp>
        <p:nvSpPr>
          <p:cNvPr id="3" name="Content Placeholder 2">
            <a:extLst>
              <a:ext uri="{FF2B5EF4-FFF2-40B4-BE49-F238E27FC236}">
                <a16:creationId xmlns:a16="http://schemas.microsoft.com/office/drawing/2014/main" id="{0C343FC3-67B7-4C3F-BB6E-ABD6A7863042}"/>
              </a:ext>
            </a:extLst>
          </p:cNvPr>
          <p:cNvSpPr>
            <a:spLocks noGrp="1"/>
          </p:cNvSpPr>
          <p:nvPr>
            <p:ph idx="1"/>
          </p:nvPr>
        </p:nvSpPr>
        <p:spPr>
          <a:xfrm>
            <a:off x="73905" y="1352550"/>
            <a:ext cx="9070095" cy="3394472"/>
          </a:xfrm>
        </p:spPr>
        <p:txBody>
          <a:bodyPr>
            <a:noAutofit/>
          </a:bodyPr>
          <a:lstStyle/>
          <a:p>
            <a:pPr marL="0" indent="0">
              <a:buNone/>
            </a:pP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Khởi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nhảy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theo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hát</a:t>
            </a:r>
            <a:endParaRPr lang="en-US" sz="2400" b="1" dirty="0">
              <a:latin typeface="Times New Roman" panose="02020603050405020304" pitchFamily="18" charset="0"/>
              <a:cs typeface="Times New Roman" panose="02020603050405020304" pitchFamily="18" charset="0"/>
            </a:endParaRPr>
          </a:p>
          <a:p>
            <a:pPr marL="0" indent="0">
              <a:buNone/>
            </a:pPr>
            <a:r>
              <a:rPr lang="en-US" sz="2400" b="1" dirty="0">
                <a:latin typeface="Times New Roman" panose="02020603050405020304" pitchFamily="18" charset="0"/>
                <a:cs typeface="Times New Roman" panose="02020603050405020304" pitchFamily="18" charset="0"/>
              </a:rPr>
              <a:t>I. Tri </a:t>
            </a:r>
            <a:r>
              <a:rPr lang="en-US" sz="2400" b="1" dirty="0" err="1">
                <a:latin typeface="Times New Roman" panose="02020603050405020304" pitchFamily="18" charset="0"/>
                <a:cs typeface="Times New Roman" panose="02020603050405020304" pitchFamily="18" charset="0"/>
              </a:rPr>
              <a:t>thức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tiếng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rút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gọn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biệt</a:t>
            </a:r>
            <a:endParaRPr lang="en-US" sz="2400" b="1" dirty="0">
              <a:latin typeface="Times New Roman" panose="02020603050405020304" pitchFamily="18" charset="0"/>
              <a:cs typeface="Times New Roman" panose="02020603050405020304" pitchFamily="18" charset="0"/>
            </a:endParaRPr>
          </a:p>
          <a:p>
            <a:pPr marL="0" indent="0">
              <a:buNone/>
            </a:pP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KWL: </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đ</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biệt</a:t>
            </a:r>
            <a:r>
              <a:rPr lang="en-US" sz="2400" dirty="0">
                <a:latin typeface="Times New Roman" panose="02020603050405020304" pitchFamily="18" charset="0"/>
                <a:cs typeface="Times New Roman" panose="02020603050405020304" pitchFamily="18" charset="0"/>
              </a:rPr>
              <a:t>. </a:t>
            </a:r>
          </a:p>
          <a:p>
            <a:pPr marL="0" indent="0">
              <a:buNone/>
            </a:pPr>
            <a:r>
              <a:rPr lang="en-US" sz="2400" b="1" dirty="0">
                <a:latin typeface="Times New Roman" panose="02020603050405020304" pitchFamily="18" charset="0"/>
                <a:cs typeface="Times New Roman" panose="02020603050405020304" pitchFamily="18" charset="0"/>
              </a:rPr>
              <a:t>II.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tiếng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Việt</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ghép</a:t>
            </a:r>
            <a:endParaRPr lang="en-US" sz="2400" dirty="0">
              <a:latin typeface="Times New Roman" panose="02020603050405020304" pitchFamily="18" charset="0"/>
              <a:cs typeface="Times New Roman" panose="02020603050405020304" pitchFamily="18" charset="0"/>
            </a:endParaRPr>
          </a:p>
          <a:p>
            <a:pPr marL="0" indent="0">
              <a:buNone/>
            </a:pPr>
            <a:r>
              <a:rPr lang="en-US" sz="2400" dirty="0" err="1">
                <a:latin typeface="Times New Roman" panose="02020603050405020304" pitchFamily="18" charset="0"/>
                <a:cs typeface="Times New Roman" panose="02020603050405020304" pitchFamily="18" charset="0"/>
              </a:rPr>
              <a:t>Vòng</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1,2.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3,4.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6</a:t>
            </a:r>
          </a:p>
          <a:p>
            <a:pPr marL="0" indent="0">
              <a:buNone/>
            </a:pPr>
            <a:r>
              <a:rPr lang="en-US" sz="2400" dirty="0" err="1">
                <a:latin typeface="Times New Roman" panose="02020603050405020304" pitchFamily="18" charset="0"/>
                <a:cs typeface="Times New Roman" panose="02020603050405020304" pitchFamily="18" charset="0"/>
              </a:rPr>
              <a:t>Vòng</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7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6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7 HS, 1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4 HS)-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 </a:t>
            </a:r>
          </a:p>
          <a:p>
            <a:pPr marL="0" indent="0">
              <a:buNone/>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364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E7BEE4-F14E-4A31-956B-EE3F95167508}"/>
              </a:ext>
            </a:extLst>
          </p:cNvPr>
          <p:cNvPicPr>
            <a:picLocks noChangeAspect="1"/>
          </p:cNvPicPr>
          <p:nvPr/>
        </p:nvPicPr>
        <p:blipFill>
          <a:blip r:embed="rId2"/>
          <a:stretch>
            <a:fillRect/>
          </a:stretch>
        </p:blipFill>
        <p:spPr>
          <a:xfrm>
            <a:off x="228600" y="57150"/>
            <a:ext cx="2460718" cy="3565433"/>
          </a:xfrm>
          <a:prstGeom prst="rect">
            <a:avLst/>
          </a:prstGeom>
        </p:spPr>
      </p:pic>
      <p:pic>
        <p:nvPicPr>
          <p:cNvPr id="7" name="Picture 6">
            <a:extLst>
              <a:ext uri="{FF2B5EF4-FFF2-40B4-BE49-F238E27FC236}">
                <a16:creationId xmlns:a16="http://schemas.microsoft.com/office/drawing/2014/main" id="{E48A6B29-E8B3-492F-84B7-C546BD3B18A5}"/>
              </a:ext>
            </a:extLst>
          </p:cNvPr>
          <p:cNvPicPr>
            <a:picLocks noChangeAspect="1"/>
          </p:cNvPicPr>
          <p:nvPr/>
        </p:nvPicPr>
        <p:blipFill>
          <a:blip r:embed="rId3"/>
          <a:stretch>
            <a:fillRect/>
          </a:stretch>
        </p:blipFill>
        <p:spPr>
          <a:xfrm>
            <a:off x="3429000" y="34290"/>
            <a:ext cx="2708244" cy="3599723"/>
          </a:xfrm>
          <a:prstGeom prst="rect">
            <a:avLst/>
          </a:prstGeom>
        </p:spPr>
      </p:pic>
      <p:pic>
        <p:nvPicPr>
          <p:cNvPr id="8" name="Picture 7">
            <a:extLst>
              <a:ext uri="{FF2B5EF4-FFF2-40B4-BE49-F238E27FC236}">
                <a16:creationId xmlns:a16="http://schemas.microsoft.com/office/drawing/2014/main" id="{3094BE76-257C-4CDD-BDE7-1A2D87E90796}"/>
              </a:ext>
            </a:extLst>
          </p:cNvPr>
          <p:cNvPicPr>
            <a:picLocks noChangeAspect="1"/>
          </p:cNvPicPr>
          <p:nvPr/>
        </p:nvPicPr>
        <p:blipFill>
          <a:blip r:embed="rId4"/>
          <a:stretch>
            <a:fillRect/>
          </a:stretch>
        </p:blipFill>
        <p:spPr>
          <a:xfrm>
            <a:off x="6553200" y="22860"/>
            <a:ext cx="2590800" cy="3565433"/>
          </a:xfrm>
          <a:prstGeom prst="rect">
            <a:avLst/>
          </a:prstGeom>
        </p:spPr>
      </p:pic>
      <p:pic>
        <p:nvPicPr>
          <p:cNvPr id="10" name="Picture 9">
            <a:extLst>
              <a:ext uri="{FF2B5EF4-FFF2-40B4-BE49-F238E27FC236}">
                <a16:creationId xmlns:a16="http://schemas.microsoft.com/office/drawing/2014/main" id="{5421A7D2-B6C7-4DA4-9B23-E1081E938341}"/>
              </a:ext>
            </a:extLst>
          </p:cNvPr>
          <p:cNvPicPr>
            <a:picLocks noChangeAspect="1"/>
          </p:cNvPicPr>
          <p:nvPr/>
        </p:nvPicPr>
        <p:blipFill>
          <a:blip r:embed="rId5"/>
          <a:stretch>
            <a:fillRect/>
          </a:stretch>
        </p:blipFill>
        <p:spPr>
          <a:xfrm>
            <a:off x="5605873" y="2266950"/>
            <a:ext cx="2266950" cy="2876550"/>
          </a:xfrm>
          <a:prstGeom prst="rect">
            <a:avLst/>
          </a:prstGeom>
        </p:spPr>
      </p:pic>
      <p:pic>
        <p:nvPicPr>
          <p:cNvPr id="11" name="Picture 10">
            <a:extLst>
              <a:ext uri="{FF2B5EF4-FFF2-40B4-BE49-F238E27FC236}">
                <a16:creationId xmlns:a16="http://schemas.microsoft.com/office/drawing/2014/main" id="{3F8992DB-AF8C-4DA2-BB75-90E53E6F6F9F}"/>
              </a:ext>
            </a:extLst>
          </p:cNvPr>
          <p:cNvPicPr>
            <a:picLocks noChangeAspect="1"/>
          </p:cNvPicPr>
          <p:nvPr/>
        </p:nvPicPr>
        <p:blipFill>
          <a:blip r:embed="rId6"/>
          <a:stretch>
            <a:fillRect/>
          </a:stretch>
        </p:blipFill>
        <p:spPr>
          <a:xfrm>
            <a:off x="1543174" y="2174348"/>
            <a:ext cx="2460719" cy="2948197"/>
          </a:xfrm>
          <a:prstGeom prst="rect">
            <a:avLst/>
          </a:prstGeom>
        </p:spPr>
      </p:pic>
    </p:spTree>
    <p:extLst>
      <p:ext uri="{BB962C8B-B14F-4D97-AF65-F5344CB8AC3E}">
        <p14:creationId xmlns:p14="http://schemas.microsoft.com/office/powerpoint/2010/main" val="47224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par>
                                <p:cTn id="11" presetID="21"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par>
                                <p:cTn id="19" presetID="6" presetClass="entr" presetSubtype="16"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ctrTitle"/>
          </p:nvPr>
        </p:nvSpPr>
        <p:spPr>
          <a:xfrm>
            <a:off x="685800" y="1598641"/>
            <a:ext cx="7772400" cy="1101725"/>
          </a:xfrm>
        </p:spPr>
        <p:txBody>
          <a:bodyPr/>
          <a:lstStyle/>
          <a:p>
            <a:endParaRPr lang="en-US" altLang="en-US"/>
          </a:p>
        </p:txBody>
      </p:sp>
      <p:sp>
        <p:nvSpPr>
          <p:cNvPr id="39939" name="Subtitle 2"/>
          <p:cNvSpPr>
            <a:spLocks noGrp="1"/>
          </p:cNvSpPr>
          <p:nvPr>
            <p:ph type="subTitle" idx="1"/>
          </p:nvPr>
        </p:nvSpPr>
        <p:spPr/>
        <p:txBody>
          <a:bodyPr/>
          <a:lstStyle/>
          <a:p>
            <a:endParaRPr lang="en-US" altLang="en-US"/>
          </a:p>
        </p:txBody>
      </p:sp>
      <p:pic>
        <p:nvPicPr>
          <p:cNvPr id="39940" name="Picture 2" descr="HÃ¬nh áº£nh cÃ³ liÃªn quan"/>
          <p:cNvPicPr>
            <a:picLocks noChangeAspect="1" noChangeArrowheads="1"/>
          </p:cNvPicPr>
          <p:nvPr/>
        </p:nvPicPr>
        <p:blipFill>
          <a:blip r:embed="rId3"/>
          <a:srcRect/>
          <a:stretch>
            <a:fillRect/>
          </a:stretch>
        </p:blipFill>
        <p:spPr bwMode="auto">
          <a:xfrm>
            <a:off x="-76200" y="0"/>
            <a:ext cx="9144000" cy="5143500"/>
          </a:xfrm>
          <a:prstGeom prst="rect">
            <a:avLst/>
          </a:prstGeom>
          <a:noFill/>
          <a:ln w="9525">
            <a:noFill/>
            <a:miter lim="800000"/>
            <a:headEnd/>
            <a:tailEnd/>
          </a:ln>
        </p:spPr>
      </p:pic>
      <p:sp>
        <p:nvSpPr>
          <p:cNvPr id="6" name="Rectangle 5"/>
          <p:cNvSpPr/>
          <p:nvPr/>
        </p:nvSpPr>
        <p:spPr>
          <a:xfrm>
            <a:off x="0" y="1903456"/>
            <a:ext cx="8915400" cy="738660"/>
          </a:xfrm>
          <a:prstGeom prst="rect">
            <a:avLst/>
          </a:prstGeom>
          <a:noFill/>
        </p:spPr>
        <p:txBody>
          <a:bodyPr wrap="square" lIns="121916" tIns="60958" rIns="121916" bIns="60958">
            <a:spAutoFit/>
          </a:bodyPr>
          <a:lstStyle/>
          <a:p>
            <a:pPr algn="ctr">
              <a:defRPr/>
            </a:pPr>
            <a:r>
              <a:rPr lang="en-US" sz="4000" b="1" dirty="0">
                <a:ln w="18000">
                  <a:solidFill>
                    <a:schemeClr val="accent2">
                      <a:satMod val="140000"/>
                    </a:schemeClr>
                  </a:solidFill>
                  <a:prstDash val="solid"/>
                  <a:miter lim="800000"/>
                </a:ln>
                <a:effectLst>
                  <a:outerShdw blurRad="25500" dist="23000" dir="7020000" algn="tl">
                    <a:srgbClr val="000000">
                      <a:alpha val="50000"/>
                    </a:srgbClr>
                  </a:outerShdw>
                </a:effectLst>
                <a:latin typeface="Times New Roman" pitchFamily="18" charset="0"/>
                <a:cs typeface="Times New Roman" pitchFamily="18" charset="0"/>
              </a:rPr>
              <a:t>KÍNH CHÚC QUÝ THẦY, CÔ GIÁO </a:t>
            </a:r>
          </a:p>
        </p:txBody>
      </p:sp>
      <p:sp>
        <p:nvSpPr>
          <p:cNvPr id="7" name="Rectangle 6"/>
          <p:cNvSpPr/>
          <p:nvPr/>
        </p:nvSpPr>
        <p:spPr>
          <a:xfrm>
            <a:off x="991372" y="2571750"/>
            <a:ext cx="6471458" cy="892548"/>
          </a:xfrm>
          <a:prstGeom prst="rect">
            <a:avLst/>
          </a:prstGeom>
          <a:noFill/>
        </p:spPr>
        <p:txBody>
          <a:bodyPr wrap="square" lIns="121916" tIns="60958" rIns="121916" bIns="60958">
            <a:spAutoFit/>
          </a:bodyPr>
          <a:lstStyle/>
          <a:p>
            <a:pPr algn="ctr">
              <a:defRPr/>
            </a:pPr>
            <a:r>
              <a:rPr lang="en-US" sz="5000" b="1" dirty="0">
                <a:ln w="18000">
                  <a:solidFill>
                    <a:schemeClr val="accent2">
                      <a:satMod val="140000"/>
                    </a:schemeClr>
                  </a:solidFill>
                  <a:prstDash val="solid"/>
                  <a:miter lim="800000"/>
                </a:ln>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en-US" sz="3600" b="1" dirty="0">
                <a:ln w="18000">
                  <a:solidFill>
                    <a:schemeClr val="accent2">
                      <a:satMod val="140000"/>
                    </a:schemeClr>
                  </a:solidFill>
                  <a:prstDash val="solid"/>
                  <a:miter lim="800000"/>
                </a:ln>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SỨC KHỎE, HẠNH PHÚC !</a:t>
            </a:r>
            <a:r>
              <a:rPr lang="en-US" sz="5000" b="1" dirty="0">
                <a:ln w="18000">
                  <a:solidFill>
                    <a:schemeClr val="accent2">
                      <a:satMod val="140000"/>
                    </a:schemeClr>
                  </a:solidFill>
                  <a:prstDash val="solid"/>
                  <a:miter lim="800000"/>
                </a:ln>
                <a:effectLst>
                  <a:outerShdw blurRad="38100" dist="38100" dir="2700000" algn="tl">
                    <a:srgbClr val="000000">
                      <a:alpha val="43137"/>
                    </a:srgbClr>
                  </a:outerShdw>
                </a:effectLst>
                <a:latin typeface="Tahoma" pitchFamily="34" charset="0"/>
                <a:ea typeface="Tahoma" pitchFamily="34" charset="0"/>
                <a:cs typeface="Tahoma" pitchFamily="34" charset="0"/>
              </a:rPr>
              <a:t>                                               </a:t>
            </a:r>
          </a:p>
        </p:txBody>
      </p:sp>
    </p:spTree>
    <p:extLst>
      <p:ext uri="{BB962C8B-B14F-4D97-AF65-F5344CB8AC3E}">
        <p14:creationId xmlns:p14="http://schemas.microsoft.com/office/powerpoint/2010/main" val="1478029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67953" y="390530"/>
            <a:ext cx="7519988" cy="4479131"/>
          </a:xfrm>
          <a:prstGeom prst="rect">
            <a:avLst/>
          </a:prstGeom>
          <a:solidFill>
            <a:srgbClr val="1E9C8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algn="ctr">
              <a:defRPr/>
            </a:pPr>
            <a:endParaRPr lang="zh-CN" altLang="en-US" dirty="0">
              <a:latin typeface="字魂59号-创粗黑" panose="00000500000000000000" pitchFamily="2" charset="-122"/>
            </a:endParaRPr>
          </a:p>
        </p:txBody>
      </p:sp>
      <p:sp>
        <p:nvSpPr>
          <p:cNvPr id="6" name="矩形 5"/>
          <p:cNvSpPr/>
          <p:nvPr/>
        </p:nvSpPr>
        <p:spPr>
          <a:xfrm>
            <a:off x="910830" y="539354"/>
            <a:ext cx="7235428" cy="4182665"/>
          </a:xfrm>
          <a:prstGeom prst="rect">
            <a:avLst/>
          </a:prstGeom>
          <a:solidFill>
            <a:srgbClr val="EDF6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algn="ctr">
              <a:defRPr/>
            </a:pPr>
            <a:endParaRPr lang="zh-CN" altLang="en-US" dirty="0">
              <a:latin typeface="字魂59号-创粗黑" panose="00000500000000000000" pitchFamily="2" charset="-122"/>
            </a:endParaRPr>
          </a:p>
        </p:txBody>
      </p:sp>
      <p:sp>
        <p:nvSpPr>
          <p:cNvPr id="8" name="文本框 7"/>
          <p:cNvSpPr txBox="1"/>
          <p:nvPr/>
        </p:nvSpPr>
        <p:spPr>
          <a:xfrm>
            <a:off x="1927279" y="2016264"/>
            <a:ext cx="5563316" cy="2185214"/>
          </a:xfrm>
          <a:prstGeom prst="rect">
            <a:avLst/>
          </a:prstGeom>
          <a:noFill/>
        </p:spPr>
        <p:txBody>
          <a:bodyPr wrap="none" lIns="91439" tIns="45720" rIns="91439" bIns="45720">
            <a:spAutoFit/>
          </a:bodyPr>
          <a:lstStyle/>
          <a:p>
            <a:pPr algn="ctr"/>
            <a:r>
              <a:rPr lang="en-US" altLang="zh-CN" sz="2800" b="1" dirty="0">
                <a:solidFill>
                  <a:srgbClr val="B41206"/>
                </a:solidFill>
                <a:effectLst>
                  <a:outerShdw blurRad="38100" dist="38100" dir="2700000" algn="tl">
                    <a:srgbClr val="000000"/>
                  </a:outerShdw>
                </a:effectLst>
                <a:latin typeface="Times New Roman" pitchFamily="18" charset="0"/>
                <a:ea typeface="字魂59号-创粗黑"/>
                <a:cs typeface="Times New Roman" pitchFamily="18" charset="0"/>
              </a:rPr>
              <a:t>NHỮNG VẤN ĐỀ TOÀN CẦU</a:t>
            </a:r>
          </a:p>
          <a:p>
            <a:pPr algn="ctr"/>
            <a:r>
              <a:rPr lang="en-US" altLang="zh-CN" sz="2800" b="1" dirty="0">
                <a:solidFill>
                  <a:srgbClr val="B41206"/>
                </a:solidFill>
                <a:effectLst>
                  <a:outerShdw blurRad="38100" dist="38100" dir="2700000" algn="tl">
                    <a:srgbClr val="000000"/>
                  </a:outerShdw>
                </a:effectLst>
                <a:latin typeface="Times New Roman" pitchFamily="18" charset="0"/>
                <a:ea typeface="字魂59号-创粗黑"/>
                <a:cs typeface="Times New Roman" pitchFamily="18" charset="0"/>
              </a:rPr>
              <a:t>(VĂN BẢN NGHỊ LUẬN)</a:t>
            </a:r>
          </a:p>
          <a:p>
            <a:pPr algn="ctr"/>
            <a:r>
              <a:rPr lang="en-US" altLang="zh-CN" sz="2000" b="1" dirty="0">
                <a:latin typeface="Times New Roman" pitchFamily="18" charset="0"/>
                <a:ea typeface="字魂59号-创粗黑"/>
                <a:cs typeface="Times New Roman" pitchFamily="18" charset="0"/>
              </a:rPr>
              <a:t>…………………………….</a:t>
            </a:r>
          </a:p>
          <a:p>
            <a:pPr algn="ctr"/>
            <a:r>
              <a:rPr lang="en-US" altLang="zh-CN" sz="2000" b="1" dirty="0" err="1">
                <a:solidFill>
                  <a:srgbClr val="FF0000"/>
                </a:solidFill>
                <a:latin typeface="Times New Roman" pitchFamily="18" charset="0"/>
                <a:ea typeface="字魂59号-创粗黑"/>
                <a:cs typeface="Times New Roman" pitchFamily="18" charset="0"/>
              </a:rPr>
              <a:t>Tiết</a:t>
            </a:r>
            <a:r>
              <a:rPr lang="en-US" altLang="zh-CN" sz="2000" b="1" dirty="0">
                <a:solidFill>
                  <a:srgbClr val="FF0000"/>
                </a:solidFill>
                <a:latin typeface="Times New Roman" pitchFamily="18" charset="0"/>
                <a:ea typeface="字魂59号-创粗黑"/>
                <a:cs typeface="Times New Roman" pitchFamily="18" charset="0"/>
              </a:rPr>
              <a:t> 83. </a:t>
            </a:r>
            <a:r>
              <a:rPr lang="en-US" altLang="zh-CN" sz="2000" b="1" dirty="0" err="1">
                <a:solidFill>
                  <a:srgbClr val="FF0000"/>
                </a:solidFill>
                <a:latin typeface="Times New Roman" pitchFamily="18" charset="0"/>
                <a:ea typeface="字魂59号-创粗黑"/>
                <a:cs typeface="Times New Roman" pitchFamily="18" charset="0"/>
              </a:rPr>
              <a:t>Viết</a:t>
            </a:r>
            <a:r>
              <a:rPr lang="en-US" altLang="zh-CN" sz="2000" b="1" dirty="0">
                <a:solidFill>
                  <a:srgbClr val="FF0000"/>
                </a:solidFill>
                <a:latin typeface="Times New Roman" pitchFamily="18" charset="0"/>
                <a:ea typeface="字魂59号-创粗黑"/>
                <a:cs typeface="Times New Roman" pitchFamily="18" charset="0"/>
              </a:rPr>
              <a:t> </a:t>
            </a:r>
          </a:p>
          <a:p>
            <a:pPr algn="ctr"/>
            <a:r>
              <a:rPr lang="en-US" altLang="zh-CN" sz="2000" b="1" dirty="0">
                <a:solidFill>
                  <a:srgbClr val="002060"/>
                </a:solidFill>
                <a:latin typeface="Times New Roman" pitchFamily="18" charset="0"/>
                <a:ea typeface="字魂59号-创粗黑"/>
                <a:cs typeface="Times New Roman" pitchFamily="18" charset="0"/>
              </a:rPr>
              <a:t>VIẾT VĂN BẢN QUẢNG CÁO HOẶC TỜ RƠI </a:t>
            </a:r>
          </a:p>
          <a:p>
            <a:pPr algn="ctr"/>
            <a:r>
              <a:rPr lang="en-US" altLang="zh-CN" sz="2000" b="1" dirty="0">
                <a:solidFill>
                  <a:srgbClr val="002060"/>
                </a:solidFill>
                <a:latin typeface="Times New Roman" pitchFamily="18" charset="0"/>
                <a:ea typeface="字魂59号-创粗黑"/>
                <a:cs typeface="Times New Roman" pitchFamily="18" charset="0"/>
              </a:rPr>
              <a:t>VỀ MỘT SẢN PHẨM HAY MỘT HOẠT ĐỘNG</a:t>
            </a:r>
          </a:p>
        </p:txBody>
      </p:sp>
      <p:sp>
        <p:nvSpPr>
          <p:cNvPr id="19" name="矩形 8"/>
          <p:cNvSpPr>
            <a:spLocks noChangeArrowheads="1"/>
          </p:cNvSpPr>
          <p:nvPr/>
        </p:nvSpPr>
        <p:spPr bwMode="auto">
          <a:xfrm>
            <a:off x="3067651" y="1166007"/>
            <a:ext cx="3282554" cy="684803"/>
          </a:xfrm>
          <a:prstGeom prst="rect">
            <a:avLst/>
          </a:prstGeom>
          <a:noFill/>
          <a:ln w="9525">
            <a:noFill/>
            <a:miter lim="800000"/>
            <a:headEnd/>
            <a:tailEnd/>
          </a:ln>
        </p:spPr>
        <p:txBody>
          <a:bodyPr lIns="68579" tIns="34290" rIns="68579" bIns="34290">
            <a:spAutoFit/>
          </a:bodyPr>
          <a:lstStyle/>
          <a:p>
            <a:pPr algn="ctr"/>
            <a:r>
              <a:rPr lang="en-US" altLang="zh-CN" sz="4000" b="1" u="sng" dirty="0">
                <a:latin typeface="Times New Roman" pitchFamily="18" charset="0"/>
                <a:ea typeface="字魂59号-创粗黑"/>
                <a:cs typeface="Times New Roman" pitchFamily="18" charset="0"/>
              </a:rPr>
              <a:t>BÀI 6: </a:t>
            </a:r>
            <a:endParaRPr lang="en-US" altLang="zh-CN" sz="4000" b="1" dirty="0">
              <a:solidFill>
                <a:srgbClr val="4BA56F"/>
              </a:solidFill>
              <a:latin typeface="Times New Roman" pitchFamily="18" charset="0"/>
              <a:ea typeface="字魂59号-创粗黑"/>
              <a:cs typeface="Times New Roman" pitchFamily="18" charset="0"/>
            </a:endParaRPr>
          </a:p>
        </p:txBody>
      </p:sp>
    </p:spTree>
    <p:extLst>
      <p:ext uri="{BB962C8B-B14F-4D97-AF65-F5344CB8AC3E}">
        <p14:creationId xmlns:p14="http://schemas.microsoft.com/office/powerpoint/2010/main" val="26202835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C526DA4-4DE0-4540-80C1-DF11EBFDBB76}"/>
              </a:ext>
            </a:extLst>
          </p:cNvPr>
          <p:cNvPicPr>
            <a:picLocks noChangeAspect="1"/>
          </p:cNvPicPr>
          <p:nvPr/>
        </p:nvPicPr>
        <p:blipFill>
          <a:blip r:embed="rId2"/>
          <a:stretch>
            <a:fillRect/>
          </a:stretch>
        </p:blipFill>
        <p:spPr>
          <a:xfrm>
            <a:off x="0" y="0"/>
            <a:ext cx="9144000" cy="5238750"/>
          </a:xfrm>
          <a:prstGeom prst="rect">
            <a:avLst/>
          </a:prstGeom>
        </p:spPr>
      </p:pic>
    </p:spTree>
    <p:extLst>
      <p:ext uri="{BB962C8B-B14F-4D97-AF65-F5344CB8AC3E}">
        <p14:creationId xmlns:p14="http://schemas.microsoft.com/office/powerpoint/2010/main" val="582050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
          <p:cNvSpPr>
            <a:spLocks noChangeArrowheads="1"/>
          </p:cNvSpPr>
          <p:nvPr/>
        </p:nvSpPr>
        <p:spPr bwMode="auto">
          <a:xfrm>
            <a:off x="533400" y="0"/>
            <a:ext cx="7696200" cy="1352550"/>
          </a:xfrm>
          <a:prstGeom prst="rect">
            <a:avLst/>
          </a:prstGeom>
          <a:solidFill>
            <a:schemeClr val="accent1"/>
          </a:solidFill>
          <a:ln w="9525" algn="ctr">
            <a:solidFill>
              <a:schemeClr val="tx1"/>
            </a:solidFill>
            <a:round/>
            <a:headEnd/>
            <a:tailEnd/>
          </a:ln>
        </p:spPr>
        <p:txBody>
          <a:bodyPr lIns="91439" tIns="45720" rIns="91439" bIns="45720"/>
          <a:lstStyle/>
          <a:p>
            <a:pPr algn="ctr"/>
            <a:endParaRPr lang="en-US" altLang="en-US"/>
          </a:p>
        </p:txBody>
      </p:sp>
      <p:sp>
        <p:nvSpPr>
          <p:cNvPr id="19" name="Rectangle 18"/>
          <p:cNvSpPr/>
          <p:nvPr/>
        </p:nvSpPr>
        <p:spPr>
          <a:xfrm>
            <a:off x="369983" y="0"/>
            <a:ext cx="8077200" cy="1938992"/>
          </a:xfrm>
          <a:prstGeom prst="rect">
            <a:avLst/>
          </a:prstGeom>
        </p:spPr>
        <p:txBody>
          <a:bodyPr wrap="square" lIns="91439" tIns="45720" rIns="91439" bIns="45720">
            <a:spAutoFit/>
          </a:bodyPr>
          <a:lstStyle/>
          <a:p>
            <a:pPr algn="ctr"/>
            <a:r>
              <a:rPr lang="en-US" sz="2800" b="1" kern="10" dirty="0" err="1">
                <a:ln w="12700">
                  <a:solidFill>
                    <a:srgbClr val="EAEAEA"/>
                  </a:solidFill>
                  <a:round/>
                  <a:headEnd/>
                  <a:tailEnd/>
                </a:ln>
                <a:solidFill>
                  <a:srgbClr val="FF0000"/>
                </a:solidFill>
                <a:latin typeface="Times New Roman"/>
                <a:cs typeface="Times New Roman"/>
              </a:rPr>
              <a:t>Bài</a:t>
            </a:r>
            <a:r>
              <a:rPr lang="en-US" sz="2800" b="1" kern="10" dirty="0">
                <a:ln w="12700">
                  <a:solidFill>
                    <a:srgbClr val="EAEAEA"/>
                  </a:solidFill>
                  <a:round/>
                  <a:headEnd/>
                  <a:tailEnd/>
                </a:ln>
                <a:solidFill>
                  <a:srgbClr val="FF0000"/>
                </a:solidFill>
                <a:latin typeface="Times New Roman"/>
                <a:cs typeface="Times New Roman"/>
              </a:rPr>
              <a:t> 6. NHỮNG VẤN ĐỀ TOÀN CẦU</a:t>
            </a:r>
          </a:p>
          <a:p>
            <a:pPr algn="ctr"/>
            <a:r>
              <a:rPr lang="en-US" sz="2800" b="1" kern="10" dirty="0" err="1">
                <a:ln w="12700">
                  <a:solidFill>
                    <a:srgbClr val="EAEAEA"/>
                  </a:solidFill>
                  <a:round/>
                  <a:headEnd/>
                  <a:tailEnd/>
                </a:ln>
                <a:solidFill>
                  <a:srgbClr val="FF0000"/>
                </a:solidFill>
                <a:latin typeface="Times New Roman"/>
                <a:cs typeface="Times New Roman"/>
              </a:rPr>
              <a:t>Tiết</a:t>
            </a:r>
            <a:r>
              <a:rPr lang="en-US" sz="2800" b="1" kern="10" dirty="0">
                <a:ln w="12700">
                  <a:solidFill>
                    <a:srgbClr val="EAEAEA"/>
                  </a:solidFill>
                  <a:round/>
                  <a:headEnd/>
                  <a:tailEnd/>
                </a:ln>
                <a:solidFill>
                  <a:srgbClr val="FF0000"/>
                </a:solidFill>
                <a:latin typeface="Times New Roman"/>
                <a:cs typeface="Times New Roman"/>
              </a:rPr>
              <a:t> 83. </a:t>
            </a:r>
            <a:r>
              <a:rPr lang="en-US" sz="2800" b="1" kern="10" dirty="0" err="1">
                <a:ln w="12700">
                  <a:solidFill>
                    <a:srgbClr val="EAEAEA"/>
                  </a:solidFill>
                  <a:round/>
                  <a:headEnd/>
                  <a:tailEnd/>
                </a:ln>
                <a:solidFill>
                  <a:srgbClr val="FF0000"/>
                </a:solidFill>
                <a:latin typeface="Times New Roman"/>
                <a:cs typeface="Times New Roman"/>
              </a:rPr>
              <a:t>Viết</a:t>
            </a:r>
            <a:r>
              <a:rPr lang="en-US" sz="2800" b="1" kern="10" dirty="0">
                <a:ln w="12700">
                  <a:solidFill>
                    <a:srgbClr val="EAEAEA"/>
                  </a:solidFill>
                  <a:round/>
                  <a:headEnd/>
                  <a:tailEnd/>
                </a:ln>
                <a:solidFill>
                  <a:srgbClr val="FF0000"/>
                </a:solidFill>
                <a:latin typeface="Times New Roman"/>
                <a:cs typeface="Times New Roman"/>
              </a:rPr>
              <a:t> </a:t>
            </a:r>
            <a:r>
              <a:rPr lang="en-US" sz="2800" b="1" kern="10" dirty="0" err="1">
                <a:ln w="12700">
                  <a:solidFill>
                    <a:srgbClr val="EAEAEA"/>
                  </a:solidFill>
                  <a:round/>
                  <a:headEnd/>
                  <a:tailEnd/>
                </a:ln>
                <a:solidFill>
                  <a:srgbClr val="FF0000"/>
                </a:solidFill>
                <a:latin typeface="Times New Roman"/>
                <a:cs typeface="Times New Roman"/>
              </a:rPr>
              <a:t>văn</a:t>
            </a:r>
            <a:r>
              <a:rPr lang="en-US" sz="2800" b="1" kern="10" dirty="0">
                <a:ln w="12700">
                  <a:solidFill>
                    <a:srgbClr val="EAEAEA"/>
                  </a:solidFill>
                  <a:round/>
                  <a:headEnd/>
                  <a:tailEnd/>
                </a:ln>
                <a:solidFill>
                  <a:srgbClr val="FF0000"/>
                </a:solidFill>
                <a:latin typeface="Times New Roman"/>
                <a:cs typeface="Times New Roman"/>
              </a:rPr>
              <a:t> </a:t>
            </a:r>
            <a:r>
              <a:rPr lang="en-US" sz="2800" b="1" kern="10" dirty="0" err="1">
                <a:ln w="12700">
                  <a:solidFill>
                    <a:srgbClr val="EAEAEA"/>
                  </a:solidFill>
                  <a:round/>
                  <a:headEnd/>
                  <a:tailEnd/>
                </a:ln>
                <a:solidFill>
                  <a:srgbClr val="FF0000"/>
                </a:solidFill>
                <a:latin typeface="Times New Roman"/>
                <a:cs typeface="Times New Roman"/>
              </a:rPr>
              <a:t>bản</a:t>
            </a:r>
            <a:r>
              <a:rPr lang="en-US" sz="2800" b="1" kern="10" dirty="0">
                <a:ln w="12700">
                  <a:solidFill>
                    <a:srgbClr val="EAEAEA"/>
                  </a:solidFill>
                  <a:round/>
                  <a:headEnd/>
                  <a:tailEnd/>
                </a:ln>
                <a:solidFill>
                  <a:srgbClr val="FF0000"/>
                </a:solidFill>
                <a:latin typeface="Times New Roman"/>
                <a:cs typeface="Times New Roman"/>
              </a:rPr>
              <a:t> </a:t>
            </a:r>
            <a:r>
              <a:rPr lang="en-US" sz="2800" b="1" kern="10" dirty="0" err="1">
                <a:ln w="12700">
                  <a:solidFill>
                    <a:srgbClr val="EAEAEA"/>
                  </a:solidFill>
                  <a:round/>
                  <a:headEnd/>
                  <a:tailEnd/>
                </a:ln>
                <a:solidFill>
                  <a:srgbClr val="FF0000"/>
                </a:solidFill>
                <a:latin typeface="Times New Roman"/>
                <a:cs typeface="Times New Roman"/>
              </a:rPr>
              <a:t>quảng</a:t>
            </a:r>
            <a:r>
              <a:rPr lang="en-US" sz="2800" b="1" kern="10" dirty="0">
                <a:ln w="12700">
                  <a:solidFill>
                    <a:srgbClr val="EAEAEA"/>
                  </a:solidFill>
                  <a:round/>
                  <a:headEnd/>
                  <a:tailEnd/>
                </a:ln>
                <a:solidFill>
                  <a:srgbClr val="FF0000"/>
                </a:solidFill>
                <a:latin typeface="Times New Roman"/>
                <a:cs typeface="Times New Roman"/>
              </a:rPr>
              <a:t> </a:t>
            </a:r>
            <a:r>
              <a:rPr lang="en-US" sz="2800" b="1" kern="10" dirty="0" err="1">
                <a:ln w="12700">
                  <a:solidFill>
                    <a:srgbClr val="EAEAEA"/>
                  </a:solidFill>
                  <a:round/>
                  <a:headEnd/>
                  <a:tailEnd/>
                </a:ln>
                <a:solidFill>
                  <a:srgbClr val="FF0000"/>
                </a:solidFill>
                <a:latin typeface="Times New Roman"/>
                <a:cs typeface="Times New Roman"/>
              </a:rPr>
              <a:t>cáo</a:t>
            </a:r>
            <a:r>
              <a:rPr lang="en-US" sz="2800" b="1" kern="10" dirty="0">
                <a:ln w="12700">
                  <a:solidFill>
                    <a:srgbClr val="EAEAEA"/>
                  </a:solidFill>
                  <a:round/>
                  <a:headEnd/>
                  <a:tailEnd/>
                </a:ln>
                <a:solidFill>
                  <a:srgbClr val="FF0000"/>
                </a:solidFill>
                <a:latin typeface="Times New Roman"/>
                <a:cs typeface="Times New Roman"/>
              </a:rPr>
              <a:t> </a:t>
            </a:r>
            <a:r>
              <a:rPr lang="en-US" sz="2800" b="1" kern="10" dirty="0" err="1">
                <a:ln w="12700">
                  <a:solidFill>
                    <a:srgbClr val="EAEAEA"/>
                  </a:solidFill>
                  <a:round/>
                  <a:headEnd/>
                  <a:tailEnd/>
                </a:ln>
                <a:solidFill>
                  <a:srgbClr val="FF0000"/>
                </a:solidFill>
                <a:latin typeface="Times New Roman"/>
                <a:cs typeface="Times New Roman"/>
              </a:rPr>
              <a:t>hoặc</a:t>
            </a:r>
            <a:r>
              <a:rPr lang="en-US" sz="2800" b="1" kern="10" dirty="0">
                <a:ln w="12700">
                  <a:solidFill>
                    <a:srgbClr val="EAEAEA"/>
                  </a:solidFill>
                  <a:round/>
                  <a:headEnd/>
                  <a:tailEnd/>
                </a:ln>
                <a:solidFill>
                  <a:srgbClr val="FF0000"/>
                </a:solidFill>
                <a:latin typeface="Times New Roman"/>
                <a:cs typeface="Times New Roman"/>
              </a:rPr>
              <a:t> </a:t>
            </a:r>
            <a:r>
              <a:rPr lang="en-US" sz="2800" b="1" kern="10" dirty="0" err="1">
                <a:ln w="12700">
                  <a:solidFill>
                    <a:srgbClr val="EAEAEA"/>
                  </a:solidFill>
                  <a:round/>
                  <a:headEnd/>
                  <a:tailEnd/>
                </a:ln>
                <a:solidFill>
                  <a:srgbClr val="FF0000"/>
                </a:solidFill>
                <a:latin typeface="Times New Roman"/>
                <a:cs typeface="Times New Roman"/>
              </a:rPr>
              <a:t>tờ</a:t>
            </a:r>
            <a:r>
              <a:rPr lang="en-US" sz="2800" b="1" kern="10" dirty="0">
                <a:ln w="12700">
                  <a:solidFill>
                    <a:srgbClr val="EAEAEA"/>
                  </a:solidFill>
                  <a:round/>
                  <a:headEnd/>
                  <a:tailEnd/>
                </a:ln>
                <a:solidFill>
                  <a:srgbClr val="FF0000"/>
                </a:solidFill>
                <a:latin typeface="Times New Roman"/>
                <a:cs typeface="Times New Roman"/>
              </a:rPr>
              <a:t> r</a:t>
            </a:r>
            <a:r>
              <a:rPr lang="vi-VN" sz="2800" b="1" kern="10" dirty="0">
                <a:ln w="12700">
                  <a:solidFill>
                    <a:srgbClr val="EAEAEA"/>
                  </a:solidFill>
                  <a:round/>
                  <a:headEnd/>
                  <a:tailEnd/>
                </a:ln>
                <a:solidFill>
                  <a:srgbClr val="FF0000"/>
                </a:solidFill>
                <a:latin typeface="Times New Roman"/>
                <a:cs typeface="Times New Roman"/>
              </a:rPr>
              <a:t>ơ</a:t>
            </a:r>
            <a:r>
              <a:rPr lang="en-US" sz="2800" b="1" kern="10" dirty="0" err="1">
                <a:ln w="12700">
                  <a:solidFill>
                    <a:srgbClr val="EAEAEA"/>
                  </a:solidFill>
                  <a:round/>
                  <a:headEnd/>
                  <a:tailEnd/>
                </a:ln>
                <a:solidFill>
                  <a:srgbClr val="FF0000"/>
                </a:solidFill>
                <a:latin typeface="Times New Roman"/>
                <a:cs typeface="Times New Roman"/>
              </a:rPr>
              <a:t>i</a:t>
            </a:r>
            <a:r>
              <a:rPr lang="en-US" sz="2800" b="1" kern="10" dirty="0">
                <a:ln w="12700">
                  <a:solidFill>
                    <a:srgbClr val="EAEAEA"/>
                  </a:solidFill>
                  <a:round/>
                  <a:headEnd/>
                  <a:tailEnd/>
                </a:ln>
                <a:solidFill>
                  <a:srgbClr val="FF0000"/>
                </a:solidFill>
                <a:latin typeface="Times New Roman"/>
                <a:cs typeface="Times New Roman"/>
              </a:rPr>
              <a:t> </a:t>
            </a:r>
            <a:r>
              <a:rPr lang="en-US" sz="2800" b="1" kern="10" dirty="0" err="1">
                <a:ln w="12700">
                  <a:solidFill>
                    <a:srgbClr val="EAEAEA"/>
                  </a:solidFill>
                  <a:round/>
                  <a:headEnd/>
                  <a:tailEnd/>
                </a:ln>
                <a:solidFill>
                  <a:srgbClr val="FF0000"/>
                </a:solidFill>
                <a:latin typeface="Times New Roman"/>
                <a:cs typeface="Times New Roman"/>
              </a:rPr>
              <a:t>về</a:t>
            </a:r>
            <a:r>
              <a:rPr lang="en-US" sz="2800" b="1" kern="10" dirty="0">
                <a:ln w="12700">
                  <a:solidFill>
                    <a:srgbClr val="EAEAEA"/>
                  </a:solidFill>
                  <a:round/>
                  <a:headEnd/>
                  <a:tailEnd/>
                </a:ln>
                <a:solidFill>
                  <a:srgbClr val="FF0000"/>
                </a:solidFill>
                <a:latin typeface="Times New Roman"/>
                <a:cs typeface="Times New Roman"/>
              </a:rPr>
              <a:t> </a:t>
            </a:r>
            <a:r>
              <a:rPr lang="en-US" sz="2800" b="1" kern="10" dirty="0" err="1">
                <a:ln w="12700">
                  <a:solidFill>
                    <a:srgbClr val="EAEAEA"/>
                  </a:solidFill>
                  <a:round/>
                  <a:headEnd/>
                  <a:tailEnd/>
                </a:ln>
                <a:solidFill>
                  <a:srgbClr val="FF0000"/>
                </a:solidFill>
                <a:latin typeface="Times New Roman"/>
                <a:cs typeface="Times New Roman"/>
              </a:rPr>
              <a:t>một</a:t>
            </a:r>
            <a:r>
              <a:rPr lang="en-US" sz="2800" b="1" kern="10" dirty="0">
                <a:ln w="12700">
                  <a:solidFill>
                    <a:srgbClr val="EAEAEA"/>
                  </a:solidFill>
                  <a:round/>
                  <a:headEnd/>
                  <a:tailEnd/>
                </a:ln>
                <a:solidFill>
                  <a:srgbClr val="FF0000"/>
                </a:solidFill>
                <a:latin typeface="Times New Roman"/>
                <a:cs typeface="Times New Roman"/>
              </a:rPr>
              <a:t> </a:t>
            </a:r>
            <a:r>
              <a:rPr lang="en-US" sz="2800" b="1" kern="10" dirty="0" err="1">
                <a:ln w="12700">
                  <a:solidFill>
                    <a:srgbClr val="EAEAEA"/>
                  </a:solidFill>
                  <a:round/>
                  <a:headEnd/>
                  <a:tailEnd/>
                </a:ln>
                <a:solidFill>
                  <a:srgbClr val="FF0000"/>
                </a:solidFill>
                <a:latin typeface="Times New Roman"/>
                <a:cs typeface="Times New Roman"/>
              </a:rPr>
              <a:t>sản</a:t>
            </a:r>
            <a:r>
              <a:rPr lang="en-US" sz="2800" b="1" kern="10" dirty="0">
                <a:ln w="12700">
                  <a:solidFill>
                    <a:srgbClr val="EAEAEA"/>
                  </a:solidFill>
                  <a:round/>
                  <a:headEnd/>
                  <a:tailEnd/>
                </a:ln>
                <a:solidFill>
                  <a:srgbClr val="FF0000"/>
                </a:solidFill>
                <a:latin typeface="Times New Roman"/>
                <a:cs typeface="Times New Roman"/>
              </a:rPr>
              <a:t> </a:t>
            </a:r>
            <a:r>
              <a:rPr lang="en-US" sz="2800" b="1" kern="10" dirty="0" err="1">
                <a:ln w="12700">
                  <a:solidFill>
                    <a:srgbClr val="EAEAEA"/>
                  </a:solidFill>
                  <a:round/>
                  <a:headEnd/>
                  <a:tailEnd/>
                </a:ln>
                <a:solidFill>
                  <a:srgbClr val="FF0000"/>
                </a:solidFill>
                <a:latin typeface="Times New Roman"/>
                <a:cs typeface="Times New Roman"/>
              </a:rPr>
              <a:t>phẩm</a:t>
            </a:r>
            <a:r>
              <a:rPr lang="en-US" sz="2800" b="1" kern="10" dirty="0">
                <a:ln w="12700">
                  <a:solidFill>
                    <a:srgbClr val="EAEAEA"/>
                  </a:solidFill>
                  <a:round/>
                  <a:headEnd/>
                  <a:tailEnd/>
                </a:ln>
                <a:solidFill>
                  <a:srgbClr val="FF0000"/>
                </a:solidFill>
                <a:latin typeface="Times New Roman"/>
                <a:cs typeface="Times New Roman"/>
              </a:rPr>
              <a:t> hay </a:t>
            </a:r>
            <a:r>
              <a:rPr lang="en-US" sz="2800" b="1" kern="10" dirty="0" err="1">
                <a:ln w="12700">
                  <a:solidFill>
                    <a:srgbClr val="EAEAEA"/>
                  </a:solidFill>
                  <a:round/>
                  <a:headEnd/>
                  <a:tailEnd/>
                </a:ln>
                <a:solidFill>
                  <a:srgbClr val="FF0000"/>
                </a:solidFill>
                <a:latin typeface="Times New Roman"/>
                <a:cs typeface="Times New Roman"/>
              </a:rPr>
              <a:t>một</a:t>
            </a:r>
            <a:r>
              <a:rPr lang="en-US" sz="2800" b="1" kern="10" dirty="0">
                <a:ln w="12700">
                  <a:solidFill>
                    <a:srgbClr val="EAEAEA"/>
                  </a:solidFill>
                  <a:round/>
                  <a:headEnd/>
                  <a:tailEnd/>
                </a:ln>
                <a:solidFill>
                  <a:srgbClr val="FF0000"/>
                </a:solidFill>
                <a:latin typeface="Times New Roman"/>
                <a:cs typeface="Times New Roman"/>
              </a:rPr>
              <a:t> </a:t>
            </a:r>
            <a:r>
              <a:rPr lang="en-US" sz="2800" b="1" kern="10" dirty="0" err="1">
                <a:ln w="12700">
                  <a:solidFill>
                    <a:srgbClr val="EAEAEA"/>
                  </a:solidFill>
                  <a:round/>
                  <a:headEnd/>
                  <a:tailEnd/>
                </a:ln>
                <a:solidFill>
                  <a:srgbClr val="FF0000"/>
                </a:solidFill>
                <a:latin typeface="Times New Roman"/>
                <a:cs typeface="Times New Roman"/>
              </a:rPr>
              <a:t>hoạt</a:t>
            </a:r>
            <a:r>
              <a:rPr lang="en-US" sz="2800" b="1" kern="10" dirty="0">
                <a:ln w="12700">
                  <a:solidFill>
                    <a:srgbClr val="EAEAEA"/>
                  </a:solidFill>
                  <a:round/>
                  <a:headEnd/>
                  <a:tailEnd/>
                </a:ln>
                <a:solidFill>
                  <a:srgbClr val="FF0000"/>
                </a:solidFill>
                <a:latin typeface="Times New Roman"/>
                <a:cs typeface="Times New Roman"/>
              </a:rPr>
              <a:t> </a:t>
            </a:r>
            <a:r>
              <a:rPr lang="en-US" sz="2800" b="1" kern="10" dirty="0" err="1">
                <a:ln w="12700">
                  <a:solidFill>
                    <a:srgbClr val="EAEAEA"/>
                  </a:solidFill>
                  <a:round/>
                  <a:headEnd/>
                  <a:tailEnd/>
                </a:ln>
                <a:solidFill>
                  <a:srgbClr val="FF0000"/>
                </a:solidFill>
                <a:latin typeface="Times New Roman"/>
                <a:cs typeface="Times New Roman"/>
              </a:rPr>
              <a:t>động</a:t>
            </a:r>
            <a:r>
              <a:rPr lang="en-US" sz="2800" b="1" kern="10" dirty="0">
                <a:ln w="12700">
                  <a:solidFill>
                    <a:srgbClr val="EAEAEA"/>
                  </a:solidFill>
                  <a:round/>
                  <a:headEnd/>
                  <a:tailEnd/>
                </a:ln>
                <a:solidFill>
                  <a:srgbClr val="FF0000"/>
                </a:solidFill>
                <a:latin typeface="Times New Roman"/>
                <a:cs typeface="Times New Roman"/>
              </a:rPr>
              <a:t>.</a:t>
            </a:r>
          </a:p>
          <a:p>
            <a:pPr algn="ctr"/>
            <a:r>
              <a:rPr lang="en-US" sz="3600" b="1" kern="10" dirty="0">
                <a:ln w="12700">
                  <a:solidFill>
                    <a:srgbClr val="EAEAEA"/>
                  </a:solidFill>
                  <a:round/>
                  <a:headEnd/>
                  <a:tailEnd/>
                </a:ln>
                <a:solidFill>
                  <a:srgbClr val="FF0000"/>
                </a:solidFill>
                <a:latin typeface="Times New Roman"/>
                <a:cs typeface="Times New Roman"/>
              </a:rPr>
              <a:t>                         </a:t>
            </a:r>
          </a:p>
        </p:txBody>
      </p:sp>
      <p:sp>
        <p:nvSpPr>
          <p:cNvPr id="2" name="TextBox 1">
            <a:extLst>
              <a:ext uri="{FF2B5EF4-FFF2-40B4-BE49-F238E27FC236}">
                <a16:creationId xmlns:a16="http://schemas.microsoft.com/office/drawing/2014/main" id="{33DA4D33-C5F3-4FE4-9C34-A31883E84913}"/>
              </a:ext>
            </a:extLst>
          </p:cNvPr>
          <p:cNvSpPr txBox="1"/>
          <p:nvPr/>
        </p:nvSpPr>
        <p:spPr>
          <a:xfrm>
            <a:off x="103283" y="1496349"/>
            <a:ext cx="8610600" cy="1477328"/>
          </a:xfrm>
          <a:prstGeom prst="rect">
            <a:avLst/>
          </a:prstGeom>
          <a:noFill/>
        </p:spPr>
        <p:txBody>
          <a:bodyPr wrap="square" rtlCol="0">
            <a:spAutoFit/>
          </a:bodyPr>
          <a:lstStyle/>
          <a:p>
            <a:pPr marL="400050" indent="-400050">
              <a:buAutoNum type="romanUcPeriod"/>
            </a:pPr>
            <a:r>
              <a:rPr lang="en-US" b="1" dirty="0">
                <a:latin typeface="Times New Roman" panose="02020603050405020304" pitchFamily="18" charset="0"/>
                <a:cs typeface="Times New Roman" panose="02020603050405020304" pitchFamily="18" charset="0"/>
              </a:rPr>
              <a:t>TRI THỨC VỀ KIỂU BÀI</a:t>
            </a:r>
          </a:p>
          <a:p>
            <a:pPr marL="285750" indent="-285750">
              <a:buFontTx/>
              <a:buChar char="-"/>
            </a:pP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cáo</a:t>
            </a:r>
            <a:endParaRPr lang="en-US" dirty="0">
              <a:latin typeface="Times New Roman" panose="02020603050405020304" pitchFamily="18" charset="0"/>
              <a:cs typeface="Times New Roman" panose="02020603050405020304" pitchFamily="18" charset="0"/>
            </a:endParaRPr>
          </a:p>
          <a:p>
            <a:pPr marL="285750" indent="-285750">
              <a:buFontTx/>
              <a:buChar char="-"/>
            </a:pPr>
            <a:r>
              <a:rPr lang="en-US" dirty="0" err="1">
                <a:latin typeface="Times New Roman" panose="02020603050405020304" pitchFamily="18" charset="0"/>
                <a:cs typeface="Times New Roman" panose="02020603050405020304" pitchFamily="18" charset="0"/>
              </a:rPr>
              <a:t>Tờ</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rơi</a:t>
            </a:r>
            <a:endParaRPr lang="en-US" dirty="0">
              <a:latin typeface="Times New Roman" panose="02020603050405020304" pitchFamily="18" charset="0"/>
              <a:cs typeface="Times New Roman" panose="02020603050405020304" pitchFamily="18" charset="0"/>
            </a:endParaRPr>
          </a:p>
          <a:p>
            <a:pPr marL="285750" indent="-285750">
              <a:buFontTx/>
              <a:buChar char="-"/>
            </a:pPr>
            <a:r>
              <a:rPr lang="en-US" dirty="0" err="1">
                <a:latin typeface="Times New Roman" panose="02020603050405020304" pitchFamily="18" charset="0"/>
                <a:cs typeface="Times New Roman" panose="02020603050405020304" pitchFamily="18" charset="0"/>
              </a:rPr>
              <a:t>Yêu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Nội</a:t>
            </a:r>
            <a:r>
              <a:rPr lang="en-US" dirty="0">
                <a:latin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s</a:t>
            </a:r>
            <a:r>
              <a:rPr lang="vi-VN" dirty="0">
                <a:latin typeface="Times New Roman" panose="02020603050405020304" pitchFamily="18" charset="0"/>
                <a:cs typeface="Times New Roman" panose="02020603050405020304" pitchFamily="18" charset="0"/>
              </a:rPr>
              <a:t>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tượng</a:t>
            </a:r>
            <a:r>
              <a:rPr lang="en-US" dirty="0">
                <a:latin typeface="Times New Roman" panose="02020603050405020304" pitchFamily="18" charset="0"/>
                <a:cs typeface="Times New Roman" panose="02020603050405020304" pitchFamily="18" charset="0"/>
              </a:rPr>
              <a:t>...</a:t>
            </a:r>
          </a:p>
          <a:p>
            <a:r>
              <a:rPr lang="en-US" b="1" dirty="0">
                <a:latin typeface="Times New Roman" panose="02020603050405020304" pitchFamily="18" charset="0"/>
                <a:cs typeface="Times New Roman" panose="02020603050405020304" pitchFamily="18" charset="0"/>
              </a:rPr>
              <a:t>II. HƯỚNG DẪN PHÂN TÍCH KIỂU VĂN BẢN </a:t>
            </a:r>
          </a:p>
        </p:txBody>
      </p:sp>
    </p:spTree>
    <p:extLst>
      <p:ext uri="{BB962C8B-B14F-4D97-AF65-F5344CB8AC3E}">
        <p14:creationId xmlns:p14="http://schemas.microsoft.com/office/powerpoint/2010/main" val="315000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Freeform 3"/>
          <p:cNvSpPr/>
          <p:nvPr/>
        </p:nvSpPr>
        <p:spPr>
          <a:xfrm>
            <a:off x="-1331517" y="3097931"/>
            <a:ext cx="3457047" cy="2514216"/>
          </a:xfrm>
          <a:custGeom>
            <a:avLst/>
            <a:gdLst/>
            <a:ahLst/>
            <a:cxnLst/>
            <a:rect l="l" t="t" r="r" b="b"/>
            <a:pathLst>
              <a:path w="6914093" h="5028432">
                <a:moveTo>
                  <a:pt x="0" y="0"/>
                </a:moveTo>
                <a:lnTo>
                  <a:pt x="6914093" y="0"/>
                </a:lnTo>
                <a:lnTo>
                  <a:pt x="6914093" y="5028431"/>
                </a:lnTo>
                <a:lnTo>
                  <a:pt x="0" y="50284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2014986" y="561907"/>
            <a:ext cx="5114029" cy="855438"/>
          </a:xfrm>
          <a:custGeom>
            <a:avLst/>
            <a:gdLst/>
            <a:ahLst/>
            <a:cxnLst/>
            <a:rect l="l" t="t" r="r" b="b"/>
            <a:pathLst>
              <a:path w="10228058" h="1710875">
                <a:moveTo>
                  <a:pt x="0" y="0"/>
                </a:moveTo>
                <a:lnTo>
                  <a:pt x="10228058" y="0"/>
                </a:lnTo>
                <a:lnTo>
                  <a:pt x="10228058" y="1710875"/>
                </a:lnTo>
                <a:lnTo>
                  <a:pt x="0" y="17108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114300" y="1670633"/>
            <a:ext cx="8954702" cy="549253"/>
          </a:xfrm>
          <a:prstGeom prst="rect">
            <a:avLst/>
          </a:prstGeom>
        </p:spPr>
        <p:txBody>
          <a:bodyPr wrap="square" lIns="0" tIns="0" rIns="0" bIns="0" rtlCol="0" anchor="t">
            <a:spAutoFit/>
          </a:bodyPr>
          <a:lstStyle/>
          <a:p>
            <a:pPr algn="ctr">
              <a:lnSpc>
                <a:spcPts val="4660"/>
              </a:lnSpc>
            </a:pPr>
            <a:r>
              <a:rPr lang="en-US" sz="3328" dirty="0">
                <a:solidFill>
                  <a:srgbClr val="01070A"/>
                </a:solidFill>
                <a:latin typeface="Carelia"/>
                <a:ea typeface="Carelia"/>
                <a:cs typeface="Carelia"/>
                <a:sym typeface="Carelia"/>
              </a:rPr>
              <a:t>Xin kính chào </a:t>
            </a:r>
            <a:r>
              <a:rPr lang="en-US" sz="3328" dirty="0" err="1">
                <a:solidFill>
                  <a:srgbClr val="01070A"/>
                </a:solidFill>
                <a:latin typeface="Carelia"/>
                <a:ea typeface="Carelia"/>
                <a:cs typeface="Carelia"/>
                <a:sym typeface="Carelia"/>
              </a:rPr>
              <a:t>quý</a:t>
            </a:r>
            <a:r>
              <a:rPr lang="en-US" sz="3328" dirty="0">
                <a:solidFill>
                  <a:srgbClr val="01070A"/>
                </a:solidFill>
                <a:latin typeface="Carelia"/>
                <a:ea typeface="Carelia"/>
                <a:cs typeface="Carelia"/>
                <a:sym typeface="Carelia"/>
              </a:rPr>
              <a:t> </a:t>
            </a:r>
            <a:r>
              <a:rPr lang="en-US" sz="3328" dirty="0" err="1">
                <a:solidFill>
                  <a:srgbClr val="01070A"/>
                </a:solidFill>
                <a:latin typeface="Carelia"/>
                <a:ea typeface="Carelia"/>
                <a:cs typeface="Carelia"/>
                <a:sym typeface="Carelia"/>
              </a:rPr>
              <a:t>thầy</a:t>
            </a:r>
            <a:r>
              <a:rPr lang="en-US" sz="3328" dirty="0">
                <a:solidFill>
                  <a:srgbClr val="01070A"/>
                </a:solidFill>
                <a:latin typeface="Carelia"/>
                <a:ea typeface="Carelia"/>
                <a:cs typeface="Carelia"/>
                <a:sym typeface="Carelia"/>
              </a:rPr>
              <a:t>, cô giáo và các bạn</a:t>
            </a:r>
          </a:p>
        </p:txBody>
      </p:sp>
      <p:sp>
        <p:nvSpPr>
          <p:cNvPr id="6" name="Freeform 6"/>
          <p:cNvSpPr/>
          <p:nvPr/>
        </p:nvSpPr>
        <p:spPr>
          <a:xfrm>
            <a:off x="6394961" y="2828798"/>
            <a:ext cx="3956695" cy="2997496"/>
          </a:xfrm>
          <a:custGeom>
            <a:avLst/>
            <a:gdLst/>
            <a:ahLst/>
            <a:cxnLst/>
            <a:rect l="l" t="t" r="r" b="b"/>
            <a:pathLst>
              <a:path w="7913390" h="5994992">
                <a:moveTo>
                  <a:pt x="0" y="0"/>
                </a:moveTo>
                <a:lnTo>
                  <a:pt x="7913390" y="0"/>
                </a:lnTo>
                <a:lnTo>
                  <a:pt x="7913390" y="5994993"/>
                </a:lnTo>
                <a:lnTo>
                  <a:pt x="0" y="59949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7654490" y="-826412"/>
            <a:ext cx="4452514" cy="2787530"/>
          </a:xfrm>
          <a:custGeom>
            <a:avLst/>
            <a:gdLst/>
            <a:ahLst/>
            <a:cxnLst/>
            <a:rect l="l" t="t" r="r" b="b"/>
            <a:pathLst>
              <a:path w="8905028" h="5575060">
                <a:moveTo>
                  <a:pt x="0" y="0"/>
                </a:moveTo>
                <a:lnTo>
                  <a:pt x="8905029" y="0"/>
                </a:lnTo>
                <a:lnTo>
                  <a:pt x="8905029" y="5575060"/>
                </a:lnTo>
                <a:lnTo>
                  <a:pt x="0" y="55750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3495846">
            <a:off x="-1964900" y="-1342847"/>
            <a:ext cx="2621870" cy="3669283"/>
          </a:xfrm>
          <a:custGeom>
            <a:avLst/>
            <a:gdLst/>
            <a:ahLst/>
            <a:cxnLst/>
            <a:rect l="l" t="t" r="r" b="b"/>
            <a:pathLst>
              <a:path w="5243739" h="7338566">
                <a:moveTo>
                  <a:pt x="0" y="0"/>
                </a:moveTo>
                <a:lnTo>
                  <a:pt x="5243739" y="0"/>
                </a:lnTo>
                <a:lnTo>
                  <a:pt x="5243739" y="7338565"/>
                </a:lnTo>
                <a:lnTo>
                  <a:pt x="0" y="73385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2606357" y="2495550"/>
            <a:ext cx="4051681" cy="2069489"/>
          </a:xfrm>
          <a:custGeom>
            <a:avLst/>
            <a:gdLst/>
            <a:ahLst/>
            <a:cxnLst/>
            <a:rect l="l" t="t" r="r" b="b"/>
            <a:pathLst>
              <a:path w="8103362" h="4138978">
                <a:moveTo>
                  <a:pt x="0" y="0"/>
                </a:moveTo>
                <a:lnTo>
                  <a:pt x="8103361" y="0"/>
                </a:lnTo>
                <a:lnTo>
                  <a:pt x="8103361" y="4138977"/>
                </a:lnTo>
                <a:lnTo>
                  <a:pt x="0" y="4138977"/>
                </a:lnTo>
                <a:lnTo>
                  <a:pt x="0" y="0"/>
                </a:lnTo>
                <a:close/>
              </a:path>
            </a:pathLst>
          </a:custGeom>
          <a:blipFill>
            <a:blip r:embed="rId13"/>
            <a:stretch>
              <a:fillRect t="-30244"/>
            </a:stretch>
          </a:blipFill>
        </p:spPr>
      </p:sp>
      <p:sp>
        <p:nvSpPr>
          <p:cNvPr id="10" name="TextBox 10"/>
          <p:cNvSpPr txBox="1"/>
          <p:nvPr/>
        </p:nvSpPr>
        <p:spPr>
          <a:xfrm>
            <a:off x="2606357" y="655302"/>
            <a:ext cx="4037698" cy="726224"/>
          </a:xfrm>
          <a:prstGeom prst="rect">
            <a:avLst/>
          </a:prstGeom>
        </p:spPr>
        <p:txBody>
          <a:bodyPr lIns="0" tIns="0" rIns="0" bIns="0" rtlCol="0" anchor="t">
            <a:spAutoFit/>
          </a:bodyPr>
          <a:lstStyle/>
          <a:p>
            <a:pPr algn="ctr">
              <a:lnSpc>
                <a:spcPts val="6229"/>
              </a:lnSpc>
            </a:pPr>
            <a:r>
              <a:rPr lang="en-US" sz="4449" dirty="0">
                <a:solidFill>
                  <a:srgbClr val="01070A"/>
                </a:solidFill>
                <a:latin typeface="Carelia"/>
                <a:ea typeface="Carelia"/>
                <a:cs typeface="Carelia"/>
                <a:sym typeface="Carelia"/>
              </a:rPr>
              <a:t>NHÓM 1</a:t>
            </a:r>
          </a:p>
        </p:txBody>
      </p:sp>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0" y="0"/>
            <a:ext cx="9200009" cy="5228376"/>
            <a:chOff x="0" y="-47625"/>
            <a:chExt cx="4274726" cy="3273291"/>
          </a:xfrm>
        </p:grpSpPr>
        <p:sp>
          <p:nvSpPr>
            <p:cNvPr id="4" name="Freeform 4"/>
            <p:cNvSpPr/>
            <p:nvPr/>
          </p:nvSpPr>
          <p:spPr>
            <a:xfrm>
              <a:off x="0" y="-47625"/>
              <a:ext cx="4274726" cy="3273291"/>
            </a:xfrm>
            <a:custGeom>
              <a:avLst/>
              <a:gdLst/>
              <a:ahLst/>
              <a:cxnLst/>
              <a:rect l="l" t="t" r="r" b="b"/>
              <a:pathLst>
                <a:path w="4274726" h="3225666">
                  <a:moveTo>
                    <a:pt x="0" y="0"/>
                  </a:moveTo>
                  <a:lnTo>
                    <a:pt x="4274726" y="0"/>
                  </a:lnTo>
                  <a:lnTo>
                    <a:pt x="4274726" y="3225666"/>
                  </a:lnTo>
                  <a:lnTo>
                    <a:pt x="0" y="3225666"/>
                  </a:lnTo>
                  <a:close/>
                </a:path>
              </a:pathLst>
            </a:custGeom>
            <a:solidFill>
              <a:srgbClr val="FFFFFF"/>
            </a:solidFill>
            <a:ln w="38100" cap="sq">
              <a:solidFill>
                <a:srgbClr val="000000"/>
              </a:solidFill>
              <a:prstDash val="solid"/>
              <a:miter/>
            </a:ln>
          </p:spPr>
        </p:sp>
        <p:sp>
          <p:nvSpPr>
            <p:cNvPr id="5" name="TextBox 5"/>
            <p:cNvSpPr txBox="1"/>
            <p:nvPr/>
          </p:nvSpPr>
          <p:spPr>
            <a:xfrm>
              <a:off x="0" y="-47625"/>
              <a:ext cx="4274726" cy="3273291"/>
            </a:xfrm>
            <a:prstGeom prst="rect">
              <a:avLst/>
            </a:prstGeom>
          </p:spPr>
          <p:txBody>
            <a:bodyPr lIns="25400" tIns="25400" rIns="25400" bIns="25400" rtlCol="0" anchor="ctr"/>
            <a:lstStyle/>
            <a:p>
              <a:pPr algn="ctr">
                <a:lnSpc>
                  <a:spcPts val="1605"/>
                </a:lnSpc>
              </a:pPr>
              <a:endParaRPr sz="900"/>
            </a:p>
          </p:txBody>
        </p:sp>
      </p:grpSp>
      <p:sp>
        <p:nvSpPr>
          <p:cNvPr id="8" name="Freeform 8"/>
          <p:cNvSpPr/>
          <p:nvPr/>
        </p:nvSpPr>
        <p:spPr>
          <a:xfrm>
            <a:off x="7031994" y="836020"/>
            <a:ext cx="2093767" cy="2886366"/>
          </a:xfrm>
          <a:custGeom>
            <a:avLst/>
            <a:gdLst/>
            <a:ahLst/>
            <a:cxnLst/>
            <a:rect l="l" t="t" r="r" b="b"/>
            <a:pathLst>
              <a:path w="4622851" h="6545629">
                <a:moveTo>
                  <a:pt x="0" y="0"/>
                </a:moveTo>
                <a:lnTo>
                  <a:pt x="4622851" y="0"/>
                </a:lnTo>
                <a:lnTo>
                  <a:pt x="4622851" y="6545629"/>
                </a:lnTo>
                <a:lnTo>
                  <a:pt x="0" y="6545629"/>
                </a:lnTo>
                <a:lnTo>
                  <a:pt x="0" y="0"/>
                </a:lnTo>
                <a:close/>
              </a:path>
            </a:pathLst>
          </a:custGeom>
          <a:blipFill>
            <a:blip r:embed="rId3"/>
            <a:stretch>
              <a:fillRect/>
            </a:stretch>
          </a:blipFill>
        </p:spPr>
      </p:sp>
      <p:sp>
        <p:nvSpPr>
          <p:cNvPr id="9" name="TextBox 9"/>
          <p:cNvSpPr txBox="1"/>
          <p:nvPr/>
        </p:nvSpPr>
        <p:spPr>
          <a:xfrm>
            <a:off x="-1143000" y="895350"/>
            <a:ext cx="5587521" cy="523605"/>
          </a:xfrm>
          <a:prstGeom prst="rect">
            <a:avLst/>
          </a:prstGeom>
        </p:spPr>
        <p:txBody>
          <a:bodyPr wrap="square" lIns="0" tIns="0" rIns="0" bIns="0" rtlCol="0" anchor="t">
            <a:spAutoFit/>
          </a:bodyPr>
          <a:lstStyle/>
          <a:p>
            <a:pPr algn="ctr">
              <a:lnSpc>
                <a:spcPts val="4567"/>
              </a:lnSpc>
              <a:spcBef>
                <a:spcPct val="0"/>
              </a:spcBef>
            </a:pPr>
            <a:r>
              <a:rPr lang="en-US" sz="2700" b="1" dirty="0">
                <a:solidFill>
                  <a:srgbClr val="00B050"/>
                </a:solidFill>
                <a:latin typeface="Times New Roman" panose="02020603050405020304" pitchFamily="18" charset="0"/>
                <a:ea typeface="Carelia"/>
                <a:cs typeface="Times New Roman" panose="02020603050405020304" pitchFamily="18" charset="0"/>
                <a:sym typeface="Carelia"/>
              </a:rPr>
              <a:t>Nội dung trình bày</a:t>
            </a:r>
          </a:p>
        </p:txBody>
      </p:sp>
      <p:sp>
        <p:nvSpPr>
          <p:cNvPr id="10" name="TextBox 10"/>
          <p:cNvSpPr txBox="1"/>
          <p:nvPr/>
        </p:nvSpPr>
        <p:spPr>
          <a:xfrm>
            <a:off x="-381000" y="1420907"/>
            <a:ext cx="4495800" cy="423193"/>
          </a:xfrm>
          <a:prstGeom prst="rect">
            <a:avLst/>
          </a:prstGeom>
        </p:spPr>
        <p:txBody>
          <a:bodyPr wrap="square" lIns="0" tIns="0" rIns="0" bIns="0" rtlCol="0" anchor="t">
            <a:spAutoFit/>
          </a:bodyPr>
          <a:lstStyle/>
          <a:p>
            <a:pPr>
              <a:lnSpc>
                <a:spcPts val="3292"/>
              </a:lnSpc>
            </a:pPr>
            <a:r>
              <a:rPr lang="en-US" sz="3000" dirty="0">
                <a:solidFill>
                  <a:srgbClr val="01070A"/>
                </a:solidFill>
                <a:latin typeface="Times New Roman" panose="02020603050405020304" pitchFamily="18" charset="0"/>
                <a:ea typeface="Saira"/>
                <a:cs typeface="Times New Roman" panose="02020603050405020304" pitchFamily="18" charset="0"/>
                <a:sym typeface="Saira"/>
              </a:rPr>
              <a:t>       </a:t>
            </a:r>
            <a:r>
              <a:rPr lang="en-US" sz="2400" dirty="0">
                <a:solidFill>
                  <a:srgbClr val="01070A"/>
                </a:solidFill>
                <a:latin typeface="Times New Roman" panose="02020603050405020304" pitchFamily="18" charset="0"/>
                <a:ea typeface="Saira"/>
                <a:cs typeface="Times New Roman" panose="02020603050405020304" pitchFamily="18" charset="0"/>
                <a:sym typeface="Saira"/>
              </a:rPr>
              <a:t>I. Tri </a:t>
            </a:r>
            <a:r>
              <a:rPr lang="en-US" sz="2400" dirty="0" err="1">
                <a:solidFill>
                  <a:srgbClr val="01070A"/>
                </a:solidFill>
                <a:latin typeface="Times New Roman" panose="02020603050405020304" pitchFamily="18" charset="0"/>
                <a:ea typeface="Saira"/>
                <a:cs typeface="Times New Roman" panose="02020603050405020304" pitchFamily="18" charset="0"/>
                <a:sym typeface="Saira"/>
              </a:rPr>
              <a:t>thức</a:t>
            </a:r>
            <a:r>
              <a:rPr lang="en-US" sz="2400" dirty="0">
                <a:solidFill>
                  <a:srgbClr val="01070A"/>
                </a:solidFill>
                <a:latin typeface="Times New Roman" panose="02020603050405020304" pitchFamily="18" charset="0"/>
                <a:ea typeface="Saira"/>
                <a:cs typeface="Times New Roman" panose="02020603050405020304" pitchFamily="18" charset="0"/>
                <a:sym typeface="Saira"/>
              </a:rPr>
              <a:t> </a:t>
            </a:r>
            <a:r>
              <a:rPr lang="en-US" sz="2400" dirty="0" err="1">
                <a:solidFill>
                  <a:srgbClr val="01070A"/>
                </a:solidFill>
                <a:latin typeface="Times New Roman" panose="02020603050405020304" pitchFamily="18" charset="0"/>
                <a:ea typeface="Saira"/>
                <a:cs typeface="Times New Roman" panose="02020603050405020304" pitchFamily="18" charset="0"/>
                <a:sym typeface="Saira"/>
              </a:rPr>
              <a:t>về</a:t>
            </a:r>
            <a:r>
              <a:rPr lang="en-US" sz="2400" dirty="0">
                <a:solidFill>
                  <a:srgbClr val="01070A"/>
                </a:solidFill>
                <a:latin typeface="Times New Roman" panose="02020603050405020304" pitchFamily="18" charset="0"/>
                <a:ea typeface="Saira"/>
                <a:cs typeface="Times New Roman" panose="02020603050405020304" pitchFamily="18" charset="0"/>
                <a:sym typeface="Saira"/>
              </a:rPr>
              <a:t> </a:t>
            </a:r>
            <a:r>
              <a:rPr lang="en-US" sz="2400" dirty="0" err="1">
                <a:solidFill>
                  <a:srgbClr val="01070A"/>
                </a:solidFill>
                <a:latin typeface="Times New Roman" panose="02020603050405020304" pitchFamily="18" charset="0"/>
                <a:ea typeface="Saira"/>
                <a:cs typeface="Times New Roman" panose="02020603050405020304" pitchFamily="18" charset="0"/>
                <a:sym typeface="Saira"/>
              </a:rPr>
              <a:t>kiểu</a:t>
            </a:r>
            <a:r>
              <a:rPr lang="en-US" sz="2400" dirty="0">
                <a:solidFill>
                  <a:srgbClr val="01070A"/>
                </a:solidFill>
                <a:latin typeface="Times New Roman" panose="02020603050405020304" pitchFamily="18" charset="0"/>
                <a:ea typeface="Saira"/>
                <a:cs typeface="Times New Roman" panose="02020603050405020304" pitchFamily="18" charset="0"/>
                <a:sym typeface="Saira"/>
              </a:rPr>
              <a:t> </a:t>
            </a:r>
            <a:r>
              <a:rPr lang="en-US" sz="2400" dirty="0" err="1">
                <a:solidFill>
                  <a:srgbClr val="01070A"/>
                </a:solidFill>
                <a:latin typeface="Times New Roman" panose="02020603050405020304" pitchFamily="18" charset="0"/>
                <a:ea typeface="Saira"/>
                <a:cs typeface="Times New Roman" panose="02020603050405020304" pitchFamily="18" charset="0"/>
                <a:sym typeface="Saira"/>
              </a:rPr>
              <a:t>bài</a:t>
            </a:r>
            <a:endParaRPr lang="en-US" sz="2351" dirty="0">
              <a:solidFill>
                <a:srgbClr val="01070A"/>
              </a:solidFill>
              <a:latin typeface="Saira"/>
              <a:ea typeface="Saira"/>
              <a:cs typeface="Saira"/>
              <a:sym typeface="Saira"/>
            </a:endParaRPr>
          </a:p>
        </p:txBody>
      </p:sp>
      <p:sp>
        <p:nvSpPr>
          <p:cNvPr id="11" name="TextBox 11"/>
          <p:cNvSpPr txBox="1"/>
          <p:nvPr/>
        </p:nvSpPr>
        <p:spPr>
          <a:xfrm>
            <a:off x="216479" y="1847850"/>
            <a:ext cx="5124001" cy="389530"/>
          </a:xfrm>
          <a:prstGeom prst="rect">
            <a:avLst/>
          </a:prstGeom>
        </p:spPr>
        <p:txBody>
          <a:bodyPr wrap="square" lIns="0" tIns="0" rIns="0" bIns="0" rtlCol="0" anchor="t">
            <a:spAutoFit/>
          </a:bodyPr>
          <a:lstStyle/>
          <a:p>
            <a:pPr>
              <a:lnSpc>
                <a:spcPts val="3292"/>
              </a:lnSpc>
            </a:pPr>
            <a:r>
              <a:rPr lang="en-US" sz="2400" dirty="0">
                <a:solidFill>
                  <a:srgbClr val="01070A"/>
                </a:solidFill>
                <a:latin typeface="Times New Roman" panose="02020603050405020304" pitchFamily="18" charset="0"/>
                <a:ea typeface="Saira"/>
                <a:cs typeface="Times New Roman" panose="02020603050405020304" pitchFamily="18" charset="0"/>
                <a:sym typeface="Saira"/>
              </a:rPr>
              <a:t>II. Hướng dẫn phân tích kiểu văn bản</a:t>
            </a:r>
          </a:p>
        </p:txBody>
      </p:sp>
      <p:sp>
        <p:nvSpPr>
          <p:cNvPr id="12" name="TextBox 11"/>
          <p:cNvSpPr txBox="1"/>
          <p:nvPr/>
        </p:nvSpPr>
        <p:spPr>
          <a:xfrm>
            <a:off x="587788" y="112745"/>
            <a:ext cx="8060913" cy="769441"/>
          </a:xfrm>
          <a:prstGeom prst="rect">
            <a:avLst/>
          </a:prstGeom>
          <a:noFill/>
        </p:spPr>
        <p:txBody>
          <a:bodyPr wrap="square" rtlCol="0">
            <a:spAutoFit/>
          </a:bodyPr>
          <a:lstStyle/>
          <a:p>
            <a:pPr algn="ctr"/>
            <a:r>
              <a:rPr lang="en-US" sz="2200" b="1" dirty="0">
                <a:solidFill>
                  <a:srgbClr val="FF0000"/>
                </a:solidFill>
                <a:latin typeface="Times New Roman" panose="02020603050405020304" pitchFamily="18" charset="0"/>
                <a:cs typeface="Times New Roman" panose="02020603050405020304" pitchFamily="18" charset="0"/>
              </a:rPr>
              <a:t>VIẾT VĂN BẢN QUẢNG CÁO HOẶC TỜ RƠI </a:t>
            </a:r>
          </a:p>
          <a:p>
            <a:pPr algn="ctr"/>
            <a:r>
              <a:rPr lang="en-US" sz="2200" b="1" dirty="0">
                <a:solidFill>
                  <a:srgbClr val="FF0000"/>
                </a:solidFill>
                <a:latin typeface="Times New Roman" panose="02020603050405020304" pitchFamily="18" charset="0"/>
                <a:cs typeface="Times New Roman" panose="02020603050405020304" pitchFamily="18" charset="0"/>
              </a:rPr>
              <a:t>VỀ MỘT SẢN PHẨM HAY HOẠT ĐỘNG</a:t>
            </a:r>
          </a:p>
        </p:txBody>
      </p:sp>
      <p:pic>
        <p:nvPicPr>
          <p:cNvPr id="13" name="Picture 12">
            <a:extLst>
              <a:ext uri="{FF2B5EF4-FFF2-40B4-BE49-F238E27FC236}">
                <a16:creationId xmlns:a16="http://schemas.microsoft.com/office/drawing/2014/main" id="{A616E1F8-5434-4CF7-9D0E-3F5A30EB5570}"/>
              </a:ext>
            </a:extLst>
          </p:cNvPr>
          <p:cNvPicPr>
            <a:picLocks noChangeAspect="1"/>
          </p:cNvPicPr>
          <p:nvPr/>
        </p:nvPicPr>
        <p:blipFill>
          <a:blip r:embed="rId4"/>
          <a:stretch>
            <a:fillRect/>
          </a:stretch>
        </p:blipFill>
        <p:spPr>
          <a:xfrm rot="20288017">
            <a:off x="4926437" y="1976847"/>
            <a:ext cx="2209995" cy="29552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par>
                                <p:cTn id="11" presetID="6"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0" y="0"/>
            <a:ext cx="9144000" cy="51435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0"/>
              </a:srgbClr>
            </a:solidFill>
            <a:ln w="657225" cap="sq">
              <a:solidFill>
                <a:srgbClr val="1E3F48"/>
              </a:solidFill>
              <a:prstDash val="solid"/>
              <a:miter/>
            </a:ln>
          </p:spPr>
        </p:sp>
        <p:sp>
          <p:nvSpPr>
            <p:cNvPr id="5" name="TextBox 5"/>
            <p:cNvSpPr txBox="1"/>
            <p:nvPr/>
          </p:nvSpPr>
          <p:spPr>
            <a:xfrm>
              <a:off x="0" y="-47625"/>
              <a:ext cx="4816593" cy="2756958"/>
            </a:xfrm>
            <a:prstGeom prst="rect">
              <a:avLst/>
            </a:prstGeom>
          </p:spPr>
          <p:txBody>
            <a:bodyPr lIns="25400" tIns="25400" rIns="25400" bIns="25400" rtlCol="0" anchor="ctr"/>
            <a:lstStyle/>
            <a:p>
              <a:pPr algn="ctr">
                <a:lnSpc>
                  <a:spcPts val="1605"/>
                </a:lnSpc>
              </a:pPr>
              <a:endParaRPr sz="900"/>
            </a:p>
          </p:txBody>
        </p:sp>
      </p:grpSp>
      <p:sp>
        <p:nvSpPr>
          <p:cNvPr id="9" name="TextBox 8"/>
          <p:cNvSpPr txBox="1"/>
          <p:nvPr/>
        </p:nvSpPr>
        <p:spPr>
          <a:xfrm>
            <a:off x="2937096" y="616119"/>
            <a:ext cx="3552063" cy="553998"/>
          </a:xfrm>
          <a:prstGeom prst="rect">
            <a:avLst/>
          </a:prstGeom>
          <a:noFill/>
        </p:spPr>
        <p:txBody>
          <a:bodyPr wrap="none" rtlCol="0">
            <a:spAutoFit/>
          </a:bodyPr>
          <a:lstStyle/>
          <a:p>
            <a:r>
              <a:rPr lang="en-US" sz="3000" b="1" dirty="0">
                <a:solidFill>
                  <a:srgbClr val="00B050"/>
                </a:solidFill>
                <a:latin typeface="Times New Roman" panose="02020603050405020304" pitchFamily="18" charset="0"/>
                <a:cs typeface="Times New Roman" panose="02020603050405020304" pitchFamily="18" charset="0"/>
              </a:rPr>
              <a:t>AI LÀ TRIỆU PHÚ </a:t>
            </a:r>
          </a:p>
        </p:txBody>
      </p:sp>
      <p:sp>
        <p:nvSpPr>
          <p:cNvPr id="10" name="TextBox 9"/>
          <p:cNvSpPr txBox="1"/>
          <p:nvPr/>
        </p:nvSpPr>
        <p:spPr>
          <a:xfrm>
            <a:off x="571500" y="2876550"/>
            <a:ext cx="8343900" cy="1446550"/>
          </a:xfrm>
          <a:prstGeom prst="rect">
            <a:avLst/>
          </a:prstGeom>
          <a:noFill/>
        </p:spPr>
        <p:txBody>
          <a:bodyPr wrap="square" rtlCol="0">
            <a:spAutoFit/>
          </a:bodyPr>
          <a:lstStyle/>
          <a:p>
            <a:r>
              <a:rPr lang="en-US" sz="2200" b="1" dirty="0" err="1">
                <a:solidFill>
                  <a:srgbClr val="FF0000"/>
                </a:solidFill>
                <a:latin typeface="Times New Roman" panose="02020603050405020304" pitchFamily="18" charset="0"/>
                <a:cs typeface="Times New Roman" panose="02020603050405020304" pitchFamily="18" charset="0"/>
              </a:rPr>
              <a:t>Luật</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chơi</a:t>
            </a:r>
            <a:r>
              <a:rPr lang="en-US" sz="2200" b="1" dirty="0">
                <a:solidFill>
                  <a:srgbClr val="FF0000"/>
                </a:solidFill>
                <a:latin typeface="Times New Roman" panose="02020603050405020304" pitchFamily="18" charset="0"/>
                <a:cs typeface="Times New Roman" panose="02020603050405020304" pitchFamily="18" charset="0"/>
              </a:rPr>
              <a:t>:</a:t>
            </a:r>
          </a:p>
          <a:p>
            <a:pPr marL="142875" indent="-142875">
              <a:buFontTx/>
              <a:buChar char="-"/>
            </a:pP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bạn lần lượt </a:t>
            </a:r>
            <a:r>
              <a:rPr lang="en-US" sz="2200" dirty="0" err="1">
                <a:latin typeface="Times New Roman" panose="02020603050405020304" pitchFamily="18" charset="0"/>
                <a:cs typeface="Times New Roman" panose="02020603050405020304" pitchFamily="18" charset="0"/>
              </a:rPr>
              <a:t>đọc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trả </a:t>
            </a:r>
            <a:r>
              <a:rPr lang="en-US" sz="2200" dirty="0" err="1">
                <a:latin typeface="Times New Roman" panose="02020603050405020304" pitchFamily="18" charset="0"/>
                <a:cs typeface="Times New Roman" panose="02020603050405020304" pitchFamily="18" charset="0"/>
              </a:rPr>
              <a:t>lời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 ( </a:t>
            </a:r>
            <a:r>
              <a:rPr lang="en-US" sz="2200" dirty="0" err="1">
                <a:latin typeface="Times New Roman" panose="02020603050405020304" pitchFamily="18" charset="0"/>
                <a:cs typeface="Times New Roman" panose="02020603050405020304" pitchFamily="18" charset="0"/>
              </a:rPr>
              <a:t>gồm</a:t>
            </a:r>
            <a:r>
              <a:rPr lang="en-US" sz="2200" dirty="0">
                <a:latin typeface="Times New Roman" panose="02020603050405020304" pitchFamily="18" charset="0"/>
                <a:cs typeface="Times New Roman" panose="02020603050405020304" pitchFamily="18" charset="0"/>
              </a:rPr>
              <a:t> 2 trắc nghiệm và 2 câu trả </a:t>
            </a:r>
            <a:r>
              <a:rPr lang="en-US" sz="2200" dirty="0" err="1">
                <a:latin typeface="Times New Roman" panose="02020603050405020304" pitchFamily="18" charset="0"/>
                <a:cs typeface="Times New Roman" panose="02020603050405020304" pitchFamily="18" charset="0"/>
              </a:rPr>
              <a:t>lời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ngắn</a:t>
            </a:r>
            <a:r>
              <a:rPr lang="en-US" sz="2200" dirty="0">
                <a:latin typeface="Times New Roman" panose="02020603050405020304" pitchFamily="18" charset="0"/>
                <a:cs typeface="Times New Roman" panose="02020603050405020304" pitchFamily="18" charset="0"/>
              </a:rPr>
              <a:t>)</a:t>
            </a:r>
          </a:p>
          <a:p>
            <a:pPr marL="142875" indent="-142875">
              <a:buFontTx/>
              <a:buChar char="-"/>
            </a:pPr>
            <a:r>
              <a:rPr lang="en-US" sz="2200" dirty="0">
                <a:latin typeface="Times New Roman" panose="02020603050405020304" pitchFamily="18" charset="0"/>
                <a:cs typeface="Times New Roman" panose="02020603050405020304" pitchFamily="18" charset="0"/>
              </a:rPr>
              <a:t>Bạn nào trả lời đúng sẽ nhận được một phần quà nhỏ của nhóm.</a:t>
            </a:r>
          </a:p>
        </p:txBody>
      </p:sp>
      <p:pic>
        <p:nvPicPr>
          <p:cNvPr id="11" name="Picture 10">
            <a:extLst>
              <a:ext uri="{FF2B5EF4-FFF2-40B4-BE49-F238E27FC236}">
                <a16:creationId xmlns:a16="http://schemas.microsoft.com/office/drawing/2014/main" id="{2AB8A841-494C-4C05-B559-B83B93E270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913" y="1059280"/>
            <a:ext cx="2160171" cy="2045871"/>
          </a:xfrm>
          <a:prstGeom prst="rect">
            <a:avLst/>
          </a:prstGeom>
        </p:spPr>
      </p:pic>
      <p:sp>
        <p:nvSpPr>
          <p:cNvPr id="12" name="TextBox 10">
            <a:extLst>
              <a:ext uri="{FF2B5EF4-FFF2-40B4-BE49-F238E27FC236}">
                <a16:creationId xmlns:a16="http://schemas.microsoft.com/office/drawing/2014/main" id="{8F0D0536-5500-412B-803E-9C673BF6E968}"/>
              </a:ext>
            </a:extLst>
          </p:cNvPr>
          <p:cNvSpPr txBox="1"/>
          <p:nvPr/>
        </p:nvSpPr>
        <p:spPr>
          <a:xfrm>
            <a:off x="-304800" y="361950"/>
            <a:ext cx="3965034" cy="423193"/>
          </a:xfrm>
          <a:prstGeom prst="rect">
            <a:avLst/>
          </a:prstGeom>
        </p:spPr>
        <p:txBody>
          <a:bodyPr wrap="square" lIns="0" tIns="0" rIns="0" bIns="0" rtlCol="0" anchor="t">
            <a:spAutoFit/>
          </a:bodyPr>
          <a:lstStyle/>
          <a:p>
            <a:pPr>
              <a:lnSpc>
                <a:spcPts val="3292"/>
              </a:lnSpc>
            </a:pPr>
            <a:r>
              <a:rPr lang="en-US" sz="3000" dirty="0">
                <a:solidFill>
                  <a:srgbClr val="01070A"/>
                </a:solidFill>
                <a:latin typeface="Times New Roman" panose="02020603050405020304" pitchFamily="18" charset="0"/>
                <a:ea typeface="Saira"/>
                <a:cs typeface="Times New Roman" panose="02020603050405020304" pitchFamily="18" charset="0"/>
                <a:sym typeface="Saira"/>
              </a:rPr>
              <a:t>       </a:t>
            </a:r>
            <a:r>
              <a:rPr lang="en-US" sz="2400" b="1" dirty="0">
                <a:solidFill>
                  <a:srgbClr val="FF0000"/>
                </a:solidFill>
                <a:latin typeface="Times New Roman" panose="02020603050405020304" pitchFamily="18" charset="0"/>
                <a:ea typeface="Saira"/>
                <a:cs typeface="Times New Roman" panose="02020603050405020304" pitchFamily="18" charset="0"/>
                <a:sym typeface="Saira"/>
              </a:rPr>
              <a:t>I. Tri </a:t>
            </a:r>
            <a:r>
              <a:rPr lang="en-US" sz="2400" b="1" dirty="0" err="1">
                <a:solidFill>
                  <a:srgbClr val="FF0000"/>
                </a:solidFill>
                <a:latin typeface="Times New Roman" panose="02020603050405020304" pitchFamily="18" charset="0"/>
                <a:ea typeface="Saira"/>
                <a:cs typeface="Times New Roman" panose="02020603050405020304" pitchFamily="18" charset="0"/>
                <a:sym typeface="Saira"/>
              </a:rPr>
              <a:t>thức</a:t>
            </a:r>
            <a:r>
              <a:rPr lang="en-US" sz="2400" b="1" dirty="0">
                <a:solidFill>
                  <a:srgbClr val="FF0000"/>
                </a:solidFill>
                <a:latin typeface="Times New Roman" panose="02020603050405020304" pitchFamily="18" charset="0"/>
                <a:ea typeface="Saira"/>
                <a:cs typeface="Times New Roman" panose="02020603050405020304" pitchFamily="18" charset="0"/>
                <a:sym typeface="Saira"/>
              </a:rPr>
              <a:t> </a:t>
            </a:r>
            <a:r>
              <a:rPr lang="en-US" sz="2400" b="1" dirty="0" err="1">
                <a:solidFill>
                  <a:srgbClr val="FF0000"/>
                </a:solidFill>
                <a:latin typeface="Times New Roman" panose="02020603050405020304" pitchFamily="18" charset="0"/>
                <a:ea typeface="Saira"/>
                <a:cs typeface="Times New Roman" panose="02020603050405020304" pitchFamily="18" charset="0"/>
                <a:sym typeface="Saira"/>
              </a:rPr>
              <a:t>về</a:t>
            </a:r>
            <a:r>
              <a:rPr lang="en-US" sz="2400" b="1" dirty="0">
                <a:solidFill>
                  <a:srgbClr val="FF0000"/>
                </a:solidFill>
                <a:latin typeface="Times New Roman" panose="02020603050405020304" pitchFamily="18" charset="0"/>
                <a:ea typeface="Saira"/>
                <a:cs typeface="Times New Roman" panose="02020603050405020304" pitchFamily="18" charset="0"/>
                <a:sym typeface="Saira"/>
              </a:rPr>
              <a:t> </a:t>
            </a:r>
            <a:r>
              <a:rPr lang="en-US" sz="2400" b="1" dirty="0" err="1">
                <a:solidFill>
                  <a:srgbClr val="FF0000"/>
                </a:solidFill>
                <a:latin typeface="Times New Roman" panose="02020603050405020304" pitchFamily="18" charset="0"/>
                <a:ea typeface="Saira"/>
                <a:cs typeface="Times New Roman" panose="02020603050405020304" pitchFamily="18" charset="0"/>
                <a:sym typeface="Saira"/>
              </a:rPr>
              <a:t>kiểu</a:t>
            </a:r>
            <a:r>
              <a:rPr lang="en-US" sz="2400" b="1" dirty="0">
                <a:solidFill>
                  <a:srgbClr val="FF0000"/>
                </a:solidFill>
                <a:latin typeface="Times New Roman" panose="02020603050405020304" pitchFamily="18" charset="0"/>
                <a:ea typeface="Saira"/>
                <a:cs typeface="Times New Roman" panose="02020603050405020304" pitchFamily="18" charset="0"/>
                <a:sym typeface="Saira"/>
              </a:rPr>
              <a:t> </a:t>
            </a:r>
            <a:r>
              <a:rPr lang="en-US" sz="2400" b="1" dirty="0" err="1">
                <a:solidFill>
                  <a:srgbClr val="FF0000"/>
                </a:solidFill>
                <a:latin typeface="Times New Roman" panose="02020603050405020304" pitchFamily="18" charset="0"/>
                <a:ea typeface="Saira"/>
                <a:cs typeface="Times New Roman" panose="02020603050405020304" pitchFamily="18" charset="0"/>
                <a:sym typeface="Saira"/>
              </a:rPr>
              <a:t>bài</a:t>
            </a:r>
            <a:endParaRPr lang="en-US" sz="2351" b="1" dirty="0">
              <a:solidFill>
                <a:srgbClr val="FF0000"/>
              </a:solidFill>
              <a:latin typeface="Saira"/>
              <a:ea typeface="Saira"/>
              <a:cs typeface="Saira"/>
              <a:sym typeface="Saira"/>
            </a:endParaRPr>
          </a:p>
        </p:txBody>
      </p:sp>
    </p:spTree>
    <p:extLst>
      <p:ext uri="{BB962C8B-B14F-4D97-AF65-F5344CB8AC3E}">
        <p14:creationId xmlns:p14="http://schemas.microsoft.com/office/powerpoint/2010/main" val="34564157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2548</TotalTime>
  <Words>1942</Words>
  <Application>Microsoft Office PowerPoint</Application>
  <PresentationFormat>On-screen Show (16:9)</PresentationFormat>
  <Paragraphs>164</Paragraphs>
  <Slides>32</Slides>
  <Notes>3</Notes>
  <HiddenSlides>0</HiddenSlides>
  <MMClips>13</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32</vt:i4>
      </vt:variant>
    </vt:vector>
  </HeadingPairs>
  <TitlesOfParts>
    <vt:vector size="45" baseType="lpstr">
      <vt:lpstr>Arial</vt:lpstr>
      <vt:lpstr>Calibri</vt:lpstr>
      <vt:lpstr>Calibri Light</vt:lpstr>
      <vt:lpstr>Carelia</vt:lpstr>
      <vt:lpstr>Chonburi</vt:lpstr>
      <vt:lpstr>Dosis Bold</vt:lpstr>
      <vt:lpstr>Open Sans Bold</vt:lpstr>
      <vt:lpstr>Saira</vt:lpstr>
      <vt:lpstr>Tahoma</vt:lpstr>
      <vt:lpstr>Times New Roman</vt:lpstr>
      <vt:lpstr>字魂59号-创粗黑</vt:lpstr>
      <vt:lpstr>Office Theme</vt:lpstr>
      <vt:lpstr>3_Office Theme</vt:lpstr>
      <vt:lpstr>PowerPoint Presentation</vt:lpstr>
      <vt:lpstr>HỢP ĐỒNG HỌC TẬP VÀ THANH LÍ HỢP ĐỒNG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ĐÁNH GIÁ VIỆC THỰC HIỆN HỢP ĐỒNG</vt:lpstr>
      <vt:lpstr>Hướng dẫn học tập Tri thức tiếng Việt: Câu rút gọn, câu đặc biệt Đặc điểm và chức năng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MyPC</dc:creator>
  <cp:lastModifiedBy>MyPC</cp:lastModifiedBy>
  <cp:revision>493</cp:revision>
  <dcterms:created xsi:type="dcterms:W3CDTF">2024-03-15T19:59:30Z</dcterms:created>
  <dcterms:modified xsi:type="dcterms:W3CDTF">2025-02-20T00:56:27Z</dcterms:modified>
</cp:coreProperties>
</file>