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x-wav"/>
  <Override PartName="/ppt/media/audio3.wav" ContentType="audio/x-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d4d25a5fa8ad436f"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1"/>
  </p:notesMasterIdLst>
  <p:sldIdLst>
    <p:sldId id="464" r:id="rId3"/>
    <p:sldId id="348" r:id="rId4"/>
    <p:sldId id="365" r:id="rId5"/>
    <p:sldId id="366" r:id="rId6"/>
    <p:sldId id="432" r:id="rId7"/>
    <p:sldId id="433" r:id="rId8"/>
    <p:sldId id="446" r:id="rId9"/>
    <p:sldId id="459" r:id="rId10"/>
    <p:sldId id="463" r:id="rId11"/>
    <p:sldId id="368" r:id="rId12"/>
    <p:sldId id="440" r:id="rId13"/>
    <p:sldId id="297" r:id="rId14"/>
    <p:sldId id="414" r:id="rId15"/>
    <p:sldId id="449" r:id="rId16"/>
    <p:sldId id="437" r:id="rId17"/>
    <p:sldId id="443" r:id="rId18"/>
    <p:sldId id="442" r:id="rId19"/>
    <p:sldId id="444" r:id="rId20"/>
    <p:sldId id="419" r:id="rId21"/>
    <p:sldId id="420" r:id="rId22"/>
    <p:sldId id="458" r:id="rId23"/>
    <p:sldId id="438" r:id="rId24"/>
    <p:sldId id="462" r:id="rId25"/>
    <p:sldId id="445" r:id="rId26"/>
    <p:sldId id="421" r:id="rId27"/>
    <p:sldId id="338" r:id="rId28"/>
    <p:sldId id="399" r:id="rId29"/>
    <p:sldId id="401" r:id="rId30"/>
    <p:sldId id="406" r:id="rId31"/>
    <p:sldId id="425" r:id="rId32"/>
    <p:sldId id="426" r:id="rId33"/>
    <p:sldId id="427" r:id="rId34"/>
    <p:sldId id="460" r:id="rId35"/>
    <p:sldId id="467" r:id="rId36"/>
    <p:sldId id="441" r:id="rId37"/>
    <p:sldId id="345" r:id="rId38"/>
    <p:sldId id="409" r:id="rId39"/>
    <p:sldId id="34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0066"/>
    <a:srgbClr val="FF5050"/>
    <a:srgbClr val="00D69E"/>
    <a:srgbClr val="000000"/>
    <a:srgbClr val="DBEBD1"/>
    <a:srgbClr val="D1E6C4"/>
    <a:srgbClr val="00EAAD"/>
    <a:srgbClr val="F8F8F8"/>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9" autoAdjust="0"/>
    <p:restoredTop sz="94660" autoAdjust="0"/>
  </p:normalViewPr>
  <p:slideViewPr>
    <p:cSldViewPr snapToGrid="0">
      <p:cViewPr varScale="1">
        <p:scale>
          <a:sx n="73" d="100"/>
          <a:sy n="73" d="100"/>
        </p:scale>
        <p:origin x="600" y="96"/>
      </p:cViewPr>
      <p:guideLst>
        <p:guide orient="horz" pos="2160"/>
        <p:guide pos="3840"/>
      </p:guideLst>
    </p:cSldViewPr>
  </p:slideViewPr>
  <p:outlineViewPr>
    <p:cViewPr>
      <p:scale>
        <a:sx n="33" d="100"/>
        <a:sy n="33" d="100"/>
      </p:scale>
      <p:origin x="0" y="1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E82FD-8173-447B-A69F-7F7EF6340C98}" type="datetimeFigureOut">
              <a:rPr lang="en-US" smtClean="0"/>
              <a:pPr/>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A9945-3924-4F6B-BC31-29E5AD85E72C}" type="slidenum">
              <a:rPr lang="en-US" smtClean="0"/>
              <a:pPr/>
              <a:t>‹#›</a:t>
            </a:fld>
            <a:endParaRPr lang="en-US"/>
          </a:p>
        </p:txBody>
      </p:sp>
    </p:spTree>
    <p:extLst>
      <p:ext uri="{BB962C8B-B14F-4D97-AF65-F5344CB8AC3E}">
        <p14:creationId xmlns:p14="http://schemas.microsoft.com/office/powerpoint/2010/main" val="43734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0A82F4-178A-415A-8C76-F30D459AD4E4}"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56801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3062805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282766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275689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5432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63BA85-0125-42C4-8B7A-4B14E560A5DB}"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0803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531B83-9AAD-4F46-81E7-96DBA72DDA82}"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9361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59D160-483F-44CB-8557-941C6B01FEF4}"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8820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86A00-3B10-426A-BFB7-103C76CCF349}"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005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423C2B-152E-4A3D-886E-4832766567A3}"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4908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1BB03B-5874-4FF0-A02D-1A369E553D3D}"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9763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7BBA8A-70FF-4FA9-BACE-386F7A17EAEA}"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19486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616019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5238DE-4584-46B1-A9EB-3CBEBDFBB450}"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422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765232-4ACC-4155-BEF5-83F88842EC60}"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1897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59DDFC-B006-4544-BC24-221EB6BFD8E0}"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2133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29C262-2DA9-4191-8338-0FE0125AE878}"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480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46047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69607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63192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403559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33026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1603838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BC12D-16F4-4232-87A1-EC412559CEAA}"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D736E-B2B1-4F44-BC76-CF7E2509846A}" type="slidenum">
              <a:rPr lang="en-US" smtClean="0"/>
              <a:pPr/>
              <a:t>‹#›</a:t>
            </a:fld>
            <a:endParaRPr lang="en-US"/>
          </a:p>
        </p:txBody>
      </p:sp>
    </p:spTree>
    <p:extLst>
      <p:ext uri="{BB962C8B-B14F-4D97-AF65-F5344CB8AC3E}">
        <p14:creationId xmlns:p14="http://schemas.microsoft.com/office/powerpoint/2010/main" val="32115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BC12D-16F4-4232-87A1-EC412559CEAA}" type="datetimeFigureOut">
              <a:rPr lang="en-US" smtClean="0"/>
              <a:pPr/>
              <a:t>11/16/2023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D736E-B2B1-4F44-BC76-CF7E2509846A}" type="slidenum">
              <a:rPr lang="en-US" smtClean="0"/>
              <a:pPr/>
              <a:t>‹#›</a:t>
            </a:fld>
            <a:endParaRPr lang="en-US"/>
          </a:p>
        </p:txBody>
      </p:sp>
    </p:spTree>
    <p:extLst>
      <p:ext uri="{BB962C8B-B14F-4D97-AF65-F5344CB8AC3E}">
        <p14:creationId xmlns:p14="http://schemas.microsoft.com/office/powerpoint/2010/main" val="1286532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454B9B-896A-4736-AB25-62B5BB3FB62C}"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78754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hyperlink" Target="nhiem%20vu%201.pptx"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NHIEM%20VU%202.pptx"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46.gif"/><Relationship Id="rId4" Type="http://schemas.openxmlformats.org/officeDocument/2006/relationships/image" Target="../media/image45.gif"/></Relationships>
</file>

<file path=ppt/slides/_rels/slide24.xml.rels><?xml version="1.0" encoding="UTF-8" standalone="yes"?>
<Relationships xmlns="http://schemas.openxmlformats.org/package/2006/relationships"><Relationship Id="rId8" Type="http://schemas.openxmlformats.org/officeDocument/2006/relationships/hyperlink" Target="Book2.xlsx" TargetMode="External"/><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audio" Target="../media/media3.mp3"/><Relationship Id="rId7" Type="http://schemas.openxmlformats.org/officeDocument/2006/relationships/image" Target="../media/image38.jpg"/><Relationship Id="rId12" Type="http://schemas.openxmlformats.org/officeDocument/2006/relationships/image" Target="../media/image51.png"/><Relationship Id="rId17" Type="http://schemas.openxmlformats.org/officeDocument/2006/relationships/image" Target="../media/image56.png"/><Relationship Id="rId2" Type="http://schemas.microsoft.com/office/2007/relationships/media" Target="../media/media3.mp3"/><Relationship Id="rId16" Type="http://schemas.openxmlformats.org/officeDocument/2006/relationships/image" Target="../media/image55.png"/><Relationship Id="rId1" Type="http://schemas.openxmlformats.org/officeDocument/2006/relationships/vmlDrawing" Target="../drawings/vmlDrawing1.vml"/><Relationship Id="rId6" Type="http://schemas.openxmlformats.org/officeDocument/2006/relationships/audio" Target="../media/audio3.wav"/><Relationship Id="rId11" Type="http://schemas.openxmlformats.org/officeDocument/2006/relationships/image" Target="../media/image50.png"/><Relationship Id="rId5" Type="http://schemas.openxmlformats.org/officeDocument/2006/relationships/audio" Target="../media/audio4.wav"/><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oleObject" Target="../embeddings/oleObject1.bin"/><Relationship Id="rId1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slide" Target="slide34.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slide" Target="slide31.xml"/><Relationship Id="rId2" Type="http://schemas.openxmlformats.org/officeDocument/2006/relationships/image" Target="../media/image59.png"/><Relationship Id="rId16" Type="http://schemas.openxmlformats.org/officeDocument/2006/relationships/slide" Target="slide30.xml"/><Relationship Id="rId20" Type="http://schemas.openxmlformats.org/officeDocument/2006/relationships/slide" Target="slide33.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slide" Target="slide29.xml"/><Relationship Id="rId10" Type="http://schemas.openxmlformats.org/officeDocument/2006/relationships/image" Target="../media/image75.png"/><Relationship Id="rId19" Type="http://schemas.openxmlformats.org/officeDocument/2006/relationships/slide" Target="slide32.xml"/><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jpg"/><Relationship Id="rId7" Type="http://schemas.openxmlformats.org/officeDocument/2006/relationships/image" Target="../media/image8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slide" Target="slide28.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7.jpeg"/><Relationship Id="rId9" Type="http://schemas.microsoft.com/office/2007/relationships/hdphoto" Target="../media/hdphoto2.wdp"/><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slide" Target="slide28.xml"/><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oleObject" Target="../embeddings/oleObject2.bin"/><Relationship Id="rId4" Type="http://schemas.openxmlformats.org/officeDocument/2006/relationships/image" Target="../media/image80.jpg"/><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slide" Target="slide28.xml"/><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oleObject" Target="../embeddings/oleObject3.bin"/><Relationship Id="rId4" Type="http://schemas.openxmlformats.org/officeDocument/2006/relationships/image" Target="../media/image80.jp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jpg"/><Relationship Id="rId7" Type="http://schemas.openxmlformats.org/officeDocument/2006/relationships/image" Target="../media/image8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slide" Target="slide28.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slide" Target="slide28.xml"/><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oleObject" Target="../embeddings/oleObject3.bin"/><Relationship Id="rId4" Type="http://schemas.openxmlformats.org/officeDocument/2006/relationships/image" Target="../media/image80.jpg"/><Relationship Id="rId9"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4.gif"/><Relationship Id="rId1" Type="http://schemas.openxmlformats.org/officeDocument/2006/relationships/slideLayout" Target="../slideLayouts/slideLayout19.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gif"/><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05.png"/><Relationship Id="rId7" Type="http://schemas.openxmlformats.org/officeDocument/2006/relationships/image" Target="../media/image10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hyperlink" Target="Book1.xlsx" TargetMode="External"/><Relationship Id="rId7" Type="http://schemas.openxmlformats.org/officeDocument/2006/relationships/image" Target="../media/image113.pn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Book3.xlsx" TargetMode="External"/><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17.gif"/><Relationship Id="rId5" Type="http://schemas.openxmlformats.org/officeDocument/2006/relationships/image" Target="../media/image116.gif"/><Relationship Id="rId4" Type="http://schemas.openxmlformats.org/officeDocument/2006/relationships/image" Target="../media/image115.gif"/></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4.png"/><Relationship Id="rId12"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20.gif"/><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9.gif"/><Relationship Id="rId10" Type="http://schemas.microsoft.com/office/2007/relationships/hdphoto" Target="../media/hdphoto7.wdp"/><Relationship Id="rId4" Type="http://schemas.openxmlformats.org/officeDocument/2006/relationships/image" Target="../media/image12.jpeg"/><Relationship Id="rId9" Type="http://schemas.openxmlformats.org/officeDocument/2006/relationships/image" Target="../media/image15.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14.png"/><Relationship Id="rId12"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20.gif"/><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9.gif"/><Relationship Id="rId10" Type="http://schemas.microsoft.com/office/2007/relationships/hdphoto" Target="../media/hdphoto7.wdp"/><Relationship Id="rId4" Type="http://schemas.openxmlformats.org/officeDocument/2006/relationships/image" Target="../media/image12.jpeg"/><Relationship Id="rId9" Type="http://schemas.openxmlformats.org/officeDocument/2006/relationships/image" Target="../media/image15.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4.png"/><Relationship Id="rId12"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20.gif"/><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9.gif"/><Relationship Id="rId10" Type="http://schemas.microsoft.com/office/2007/relationships/hdphoto" Target="../media/hdphoto7.wdp"/><Relationship Id="rId4" Type="http://schemas.openxmlformats.org/officeDocument/2006/relationships/image" Target="../media/image12.jpeg"/><Relationship Id="rId9" Type="http://schemas.openxmlformats.org/officeDocument/2006/relationships/image" Target="../media/image15.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14.png"/><Relationship Id="rId12"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20.gif"/><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9.gif"/><Relationship Id="rId10" Type="http://schemas.microsoft.com/office/2007/relationships/hdphoto" Target="../media/hdphoto7.wdp"/><Relationship Id="rId4" Type="http://schemas.openxmlformats.org/officeDocument/2006/relationships/image" Target="../media/image12.jpeg"/><Relationship Id="rId9" Type="http://schemas.openxmlformats.org/officeDocument/2006/relationships/image" Target="../media/image15.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s\Desktop\hinh1.jpg"/>
          <p:cNvPicPr>
            <a:picLocks noChangeAspect="1" noChangeArrowheads="1"/>
          </p:cNvPicPr>
          <p:nvPr/>
        </p:nvPicPr>
        <p:blipFill>
          <a:blip r:embed="rId2"/>
          <a:srcRect/>
          <a:stretch>
            <a:fillRect/>
          </a:stretch>
        </p:blipFill>
        <p:spPr bwMode="auto">
          <a:xfrm>
            <a:off x="-180109" y="-157655"/>
            <a:ext cx="12524509" cy="7220607"/>
          </a:xfrm>
          <a:prstGeom prst="rect">
            <a:avLst/>
          </a:prstGeom>
          <a:noFill/>
        </p:spPr>
      </p:pic>
      <p:sp>
        <p:nvSpPr>
          <p:cNvPr id="6"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985782" y="5088287"/>
            <a:ext cx="9523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200" b="1" dirty="0" err="1" smtClean="0">
                <a:solidFill>
                  <a:srgbClr val="0000FF"/>
                </a:solidFill>
                <a:latin typeface="Times New Roman" panose="02020603050405020304" pitchFamily="18" charset="0"/>
                <a:cs typeface="Times New Roman" panose="02020603050405020304" pitchFamily="18" charset="0"/>
              </a:rPr>
              <a:t>Giáo</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viên</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thực</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hiện</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Đỗ</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Thị</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Hồng</a:t>
            </a: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Lựu</a:t>
            </a:r>
            <a:endPar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985963" y="28574"/>
            <a:ext cx="7843837" cy="584775"/>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TRƯỜNG THCS ĐỐNG ĐA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1" y="15695"/>
            <a:ext cx="2143125" cy="2143125"/>
          </a:xfrm>
          <a:prstGeom prst="rect">
            <a:avLst/>
          </a:prstGeom>
        </p:spPr>
      </p:pic>
      <p:sp>
        <p:nvSpPr>
          <p:cNvPr id="2" name="Rectangle 1"/>
          <p:cNvSpPr/>
          <p:nvPr/>
        </p:nvSpPr>
        <p:spPr>
          <a:xfrm>
            <a:off x="2785605" y="964182"/>
            <a:ext cx="7044195" cy="178510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100" normalizeH="0" baseline="0" noProof="0" dirty="0" smtClean="0">
                <a:ln w="18000">
                  <a:solidFill>
                    <a:srgbClr val="5B9BD5">
                      <a:satMod val="200000"/>
                      <a:tint val="72000"/>
                    </a:srgbClr>
                  </a:solidFill>
                  <a:prstDash val="solid"/>
                </a:ln>
                <a:blipFill>
                  <a:blip r:embed="rId4"/>
                  <a:stretch>
                    <a:fillRect/>
                  </a:stretch>
                </a:blipFill>
                <a:effectLst>
                  <a:outerShdw blurRad="25000" dist="20000" dir="16020000" algn="tl">
                    <a:srgbClr val="5B9BD5">
                      <a:satMod val="200000"/>
                      <a:shade val="1000"/>
                      <a:alpha val="60000"/>
                    </a:srgbClr>
                  </a:outerShdw>
                </a:effectLst>
                <a:uLnTx/>
                <a:uFillTx/>
                <a:latin typeface="Calibri"/>
                <a:ea typeface="+mn-ea"/>
                <a:cs typeface="+mn-cs"/>
              </a:rPr>
              <a:t>TIN HỌC 8</a:t>
            </a:r>
            <a:endParaRPr kumimoji="0" lang="en-US" sz="11000" b="1" i="0" u="none" strike="noStrike" kern="1200" cap="none" spc="100" normalizeH="0" baseline="0" noProof="0" dirty="0">
              <a:ln w="18000">
                <a:solidFill>
                  <a:srgbClr val="5B9BD5">
                    <a:satMod val="200000"/>
                    <a:tint val="72000"/>
                  </a:srgbClr>
                </a:solidFill>
                <a:prstDash val="solid"/>
              </a:ln>
              <a:blipFill>
                <a:blip r:embed="rId4"/>
                <a:stretch>
                  <a:fillRect/>
                </a:stretch>
              </a:blipFill>
              <a:effectLst>
                <a:outerShdw blurRad="25000" dist="20000" dir="16020000" algn="tl">
                  <a:srgbClr val="5B9BD5">
                    <a:satMod val="200000"/>
                    <a:shade val="1000"/>
                    <a:alpha val="60000"/>
                  </a:srgbClr>
                </a:outerShdw>
              </a:effectLst>
              <a:uLnTx/>
              <a:uFillTx/>
              <a:latin typeface="Calibri"/>
              <a:ea typeface="+mn-ea"/>
              <a:cs typeface="+mn-cs"/>
            </a:endParaRPr>
          </a:p>
        </p:txBody>
      </p:sp>
      <p:sp>
        <p:nvSpPr>
          <p:cNvPr id="8" name="Text Box 28"/>
          <p:cNvSpPr txBox="1">
            <a:spLocks noChangeArrowheads="1"/>
          </p:cNvSpPr>
          <p:nvPr/>
        </p:nvSpPr>
        <p:spPr bwMode="auto">
          <a:xfrm>
            <a:off x="1649193" y="3100119"/>
            <a:ext cx="8180607" cy="156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23" tIns="45619" rIns="91223" bIns="4561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CHÀO MỪNG QUÝ THẦY CÔ VỀ DỰ </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mn-cs"/>
              </a:rPr>
              <a:t>GIỜ</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3200" b="1" dirty="0">
              <a:solidFill>
                <a:srgbClr val="FF0000"/>
              </a:solidFill>
              <a:latin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mn-cs"/>
              </a:rPr>
              <a:t> MÔN </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TIN HỌC LỚP </a:t>
            </a:r>
            <a:r>
              <a:rPr lang="en-US" sz="3200" b="1" dirty="0" smtClean="0">
                <a:solidFill>
                  <a:srgbClr val="FF0000"/>
                </a:solidFill>
                <a:latin typeface="Times New Roman" pitchFamily="18" charset="0"/>
              </a:rPr>
              <a:t>8A1</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pic>
        <p:nvPicPr>
          <p:cNvPr id="9"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46" y="3839340"/>
            <a:ext cx="2087793" cy="2452793"/>
          </a:xfrm>
          <a:prstGeom prst="rect">
            <a:avLst/>
          </a:prstGeom>
        </p:spPr>
      </p:pic>
    </p:spTree>
    <p:extLst>
      <p:ext uri="{BB962C8B-B14F-4D97-AF65-F5344CB8AC3E}">
        <p14:creationId xmlns:p14="http://schemas.microsoft.com/office/powerpoint/2010/main" val="197308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 fill="hold"/>
                                        <p:tgtEl>
                                          <p:spTgt spid="3"/>
                                        </p:tgtEl>
                                        <p:attrNameLst>
                                          <p:attrName>ppt_w</p:attrName>
                                        </p:attrNameLst>
                                      </p:cBhvr>
                                      <p:tavLst>
                                        <p:tav tm="0">
                                          <p:val>
                                            <p:fltVal val="0"/>
                                          </p:val>
                                        </p:tav>
                                        <p:tav tm="100000">
                                          <p:val>
                                            <p:strVal val="#ppt_w"/>
                                          </p:val>
                                        </p:tav>
                                      </p:tavLst>
                                    </p:anim>
                                    <p:anim calcmode="lin" valueType="num">
                                      <p:cBhvr>
                                        <p:cTn id="8" dur="10" fill="hold"/>
                                        <p:tgtEl>
                                          <p:spTgt spid="3"/>
                                        </p:tgtEl>
                                        <p:attrNameLst>
                                          <p:attrName>ppt_h</p:attrName>
                                        </p:attrNameLst>
                                      </p:cBhvr>
                                      <p:tavLst>
                                        <p:tav tm="0">
                                          <p:val>
                                            <p:fltVal val="0"/>
                                          </p:val>
                                        </p:tav>
                                        <p:tav tm="100000">
                                          <p:val>
                                            <p:strVal val="#ppt_h"/>
                                          </p:val>
                                        </p:tav>
                                      </p:tavLst>
                                    </p:anim>
                                    <p:anim calcmode="lin" valueType="num">
                                      <p:cBhvr>
                                        <p:cTn id="9" dur="10" fill="hold"/>
                                        <p:tgtEl>
                                          <p:spTgt spid="3"/>
                                        </p:tgtEl>
                                        <p:attrNameLst>
                                          <p:attrName>style.rotation</p:attrName>
                                        </p:attrNameLst>
                                      </p:cBhvr>
                                      <p:tavLst>
                                        <p:tav tm="0">
                                          <p:val>
                                            <p:fltVal val="90"/>
                                          </p:val>
                                        </p:tav>
                                        <p:tav tm="100000">
                                          <p:val>
                                            <p:fltVal val="0"/>
                                          </p:val>
                                        </p:tav>
                                      </p:tavLst>
                                    </p:anim>
                                    <p:animEffect transition="in" filter="fade">
                                      <p:cBhvr>
                                        <p:cTn id="10" dur="10"/>
                                        <p:tgtEl>
                                          <p:spTgt spid="3"/>
                                        </p:tgtEl>
                                      </p:cBhvr>
                                    </p:animEffect>
                                  </p:childTnLst>
                                </p:cTn>
                              </p:par>
                              <p:par>
                                <p:cTn id="11" presetID="32" presetClass="emph" presetSubtype="0" fill="hold" nodeType="withEffect">
                                  <p:stCondLst>
                                    <p:cond delay="1025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18" presetClass="entr" presetSubtype="6" fill="hold" nodeType="withEffect">
                                  <p:stCondLst>
                                    <p:cond delay="10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strips(downRight)">
                                      <p:cBhvr>
                                        <p:cTn id="19" dur="500"/>
                                        <p:tgtEl>
                                          <p:spTgt spid="6">
                                            <p:txEl>
                                              <p:pRg st="0" end="0"/>
                                            </p:txEl>
                                          </p:spTgt>
                                        </p:tgtEl>
                                      </p:cBhvr>
                                    </p:animEffect>
                                  </p:childTnLst>
                                </p:cTn>
                              </p:par>
                              <p:par>
                                <p:cTn id="20" presetID="22" presetClass="emph" presetSubtype="0" repeatCount="indefinite" grpId="0" nodeType="withEffect">
                                  <p:stCondLst>
                                    <p:cond delay="0"/>
                                  </p:stCondLst>
                                  <p:endCondLst>
                                    <p:cond evt="onNext" delay="0">
                                      <p:tgtEl>
                                        <p:sldTgt/>
                                      </p:tgtEl>
                                    </p:cond>
                                  </p:endCondLst>
                                  <p:childTnLst>
                                    <p:animClr clrSpc="hsl" dir="cw">
                                      <p:cBhvr override="childStyle">
                                        <p:cTn id="21" dur="500" fill="hold"/>
                                        <p:tgtEl>
                                          <p:spTgt spid="8"/>
                                        </p:tgtEl>
                                        <p:attrNameLst>
                                          <p:attrName>style.color</p:attrName>
                                        </p:attrNameLst>
                                      </p:cBhvr>
                                      <p:by>
                                        <p:hsl h="-7200000" s="0" l="0"/>
                                      </p:by>
                                    </p:animClr>
                                    <p:animClr clrSpc="hsl" dir="cw">
                                      <p:cBhvr>
                                        <p:cTn id="22" dur="500" fill="hold"/>
                                        <p:tgtEl>
                                          <p:spTgt spid="8"/>
                                        </p:tgtEl>
                                        <p:attrNameLst>
                                          <p:attrName>fillcolor</p:attrName>
                                        </p:attrNameLst>
                                      </p:cBhvr>
                                      <p:by>
                                        <p:hsl h="-7200000" s="0" l="0"/>
                                      </p:by>
                                    </p:animClr>
                                    <p:animClr clrSpc="hsl" dir="cw">
                                      <p:cBhvr>
                                        <p:cTn id="23" dur="500" fill="hold"/>
                                        <p:tgtEl>
                                          <p:spTgt spid="8"/>
                                        </p:tgtEl>
                                        <p:attrNameLst>
                                          <p:attrName>stroke.color</p:attrName>
                                        </p:attrNameLst>
                                      </p:cBhvr>
                                      <p:by>
                                        <p:hsl h="-7200000" s="0" l="0"/>
                                      </p:by>
                                    </p:animClr>
                                    <p:set>
                                      <p:cBhvr>
                                        <p:cTn id="24"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0" y="549354"/>
            <a:ext cx="6086159" cy="366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2" y="464171"/>
            <a:ext cx="6166258" cy="379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178" y="4163989"/>
            <a:ext cx="4827453" cy="28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2861"/>
            <a:ext cx="12232981" cy="523220"/>
          </a:xfrm>
          <a:prstGeom prst="rect">
            <a:avLst/>
          </a:prstGeom>
          <a:solidFill>
            <a:schemeClr val="accent1"/>
          </a:solidFill>
        </p:spPr>
        <p:txBody>
          <a:bodyPr wrap="square">
            <a:spAutoFit/>
          </a:bodyPr>
          <a:lstStyle/>
          <a:p>
            <a:pPr lvl="0" algn="ct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huống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dữ</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liệu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diễn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biểu</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đồ</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538073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barn(outVertical)">
                                      <p:cBhvr>
                                        <p:cTn id="11" dur="500"/>
                                        <p:tgtEl>
                                          <p:spTgt spid="1027"/>
                                        </p:tgtEl>
                                      </p:cBhvr>
                                    </p:animEffect>
                                  </p:childTnLst>
                                </p:cTn>
                              </p:par>
                            </p:childTnLst>
                          </p:cTn>
                        </p:par>
                        <p:par>
                          <p:cTn id="12" fill="hold">
                            <p:stCondLst>
                              <p:cond delay="1000"/>
                            </p:stCondLst>
                            <p:childTnLst>
                              <p:par>
                                <p:cTn id="13" presetID="16" presetClass="entr" presetSubtype="42"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outHorizontal)">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p:cNvSpPr/>
          <p:nvPr/>
        </p:nvSpPr>
        <p:spPr>
          <a:xfrm>
            <a:off x="366755" y="942356"/>
            <a:ext cx="11614574" cy="182880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7200" b="1" dirty="0"/>
              <a:t>HÌNH THÀNH KIẾN THỨC</a:t>
            </a:r>
          </a:p>
        </p:txBody>
      </p:sp>
      <p:sp>
        <p:nvSpPr>
          <p:cNvPr id="12" name="Right Triangle 11"/>
          <p:cNvSpPr/>
          <p:nvPr/>
        </p:nvSpPr>
        <p:spPr>
          <a:xfrm rot="5400000">
            <a:off x="820270" y="485156"/>
            <a:ext cx="1828800" cy="2743200"/>
          </a:xfrm>
          <a:prstGeom prst="rtTriangle">
            <a:avLst/>
          </a:prstGeom>
          <a:solidFill>
            <a:srgbClr val="55C8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3">
            <a:extLst>
              <a:ext uri="{FF2B5EF4-FFF2-40B4-BE49-F238E27FC236}">
                <a16:creationId xmlns:a16="http://schemas.microsoft.com/office/drawing/2014/main" id="{B8C1C869-4815-4955-BD0F-A09EC93753FD}"/>
              </a:ext>
            </a:extLst>
          </p:cNvPr>
          <p:cNvPicPr>
            <a:picLocks noChangeAspect="1"/>
          </p:cNvPicPr>
          <p:nvPr/>
        </p:nvPicPr>
        <p:blipFill>
          <a:blip r:embed="rId3" cstate="print">
            <a:extLst>
              <a:ext uri="{28A0092B-C50C-407E-A947-70E740481C1C}">
                <a14:useLocalDpi xmlns:a14="http://schemas.microsoft.com/office/drawing/2010/main" val="0"/>
              </a:ext>
            </a:extLst>
          </a:blip>
          <a:srcRect b="3773"/>
          <a:stretch>
            <a:fillRect/>
          </a:stretch>
        </p:blipFill>
        <p:spPr bwMode="auto">
          <a:xfrm>
            <a:off x="4877907" y="4921624"/>
            <a:ext cx="3168401" cy="17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EE2DE1-76DF-4AC9-94B8-B2D3A84D25B0}"/>
              </a:ext>
            </a:extLst>
          </p:cNvPr>
          <p:cNvSpPr/>
          <p:nvPr/>
        </p:nvSpPr>
        <p:spPr>
          <a:xfrm>
            <a:off x="0" y="-5215"/>
            <a:ext cx="12192000" cy="185322"/>
          </a:xfrm>
          <a:prstGeom prst="rect">
            <a:avLst/>
          </a:prstGeom>
          <a:solidFill>
            <a:schemeClr val="accent4">
              <a:lumMod val="40000"/>
              <a:lumOff val="60000"/>
            </a:schemeClr>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1D5B23-06BB-4FFB-B9AD-AD5028E67751}"/>
              </a:ext>
            </a:extLst>
          </p:cNvPr>
          <p:cNvSpPr/>
          <p:nvPr/>
        </p:nvSpPr>
        <p:spPr>
          <a:xfrm flipV="1">
            <a:off x="0" y="6849359"/>
            <a:ext cx="12192000" cy="45719"/>
          </a:xfrm>
          <a:prstGeom prst="rect">
            <a:avLst/>
          </a:prstGeom>
          <a:solidFill>
            <a:schemeClr val="accent4">
              <a:lumMod val="40000"/>
              <a:lumOff val="60000"/>
            </a:schemeClr>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722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6"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2800" b="1" dirty="0" smtClean="0">
              <a:solidFill>
                <a:srgbClr val="FF0000"/>
              </a:solidFill>
              <a:latin typeface="Times New Roman" panose="02020603050405020304" pitchFamily="18" charset="0"/>
              <a:cs typeface="Times New Roman" panose="02020603050405020304" pitchFamily="18" charset="0"/>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r>
              <a:rPr lang="en-US" sz="11200" b="1" dirty="0" smtClean="0">
                <a:solidFill>
                  <a:srgbClr val="0000FF"/>
                </a:solidFill>
              </a:rPr>
              <a:t> </a:t>
            </a:r>
            <a:endParaRPr lang="en-US" sz="11200"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pic>
        <p:nvPicPr>
          <p:cNvPr id="3074" name="Picture 2" descr="C:\Users\Os\Desktop\unnamed.png"/>
          <p:cNvPicPr>
            <a:picLocks noChangeAspect="1" noChangeArrowheads="1"/>
          </p:cNvPicPr>
          <p:nvPr/>
        </p:nvPicPr>
        <p:blipFill>
          <a:blip r:embed="rId3"/>
          <a:srcRect/>
          <a:stretch>
            <a:fillRect/>
          </a:stretch>
        </p:blipFill>
        <p:spPr bwMode="auto">
          <a:xfrm>
            <a:off x="31865" y="-20996"/>
            <a:ext cx="12192000" cy="6780934"/>
          </a:xfrm>
          <a:prstGeom prst="rect">
            <a:avLst/>
          </a:prstGeom>
          <a:noFill/>
        </p:spPr>
      </p:pic>
      <p:sp>
        <p:nvSpPr>
          <p:cNvPr id="6" name="Arrow: Pentagon 3">
            <a:extLst>
              <a:ext uri="{FF2B5EF4-FFF2-40B4-BE49-F238E27FC236}">
                <a16:creationId xmlns:a16="http://schemas.microsoft.com/office/drawing/2014/main" id="{393D5324-2627-4B2E-B410-927F1A1B2D7A}"/>
              </a:ext>
            </a:extLst>
          </p:cNvPr>
          <p:cNvSpPr/>
          <p:nvPr/>
        </p:nvSpPr>
        <p:spPr>
          <a:xfrm>
            <a:off x="-1" y="-20996"/>
            <a:ext cx="3263463" cy="630316"/>
          </a:xfrm>
          <a:prstGeom prst="homePlate">
            <a:avLst/>
          </a:prstGeom>
          <a:gradFill>
            <a:gsLst>
              <a:gs pos="0">
                <a:srgbClr val="FFEFD1"/>
              </a:gs>
              <a:gs pos="68000">
                <a:srgbClr val="F0EBD5"/>
              </a:gs>
              <a:gs pos="100000">
                <a:srgbClr val="D1C39F"/>
              </a:gs>
            </a:gsLst>
            <a:lin ang="2700000" scaled="1"/>
          </a:gradFill>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lnSpc>
                <a:spcPct val="115000"/>
              </a:lnSpc>
              <a:spcBef>
                <a:spcPts val="600"/>
              </a:spcBef>
            </a:pP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E1:</a:t>
            </a:r>
          </a:p>
        </p:txBody>
      </p:sp>
      <p:sp>
        <p:nvSpPr>
          <p:cNvPr id="4" name="Rounded Rectangle 3"/>
          <p:cNvSpPr/>
          <p:nvPr/>
        </p:nvSpPr>
        <p:spPr>
          <a:xfrm>
            <a:off x="1213943" y="958810"/>
            <a:ext cx="10815145" cy="908864"/>
          </a:xfrm>
          <a:prstGeom prst="roundRect">
            <a:avLst>
              <a:gd name="adj" fmla="val 50000"/>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BIỂU ĐỒ TRONG PHẦN MỀM BẢNG TÍNH</a:t>
            </a:r>
            <a:endParaRPr lang="en-US" sz="3600" b="1" dirty="0">
              <a:blipFill>
                <a:blip r:embed="rId5"/>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组合 8"/>
          <p:cNvGrpSpPr/>
          <p:nvPr/>
        </p:nvGrpSpPr>
        <p:grpSpPr>
          <a:xfrm>
            <a:off x="3148365" y="2334653"/>
            <a:ext cx="7657010" cy="691399"/>
            <a:chOff x="2484661" y="983099"/>
            <a:chExt cx="5650825" cy="735092"/>
          </a:xfrm>
        </p:grpSpPr>
        <p:grpSp>
          <p:nvGrpSpPr>
            <p:cNvPr id="8" name="组合 76"/>
            <p:cNvGrpSpPr>
              <a:grpSpLocks/>
            </p:cNvGrpSpPr>
            <p:nvPr/>
          </p:nvGrpSpPr>
          <p:grpSpPr bwMode="auto">
            <a:xfrm>
              <a:off x="2484661" y="983099"/>
              <a:ext cx="5650825" cy="735092"/>
              <a:chOff x="3300347" y="1368497"/>
              <a:chExt cx="10763512" cy="1417865"/>
            </a:xfrm>
          </p:grpSpPr>
          <p:grpSp>
            <p:nvGrpSpPr>
              <p:cNvPr id="13" name="组合 77"/>
              <p:cNvGrpSpPr>
                <a:grpSpLocks/>
              </p:cNvGrpSpPr>
              <p:nvPr/>
            </p:nvGrpSpPr>
            <p:grpSpPr bwMode="auto">
              <a:xfrm>
                <a:off x="4631859" y="1393831"/>
                <a:ext cx="9432000" cy="1392531"/>
                <a:chOff x="1986534" y="4135265"/>
                <a:chExt cx="9432000" cy="1392531"/>
              </a:xfrm>
            </p:grpSpPr>
            <p:sp>
              <p:nvSpPr>
                <p:cNvPr id="17"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prstClr val="white"/>
                    </a:solidFill>
                  </a:endParaRPr>
                </a:p>
              </p:txBody>
            </p:sp>
            <p:sp>
              <p:nvSpPr>
                <p:cNvPr id="18"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prstClr val="white"/>
                    </a:solidFill>
                  </a:endParaRPr>
                </a:p>
              </p:txBody>
            </p:sp>
          </p:grpSp>
          <p:grpSp>
            <p:nvGrpSpPr>
              <p:cNvPr id="14" name="组合 78"/>
              <p:cNvGrpSpPr>
                <a:grpSpLocks/>
              </p:cNvGrpSpPr>
              <p:nvPr/>
            </p:nvGrpSpPr>
            <p:grpSpPr bwMode="auto">
              <a:xfrm>
                <a:off x="3300347" y="1368497"/>
                <a:ext cx="1581466" cy="1417865"/>
                <a:chOff x="1349437" y="779714"/>
                <a:chExt cx="2923167" cy="2620769"/>
              </a:xfrm>
            </p:grpSpPr>
            <p:sp>
              <p:nvSpPr>
                <p:cNvPr id="15" name="Freeform 23"/>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a:defRPr/>
                  </a:pPr>
                  <a:endParaRPr lang="zh-CN" altLang="en-US" sz="1700">
                    <a:solidFill>
                      <a:prstClr val="black"/>
                    </a:solidFill>
                  </a:endParaRPr>
                </a:p>
              </p:txBody>
            </p:sp>
            <p:sp>
              <p:nvSpPr>
                <p:cNvPr id="16"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prstClr val="white"/>
                    </a:solidFill>
                  </a:endParaRPr>
                </a:p>
              </p:txBody>
            </p:sp>
          </p:grpSp>
        </p:grpSp>
        <p:grpSp>
          <p:nvGrpSpPr>
            <p:cNvPr id="9" name="组合 205"/>
            <p:cNvGrpSpPr>
              <a:grpSpLocks/>
            </p:cNvGrpSpPr>
            <p:nvPr/>
          </p:nvGrpSpPr>
          <p:grpSpPr bwMode="auto">
            <a:xfrm>
              <a:off x="2728974" y="1169372"/>
              <a:ext cx="522802" cy="476310"/>
              <a:chOff x="12327405" y="858403"/>
              <a:chExt cx="833274" cy="767141"/>
            </a:xfrm>
          </p:grpSpPr>
          <p:sp>
            <p:nvSpPr>
              <p:cNvPr id="10" name="Freeform 55"/>
              <p:cNvSpPr>
                <a:spLocks/>
              </p:cNvSpPr>
              <p:nvPr/>
            </p:nvSpPr>
            <p:spPr bwMode="auto">
              <a:xfrm>
                <a:off x="12359149" y="863694"/>
                <a:ext cx="801530"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a:defRPr/>
                </a:pPr>
                <a:endParaRPr lang="zh-CN" altLang="en-US" sz="1700"/>
              </a:p>
            </p:txBody>
          </p:sp>
          <p:sp>
            <p:nvSpPr>
              <p:cNvPr id="11"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endParaRPr lang="zh-CN" altLang="en-US" sz="1700"/>
              </a:p>
            </p:txBody>
          </p:sp>
          <p:sp>
            <p:nvSpPr>
              <p:cNvPr id="12" name="Freeform 57"/>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endParaRPr lang="zh-CN" altLang="en-US" sz="1700"/>
              </a:p>
            </p:txBody>
          </p:sp>
        </p:grpSp>
      </p:grpSp>
      <p:grpSp>
        <p:nvGrpSpPr>
          <p:cNvPr id="19" name="组合 10"/>
          <p:cNvGrpSpPr/>
          <p:nvPr/>
        </p:nvGrpSpPr>
        <p:grpSpPr>
          <a:xfrm>
            <a:off x="3148384" y="3365079"/>
            <a:ext cx="6690797" cy="728808"/>
            <a:chOff x="2484661" y="1886961"/>
            <a:chExt cx="5650825" cy="735092"/>
          </a:xfrm>
        </p:grpSpPr>
        <p:grpSp>
          <p:nvGrpSpPr>
            <p:cNvPr id="20" name="组合 158"/>
            <p:cNvGrpSpPr>
              <a:grpSpLocks/>
            </p:cNvGrpSpPr>
            <p:nvPr/>
          </p:nvGrpSpPr>
          <p:grpSpPr bwMode="auto">
            <a:xfrm>
              <a:off x="2484661" y="1886961"/>
              <a:ext cx="5650825" cy="735092"/>
              <a:chOff x="3300347" y="1368497"/>
              <a:chExt cx="10763512" cy="1417865"/>
            </a:xfrm>
          </p:grpSpPr>
          <p:grpSp>
            <p:nvGrpSpPr>
              <p:cNvPr id="25" name="组合 159"/>
              <p:cNvGrpSpPr>
                <a:grpSpLocks/>
              </p:cNvGrpSpPr>
              <p:nvPr/>
            </p:nvGrpSpPr>
            <p:grpSpPr bwMode="auto">
              <a:xfrm>
                <a:off x="4631859" y="1393831"/>
                <a:ext cx="9432000" cy="1392531"/>
                <a:chOff x="1986534" y="4135265"/>
                <a:chExt cx="9432000" cy="1392531"/>
              </a:xfrm>
            </p:grpSpPr>
            <p:sp>
              <p:nvSpPr>
                <p:cNvPr id="29"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prstClr val="white"/>
                    </a:solidFill>
                  </a:endParaRPr>
                </a:p>
              </p:txBody>
            </p:sp>
            <p:sp>
              <p:nvSpPr>
                <p:cNvPr id="30"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prstClr val="white"/>
                    </a:solidFill>
                  </a:endParaRPr>
                </a:p>
              </p:txBody>
            </p:sp>
          </p:grpSp>
          <p:grpSp>
            <p:nvGrpSpPr>
              <p:cNvPr id="26" name="组合 160"/>
              <p:cNvGrpSpPr>
                <a:grpSpLocks/>
              </p:cNvGrpSpPr>
              <p:nvPr/>
            </p:nvGrpSpPr>
            <p:grpSpPr bwMode="auto">
              <a:xfrm>
                <a:off x="3300347" y="1368497"/>
                <a:ext cx="1581466" cy="1417865"/>
                <a:chOff x="1349437" y="779714"/>
                <a:chExt cx="2923167" cy="2620769"/>
              </a:xfrm>
            </p:grpSpPr>
            <p:sp>
              <p:nvSpPr>
                <p:cNvPr id="27" name="Freeform 23"/>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a:defRPr/>
                  </a:pPr>
                  <a:endParaRPr lang="zh-CN" altLang="en-US" sz="1700">
                    <a:solidFill>
                      <a:prstClr val="black"/>
                    </a:solidFill>
                  </a:endParaRPr>
                </a:p>
              </p:txBody>
            </p:sp>
            <p:sp>
              <p:nvSpPr>
                <p:cNvPr id="28"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prstClr val="white"/>
                    </a:solidFill>
                  </a:endParaRPr>
                </a:p>
              </p:txBody>
            </p:sp>
          </p:grpSp>
        </p:grpSp>
        <p:grpSp>
          <p:nvGrpSpPr>
            <p:cNvPr id="21" name="组合 209"/>
            <p:cNvGrpSpPr>
              <a:grpSpLocks/>
            </p:cNvGrpSpPr>
            <p:nvPr/>
          </p:nvGrpSpPr>
          <p:grpSpPr bwMode="auto">
            <a:xfrm>
              <a:off x="2727708" y="2110740"/>
              <a:ext cx="534195" cy="475059"/>
              <a:chOff x="952501" y="6013451"/>
              <a:chExt cx="511175" cy="460375"/>
            </a:xfrm>
          </p:grpSpPr>
          <p:sp>
            <p:nvSpPr>
              <p:cNvPr id="22" name="Freeform 58"/>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a:defRPr/>
                </a:pPr>
                <a:endParaRPr lang="zh-CN" altLang="en-US" sz="1700"/>
              </a:p>
            </p:txBody>
          </p:sp>
          <p:sp>
            <p:nvSpPr>
              <p:cNvPr id="23"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endParaRPr lang="zh-CN" altLang="en-US" sz="1700"/>
              </a:p>
            </p:txBody>
          </p:sp>
          <p:sp>
            <p:nvSpPr>
              <p:cNvPr id="24" name="Freeform 60"/>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endParaRPr lang="zh-CN" altLang="en-US" sz="1700"/>
              </a:p>
            </p:txBody>
          </p:sp>
        </p:grpSp>
      </p:grpSp>
      <p:grpSp>
        <p:nvGrpSpPr>
          <p:cNvPr id="31" name="组合 12"/>
          <p:cNvGrpSpPr/>
          <p:nvPr/>
        </p:nvGrpSpPr>
        <p:grpSpPr>
          <a:xfrm>
            <a:off x="3153565" y="4430265"/>
            <a:ext cx="7911555" cy="691399"/>
            <a:chOff x="2484661" y="2789574"/>
            <a:chExt cx="5650825" cy="735092"/>
          </a:xfrm>
        </p:grpSpPr>
        <p:grpSp>
          <p:nvGrpSpPr>
            <p:cNvPr id="32" name="组合 165"/>
            <p:cNvGrpSpPr>
              <a:grpSpLocks/>
            </p:cNvGrpSpPr>
            <p:nvPr/>
          </p:nvGrpSpPr>
          <p:grpSpPr bwMode="auto">
            <a:xfrm>
              <a:off x="2484661" y="2789574"/>
              <a:ext cx="5650825" cy="735092"/>
              <a:chOff x="3300347" y="1368497"/>
              <a:chExt cx="10763512" cy="1417865"/>
            </a:xfrm>
          </p:grpSpPr>
          <p:grpSp>
            <p:nvGrpSpPr>
              <p:cNvPr id="37" name="组合 166"/>
              <p:cNvGrpSpPr>
                <a:grpSpLocks/>
              </p:cNvGrpSpPr>
              <p:nvPr/>
            </p:nvGrpSpPr>
            <p:grpSpPr bwMode="auto">
              <a:xfrm>
                <a:off x="4631859" y="1393831"/>
                <a:ext cx="9432000" cy="1392531"/>
                <a:chOff x="1986534" y="4135265"/>
                <a:chExt cx="9432000" cy="1392531"/>
              </a:xfrm>
            </p:grpSpPr>
            <p:sp>
              <p:nvSpPr>
                <p:cNvPr id="41"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prstClr val="white"/>
                    </a:solidFill>
                  </a:endParaRPr>
                </a:p>
              </p:txBody>
            </p:sp>
            <p:sp>
              <p:nvSpPr>
                <p:cNvPr id="42"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sz="1700">
                    <a:solidFill>
                      <a:prstClr val="white"/>
                    </a:solidFill>
                  </a:endParaRPr>
                </a:p>
              </p:txBody>
            </p:sp>
          </p:grpSp>
          <p:grpSp>
            <p:nvGrpSpPr>
              <p:cNvPr id="38" name="组合 167"/>
              <p:cNvGrpSpPr>
                <a:grpSpLocks/>
              </p:cNvGrpSpPr>
              <p:nvPr/>
            </p:nvGrpSpPr>
            <p:grpSpPr bwMode="auto">
              <a:xfrm>
                <a:off x="3300347" y="1368497"/>
                <a:ext cx="1581466" cy="1417865"/>
                <a:chOff x="1349437" y="779714"/>
                <a:chExt cx="2923167" cy="2620769"/>
              </a:xfrm>
            </p:grpSpPr>
            <p:sp>
              <p:nvSpPr>
                <p:cNvPr id="39" name="Freeform 23"/>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a:defRPr/>
                  </a:pPr>
                  <a:endParaRPr lang="zh-CN" altLang="en-US" sz="1700">
                    <a:solidFill>
                      <a:prstClr val="black"/>
                    </a:solidFill>
                  </a:endParaRPr>
                </a:p>
              </p:txBody>
            </p:sp>
            <p:sp>
              <p:nvSpPr>
                <p:cNvPr id="40"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2"/>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00">
                    <a:solidFill>
                      <a:prstClr val="white"/>
                    </a:solidFill>
                  </a:endParaRPr>
                </a:p>
              </p:txBody>
            </p:sp>
          </p:grpSp>
        </p:grpSp>
        <p:grpSp>
          <p:nvGrpSpPr>
            <p:cNvPr id="33" name="组合 213"/>
            <p:cNvGrpSpPr>
              <a:grpSpLocks/>
            </p:cNvGrpSpPr>
            <p:nvPr/>
          </p:nvGrpSpPr>
          <p:grpSpPr bwMode="auto">
            <a:xfrm>
              <a:off x="2730239" y="3019603"/>
              <a:ext cx="534195" cy="475059"/>
              <a:chOff x="5405438" y="6815138"/>
              <a:chExt cx="511175" cy="460375"/>
            </a:xfrm>
          </p:grpSpPr>
          <p:sp>
            <p:nvSpPr>
              <p:cNvPr id="34" name="Freeform 61"/>
              <p:cNvSpPr>
                <a:spLocks/>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a:defRPr/>
                </a:pPr>
                <a:endParaRPr lang="zh-CN" altLang="en-US" sz="1700"/>
              </a:p>
            </p:txBody>
          </p:sp>
          <p:sp>
            <p:nvSpPr>
              <p:cNvPr id="35"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endParaRPr lang="zh-CN" altLang="en-US" sz="1700"/>
              </a:p>
            </p:txBody>
          </p:sp>
          <p:sp>
            <p:nvSpPr>
              <p:cNvPr id="36" name="Freeform 63"/>
              <p:cNvSpPr>
                <a:spLocks/>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endParaRPr lang="zh-CN" altLang="en-US" sz="1700"/>
              </a:p>
            </p:txBody>
          </p:sp>
        </p:grpSp>
      </p:grpSp>
      <p:grpSp>
        <p:nvGrpSpPr>
          <p:cNvPr id="43" name="组合 6"/>
          <p:cNvGrpSpPr/>
          <p:nvPr/>
        </p:nvGrpSpPr>
        <p:grpSpPr>
          <a:xfrm>
            <a:off x="1306799" y="3181208"/>
            <a:ext cx="1527703" cy="1540363"/>
            <a:chOff x="540445" y="2037"/>
            <a:chExt cx="721521" cy="1585269"/>
          </a:xfrm>
        </p:grpSpPr>
        <p:sp>
          <p:nvSpPr>
            <p:cNvPr id="44" name="矩形 3"/>
            <p:cNvSpPr/>
            <p:nvPr/>
          </p:nvSpPr>
          <p:spPr>
            <a:xfrm>
              <a:off x="540445" y="2037"/>
              <a:ext cx="721521" cy="15852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p>
          </p:txBody>
        </p:sp>
        <p:sp>
          <p:nvSpPr>
            <p:cNvPr id="45" name="Title 3"/>
            <p:cNvSpPr txBox="1">
              <a:spLocks/>
            </p:cNvSpPr>
            <p:nvPr/>
          </p:nvSpPr>
          <p:spPr bwMode="auto">
            <a:xfrm>
              <a:off x="540445" y="252065"/>
              <a:ext cx="707090" cy="1011506"/>
            </a:xfrm>
            <a:prstGeom prst="rect">
              <a:avLst/>
            </a:prstGeom>
            <a:ln>
              <a:noFill/>
            </a:ln>
            <a:extLst/>
          </p:spPr>
          <p:style>
            <a:lnRef idx="2">
              <a:schemeClr val="accent2">
                <a:shade val="50000"/>
              </a:schemeClr>
            </a:lnRef>
            <a:fillRef idx="1">
              <a:schemeClr val="accent2"/>
            </a:fillRef>
            <a:effectRef idx="0">
              <a:schemeClr val="accent2"/>
            </a:effectRef>
            <a:fontRef idx="minor">
              <a:schemeClr val="lt1"/>
            </a:fontRef>
          </p:style>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en-US" altLang="zh-CN" sz="2800" b="1" dirty="0">
                  <a:solidFill>
                    <a:schemeClr val="bg1"/>
                  </a:solidFill>
                  <a:latin typeface="微软雅黑" pitchFamily="34" charset="-122"/>
                </a:rPr>
                <a:t>NỘI</a:t>
              </a:r>
            </a:p>
            <a:p>
              <a:pPr algn="ctr"/>
              <a:r>
                <a:rPr lang="en-US" altLang="zh-CN" sz="2800" b="1" dirty="0">
                  <a:solidFill>
                    <a:schemeClr val="bg1"/>
                  </a:solidFill>
                  <a:latin typeface="微软雅黑" pitchFamily="34" charset="-122"/>
                </a:rPr>
                <a:t>DUNG</a:t>
              </a:r>
            </a:p>
          </p:txBody>
        </p:sp>
      </p:grpSp>
      <p:sp>
        <p:nvSpPr>
          <p:cNvPr id="46" name="文本框 186"/>
          <p:cNvSpPr txBox="1"/>
          <p:nvPr/>
        </p:nvSpPr>
        <p:spPr>
          <a:xfrm>
            <a:off x="4505821" y="2452037"/>
            <a:ext cx="5889315" cy="468984"/>
          </a:xfrm>
          <a:prstGeom prst="rect">
            <a:avLst/>
          </a:prstGeom>
        </p:spPr>
        <p:style>
          <a:lnRef idx="1">
            <a:schemeClr val="accent3"/>
          </a:lnRef>
          <a:fillRef idx="2">
            <a:schemeClr val="accent3"/>
          </a:fillRef>
          <a:effectRef idx="1">
            <a:schemeClr val="accent3"/>
          </a:effectRef>
          <a:fontRef idx="minor">
            <a:schemeClr val="dk1"/>
          </a:fontRef>
        </p:style>
        <p:txBody>
          <a:bodyPr wrap="none" lIns="68204" tIns="34104" rIns="68204" bIns="34104">
            <a:spAutoFit/>
          </a:bodyPr>
          <a:lstStyle/>
          <a:p>
            <a:pPr>
              <a:defRPr/>
            </a:pPr>
            <a:r>
              <a:rPr lang="en-US" altLang="zh-CN" sz="2600" b="1" dirty="0" smtClean="0">
                <a:solidFill>
                  <a:srgbClr val="FF0000"/>
                </a:solidFill>
                <a:effectLst>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BIỂU DIỄN DỮ LIỆU BẰNG BIỂU ĐỒ</a:t>
            </a:r>
            <a:endParaRPr lang="zh-CN" altLang="en-US" sz="2600" b="1" dirty="0">
              <a:solidFill>
                <a:srgbClr val="FF0000"/>
              </a:solidFill>
              <a:effectLst>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
        <p:nvSpPr>
          <p:cNvPr id="47" name="文本框 187"/>
          <p:cNvSpPr txBox="1"/>
          <p:nvPr/>
        </p:nvSpPr>
        <p:spPr>
          <a:xfrm>
            <a:off x="4382884" y="3516008"/>
            <a:ext cx="4976269" cy="468984"/>
          </a:xfrm>
          <a:prstGeom prst="rect">
            <a:avLst/>
          </a:prstGeom>
          <a:noFill/>
        </p:spPr>
        <p:txBody>
          <a:bodyPr wrap="square" lIns="68204" tIns="34104" rIns="68204" bIns="34104">
            <a:spAutoFit/>
          </a:bodyPr>
          <a:lstStyle/>
          <a:p>
            <a:pPr defTabSz="911507" fontAlgn="base">
              <a:spcBef>
                <a:spcPct val="0"/>
              </a:spcBef>
              <a:spcAft>
                <a:spcPct val="0"/>
              </a:spcAft>
              <a:defRPr/>
            </a:pPr>
            <a:r>
              <a:rPr lang="en-US" sz="2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TÍNH TỰ ĐỘNG CỦA BIỂU ĐỒ</a:t>
            </a:r>
            <a:endParaRPr lang="en-US" sz="2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8" name="文本框 188"/>
          <p:cNvSpPr txBox="1"/>
          <p:nvPr/>
        </p:nvSpPr>
        <p:spPr>
          <a:xfrm>
            <a:off x="4369963" y="4528026"/>
            <a:ext cx="5623766" cy="468984"/>
          </a:xfrm>
          <a:prstGeom prst="rect">
            <a:avLst/>
          </a:prstGeom>
          <a:noFill/>
        </p:spPr>
        <p:txBody>
          <a:bodyPr wrap="square" lIns="68204" tIns="34104" rIns="68204" bIns="34104">
            <a:spAutoFit/>
          </a:bodyPr>
          <a:lstStyle/>
          <a:p>
            <a:pPr algn="ctr">
              <a:defRPr/>
            </a:pPr>
            <a:r>
              <a:rPr lang="en-US" altLang="zh-CN" sz="2600" b="1" dirty="0" smtClean="0">
                <a:solidFill>
                  <a:srgbClr val="FF0000"/>
                </a:solidFill>
                <a:effectLst>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CÁC THÀNH PHẦN CỦA BIỂU ĐỒ</a:t>
            </a:r>
            <a:endParaRPr lang="zh-CN" altLang="en-US" sz="2600" b="1" dirty="0">
              <a:solidFill>
                <a:srgbClr val="FF0000"/>
              </a:solidFill>
              <a:effectLst>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356805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250"/>
                                        <p:tgtEl>
                                          <p:spTgt spid="46"/>
                                        </p:tgtEl>
                                      </p:cBhvr>
                                    </p:animEffect>
                                  </p:childTnLst>
                                </p:cTn>
                              </p:par>
                            </p:childTnLst>
                          </p:cTn>
                        </p:par>
                        <p:par>
                          <p:cTn id="19" fill="hold">
                            <p:stCondLst>
                              <p:cond delay="1750"/>
                            </p:stCondLst>
                            <p:childTnLst>
                              <p:par>
                                <p:cTn id="20" presetID="2" presetClass="entr" presetSubtype="2"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1+#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250"/>
                                        <p:tgtEl>
                                          <p:spTgt spid="47"/>
                                        </p:tgtEl>
                                      </p:cBhvr>
                                    </p:animEffect>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1+#ppt_w/2"/>
                                          </p:val>
                                        </p:tav>
                                        <p:tav tm="100000">
                                          <p:val>
                                            <p:strVal val="#ppt_x"/>
                                          </p:val>
                                        </p:tav>
                                      </p:tavLst>
                                    </p:anim>
                                    <p:anim calcmode="lin" valueType="num">
                                      <p:cBhvr additive="base">
                                        <p:cTn id="32"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265329" y="763966"/>
            <a:ext cx="727983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600" dirty="0">
                <a:solidFill>
                  <a:srgbClr val="FFFF00"/>
                </a:solidFill>
                <a:latin typeface="Times New Roman" pitchFamily="18" charset="0"/>
                <a:ea typeface="Arial" pitchFamily="34" charset="0"/>
                <a:cs typeface="Times New Roman" pitchFamily="18" charset="0"/>
              </a:rPr>
              <a:t>1. </a:t>
            </a:r>
            <a:r>
              <a:rPr lang="en-US" sz="3600" u="sng" dirty="0" err="1">
                <a:solidFill>
                  <a:srgbClr val="FFFF00"/>
                </a:solidFill>
                <a:latin typeface="Times New Roman" pitchFamily="18" charset="0"/>
                <a:ea typeface="Arial" pitchFamily="34" charset="0"/>
                <a:cs typeface="Times New Roman" pitchFamily="18" charset="0"/>
              </a:rPr>
              <a:t>Biểu</a:t>
            </a:r>
            <a:r>
              <a:rPr lang="en-US" sz="3600" u="sng" dirty="0">
                <a:solidFill>
                  <a:srgbClr val="FFFF00"/>
                </a:solidFill>
                <a:latin typeface="Times New Roman" pitchFamily="18" charset="0"/>
                <a:ea typeface="Arial" pitchFamily="34" charset="0"/>
                <a:cs typeface="Times New Roman" pitchFamily="18" charset="0"/>
              </a:rPr>
              <a:t> </a:t>
            </a:r>
            <a:r>
              <a:rPr lang="en-US" sz="3600" u="sng" dirty="0" err="1">
                <a:solidFill>
                  <a:srgbClr val="FFFF00"/>
                </a:solidFill>
                <a:latin typeface="Times New Roman" pitchFamily="18" charset="0"/>
                <a:ea typeface="Arial" pitchFamily="34" charset="0"/>
                <a:cs typeface="Times New Roman" pitchFamily="18" charset="0"/>
              </a:rPr>
              <a:t>diễn</a:t>
            </a:r>
            <a:r>
              <a:rPr lang="en-US" sz="3600" u="sng" dirty="0">
                <a:solidFill>
                  <a:srgbClr val="FFFF00"/>
                </a:solidFill>
                <a:latin typeface="Times New Roman" pitchFamily="18" charset="0"/>
                <a:ea typeface="Arial" pitchFamily="34" charset="0"/>
                <a:cs typeface="Times New Roman" pitchFamily="18" charset="0"/>
              </a:rPr>
              <a:t> </a:t>
            </a:r>
            <a:r>
              <a:rPr lang="en-US" sz="3600" u="sng" dirty="0" err="1">
                <a:solidFill>
                  <a:srgbClr val="FFFF00"/>
                </a:solidFill>
                <a:latin typeface="Times New Roman" pitchFamily="18" charset="0"/>
                <a:ea typeface="Arial" pitchFamily="34" charset="0"/>
                <a:cs typeface="Times New Roman" pitchFamily="18" charset="0"/>
              </a:rPr>
              <a:t>dữ</a:t>
            </a:r>
            <a:r>
              <a:rPr lang="en-US" sz="3600" u="sng" dirty="0">
                <a:solidFill>
                  <a:srgbClr val="FFFF00"/>
                </a:solidFill>
                <a:latin typeface="Times New Roman" pitchFamily="18" charset="0"/>
                <a:ea typeface="Arial" pitchFamily="34" charset="0"/>
                <a:cs typeface="Times New Roman" pitchFamily="18" charset="0"/>
              </a:rPr>
              <a:t> </a:t>
            </a:r>
            <a:r>
              <a:rPr lang="en-US" sz="3600" u="sng" dirty="0" err="1">
                <a:solidFill>
                  <a:srgbClr val="FFFF00"/>
                </a:solidFill>
                <a:latin typeface="Times New Roman" pitchFamily="18" charset="0"/>
                <a:ea typeface="Arial" pitchFamily="34" charset="0"/>
                <a:cs typeface="Times New Roman" pitchFamily="18" charset="0"/>
              </a:rPr>
              <a:t>liệu</a:t>
            </a:r>
            <a:r>
              <a:rPr lang="en-US" sz="3600" u="sng" dirty="0">
                <a:solidFill>
                  <a:srgbClr val="FFFF00"/>
                </a:solidFill>
                <a:latin typeface="Times New Roman" pitchFamily="18" charset="0"/>
                <a:ea typeface="Arial" pitchFamily="34" charset="0"/>
                <a:cs typeface="Times New Roman" pitchFamily="18" charset="0"/>
              </a:rPr>
              <a:t> </a:t>
            </a:r>
            <a:r>
              <a:rPr lang="en-US" sz="3600" u="sng" dirty="0" err="1">
                <a:solidFill>
                  <a:srgbClr val="FFFF00"/>
                </a:solidFill>
                <a:latin typeface="Times New Roman" pitchFamily="18" charset="0"/>
                <a:ea typeface="Arial" pitchFamily="34" charset="0"/>
                <a:cs typeface="Times New Roman" pitchFamily="18" charset="0"/>
              </a:rPr>
              <a:t>bằng</a:t>
            </a:r>
            <a:r>
              <a:rPr lang="en-US" sz="3600" u="sng" dirty="0">
                <a:solidFill>
                  <a:srgbClr val="FFFF00"/>
                </a:solidFill>
                <a:latin typeface="Times New Roman" pitchFamily="18" charset="0"/>
                <a:ea typeface="Arial" pitchFamily="34" charset="0"/>
                <a:cs typeface="Times New Roman" pitchFamily="18" charset="0"/>
              </a:rPr>
              <a:t> </a:t>
            </a:r>
            <a:r>
              <a:rPr lang="en-US" sz="3600" u="sng" dirty="0" err="1">
                <a:solidFill>
                  <a:srgbClr val="FFFF00"/>
                </a:solidFill>
                <a:latin typeface="Times New Roman" pitchFamily="18" charset="0"/>
                <a:ea typeface="Arial" pitchFamily="34" charset="0"/>
                <a:cs typeface="Times New Roman" pitchFamily="18" charset="0"/>
              </a:rPr>
              <a:t>biểu</a:t>
            </a:r>
            <a:r>
              <a:rPr lang="en-US" sz="3600" u="sng" dirty="0">
                <a:solidFill>
                  <a:srgbClr val="FFFF00"/>
                </a:solidFill>
                <a:latin typeface="Times New Roman" pitchFamily="18" charset="0"/>
                <a:ea typeface="Arial" pitchFamily="34" charset="0"/>
                <a:cs typeface="Times New Roman" pitchFamily="18" charset="0"/>
              </a:rPr>
              <a:t> </a:t>
            </a:r>
            <a:r>
              <a:rPr lang="en-US" sz="3600" u="sng" dirty="0" err="1">
                <a:solidFill>
                  <a:srgbClr val="FFFF00"/>
                </a:solidFill>
                <a:latin typeface="Times New Roman" pitchFamily="18" charset="0"/>
                <a:ea typeface="Arial" pitchFamily="34" charset="0"/>
                <a:cs typeface="Times New Roman" pitchFamily="18" charset="0"/>
              </a:rPr>
              <a:t>đồ</a:t>
            </a:r>
            <a:r>
              <a:rPr lang="en-US" sz="3600" dirty="0">
                <a:solidFill>
                  <a:srgbClr val="FFFF00"/>
                </a:solidFill>
                <a:latin typeface="Times New Roman" pitchFamily="18" charset="0"/>
                <a:ea typeface="Arial" pitchFamily="34" charset="0"/>
                <a:cs typeface="Times New Roman" pitchFamily="18" charset="0"/>
              </a:rPr>
              <a:t>:</a:t>
            </a:r>
          </a:p>
        </p:txBody>
      </p:sp>
      <p:sp>
        <p:nvSpPr>
          <p:cNvPr id="3" name="Rectangle 2">
            <a:hlinkClick r:id="rId3" action="ppaction://hlinkpres?slideindex=1&amp;slidetitle="/>
          </p:cNvPr>
          <p:cNvSpPr/>
          <p:nvPr/>
        </p:nvSpPr>
        <p:spPr>
          <a:xfrm>
            <a:off x="1473572" y="1436423"/>
            <a:ext cx="9182100" cy="1200222"/>
          </a:xfrm>
          <a:prstGeom prst="rect">
            <a:avLst/>
          </a:prstGeom>
        </p:spPr>
        <p:txBody>
          <a:bodyPr wrap="square" lIns="91336" tIns="45667" rIns="91336" bIns="45667">
            <a:spAutoFit/>
          </a:bodyPr>
          <a:lstStyle/>
          <a:p>
            <a:pPr algn="ctr"/>
            <a:r>
              <a:rPr lang="en-US" sz="3600" b="1" u="sng" dirty="0">
                <a:solidFill>
                  <a:srgbClr val="FF0000"/>
                </a:solidFill>
                <a:latin typeface="Times New Roman" pitchFamily="18" charset="0"/>
                <a:cs typeface="Times New Roman" pitchFamily="18" charset="0"/>
              </a:rPr>
              <a:t>NHIỆM </a:t>
            </a:r>
            <a:r>
              <a:rPr lang="en-US" sz="3600" b="1" u="sng" dirty="0" smtClean="0">
                <a:solidFill>
                  <a:srgbClr val="FF0000"/>
                </a:solidFill>
                <a:latin typeface="Times New Roman" pitchFamily="18" charset="0"/>
                <a:cs typeface="Times New Roman" pitchFamily="18" charset="0"/>
              </a:rPr>
              <a:t>VỤ 1:</a:t>
            </a:r>
            <a:r>
              <a:rPr lang="en-US" sz="3200" b="1" dirty="0" smtClean="0">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a:p>
            <a:pPr algn="ctr"/>
            <a:endParaRPr lang="en-US" sz="3600" b="1" dirty="0">
              <a:solidFill>
                <a:srgbClr val="0000CC"/>
              </a:solidFill>
              <a:latin typeface="Times New Roman" pitchFamily="18" charset="0"/>
              <a:cs typeface="Times New Roman" pitchFamily="18" charset="0"/>
            </a:endParaRPr>
          </a:p>
        </p:txBody>
      </p:sp>
      <p:sp>
        <p:nvSpPr>
          <p:cNvPr id="4" name="Rectangle 16"/>
          <p:cNvSpPr>
            <a:spLocks noChangeArrowheads="1"/>
          </p:cNvSpPr>
          <p:nvPr/>
        </p:nvSpPr>
        <p:spPr bwMode="gray">
          <a:xfrm>
            <a:off x="425003" y="2176530"/>
            <a:ext cx="11487955" cy="4062905"/>
          </a:xfrm>
          <a:prstGeom prst="rect">
            <a:avLst/>
          </a:prstGeom>
          <a:gradFill flip="none" rotWithShape="1">
            <a:gsLst>
              <a:gs pos="0">
                <a:srgbClr val="DDDDDD"/>
              </a:gs>
              <a:gs pos="42000">
                <a:srgbClr val="FFFFFF"/>
              </a:gs>
              <a:gs pos="100000">
                <a:srgbClr val="FFFFFF"/>
              </a:gs>
            </a:gsLst>
            <a:lin ang="5400000" scaled="1"/>
            <a:tileRect/>
          </a:gradFill>
          <a:ln>
            <a:solidFill>
              <a:srgbClr val="969696"/>
            </a:solidFill>
          </a:ln>
          <a:effectLst>
            <a:reflection blurRad="6350" stA="50000" endA="300" endPos="38500" dist="50800" dir="5400000" sy="-100000" algn="bl" rotWithShape="0"/>
          </a:effectLst>
          <a:scene3d>
            <a:camera prst="orthographicFront">
              <a:rot lat="0" lon="0" rev="0"/>
            </a:camera>
            <a:lightRig rig="contrasting" dir="tl">
              <a:rot lat="0" lon="0" rev="17400000"/>
            </a:lightRig>
          </a:scene3d>
          <a:sp3d>
            <a:bevelT w="88900" h="88900"/>
          </a:sp3d>
        </p:spPr>
        <p:txBody>
          <a:bodyPr anchor="ctr"/>
          <a:lstStyle/>
          <a:p>
            <a:pPr algn="ctr" fontAlgn="auto">
              <a:spcBef>
                <a:spcPts val="0"/>
              </a:spcBef>
              <a:spcAft>
                <a:spcPts val="0"/>
              </a:spcAft>
              <a:defRPr/>
            </a:pPr>
            <a:endParaRPr lang="en-US" kern="0" dirty="0">
              <a:solidFill>
                <a:srgbClr val="FFFFFF"/>
              </a:solidFill>
              <a:latin typeface="Arial" pitchFamily="34" charset="0"/>
              <a:cs typeface="Arial" pitchFamily="34" charset="0"/>
            </a:endParaRPr>
          </a:p>
        </p:txBody>
      </p:sp>
      <p:sp>
        <p:nvSpPr>
          <p:cNvPr id="6" name="Rectangle 5"/>
          <p:cNvSpPr/>
          <p:nvPr/>
        </p:nvSpPr>
        <p:spPr>
          <a:xfrm>
            <a:off x="862885" y="2728580"/>
            <a:ext cx="10715222" cy="3970318"/>
          </a:xfrm>
          <a:prstGeom prst="rect">
            <a:avLst/>
          </a:prstGeom>
        </p:spPr>
        <p:txBody>
          <a:bodyPr wrap="square">
            <a:spAutoFit/>
          </a:bodyPr>
          <a:lstStyle/>
          <a:p>
            <a:pPr marL="457200" indent="-457200">
              <a:buFontTx/>
              <a:buChar char="-"/>
            </a:pPr>
            <a:r>
              <a:rPr lang="vi-VN" sz="2800" dirty="0" smtClean="0">
                <a:latin typeface="+mj-lt"/>
              </a:rPr>
              <a:t>Hãy </a:t>
            </a:r>
            <a:r>
              <a:rPr lang="vi-VN" sz="2800" dirty="0">
                <a:latin typeface="+mj-lt"/>
              </a:rPr>
              <a:t>quan sát bảng dữ liệu về thành tích SEA Games của Việt Nam trong Bảng 1 và các biểu đồ tương ứng trong Hình 1 rồi cho biết bảng dữ liệu hay các biểu đồ cho phép so sánh thành tích các năm được dễ dàng hơn</a:t>
            </a:r>
            <a:r>
              <a:rPr lang="vi-VN" sz="2800" dirty="0" smtClean="0">
                <a:latin typeface="+mj-lt"/>
              </a:rPr>
              <a:t>.</a:t>
            </a:r>
            <a:endParaRPr lang="en-US" sz="2800" dirty="0" smtClean="0">
              <a:latin typeface="+mj-lt"/>
            </a:endParaRPr>
          </a:p>
          <a:p>
            <a:pPr marL="457200" indent="-457200">
              <a:buFontTx/>
              <a:buChar char="-"/>
            </a:pP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1. Cho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PMBT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smtClean="0">
                <a:latin typeface="Times New Roman" pitchFamily="18" charset="0"/>
                <a:cs typeface="Times New Roman" pitchFamily="18" charset="0"/>
              </a:rPr>
              <a:t>?</a:t>
            </a:r>
            <a:endParaRPr lang="en-US" sz="2800" dirty="0" smtClean="0">
              <a:latin typeface="+mj-lt"/>
            </a:endParaRPr>
          </a:p>
          <a:p>
            <a:pPr marL="457200" indent="-457200">
              <a:buFontTx/>
              <a:buChar char="-"/>
            </a:pPr>
            <a:endParaRPr lang="vi-VN" sz="2800" dirty="0">
              <a:latin typeface="+mj-lt"/>
            </a:endParaRPr>
          </a:p>
          <a:p>
            <a:r>
              <a:rPr lang="vi-VN" sz="2800" dirty="0"/>
              <a:t/>
            </a:r>
            <a:br>
              <a:rPr lang="vi-VN" sz="2800" dirty="0"/>
            </a:b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67338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736D542-09DA-4A9F-9C8C-DA318D3AB632}"/>
              </a:ext>
            </a:extLst>
          </p:cNvPr>
          <p:cNvSpPr txBox="1">
            <a:spLocks/>
          </p:cNvSpPr>
          <p:nvPr/>
        </p:nvSpPr>
        <p:spPr>
          <a:xfrm>
            <a:off x="31865" y="781958"/>
            <a:ext cx="12160136"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2800" b="1" dirty="0" smtClean="0">
              <a:solidFill>
                <a:srgbClr val="FF0000"/>
              </a:solidFill>
              <a:latin typeface="Times New Roman" panose="02020603050405020304" pitchFamily="18" charset="0"/>
              <a:cs typeface="Times New Roman" panose="02020603050405020304" pitchFamily="18" charset="0"/>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r>
              <a:rPr lang="en-US" sz="11200" b="1" dirty="0" smtClean="0">
                <a:solidFill>
                  <a:srgbClr val="0000FF"/>
                </a:solidFill>
              </a:rPr>
              <a:t> </a:t>
            </a:r>
            <a:endParaRPr lang="en-US" sz="11200"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pic>
        <p:nvPicPr>
          <p:cNvPr id="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1" y="3627246"/>
            <a:ext cx="10776858" cy="322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29" y="772903"/>
            <a:ext cx="4034783" cy="281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Cloud 71"/>
          <p:cNvSpPr/>
          <p:nvPr/>
        </p:nvSpPr>
        <p:spPr>
          <a:xfrm>
            <a:off x="1313095" y="811699"/>
            <a:ext cx="9878094" cy="2717074"/>
          </a:xfrm>
          <a:prstGeom prst="cloud">
            <a:avLst/>
          </a:prstGeom>
          <a:solidFill>
            <a:schemeClr val="accent1">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latin typeface="Times New Roman" panose="02020603050405020304" pitchFamily="18" charset="0"/>
                <a:cs typeface="Times New Roman" panose="02020603050405020304" pitchFamily="18" charset="0"/>
              </a:rPr>
              <a:t>Các </a:t>
            </a:r>
            <a:r>
              <a:rPr lang="vi-VN" sz="3200" dirty="0">
                <a:latin typeface="Times New Roman" panose="02020603050405020304" pitchFamily="18" charset="0"/>
                <a:cs typeface="Times New Roman" panose="02020603050405020304" pitchFamily="18" charset="0"/>
              </a:rPr>
              <a:t>biểu đồ cho phép so sánh thành tích các năm được dễ dàng </a:t>
            </a:r>
            <a:r>
              <a:rPr lang="vi-VN" sz="3200" dirty="0" smtClean="0">
                <a:latin typeface="Times New Roman" panose="02020603050405020304" pitchFamily="18" charset="0"/>
                <a:cs typeface="Times New Roman" panose="02020603050405020304" pitchFamily="18" charset="0"/>
              </a:rPr>
              <a:t>hơn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a:t>
            </a:r>
            <a:endParaRPr lang="en-US" sz="3200" dirty="0">
              <a:latin typeface="Times New Roman" pitchFamily="18" charset="0"/>
              <a:ea typeface="Tahoma" pitchFamily="34" charset="0"/>
              <a:cs typeface="Times New Roman" pitchFamily="18" charset="0"/>
            </a:endParaRPr>
          </a:p>
        </p:txBody>
      </p:sp>
      <p:sp>
        <p:nvSpPr>
          <p:cNvPr id="8" name="Rectangle 7"/>
          <p:cNvSpPr/>
          <p:nvPr/>
        </p:nvSpPr>
        <p:spPr>
          <a:xfrm>
            <a:off x="0" y="-9626"/>
            <a:ext cx="12192000" cy="725952"/>
          </a:xfrm>
          <a:prstGeom prst="rect">
            <a:avLst/>
          </a:prstGeom>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BIỂU ĐỒ TRONG PHẦN MỀM BẢNG TÍNH</a:t>
            </a:r>
            <a:endParaRPr lang="en-US" sz="2800" b="1" dirty="0">
              <a:blipFill>
                <a:blip r:embed="rId4"/>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1"/>
          <p:cNvSpPr>
            <a:spLocks noChangeArrowheads="1"/>
          </p:cNvSpPr>
          <p:nvPr/>
        </p:nvSpPr>
        <p:spPr bwMode="auto">
          <a:xfrm>
            <a:off x="31865" y="741236"/>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smtClean="0">
                <a:solidFill>
                  <a:srgbClr val="FF0000"/>
                </a:solidFill>
                <a:latin typeface="Times New Roman" pitchFamily="18" charset="0"/>
                <a:ea typeface="Arial" pitchFamily="34" charset="0"/>
                <a:cs typeface="Times New Roman" pitchFamily="18" charset="0"/>
              </a:rPr>
              <a:t>1.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diễn</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dữ</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liệu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bằng</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đồ</a:t>
            </a:r>
            <a:r>
              <a:rPr lang="en-US" sz="3200" dirty="0">
                <a:solidFill>
                  <a:srgbClr val="FF0000"/>
                </a:solidFill>
                <a:latin typeface="Times New Roman" pitchFamily="18" charset="0"/>
                <a:ea typeface="Arial" pitchFamily="34" charset="0"/>
                <a:cs typeface="Times New Roman" pitchFamily="18" charset="0"/>
              </a:rPr>
              <a:t>:</a:t>
            </a:r>
          </a:p>
        </p:txBody>
      </p:sp>
    </p:spTree>
    <p:extLst>
      <p:ext uri="{BB962C8B-B14F-4D97-AF65-F5344CB8AC3E}">
        <p14:creationId xmlns:p14="http://schemas.microsoft.com/office/powerpoint/2010/main" val="849218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736D542-09DA-4A9F-9C8C-DA318D3AB632}"/>
              </a:ext>
            </a:extLst>
          </p:cNvPr>
          <p:cNvSpPr txBox="1">
            <a:spLocks/>
          </p:cNvSpPr>
          <p:nvPr/>
        </p:nvSpPr>
        <p:spPr>
          <a:xfrm>
            <a:off x="31865" y="781958"/>
            <a:ext cx="12160136"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2800" b="1" dirty="0" smtClean="0">
              <a:solidFill>
                <a:srgbClr val="FF0000"/>
              </a:solidFill>
              <a:latin typeface="Times New Roman" panose="02020603050405020304" pitchFamily="18" charset="0"/>
              <a:cs typeface="Times New Roman" panose="02020603050405020304" pitchFamily="18" charset="0"/>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endParaRPr lang="en-US" sz="11200" b="1" dirty="0">
              <a:solidFill>
                <a:srgbClr val="0000FF"/>
              </a:solidFill>
            </a:endParaRPr>
          </a:p>
          <a:p>
            <a:pPr algn="just"/>
            <a:endParaRPr lang="en-US" sz="11200" b="1" dirty="0" smtClean="0">
              <a:solidFill>
                <a:srgbClr val="0000FF"/>
              </a:solidFill>
            </a:endParaRPr>
          </a:p>
          <a:p>
            <a:pPr algn="just"/>
            <a:r>
              <a:rPr lang="en-US" sz="11200" b="1" dirty="0" smtClean="0">
                <a:solidFill>
                  <a:srgbClr val="0000FF"/>
                </a:solidFill>
              </a:rPr>
              <a:t> </a:t>
            </a:r>
            <a:endParaRPr lang="en-US" sz="11200"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endParaRPr lang="en-US" b="1" dirty="0" smtClean="0">
              <a:solidFill>
                <a:srgbClr val="0000FF"/>
              </a:solidFill>
            </a:endParaRPr>
          </a:p>
          <a:p>
            <a:pPr algn="just"/>
            <a:endParaRPr lang="en-US" b="1" dirty="0" smtClean="0">
              <a:solidFill>
                <a:srgbClr val="0000FF"/>
              </a:solidFill>
            </a:endParaRPr>
          </a:p>
          <a:p>
            <a:pPr algn="just"/>
            <a:endParaRPr lang="en-US" b="1" dirty="0">
              <a:solidFill>
                <a:srgbClr val="0000FF"/>
              </a:solidFill>
            </a:endParaRPr>
          </a:p>
          <a:p>
            <a:pPr algn="just"/>
            <a:r>
              <a:rPr lang="en-US" b="1" dirty="0" smtClean="0">
                <a:solidFill>
                  <a:srgbClr val="0000FF"/>
                </a:solidFill>
              </a:rPr>
              <a:t> </a:t>
            </a:r>
            <a:endParaRPr lang="en-US" b="1" dirty="0">
              <a:solidFill>
                <a:srgbClr val="0000FF"/>
              </a:solidFill>
            </a:endParaRPr>
          </a:p>
        </p:txBody>
      </p:sp>
      <p:pic>
        <p:nvPicPr>
          <p:cNvPr id="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034" y="3462187"/>
            <a:ext cx="10547798" cy="322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616702" y="1230573"/>
            <a:ext cx="5892822" cy="2062103"/>
          </a:xfrm>
          <a:prstGeom prst="rect">
            <a:avLst/>
          </a:prstGeom>
        </p:spPr>
        <p:txBody>
          <a:bodyPr wrap="square">
            <a:spAutoFit/>
          </a:bodyPr>
          <a:lstStyle/>
          <a:p>
            <a:pPr algn="just"/>
            <a:r>
              <a:rPr lang="en-US" sz="3200" dirty="0" err="1">
                <a:latin typeface="Times New Roman" pitchFamily="18" charset="0"/>
                <a:ea typeface="Arial" pitchFamily="34" charset="0"/>
                <a:cs typeface="Times New Roman" pitchFamily="18" charset="0"/>
              </a:rPr>
              <a:t>Một</a:t>
            </a:r>
            <a:r>
              <a:rPr lang="en-US" sz="3200" dirty="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số</a:t>
            </a:r>
            <a:r>
              <a:rPr lang="en-US" sz="3200" dirty="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dạng</a:t>
            </a:r>
            <a:r>
              <a:rPr lang="en-US" sz="3200" dirty="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biểu</a:t>
            </a:r>
            <a:r>
              <a:rPr lang="en-US" sz="3200" dirty="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đồ</a:t>
            </a:r>
            <a:r>
              <a:rPr lang="en-US" sz="3200" dirty="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thông</a:t>
            </a:r>
            <a:r>
              <a:rPr lang="en-US" sz="3200" dirty="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dụng</a:t>
            </a:r>
            <a:r>
              <a:rPr lang="en-US" sz="3200" dirty="0">
                <a:latin typeface="Times New Roman" pitchFamily="18" charset="0"/>
                <a:ea typeface="Arial" pitchFamily="34" charset="0"/>
                <a:cs typeface="Times New Roman" pitchFamily="18" charset="0"/>
              </a:rPr>
              <a:t>: </a:t>
            </a:r>
          </a:p>
          <a:p>
            <a:pPr marL="457200" indent="-457200" algn="just">
              <a:buFont typeface="Wingdings" pitchFamily="2" charset="2"/>
              <a:buChar char="Ø"/>
            </a:pPr>
            <a:r>
              <a:rPr lang="en-US" sz="3200" dirty="0" err="1">
                <a:latin typeface="Times New Roman" pitchFamily="18" charset="0"/>
                <a:ea typeface="Arial" pitchFamily="34" charset="0"/>
                <a:cs typeface="Times New Roman" pitchFamily="18" charset="0"/>
              </a:rPr>
              <a:t>Biểu</a:t>
            </a:r>
            <a:r>
              <a:rPr lang="en-US" sz="3200" dirty="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đồ</a:t>
            </a:r>
            <a:r>
              <a:rPr lang="en-US" sz="3200" dirty="0">
                <a:latin typeface="Times New Roman" pitchFamily="18" charset="0"/>
                <a:ea typeface="Arial" pitchFamily="34" charset="0"/>
                <a:cs typeface="Times New Roman" pitchFamily="18" charset="0"/>
              </a:rPr>
              <a:t> </a:t>
            </a:r>
            <a:r>
              <a:rPr lang="en-US" sz="3200" dirty="0" err="1" smtClean="0">
                <a:latin typeface="Times New Roman" pitchFamily="18" charset="0"/>
                <a:ea typeface="Arial" pitchFamily="34" charset="0"/>
                <a:cs typeface="Times New Roman" pitchFamily="18" charset="0"/>
              </a:rPr>
              <a:t>cột</a:t>
            </a:r>
            <a:r>
              <a:rPr lang="en-US" sz="3200" dirty="0" smtClean="0">
                <a:latin typeface="Times New Roman" pitchFamily="18" charset="0"/>
                <a:ea typeface="Arial" pitchFamily="34" charset="0"/>
                <a:cs typeface="Times New Roman" pitchFamily="18" charset="0"/>
              </a:rPr>
              <a:t> </a:t>
            </a:r>
          </a:p>
          <a:p>
            <a:pPr marL="457200" indent="-457200" algn="just">
              <a:buFont typeface="Wingdings" pitchFamily="2" charset="2"/>
              <a:buChar char="Ø"/>
            </a:pPr>
            <a:r>
              <a:rPr lang="en-US" sz="3200" dirty="0" err="1" smtClean="0">
                <a:latin typeface="Times New Roman" pitchFamily="18" charset="0"/>
                <a:ea typeface="Arial" pitchFamily="34" charset="0"/>
                <a:cs typeface="Times New Roman" pitchFamily="18" charset="0"/>
              </a:rPr>
              <a:t>Biểu</a:t>
            </a:r>
            <a:r>
              <a:rPr lang="en-US" sz="3200" dirty="0" smtClean="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đồ</a:t>
            </a:r>
            <a:r>
              <a:rPr lang="en-US" sz="3200" dirty="0">
                <a:latin typeface="Times New Roman" pitchFamily="18" charset="0"/>
                <a:ea typeface="Arial" pitchFamily="34" charset="0"/>
                <a:cs typeface="Times New Roman" pitchFamily="18" charset="0"/>
              </a:rPr>
              <a:t> </a:t>
            </a:r>
            <a:r>
              <a:rPr lang="en-US" sz="3200" dirty="0" err="1" smtClean="0">
                <a:latin typeface="Times New Roman" pitchFamily="18" charset="0"/>
                <a:ea typeface="Arial" pitchFamily="34" charset="0"/>
                <a:cs typeface="Times New Roman" pitchFamily="18" charset="0"/>
              </a:rPr>
              <a:t>đường</a:t>
            </a:r>
            <a:endParaRPr lang="en-US" sz="3200" dirty="0">
              <a:latin typeface="Times New Roman" pitchFamily="18" charset="0"/>
              <a:ea typeface="Arial" pitchFamily="34" charset="0"/>
              <a:cs typeface="Times New Roman" pitchFamily="18" charset="0"/>
            </a:endParaRPr>
          </a:p>
          <a:p>
            <a:pPr marL="457200" indent="-457200" algn="just">
              <a:buFont typeface="Wingdings" pitchFamily="2" charset="2"/>
              <a:buChar char="Ø"/>
            </a:pPr>
            <a:r>
              <a:rPr lang="en-US" sz="3200" dirty="0" err="1" smtClean="0">
                <a:latin typeface="Times New Roman" pitchFamily="18" charset="0"/>
                <a:ea typeface="Arial" pitchFamily="34" charset="0"/>
                <a:cs typeface="Times New Roman" pitchFamily="18" charset="0"/>
              </a:rPr>
              <a:t>Biểu</a:t>
            </a:r>
            <a:r>
              <a:rPr lang="en-US" sz="3200" dirty="0" smtClean="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đồ</a:t>
            </a:r>
            <a:r>
              <a:rPr lang="en-US" sz="3200" dirty="0">
                <a:latin typeface="Times New Roman" pitchFamily="18" charset="0"/>
                <a:ea typeface="Arial" pitchFamily="34" charset="0"/>
                <a:cs typeface="Times New Roman" pitchFamily="18" charset="0"/>
              </a:rPr>
              <a:t> </a:t>
            </a:r>
            <a:r>
              <a:rPr lang="en-US" sz="3200" dirty="0" err="1">
                <a:latin typeface="Times New Roman" pitchFamily="18" charset="0"/>
                <a:ea typeface="Arial" pitchFamily="34" charset="0"/>
                <a:cs typeface="Times New Roman" pitchFamily="18" charset="0"/>
              </a:rPr>
              <a:t>hình</a:t>
            </a:r>
            <a:r>
              <a:rPr lang="en-US" sz="3200" dirty="0">
                <a:latin typeface="Times New Roman" pitchFamily="18" charset="0"/>
                <a:ea typeface="Arial" pitchFamily="34" charset="0"/>
                <a:cs typeface="Times New Roman" pitchFamily="18" charset="0"/>
              </a:rPr>
              <a:t> </a:t>
            </a:r>
            <a:r>
              <a:rPr lang="en-US" sz="3200" dirty="0" err="1" smtClean="0">
                <a:latin typeface="Times New Roman" pitchFamily="18" charset="0"/>
                <a:ea typeface="Arial" pitchFamily="34" charset="0"/>
                <a:cs typeface="Times New Roman" pitchFamily="18" charset="0"/>
              </a:rPr>
              <a:t>tròn</a:t>
            </a:r>
            <a:endParaRPr lang="en-US" sz="3200" dirty="0">
              <a:latin typeface="Times New Roman" pitchFamily="18" charset="0"/>
              <a:ea typeface="Arial" pitchFamily="34" charset="0"/>
              <a:cs typeface="Times New Roman" pitchFamily="18" charset="0"/>
            </a:endParaRPr>
          </a:p>
        </p:txBody>
      </p:sp>
      <p:sp>
        <p:nvSpPr>
          <p:cNvPr id="8" name="Rectangle 7"/>
          <p:cNvSpPr/>
          <p:nvPr/>
        </p:nvSpPr>
        <p:spPr>
          <a:xfrm>
            <a:off x="0" y="-9626"/>
            <a:ext cx="12192000" cy="725952"/>
          </a:xfrm>
          <a:prstGeom prst="rect">
            <a:avLst/>
          </a:prstGeom>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BIỂU ĐỒ TRONG PHẦN MỀM BẢNG TÍNH</a:t>
            </a:r>
            <a:endParaRPr lang="en-US" sz="2800" b="1" dirty="0">
              <a:blipFill>
                <a:blip r:embed="rId3"/>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1"/>
          <p:cNvSpPr>
            <a:spLocks noChangeArrowheads="1"/>
          </p:cNvSpPr>
          <p:nvPr/>
        </p:nvSpPr>
        <p:spPr bwMode="auto">
          <a:xfrm>
            <a:off x="31865" y="741236"/>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smtClean="0">
                <a:solidFill>
                  <a:srgbClr val="FF0000"/>
                </a:solidFill>
                <a:latin typeface="Times New Roman" pitchFamily="18" charset="0"/>
                <a:ea typeface="Arial" pitchFamily="34" charset="0"/>
                <a:cs typeface="Times New Roman" pitchFamily="18" charset="0"/>
              </a:rPr>
              <a:t>1.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diễn</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dữ</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liệu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bằng</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đồ</a:t>
            </a:r>
            <a:r>
              <a:rPr lang="en-US" sz="3200" dirty="0">
                <a:solidFill>
                  <a:srgbClr val="FF0000"/>
                </a:solidFill>
                <a:latin typeface="Times New Roman" pitchFamily="18" charset="0"/>
                <a:ea typeface="Arial" pitchFamily="34" charset="0"/>
                <a:cs typeface="Times New Roman" pitchFamily="18" charset="0"/>
              </a:rPr>
              <a:t>:</a:t>
            </a:r>
          </a:p>
        </p:txBody>
      </p:sp>
    </p:spTree>
    <p:extLst>
      <p:ext uri="{BB962C8B-B14F-4D97-AF65-F5344CB8AC3E}">
        <p14:creationId xmlns:p14="http://schemas.microsoft.com/office/powerpoint/2010/main" val="2178207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outHorizontal)">
                                      <p:cBhvr>
                                        <p:cTn id="7" dur="125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1250"/>
                                        <p:tgtEl>
                                          <p:spTgt spid="6">
                                            <p:txEl>
                                              <p:pRg st="1" end="1"/>
                                            </p:txEl>
                                          </p:spTgt>
                                        </p:tgtEl>
                                      </p:cBhvr>
                                    </p:animEffect>
                                  </p:childTnLst>
                                </p:cTn>
                              </p:par>
                            </p:childTnLst>
                          </p:cTn>
                        </p:par>
                        <p:par>
                          <p:cTn id="18" fill="hold">
                            <p:stCondLst>
                              <p:cond delay="1750"/>
                            </p:stCondLst>
                            <p:childTnLst>
                              <p:par>
                                <p:cTn id="19" presetID="22" presetClass="entr" presetSubtype="8"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left)">
                                      <p:cBhvr>
                                        <p:cTn id="21" dur="1250"/>
                                        <p:tgtEl>
                                          <p:spTgt spid="6">
                                            <p:txEl>
                                              <p:pRg st="2" end="2"/>
                                            </p:txEl>
                                          </p:spTgt>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wipe(left)">
                                      <p:cBhvr>
                                        <p:cTn id="25" dur="12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38" y="1777263"/>
            <a:ext cx="6086159" cy="366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9626"/>
            <a:ext cx="12192000" cy="725952"/>
          </a:xfrm>
          <a:prstGeom prst="rect">
            <a:avLst/>
          </a:prstGeom>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BIỂU ĐỒ TRONG PHẦN MỀM BẢNG TÍNH</a:t>
            </a:r>
            <a:endParaRPr lang="en-US" sz="2800" b="1" dirty="0">
              <a:blipFill>
                <a:blip r:embed="rId4"/>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loud Callout 6"/>
          <p:cNvSpPr/>
          <p:nvPr/>
        </p:nvSpPr>
        <p:spPr>
          <a:xfrm>
            <a:off x="6654000" y="2116183"/>
            <a:ext cx="5537999" cy="2847703"/>
          </a:xfrm>
          <a:prstGeom prst="cloudCallout">
            <a:avLst>
              <a:gd name="adj1" fmla="val -78057"/>
              <a:gd name="adj2" fmla="val 265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bg1"/>
                </a:solidFill>
                <a:latin typeface="Times New Roman" pitchFamily="18" charset="0"/>
                <a:ea typeface="Arial" pitchFamily="34" charset="0"/>
                <a:cs typeface="Times New Roman" pitchFamily="18" charset="0"/>
              </a:rPr>
              <a:t>Thích</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hợp</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khi</a:t>
            </a:r>
            <a:r>
              <a:rPr lang="en-US" sz="2800" dirty="0">
                <a:solidFill>
                  <a:schemeClr val="bg1"/>
                </a:solidFill>
                <a:latin typeface="Times New Roman" pitchFamily="18" charset="0"/>
                <a:ea typeface="Arial" pitchFamily="34" charset="0"/>
                <a:cs typeface="Times New Roman" pitchFamily="18" charset="0"/>
              </a:rPr>
              <a:t> so </a:t>
            </a:r>
            <a:r>
              <a:rPr lang="en-US" sz="2800" dirty="0" err="1">
                <a:solidFill>
                  <a:schemeClr val="bg1"/>
                </a:solidFill>
                <a:latin typeface="Times New Roman" pitchFamily="18" charset="0"/>
                <a:ea typeface="Arial" pitchFamily="34" charset="0"/>
                <a:cs typeface="Times New Roman" pitchFamily="18" charset="0"/>
              </a:rPr>
              <a:t>sánh</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dữ</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liệu</a:t>
            </a:r>
            <a:endParaRPr lang="en-US" sz="2800" dirty="0">
              <a:solidFill>
                <a:schemeClr val="bg1"/>
              </a:solidFill>
              <a:latin typeface="Times New Roman" pitchFamily="18" charset="0"/>
              <a:ea typeface="Arial" pitchFamily="34" charset="0"/>
              <a:cs typeface="Times New Roman" pitchFamily="18" charset="0"/>
            </a:endParaRPr>
          </a:p>
        </p:txBody>
      </p:sp>
      <p:sp>
        <p:nvSpPr>
          <p:cNvPr id="6" name="Rectangle 1"/>
          <p:cNvSpPr>
            <a:spLocks noChangeArrowheads="1"/>
          </p:cNvSpPr>
          <p:nvPr/>
        </p:nvSpPr>
        <p:spPr bwMode="auto">
          <a:xfrm>
            <a:off x="31865" y="741236"/>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smtClean="0">
                <a:solidFill>
                  <a:srgbClr val="FF0000"/>
                </a:solidFill>
                <a:latin typeface="Times New Roman" pitchFamily="18" charset="0"/>
                <a:ea typeface="Arial" pitchFamily="34" charset="0"/>
                <a:cs typeface="Times New Roman" pitchFamily="18" charset="0"/>
              </a:rPr>
              <a:t>1.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diễn</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dữ</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liệu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bằng</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đồ</a:t>
            </a:r>
            <a:r>
              <a:rPr lang="en-US" sz="3200" dirty="0">
                <a:solidFill>
                  <a:srgbClr val="FF0000"/>
                </a:solidFill>
                <a:latin typeface="Times New Roman" pitchFamily="18" charset="0"/>
                <a:ea typeface="Arial" pitchFamily="34" charset="0"/>
                <a:cs typeface="Times New Roman" pitchFamily="18" charset="0"/>
              </a:rPr>
              <a:t>:</a:t>
            </a:r>
          </a:p>
        </p:txBody>
      </p:sp>
    </p:spTree>
    <p:extLst>
      <p:ext uri="{BB962C8B-B14F-4D97-AF65-F5344CB8AC3E}">
        <p14:creationId xmlns:p14="http://schemas.microsoft.com/office/powerpoint/2010/main" val="3001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85" y="1914149"/>
            <a:ext cx="5859015" cy="379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9626"/>
            <a:ext cx="12192000" cy="725952"/>
          </a:xfrm>
          <a:prstGeom prst="rect">
            <a:avLst/>
          </a:prstGeom>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BIỂU ĐỒ TRONG PHẦN MỀM BẢNG TÍNH</a:t>
            </a:r>
            <a:endParaRPr lang="en-US" sz="2800" b="1" dirty="0">
              <a:blipFill>
                <a:blip r:embed="rId4"/>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loud Callout 6"/>
          <p:cNvSpPr/>
          <p:nvPr/>
        </p:nvSpPr>
        <p:spPr>
          <a:xfrm>
            <a:off x="6654000" y="2116183"/>
            <a:ext cx="5537999" cy="2847703"/>
          </a:xfrm>
          <a:prstGeom prst="cloudCallout">
            <a:avLst>
              <a:gd name="adj1" fmla="val -78057"/>
              <a:gd name="adj2" fmla="val 265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solidFill>
                  <a:schemeClr val="bg1"/>
                </a:solidFill>
                <a:latin typeface="Times New Roman" pitchFamily="18" charset="0"/>
                <a:ea typeface="Arial" pitchFamily="34" charset="0"/>
                <a:cs typeface="Times New Roman" pitchFamily="18" charset="0"/>
              </a:rPr>
              <a:t>Biểu</a:t>
            </a:r>
            <a:r>
              <a:rPr lang="en-US" sz="2800" dirty="0" smtClean="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diễn</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các</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dữ</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liệu</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thay</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đổi</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theo</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thời</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gian</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và</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rất</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hữu</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ích</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để</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xác</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định</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xu</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hướng</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tăng</a:t>
            </a:r>
            <a:r>
              <a:rPr lang="en-US" sz="2800" dirty="0">
                <a:solidFill>
                  <a:schemeClr val="bg1"/>
                </a:solidFill>
                <a:latin typeface="Times New Roman" pitchFamily="18" charset="0"/>
                <a:ea typeface="Arial" pitchFamily="34" charset="0"/>
                <a:cs typeface="Times New Roman" pitchFamily="18" charset="0"/>
              </a:rPr>
              <a:t> hay </a:t>
            </a:r>
            <a:r>
              <a:rPr lang="en-US" sz="2800" dirty="0" err="1">
                <a:solidFill>
                  <a:schemeClr val="bg1"/>
                </a:solidFill>
                <a:latin typeface="Times New Roman" pitchFamily="18" charset="0"/>
                <a:ea typeface="Arial" pitchFamily="34" charset="0"/>
                <a:cs typeface="Times New Roman" pitchFamily="18" charset="0"/>
              </a:rPr>
              <a:t>giảm</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của</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dữ</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liệu</a:t>
            </a:r>
            <a:r>
              <a:rPr lang="en-US" sz="2800" dirty="0">
                <a:solidFill>
                  <a:schemeClr val="bg1"/>
                </a:solidFill>
                <a:latin typeface="Times New Roman" pitchFamily="18" charset="0"/>
                <a:ea typeface="Arial" pitchFamily="34" charset="0"/>
                <a:cs typeface="Times New Roman" pitchFamily="18" charset="0"/>
              </a:rPr>
              <a:t>.</a:t>
            </a:r>
          </a:p>
        </p:txBody>
      </p:sp>
      <p:sp>
        <p:nvSpPr>
          <p:cNvPr id="5" name="Rectangle 1"/>
          <p:cNvSpPr>
            <a:spLocks noChangeArrowheads="1"/>
          </p:cNvSpPr>
          <p:nvPr/>
        </p:nvSpPr>
        <p:spPr bwMode="auto">
          <a:xfrm>
            <a:off x="31865" y="741236"/>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smtClean="0">
                <a:solidFill>
                  <a:srgbClr val="FF0000"/>
                </a:solidFill>
                <a:latin typeface="Times New Roman" pitchFamily="18" charset="0"/>
                <a:ea typeface="Arial" pitchFamily="34" charset="0"/>
                <a:cs typeface="Times New Roman" pitchFamily="18" charset="0"/>
              </a:rPr>
              <a:t>1.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diễn</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dữ</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liệu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bằng</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đồ</a:t>
            </a:r>
            <a:r>
              <a:rPr lang="en-US" sz="3200" dirty="0">
                <a:solidFill>
                  <a:srgbClr val="FF0000"/>
                </a:solidFill>
                <a:latin typeface="Times New Roman" pitchFamily="18" charset="0"/>
                <a:ea typeface="Arial" pitchFamily="34" charset="0"/>
                <a:cs typeface="Times New Roman" pitchFamily="18" charset="0"/>
              </a:rPr>
              <a:t>:</a:t>
            </a:r>
          </a:p>
        </p:txBody>
      </p:sp>
    </p:spTree>
    <p:extLst>
      <p:ext uri="{BB962C8B-B14F-4D97-AF65-F5344CB8AC3E}">
        <p14:creationId xmlns:p14="http://schemas.microsoft.com/office/powerpoint/2010/main" val="8474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95" y="1917178"/>
            <a:ext cx="6099906" cy="358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9626"/>
            <a:ext cx="12192000" cy="725952"/>
          </a:xfrm>
          <a:prstGeom prst="rect">
            <a:avLst/>
          </a:prstGeom>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BIỂU ĐỒ TRONG PHẦN MỀM BẢNG TÍNH</a:t>
            </a:r>
            <a:endParaRPr lang="en-US" sz="2800" b="1" dirty="0">
              <a:blipFill>
                <a:blip r:embed="rId4"/>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Cloud Callout 1"/>
          <p:cNvSpPr/>
          <p:nvPr/>
        </p:nvSpPr>
        <p:spPr>
          <a:xfrm>
            <a:off x="6654000" y="2116183"/>
            <a:ext cx="5537999" cy="2847703"/>
          </a:xfrm>
          <a:prstGeom prst="cloudCallout">
            <a:avLst>
              <a:gd name="adj1" fmla="val -78057"/>
              <a:gd name="adj2" fmla="val 265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itchFamily="18" charset="0"/>
                <a:ea typeface="Arial" pitchFamily="34" charset="0"/>
                <a:cs typeface="Times New Roman" pitchFamily="18" charset="0"/>
              </a:rPr>
              <a:t>Thích</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hợp</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khi</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muốn</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biểu</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diễn</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tỉ</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lệ</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hoặc</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mức</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đóng</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góp</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của</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dữ</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liệu</a:t>
            </a:r>
            <a:r>
              <a:rPr lang="en-US" sz="2800" dirty="0">
                <a:solidFill>
                  <a:schemeClr val="bg1"/>
                </a:solidFill>
                <a:latin typeface="Times New Roman" pitchFamily="18" charset="0"/>
                <a:ea typeface="Arial" pitchFamily="34" charset="0"/>
                <a:cs typeface="Times New Roman" pitchFamily="18" charset="0"/>
              </a:rPr>
              <a:t> so </a:t>
            </a:r>
            <a:r>
              <a:rPr lang="en-US" sz="2800" dirty="0" err="1">
                <a:solidFill>
                  <a:schemeClr val="bg1"/>
                </a:solidFill>
                <a:latin typeface="Times New Roman" pitchFamily="18" charset="0"/>
                <a:ea typeface="Arial" pitchFamily="34" charset="0"/>
                <a:cs typeface="Times New Roman" pitchFamily="18" charset="0"/>
              </a:rPr>
              <a:t>với</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tổng</a:t>
            </a:r>
            <a:r>
              <a:rPr lang="en-US" sz="2800" dirty="0">
                <a:solidFill>
                  <a:schemeClr val="bg1"/>
                </a:solidFill>
                <a:latin typeface="Times New Roman" pitchFamily="18" charset="0"/>
                <a:ea typeface="Arial" pitchFamily="34" charset="0"/>
                <a:cs typeface="Times New Roman" pitchFamily="18" charset="0"/>
              </a:rPr>
              <a:t> </a:t>
            </a:r>
            <a:r>
              <a:rPr lang="en-US" sz="2800" dirty="0" err="1">
                <a:solidFill>
                  <a:schemeClr val="bg1"/>
                </a:solidFill>
                <a:latin typeface="Times New Roman" pitchFamily="18" charset="0"/>
                <a:ea typeface="Arial" pitchFamily="34" charset="0"/>
                <a:cs typeface="Times New Roman" pitchFamily="18" charset="0"/>
              </a:rPr>
              <a:t>thể</a:t>
            </a:r>
            <a:endParaRPr lang="en-US" sz="2800" dirty="0"/>
          </a:p>
        </p:txBody>
      </p:sp>
      <p:sp>
        <p:nvSpPr>
          <p:cNvPr id="6" name="Rectangle 1"/>
          <p:cNvSpPr>
            <a:spLocks noChangeArrowheads="1"/>
          </p:cNvSpPr>
          <p:nvPr/>
        </p:nvSpPr>
        <p:spPr bwMode="auto">
          <a:xfrm>
            <a:off x="31865" y="741236"/>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smtClean="0">
                <a:solidFill>
                  <a:srgbClr val="FF0000"/>
                </a:solidFill>
                <a:latin typeface="Times New Roman" pitchFamily="18" charset="0"/>
                <a:ea typeface="Arial" pitchFamily="34" charset="0"/>
                <a:cs typeface="Times New Roman" pitchFamily="18" charset="0"/>
              </a:rPr>
              <a:t>1.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diễn</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dữ</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liệu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bằng</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biểu</a:t>
            </a:r>
            <a:r>
              <a:rPr lang="en-US" sz="3200" u="sng" dirty="0">
                <a:solidFill>
                  <a:srgbClr val="FF0000"/>
                </a:solidFill>
                <a:latin typeface="Times New Roman" pitchFamily="18" charset="0"/>
                <a:ea typeface="Arial" pitchFamily="34" charset="0"/>
                <a:cs typeface="Times New Roman" pitchFamily="18" charset="0"/>
              </a:rPr>
              <a:t> </a:t>
            </a:r>
            <a:r>
              <a:rPr lang="en-US" sz="3200" u="sng" dirty="0" err="1">
                <a:solidFill>
                  <a:srgbClr val="FF0000"/>
                </a:solidFill>
                <a:latin typeface="Times New Roman" pitchFamily="18" charset="0"/>
                <a:ea typeface="Arial" pitchFamily="34" charset="0"/>
                <a:cs typeface="Times New Roman" pitchFamily="18" charset="0"/>
              </a:rPr>
              <a:t>đồ</a:t>
            </a:r>
            <a:r>
              <a:rPr lang="en-US" sz="3200" dirty="0">
                <a:solidFill>
                  <a:srgbClr val="FF0000"/>
                </a:solidFill>
                <a:latin typeface="Times New Roman" pitchFamily="18" charset="0"/>
                <a:ea typeface="Arial" pitchFamily="34" charset="0"/>
                <a:cs typeface="Times New Roman" pitchFamily="18" charset="0"/>
              </a:rPr>
              <a:t>:</a:t>
            </a:r>
          </a:p>
        </p:txBody>
      </p:sp>
    </p:spTree>
    <p:extLst>
      <p:ext uri="{BB962C8B-B14F-4D97-AF65-F5344CB8AC3E}">
        <p14:creationId xmlns:p14="http://schemas.microsoft.com/office/powerpoint/2010/main" val="151399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265329" y="794744"/>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smtClean="0">
                <a:solidFill>
                  <a:srgbClr val="FFFF00"/>
                </a:solidFill>
                <a:latin typeface="Times New Roman" pitchFamily="18" charset="0"/>
                <a:ea typeface="Arial" pitchFamily="34" charset="0"/>
                <a:cs typeface="Times New Roman" pitchFamily="18" charset="0"/>
              </a:rPr>
              <a:t>1. </a:t>
            </a:r>
            <a:r>
              <a:rPr lang="en-US" sz="3200" u="sng" dirty="0" err="1">
                <a:solidFill>
                  <a:srgbClr val="FFFF00"/>
                </a:solidFill>
                <a:latin typeface="Times New Roman" pitchFamily="18" charset="0"/>
                <a:ea typeface="Arial" pitchFamily="34" charset="0"/>
                <a:cs typeface="Times New Roman" pitchFamily="18" charset="0"/>
              </a:rPr>
              <a:t>Biểu</a:t>
            </a:r>
            <a:r>
              <a:rPr lang="en-US" sz="3200" u="sng" dirty="0">
                <a:solidFill>
                  <a:srgbClr val="FFFF00"/>
                </a:solidFill>
                <a:latin typeface="Times New Roman" pitchFamily="18" charset="0"/>
                <a:ea typeface="Arial" pitchFamily="34" charset="0"/>
                <a:cs typeface="Times New Roman" pitchFamily="18" charset="0"/>
              </a:rPr>
              <a:t> </a:t>
            </a:r>
            <a:r>
              <a:rPr lang="en-US" sz="3200" u="sng" dirty="0" err="1">
                <a:solidFill>
                  <a:srgbClr val="FFFF00"/>
                </a:solidFill>
                <a:latin typeface="Times New Roman" pitchFamily="18" charset="0"/>
                <a:ea typeface="Arial" pitchFamily="34" charset="0"/>
                <a:cs typeface="Times New Roman" pitchFamily="18" charset="0"/>
              </a:rPr>
              <a:t>diễn</a:t>
            </a:r>
            <a:r>
              <a:rPr lang="en-US" sz="3200" u="sng" dirty="0">
                <a:solidFill>
                  <a:srgbClr val="FFFF00"/>
                </a:solidFill>
                <a:latin typeface="Times New Roman" pitchFamily="18" charset="0"/>
                <a:ea typeface="Arial" pitchFamily="34" charset="0"/>
                <a:cs typeface="Times New Roman" pitchFamily="18" charset="0"/>
              </a:rPr>
              <a:t> </a:t>
            </a:r>
            <a:r>
              <a:rPr lang="en-US" sz="3200" u="sng" dirty="0" err="1">
                <a:solidFill>
                  <a:srgbClr val="FFFF00"/>
                </a:solidFill>
                <a:latin typeface="Times New Roman" pitchFamily="18" charset="0"/>
                <a:ea typeface="Arial" pitchFamily="34" charset="0"/>
                <a:cs typeface="Times New Roman" pitchFamily="18" charset="0"/>
              </a:rPr>
              <a:t>dữ</a:t>
            </a:r>
            <a:r>
              <a:rPr lang="en-US" sz="3200" u="sng" dirty="0">
                <a:solidFill>
                  <a:srgbClr val="FFFF00"/>
                </a:solidFill>
                <a:latin typeface="Times New Roman" pitchFamily="18" charset="0"/>
                <a:ea typeface="Arial" pitchFamily="34" charset="0"/>
                <a:cs typeface="Times New Roman" pitchFamily="18" charset="0"/>
              </a:rPr>
              <a:t> </a:t>
            </a:r>
            <a:r>
              <a:rPr lang="en-US" sz="3200" u="sng" dirty="0" err="1">
                <a:solidFill>
                  <a:srgbClr val="FFFF00"/>
                </a:solidFill>
                <a:latin typeface="Times New Roman" pitchFamily="18" charset="0"/>
                <a:ea typeface="Arial" pitchFamily="34" charset="0"/>
                <a:cs typeface="Times New Roman" pitchFamily="18" charset="0"/>
              </a:rPr>
              <a:t>liệu</a:t>
            </a:r>
            <a:r>
              <a:rPr lang="en-US" sz="3200" u="sng" dirty="0">
                <a:solidFill>
                  <a:srgbClr val="FFFF00"/>
                </a:solidFill>
                <a:latin typeface="Times New Roman" pitchFamily="18" charset="0"/>
                <a:ea typeface="Arial" pitchFamily="34" charset="0"/>
                <a:cs typeface="Times New Roman" pitchFamily="18" charset="0"/>
              </a:rPr>
              <a:t> </a:t>
            </a:r>
            <a:r>
              <a:rPr lang="en-US" sz="3200" u="sng" dirty="0" err="1">
                <a:solidFill>
                  <a:srgbClr val="FFFF00"/>
                </a:solidFill>
                <a:latin typeface="Times New Roman" pitchFamily="18" charset="0"/>
                <a:ea typeface="Arial" pitchFamily="34" charset="0"/>
                <a:cs typeface="Times New Roman" pitchFamily="18" charset="0"/>
              </a:rPr>
              <a:t>bằng</a:t>
            </a:r>
            <a:r>
              <a:rPr lang="en-US" sz="3200" u="sng" dirty="0">
                <a:solidFill>
                  <a:srgbClr val="FFFF00"/>
                </a:solidFill>
                <a:latin typeface="Times New Roman" pitchFamily="18" charset="0"/>
                <a:ea typeface="Arial" pitchFamily="34" charset="0"/>
                <a:cs typeface="Times New Roman" pitchFamily="18" charset="0"/>
              </a:rPr>
              <a:t> </a:t>
            </a:r>
            <a:r>
              <a:rPr lang="en-US" sz="3200" u="sng" dirty="0" err="1">
                <a:solidFill>
                  <a:srgbClr val="FFFF00"/>
                </a:solidFill>
                <a:latin typeface="Times New Roman" pitchFamily="18" charset="0"/>
                <a:ea typeface="Arial" pitchFamily="34" charset="0"/>
                <a:cs typeface="Times New Roman" pitchFamily="18" charset="0"/>
              </a:rPr>
              <a:t>biểu</a:t>
            </a:r>
            <a:r>
              <a:rPr lang="en-US" sz="3200" u="sng" dirty="0">
                <a:solidFill>
                  <a:srgbClr val="FFFF00"/>
                </a:solidFill>
                <a:latin typeface="Times New Roman" pitchFamily="18" charset="0"/>
                <a:ea typeface="Arial" pitchFamily="34" charset="0"/>
                <a:cs typeface="Times New Roman" pitchFamily="18" charset="0"/>
              </a:rPr>
              <a:t> </a:t>
            </a:r>
            <a:r>
              <a:rPr lang="en-US" sz="3200" u="sng" dirty="0" err="1">
                <a:solidFill>
                  <a:srgbClr val="FFFF00"/>
                </a:solidFill>
                <a:latin typeface="Times New Roman" pitchFamily="18" charset="0"/>
                <a:ea typeface="Arial" pitchFamily="34" charset="0"/>
                <a:cs typeface="Times New Roman" pitchFamily="18" charset="0"/>
              </a:rPr>
              <a:t>đồ</a:t>
            </a:r>
            <a:r>
              <a:rPr lang="en-US" sz="3200" dirty="0">
                <a:solidFill>
                  <a:srgbClr val="FFFF00"/>
                </a:solidFill>
                <a:latin typeface="Times New Roman" pitchFamily="18" charset="0"/>
                <a:ea typeface="Arial" pitchFamily="34" charset="0"/>
                <a:cs typeface="Times New Roman" pitchFamily="18" charset="0"/>
              </a:rPr>
              <a:t>:</a:t>
            </a:r>
          </a:p>
        </p:txBody>
      </p:sp>
      <p:sp>
        <p:nvSpPr>
          <p:cNvPr id="2" name="Rectangle 1"/>
          <p:cNvSpPr/>
          <p:nvPr/>
        </p:nvSpPr>
        <p:spPr>
          <a:xfrm>
            <a:off x="265329" y="1414046"/>
            <a:ext cx="11668836" cy="1569660"/>
          </a:xfrm>
          <a:prstGeom prst="rect">
            <a:avLst/>
          </a:prstGeom>
        </p:spPr>
        <p:txBody>
          <a:bodyPr wrap="square">
            <a:spAutoFit/>
          </a:bodyPr>
          <a:lstStyle/>
          <a:p>
            <a:pPr algn="just"/>
            <a:r>
              <a:rPr lang="en-US" sz="3200" dirty="0" err="1" smtClean="0">
                <a:solidFill>
                  <a:schemeClr val="bg1"/>
                </a:solidFill>
                <a:latin typeface="Times New Roman" pitchFamily="18" charset="0"/>
                <a:ea typeface="Arial" pitchFamily="34" charset="0"/>
                <a:cs typeface="Times New Roman" pitchFamily="18" charset="0"/>
              </a:rPr>
              <a:t>Biểu</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đồ</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là</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cách</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biểu</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diễn</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dữ</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liệu</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một</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cách</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trực</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quan</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dưới</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dạng</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hình</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ảnh</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giúp</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chúng</a:t>
            </a:r>
            <a:r>
              <a:rPr lang="en-US" sz="3200" dirty="0" smtClean="0">
                <a:solidFill>
                  <a:schemeClr val="bg1"/>
                </a:solidFill>
                <a:latin typeface="Times New Roman" pitchFamily="18" charset="0"/>
                <a:ea typeface="Arial" pitchFamily="34" charset="0"/>
                <a:cs typeface="Times New Roman" pitchFamily="18" charset="0"/>
              </a:rPr>
              <a:t> ta </a:t>
            </a:r>
            <a:r>
              <a:rPr lang="en-US" sz="3200" dirty="0" err="1" smtClean="0">
                <a:solidFill>
                  <a:schemeClr val="bg1"/>
                </a:solidFill>
                <a:latin typeface="Times New Roman" pitchFamily="18" charset="0"/>
                <a:ea typeface="Arial" pitchFamily="34" charset="0"/>
                <a:cs typeface="Times New Roman" pitchFamily="18" charset="0"/>
              </a:rPr>
              <a:t>dễ</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dàng</a:t>
            </a:r>
            <a:r>
              <a:rPr lang="en-US" sz="3200" dirty="0" smtClean="0">
                <a:solidFill>
                  <a:schemeClr val="bg1"/>
                </a:solidFill>
                <a:latin typeface="Times New Roman" pitchFamily="18" charset="0"/>
                <a:ea typeface="Arial" pitchFamily="34" charset="0"/>
                <a:cs typeface="Times New Roman" pitchFamily="18" charset="0"/>
              </a:rPr>
              <a:t> so </a:t>
            </a:r>
            <a:r>
              <a:rPr lang="en-US" sz="3200" dirty="0" err="1" smtClean="0">
                <a:solidFill>
                  <a:schemeClr val="bg1"/>
                </a:solidFill>
                <a:latin typeface="Times New Roman" pitchFamily="18" charset="0"/>
                <a:ea typeface="Arial" pitchFamily="34" charset="0"/>
                <a:cs typeface="Times New Roman" pitchFamily="18" charset="0"/>
              </a:rPr>
              <a:t>sánh</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sự</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khác</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nhau</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nhận</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thấy</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xu</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hướng</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thay</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đổi</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đánh</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giá</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tỉ</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lệ</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giữa</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các</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thành</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phần</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của</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một</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dãy</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số</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liệu</a:t>
            </a:r>
            <a:r>
              <a:rPr lang="en-US" sz="3200" dirty="0" smtClean="0">
                <a:solidFill>
                  <a:schemeClr val="bg1"/>
                </a:solidFill>
                <a:latin typeface="Times New Roman" pitchFamily="18" charset="0"/>
                <a:ea typeface="Arial" pitchFamily="34" charset="0"/>
                <a:cs typeface="Times New Roman" pitchFamily="18" charset="0"/>
              </a:rPr>
              <a:t>.</a:t>
            </a:r>
            <a:endParaRPr lang="en-US" sz="3200" dirty="0">
              <a:solidFill>
                <a:schemeClr val="bg1"/>
              </a:solidFill>
              <a:latin typeface="Times New Roman" pitchFamily="18" charset="0"/>
              <a:ea typeface="Arial" pitchFamily="34" charset="0"/>
              <a:cs typeface="Times New Roman" pitchFamily="18" charset="0"/>
            </a:endParaRPr>
          </a:p>
        </p:txBody>
      </p:sp>
      <p:sp>
        <p:nvSpPr>
          <p:cNvPr id="3" name="Rectangle 2"/>
          <p:cNvSpPr/>
          <p:nvPr/>
        </p:nvSpPr>
        <p:spPr>
          <a:xfrm>
            <a:off x="148521" y="3068424"/>
            <a:ext cx="11785644" cy="3046988"/>
          </a:xfrm>
          <a:prstGeom prst="rect">
            <a:avLst/>
          </a:prstGeom>
        </p:spPr>
        <p:txBody>
          <a:bodyPr wrap="square">
            <a:spAutoFit/>
          </a:bodyPr>
          <a:lstStyle/>
          <a:p>
            <a:pPr algn="just"/>
            <a:r>
              <a:rPr lang="en-US" sz="3200" dirty="0" err="1">
                <a:solidFill>
                  <a:srgbClr val="FFC000"/>
                </a:solidFill>
                <a:latin typeface="Times New Roman" pitchFamily="18" charset="0"/>
                <a:ea typeface="Arial" pitchFamily="34" charset="0"/>
                <a:cs typeface="Times New Roman" pitchFamily="18" charset="0"/>
              </a:rPr>
              <a:t>Một</a:t>
            </a:r>
            <a:r>
              <a:rPr lang="en-US" sz="3200" dirty="0">
                <a:solidFill>
                  <a:srgbClr val="FFC000"/>
                </a:solidFill>
                <a:latin typeface="Times New Roman" pitchFamily="18" charset="0"/>
                <a:ea typeface="Arial" pitchFamily="34" charset="0"/>
                <a:cs typeface="Times New Roman" pitchFamily="18" charset="0"/>
              </a:rPr>
              <a:t> </a:t>
            </a:r>
            <a:r>
              <a:rPr lang="en-US" sz="3200" dirty="0" err="1">
                <a:solidFill>
                  <a:srgbClr val="FFC000"/>
                </a:solidFill>
                <a:latin typeface="Times New Roman" pitchFamily="18" charset="0"/>
                <a:ea typeface="Arial" pitchFamily="34" charset="0"/>
                <a:cs typeface="Times New Roman" pitchFamily="18" charset="0"/>
              </a:rPr>
              <a:t>số</a:t>
            </a:r>
            <a:r>
              <a:rPr lang="en-US" sz="3200" dirty="0">
                <a:solidFill>
                  <a:srgbClr val="FFC000"/>
                </a:solidFill>
                <a:latin typeface="Times New Roman" pitchFamily="18" charset="0"/>
                <a:ea typeface="Arial" pitchFamily="34" charset="0"/>
                <a:cs typeface="Times New Roman" pitchFamily="18" charset="0"/>
              </a:rPr>
              <a:t> </a:t>
            </a:r>
            <a:r>
              <a:rPr lang="en-US" sz="3200" dirty="0" err="1">
                <a:solidFill>
                  <a:srgbClr val="FFC000"/>
                </a:solidFill>
                <a:latin typeface="Times New Roman" pitchFamily="18" charset="0"/>
                <a:ea typeface="Arial" pitchFamily="34" charset="0"/>
                <a:cs typeface="Times New Roman" pitchFamily="18" charset="0"/>
              </a:rPr>
              <a:t>dạng</a:t>
            </a:r>
            <a:r>
              <a:rPr lang="en-US" sz="3200" dirty="0">
                <a:solidFill>
                  <a:srgbClr val="FFC000"/>
                </a:solidFill>
                <a:latin typeface="Times New Roman" pitchFamily="18" charset="0"/>
                <a:ea typeface="Arial" pitchFamily="34" charset="0"/>
                <a:cs typeface="Times New Roman" pitchFamily="18" charset="0"/>
              </a:rPr>
              <a:t> </a:t>
            </a:r>
            <a:r>
              <a:rPr lang="en-US" sz="3200" dirty="0" err="1">
                <a:solidFill>
                  <a:srgbClr val="FFC000"/>
                </a:solidFill>
                <a:latin typeface="Times New Roman" pitchFamily="18" charset="0"/>
                <a:ea typeface="Arial" pitchFamily="34" charset="0"/>
                <a:cs typeface="Times New Roman" pitchFamily="18" charset="0"/>
              </a:rPr>
              <a:t>biểu</a:t>
            </a:r>
            <a:r>
              <a:rPr lang="en-US" sz="3200" dirty="0">
                <a:solidFill>
                  <a:srgbClr val="FFC000"/>
                </a:solidFill>
                <a:latin typeface="Times New Roman" pitchFamily="18" charset="0"/>
                <a:ea typeface="Arial" pitchFamily="34" charset="0"/>
                <a:cs typeface="Times New Roman" pitchFamily="18" charset="0"/>
              </a:rPr>
              <a:t> </a:t>
            </a:r>
            <a:r>
              <a:rPr lang="en-US" sz="3200" dirty="0" err="1">
                <a:solidFill>
                  <a:srgbClr val="FFC000"/>
                </a:solidFill>
                <a:latin typeface="Times New Roman" pitchFamily="18" charset="0"/>
                <a:ea typeface="Arial" pitchFamily="34" charset="0"/>
                <a:cs typeface="Times New Roman" pitchFamily="18" charset="0"/>
              </a:rPr>
              <a:t>đồ</a:t>
            </a:r>
            <a:r>
              <a:rPr lang="en-US" sz="3200" dirty="0">
                <a:solidFill>
                  <a:srgbClr val="FFC000"/>
                </a:solidFill>
                <a:latin typeface="Times New Roman" pitchFamily="18" charset="0"/>
                <a:ea typeface="Arial" pitchFamily="34" charset="0"/>
                <a:cs typeface="Times New Roman" pitchFamily="18" charset="0"/>
              </a:rPr>
              <a:t> </a:t>
            </a:r>
            <a:r>
              <a:rPr lang="en-US" sz="3200" dirty="0" err="1">
                <a:solidFill>
                  <a:srgbClr val="FFC000"/>
                </a:solidFill>
                <a:latin typeface="Times New Roman" pitchFamily="18" charset="0"/>
                <a:ea typeface="Arial" pitchFamily="34" charset="0"/>
                <a:cs typeface="Times New Roman" pitchFamily="18" charset="0"/>
              </a:rPr>
              <a:t>thông</a:t>
            </a:r>
            <a:r>
              <a:rPr lang="en-US" sz="3200" dirty="0">
                <a:solidFill>
                  <a:srgbClr val="FFC000"/>
                </a:solidFill>
                <a:latin typeface="Times New Roman" pitchFamily="18" charset="0"/>
                <a:ea typeface="Arial" pitchFamily="34" charset="0"/>
                <a:cs typeface="Times New Roman" pitchFamily="18" charset="0"/>
              </a:rPr>
              <a:t> </a:t>
            </a:r>
            <a:r>
              <a:rPr lang="en-US" sz="3200" dirty="0" err="1">
                <a:solidFill>
                  <a:srgbClr val="FFC000"/>
                </a:solidFill>
                <a:latin typeface="Times New Roman" pitchFamily="18" charset="0"/>
                <a:ea typeface="Arial" pitchFamily="34" charset="0"/>
                <a:cs typeface="Times New Roman" pitchFamily="18" charset="0"/>
              </a:rPr>
              <a:t>dụng</a:t>
            </a:r>
            <a:r>
              <a:rPr lang="en-US" sz="3200" dirty="0">
                <a:solidFill>
                  <a:srgbClr val="FFC000"/>
                </a:solidFill>
                <a:latin typeface="Times New Roman" pitchFamily="18" charset="0"/>
                <a:ea typeface="Arial" pitchFamily="34" charset="0"/>
                <a:cs typeface="Times New Roman" pitchFamily="18" charset="0"/>
              </a:rPr>
              <a:t>: </a:t>
            </a:r>
          </a:p>
          <a:p>
            <a:pPr marL="457200" indent="-457200" algn="just">
              <a:buFont typeface="Wingdings" pitchFamily="2" charset="2"/>
              <a:buChar char="Ø"/>
            </a:pPr>
            <a:r>
              <a:rPr lang="en-US" sz="3200" dirty="0" err="1">
                <a:solidFill>
                  <a:schemeClr val="bg1"/>
                </a:solidFill>
                <a:latin typeface="Times New Roman" pitchFamily="18" charset="0"/>
                <a:ea typeface="Arial" pitchFamily="34" charset="0"/>
                <a:cs typeface="Times New Roman" pitchFamily="18" charset="0"/>
              </a:rPr>
              <a:t>Biểu</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đồ</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cột</a:t>
            </a:r>
            <a:r>
              <a:rPr lang="en-US" sz="3200" dirty="0">
                <a:solidFill>
                  <a:schemeClr val="bg1"/>
                </a:solidFill>
                <a:latin typeface="Times New Roman" pitchFamily="18" charset="0"/>
                <a:ea typeface="Arial" pitchFamily="34" charset="0"/>
                <a:cs typeface="Times New Roman" pitchFamily="18" charset="0"/>
              </a:rPr>
              <a:t>: </a:t>
            </a:r>
            <a:endParaRPr lang="en-US" sz="3200" dirty="0" smtClean="0">
              <a:solidFill>
                <a:schemeClr val="bg1"/>
              </a:solidFill>
              <a:latin typeface="Times New Roman" pitchFamily="18" charset="0"/>
              <a:ea typeface="Arial" pitchFamily="34" charset="0"/>
              <a:cs typeface="Times New Roman" pitchFamily="18" charset="0"/>
            </a:endParaRPr>
          </a:p>
          <a:p>
            <a:pPr marL="457200" indent="-457200" algn="just">
              <a:buFont typeface="Wingdings" pitchFamily="2" charset="2"/>
              <a:buChar char="Ø"/>
            </a:pPr>
            <a:r>
              <a:rPr lang="en-US" sz="3200" dirty="0" err="1" smtClean="0">
                <a:solidFill>
                  <a:schemeClr val="bg1"/>
                </a:solidFill>
                <a:latin typeface="Times New Roman" pitchFamily="18" charset="0"/>
                <a:ea typeface="Arial" pitchFamily="34" charset="0"/>
                <a:cs typeface="Times New Roman" pitchFamily="18" charset="0"/>
              </a:rPr>
              <a:t>Biểu</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đồ</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đường</a:t>
            </a:r>
            <a:r>
              <a:rPr lang="en-US" sz="3200" dirty="0">
                <a:solidFill>
                  <a:schemeClr val="bg1"/>
                </a:solidFill>
                <a:latin typeface="Times New Roman" pitchFamily="18" charset="0"/>
                <a:ea typeface="Arial" pitchFamily="34" charset="0"/>
                <a:cs typeface="Times New Roman" pitchFamily="18" charset="0"/>
              </a:rPr>
              <a:t>: </a:t>
            </a:r>
            <a:endParaRPr lang="en-US" sz="3200" dirty="0" smtClean="0">
              <a:solidFill>
                <a:schemeClr val="bg1"/>
              </a:solidFill>
              <a:latin typeface="Times New Roman" pitchFamily="18" charset="0"/>
              <a:ea typeface="Arial" pitchFamily="34" charset="0"/>
              <a:cs typeface="Times New Roman" pitchFamily="18" charset="0"/>
            </a:endParaRPr>
          </a:p>
          <a:p>
            <a:pPr marL="457200" indent="-457200" algn="just">
              <a:buFont typeface="Wingdings" pitchFamily="2" charset="2"/>
              <a:buChar char="Ø"/>
            </a:pPr>
            <a:endParaRPr lang="en-US" sz="3200" dirty="0" smtClean="0">
              <a:solidFill>
                <a:schemeClr val="bg1"/>
              </a:solidFill>
              <a:latin typeface="Times New Roman" pitchFamily="18" charset="0"/>
              <a:ea typeface="Arial" pitchFamily="34" charset="0"/>
              <a:cs typeface="Times New Roman" pitchFamily="18" charset="0"/>
            </a:endParaRPr>
          </a:p>
          <a:p>
            <a:pPr marL="457200" indent="-457200" algn="just">
              <a:buFont typeface="Wingdings" pitchFamily="2" charset="2"/>
              <a:buChar char="Ø"/>
            </a:pPr>
            <a:endParaRPr lang="en-US" sz="3200" dirty="0">
              <a:solidFill>
                <a:schemeClr val="bg1"/>
              </a:solidFill>
              <a:latin typeface="Times New Roman" pitchFamily="18" charset="0"/>
              <a:ea typeface="Arial" pitchFamily="34" charset="0"/>
              <a:cs typeface="Times New Roman" pitchFamily="18" charset="0"/>
            </a:endParaRPr>
          </a:p>
          <a:p>
            <a:pPr marL="457200" indent="-457200" algn="just">
              <a:buFont typeface="Wingdings" pitchFamily="2" charset="2"/>
              <a:buChar char="Ø"/>
            </a:pPr>
            <a:r>
              <a:rPr lang="en-US" sz="3200" dirty="0" err="1" smtClean="0">
                <a:solidFill>
                  <a:schemeClr val="bg1"/>
                </a:solidFill>
                <a:latin typeface="Times New Roman" pitchFamily="18" charset="0"/>
                <a:ea typeface="Arial" pitchFamily="34" charset="0"/>
                <a:cs typeface="Times New Roman" pitchFamily="18" charset="0"/>
              </a:rPr>
              <a:t>Biểu</a:t>
            </a:r>
            <a:r>
              <a:rPr lang="en-US" sz="3200" dirty="0" smtClean="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đồ</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hình</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tròn</a:t>
            </a:r>
            <a:r>
              <a:rPr lang="en-US" sz="3200" dirty="0" smtClean="0">
                <a:solidFill>
                  <a:schemeClr val="bg1"/>
                </a:solidFill>
                <a:latin typeface="Times New Roman" pitchFamily="18" charset="0"/>
                <a:ea typeface="Arial" pitchFamily="34" charset="0"/>
                <a:cs typeface="Times New Roman" pitchFamily="18" charset="0"/>
              </a:rPr>
              <a:t>:</a:t>
            </a:r>
            <a:endParaRPr lang="en-US" sz="3200" dirty="0">
              <a:solidFill>
                <a:schemeClr val="bg1"/>
              </a:solidFill>
              <a:latin typeface="Times New Roman" pitchFamily="18" charset="0"/>
              <a:ea typeface="Arial" pitchFamily="34" charset="0"/>
              <a:cs typeface="Times New Roman" pitchFamily="18" charset="0"/>
            </a:endParaRPr>
          </a:p>
        </p:txBody>
      </p:sp>
      <p:sp>
        <p:nvSpPr>
          <p:cNvPr id="6" name="Rectangle 5"/>
          <p:cNvSpPr/>
          <p:nvPr/>
        </p:nvSpPr>
        <p:spPr>
          <a:xfrm>
            <a:off x="2674961" y="3537481"/>
            <a:ext cx="5418161" cy="584775"/>
          </a:xfrm>
          <a:prstGeom prst="rect">
            <a:avLst/>
          </a:prstGeom>
        </p:spPr>
        <p:txBody>
          <a:bodyPr wrap="square">
            <a:spAutoFit/>
          </a:bodyPr>
          <a:lstStyle/>
          <a:p>
            <a:pPr algn="just"/>
            <a:r>
              <a:rPr lang="en-US" sz="3200" dirty="0" err="1">
                <a:solidFill>
                  <a:schemeClr val="bg1"/>
                </a:solidFill>
                <a:latin typeface="Times New Roman" pitchFamily="18" charset="0"/>
                <a:ea typeface="Arial" pitchFamily="34" charset="0"/>
                <a:cs typeface="Times New Roman" pitchFamily="18" charset="0"/>
              </a:rPr>
              <a:t>Thích</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hợp</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khi</a:t>
            </a:r>
            <a:r>
              <a:rPr lang="en-US" sz="3200" dirty="0">
                <a:solidFill>
                  <a:schemeClr val="bg1"/>
                </a:solidFill>
                <a:latin typeface="Times New Roman" pitchFamily="18" charset="0"/>
                <a:ea typeface="Arial" pitchFamily="34" charset="0"/>
                <a:cs typeface="Times New Roman" pitchFamily="18" charset="0"/>
              </a:rPr>
              <a:t> so </a:t>
            </a:r>
            <a:r>
              <a:rPr lang="en-US" sz="3200" dirty="0" err="1">
                <a:solidFill>
                  <a:schemeClr val="bg1"/>
                </a:solidFill>
                <a:latin typeface="Times New Roman" pitchFamily="18" charset="0"/>
                <a:ea typeface="Arial" pitchFamily="34" charset="0"/>
                <a:cs typeface="Times New Roman" pitchFamily="18" charset="0"/>
              </a:rPr>
              <a:t>sánh</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dữ</a:t>
            </a:r>
            <a:r>
              <a:rPr lang="en-US" sz="3200" dirty="0">
                <a:solidFill>
                  <a:schemeClr val="bg1"/>
                </a:solidFill>
                <a:latin typeface="Times New Roman" pitchFamily="18" charset="0"/>
                <a:ea typeface="Arial" pitchFamily="34" charset="0"/>
                <a:cs typeface="Times New Roman" pitchFamily="18" charset="0"/>
              </a:rPr>
              <a:t> </a:t>
            </a:r>
            <a:r>
              <a:rPr lang="en-US" sz="3200" dirty="0" err="1" smtClean="0">
                <a:solidFill>
                  <a:schemeClr val="bg1"/>
                </a:solidFill>
                <a:latin typeface="Times New Roman" pitchFamily="18" charset="0"/>
                <a:ea typeface="Arial" pitchFamily="34" charset="0"/>
                <a:cs typeface="Times New Roman" pitchFamily="18" charset="0"/>
              </a:rPr>
              <a:t>liệu</a:t>
            </a:r>
            <a:r>
              <a:rPr lang="en-US" sz="3200" dirty="0" smtClean="0">
                <a:solidFill>
                  <a:schemeClr val="bg1"/>
                </a:solidFill>
                <a:latin typeface="Times New Roman" pitchFamily="18" charset="0"/>
                <a:ea typeface="Arial" pitchFamily="34" charset="0"/>
                <a:cs typeface="Times New Roman" pitchFamily="18" charset="0"/>
              </a:rPr>
              <a:t>.</a:t>
            </a:r>
            <a:endParaRPr lang="en-US" sz="3200" dirty="0">
              <a:solidFill>
                <a:schemeClr val="bg1"/>
              </a:solidFill>
              <a:latin typeface="Times New Roman" pitchFamily="18" charset="0"/>
              <a:ea typeface="Arial" pitchFamily="34" charset="0"/>
              <a:cs typeface="Times New Roman" pitchFamily="18" charset="0"/>
            </a:endParaRPr>
          </a:p>
        </p:txBody>
      </p:sp>
      <p:sp>
        <p:nvSpPr>
          <p:cNvPr id="7" name="Rectangle 6"/>
          <p:cNvSpPr/>
          <p:nvPr/>
        </p:nvSpPr>
        <p:spPr>
          <a:xfrm>
            <a:off x="3304966" y="4053308"/>
            <a:ext cx="8601903" cy="1569660"/>
          </a:xfrm>
          <a:prstGeom prst="rect">
            <a:avLst/>
          </a:prstGeom>
        </p:spPr>
        <p:txBody>
          <a:bodyPr wrap="square">
            <a:spAutoFit/>
          </a:bodyPr>
          <a:lstStyle/>
          <a:p>
            <a:pPr algn="just"/>
            <a:r>
              <a:rPr lang="en-US" sz="3200" dirty="0" err="1">
                <a:solidFill>
                  <a:schemeClr val="bg1"/>
                </a:solidFill>
                <a:latin typeface="Times New Roman" pitchFamily="18" charset="0"/>
                <a:ea typeface="Arial" pitchFamily="34" charset="0"/>
                <a:cs typeface="Times New Roman" pitchFamily="18" charset="0"/>
              </a:rPr>
              <a:t>Thường</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được</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dùng</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để</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biểu</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diễn</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các</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dữ</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liệu</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thay</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đổi</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theo</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thời</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gian</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và</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rất</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hữu</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ích</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để</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xác</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định</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xu</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hướng</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tăng</a:t>
            </a:r>
            <a:r>
              <a:rPr lang="en-US" sz="3200" dirty="0">
                <a:solidFill>
                  <a:schemeClr val="bg1"/>
                </a:solidFill>
                <a:latin typeface="Times New Roman" pitchFamily="18" charset="0"/>
                <a:ea typeface="Arial" pitchFamily="34" charset="0"/>
                <a:cs typeface="Times New Roman" pitchFamily="18" charset="0"/>
              </a:rPr>
              <a:t> hay </a:t>
            </a:r>
            <a:r>
              <a:rPr lang="en-US" sz="3200" dirty="0" err="1">
                <a:solidFill>
                  <a:schemeClr val="bg1"/>
                </a:solidFill>
                <a:latin typeface="Times New Roman" pitchFamily="18" charset="0"/>
                <a:ea typeface="Arial" pitchFamily="34" charset="0"/>
                <a:cs typeface="Times New Roman" pitchFamily="18" charset="0"/>
              </a:rPr>
              <a:t>giảm</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của</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dữ</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liệu</a:t>
            </a:r>
            <a:r>
              <a:rPr lang="en-US" sz="3200" dirty="0">
                <a:solidFill>
                  <a:schemeClr val="bg1"/>
                </a:solidFill>
                <a:latin typeface="Times New Roman" pitchFamily="18" charset="0"/>
                <a:ea typeface="Arial" pitchFamily="34" charset="0"/>
                <a:cs typeface="Times New Roman" pitchFamily="18" charset="0"/>
              </a:rPr>
              <a:t>.</a:t>
            </a:r>
          </a:p>
        </p:txBody>
      </p:sp>
      <p:sp>
        <p:nvSpPr>
          <p:cNvPr id="10" name="Rectangle 9"/>
          <p:cNvSpPr/>
          <p:nvPr/>
        </p:nvSpPr>
        <p:spPr>
          <a:xfrm>
            <a:off x="3712191" y="5489199"/>
            <a:ext cx="8325134" cy="1077218"/>
          </a:xfrm>
          <a:prstGeom prst="rect">
            <a:avLst/>
          </a:prstGeom>
        </p:spPr>
        <p:txBody>
          <a:bodyPr wrap="square">
            <a:spAutoFit/>
          </a:bodyPr>
          <a:lstStyle/>
          <a:p>
            <a:pPr algn="just"/>
            <a:r>
              <a:rPr lang="en-US" sz="3200" dirty="0" err="1">
                <a:solidFill>
                  <a:schemeClr val="bg1"/>
                </a:solidFill>
                <a:latin typeface="Times New Roman" pitchFamily="18" charset="0"/>
                <a:ea typeface="Arial" pitchFamily="34" charset="0"/>
                <a:cs typeface="Times New Roman" pitchFamily="18" charset="0"/>
              </a:rPr>
              <a:t>Thích</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hợp</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khi</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muốn</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biểu</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diễn</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tỉ</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lệ</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hoặc</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mức</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đóng</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góp</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của</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dữ</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liệu</a:t>
            </a:r>
            <a:r>
              <a:rPr lang="en-US" sz="3200" dirty="0">
                <a:solidFill>
                  <a:schemeClr val="bg1"/>
                </a:solidFill>
                <a:latin typeface="Times New Roman" pitchFamily="18" charset="0"/>
                <a:ea typeface="Arial" pitchFamily="34" charset="0"/>
                <a:cs typeface="Times New Roman" pitchFamily="18" charset="0"/>
              </a:rPr>
              <a:t> so </a:t>
            </a:r>
            <a:r>
              <a:rPr lang="en-US" sz="3200" dirty="0" err="1">
                <a:solidFill>
                  <a:schemeClr val="bg1"/>
                </a:solidFill>
                <a:latin typeface="Times New Roman" pitchFamily="18" charset="0"/>
                <a:ea typeface="Arial" pitchFamily="34" charset="0"/>
                <a:cs typeface="Times New Roman" pitchFamily="18" charset="0"/>
              </a:rPr>
              <a:t>với</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tổng</a:t>
            </a:r>
            <a:r>
              <a:rPr lang="en-US" sz="3200" dirty="0">
                <a:solidFill>
                  <a:schemeClr val="bg1"/>
                </a:solidFill>
                <a:latin typeface="Times New Roman" pitchFamily="18" charset="0"/>
                <a:ea typeface="Arial" pitchFamily="34" charset="0"/>
                <a:cs typeface="Times New Roman" pitchFamily="18" charset="0"/>
              </a:rPr>
              <a:t> </a:t>
            </a:r>
            <a:r>
              <a:rPr lang="en-US" sz="3200" dirty="0" err="1">
                <a:solidFill>
                  <a:schemeClr val="bg1"/>
                </a:solidFill>
                <a:latin typeface="Times New Roman" pitchFamily="18" charset="0"/>
                <a:ea typeface="Arial" pitchFamily="34" charset="0"/>
                <a:cs typeface="Times New Roman" pitchFamily="18" charset="0"/>
              </a:rPr>
              <a:t>thể</a:t>
            </a:r>
            <a:r>
              <a:rPr lang="en-US" sz="3200" dirty="0">
                <a:solidFill>
                  <a:schemeClr val="bg1"/>
                </a:solidFill>
                <a:latin typeface="Times New Roman" pitchFamily="18" charset="0"/>
                <a:ea typeface="Arial" pitchFamily="34" charset="0"/>
                <a:cs typeface="Times New Roman" pitchFamily="18" charset="0"/>
              </a:rPr>
              <a:t>.</a:t>
            </a:r>
          </a:p>
        </p:txBody>
      </p:sp>
      <p:pic>
        <p:nvPicPr>
          <p:cNvPr id="8" name="Picture 15"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41343" y="963020"/>
            <a:ext cx="587369" cy="38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770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4" name="Picture 4" descr="giáo viên với học sinh trong lớp học tại một bài học - giáo viên hình minh họa sẵn c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06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55270" y="1846867"/>
            <a:ext cx="9481457" cy="2614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itchFamily="18" charset="0"/>
                <a:cs typeface="Times New Roman" pitchFamily="18" charset="0"/>
              </a:rPr>
              <a:t>KHỞI ĐỘNG</a:t>
            </a:r>
            <a:endParaRPr lang="vi-VN" sz="96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itchFamily="18" charset="0"/>
              <a:cs typeface="Times New Roman" pitchFamily="18" charset="0"/>
            </a:endParaRPr>
          </a:p>
        </p:txBody>
      </p:sp>
      <p:pic>
        <p:nvPicPr>
          <p:cNvPr id="3" name="Giai-dieu-mo-dau-video-hay-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9341" y="365125"/>
            <a:ext cx="609600" cy="6096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4" presetClass="emph" presetSubtype="0" fill="hold" grpId="1" nodeType="withEffect">
                                  <p:stCondLst>
                                    <p:cond delay="0"/>
                                  </p:stCondLst>
                                  <p:childTnLst>
                                    <p:animClr clrSpc="hsl" dir="cw">
                                      <p:cBhvr override="childStyle">
                                        <p:cTn id="22" dur="500" fill="hold"/>
                                        <p:tgtEl>
                                          <p:spTgt spid="7"/>
                                        </p:tgtEl>
                                        <p:attrNameLst>
                                          <p:attrName>style.color</p:attrName>
                                        </p:attrNameLst>
                                      </p:cBhvr>
                                      <p:by>
                                        <p:hsl h="0" s="-12549" l="-25098"/>
                                      </p:by>
                                    </p:animClr>
                                    <p:animClr clrSpc="hsl" dir="cw">
                                      <p:cBhvr>
                                        <p:cTn id="23" dur="500" fill="hold"/>
                                        <p:tgtEl>
                                          <p:spTgt spid="7"/>
                                        </p:tgtEl>
                                        <p:attrNameLst>
                                          <p:attrName>fillcolor</p:attrName>
                                        </p:attrNameLst>
                                      </p:cBhvr>
                                      <p:by>
                                        <p:hsl h="0" s="-12549" l="-25098"/>
                                      </p:by>
                                    </p:animClr>
                                    <p:animClr clrSpc="hsl" dir="cw">
                                      <p:cBhvr>
                                        <p:cTn id="24" dur="500" fill="hold"/>
                                        <p:tgtEl>
                                          <p:spTgt spid="7"/>
                                        </p:tgtEl>
                                        <p:attrNameLst>
                                          <p:attrName>stroke.color</p:attrName>
                                        </p:attrNameLst>
                                      </p:cBhvr>
                                      <p:by>
                                        <p:hsl h="0" s="-12549" l="-25098"/>
                                      </p:by>
                                    </p:animClr>
                                    <p:set>
                                      <p:cBhvr>
                                        <p:cTn id="25" dur="500" fill="hold"/>
                                        <p:tgtEl>
                                          <p:spTgt spid="7"/>
                                        </p:tgtEl>
                                        <p:attrNameLst>
                                          <p:attrName>fill.type</p:attrName>
                                        </p:attrNameLst>
                                      </p:cBhvr>
                                      <p:to>
                                        <p:strVal val="solid"/>
                                      </p:to>
                                    </p:set>
                                  </p:childTnLst>
                                </p:cTn>
                              </p:par>
                              <p:par>
                                <p:cTn id="26" presetID="1" presetClass="mediacall" presetSubtype="0" fill="hold" nodeType="withEffect">
                                  <p:stCondLst>
                                    <p:cond delay="0"/>
                                  </p:stCondLst>
                                  <p:childTnLst>
                                    <p:cmd type="call" cmd="playFrom(0.0)">
                                      <p:cBhvr>
                                        <p:cTn id="27" dur="7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265329" y="794744"/>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3200" dirty="0">
                <a:solidFill>
                  <a:srgbClr val="FFFF00"/>
                </a:solidFill>
                <a:latin typeface="Times New Roman" pitchFamily="18" charset="0"/>
                <a:ea typeface="Arial" pitchFamily="34" charset="0"/>
                <a:cs typeface="Times New Roman" pitchFamily="18" charset="0"/>
              </a:rPr>
              <a:t>2</a:t>
            </a:r>
            <a:r>
              <a:rPr lang="en-US" sz="3200" dirty="0" smtClean="0">
                <a:solidFill>
                  <a:srgbClr val="FFFF00"/>
                </a:solidFill>
                <a:latin typeface="Times New Roman" pitchFamily="18" charset="0"/>
                <a:ea typeface="Arial" pitchFamily="34" charset="0"/>
                <a:cs typeface="Times New Roman" pitchFamily="18" charset="0"/>
              </a:rPr>
              <a:t>. </a:t>
            </a:r>
            <a:r>
              <a:rPr lang="vi-VN" sz="3200" u="sng" dirty="0">
                <a:solidFill>
                  <a:srgbClr val="FFFF00"/>
                </a:solidFill>
                <a:latin typeface="Times New Roman" pitchFamily="18" charset="0"/>
                <a:ea typeface="Arial" pitchFamily="34" charset="0"/>
                <a:cs typeface="Times New Roman" pitchFamily="18" charset="0"/>
              </a:rPr>
              <a:t>Tính tự động của biểu </a:t>
            </a:r>
            <a:r>
              <a:rPr lang="vi-VN" sz="3200" u="sng" dirty="0" smtClean="0">
                <a:solidFill>
                  <a:srgbClr val="FFFF00"/>
                </a:solidFill>
                <a:latin typeface="Times New Roman" pitchFamily="18" charset="0"/>
                <a:ea typeface="Arial" pitchFamily="34" charset="0"/>
                <a:cs typeface="Times New Roman" pitchFamily="18" charset="0"/>
              </a:rPr>
              <a:t>đồ</a:t>
            </a:r>
            <a:r>
              <a:rPr lang="en-US" sz="3200" dirty="0" smtClean="0">
                <a:solidFill>
                  <a:srgbClr val="FFFF00"/>
                </a:solidFill>
                <a:latin typeface="Times New Roman" pitchFamily="18" charset="0"/>
                <a:ea typeface="Arial" pitchFamily="34" charset="0"/>
                <a:cs typeface="Times New Roman" pitchFamily="18" charset="0"/>
              </a:rPr>
              <a:t>:</a:t>
            </a:r>
            <a:endParaRPr lang="en-US" sz="3200" dirty="0">
              <a:solidFill>
                <a:srgbClr val="FFFF00"/>
              </a:solidFill>
              <a:latin typeface="Times New Roman" pitchFamily="18" charset="0"/>
              <a:ea typeface="Arial" pitchFamily="34" charset="0"/>
              <a:cs typeface="Times New Roman" pitchFamily="18" charset="0"/>
            </a:endParaRPr>
          </a:p>
        </p:txBody>
      </p:sp>
      <p:sp>
        <p:nvSpPr>
          <p:cNvPr id="3" name="Rectangle 2">
            <a:hlinkClick r:id="rId3" action="ppaction://hlinkpres?slideindex=1&amp;slidetitle="/>
          </p:cNvPr>
          <p:cNvSpPr/>
          <p:nvPr/>
        </p:nvSpPr>
        <p:spPr>
          <a:xfrm>
            <a:off x="1455491" y="1621658"/>
            <a:ext cx="9182100" cy="1200222"/>
          </a:xfrm>
          <a:prstGeom prst="rect">
            <a:avLst/>
          </a:prstGeom>
        </p:spPr>
        <p:txBody>
          <a:bodyPr wrap="square" lIns="91336" tIns="45667" rIns="91336" bIns="45667">
            <a:spAutoFit/>
          </a:bodyPr>
          <a:lstStyle/>
          <a:p>
            <a:pPr algn="ctr"/>
            <a:r>
              <a:rPr lang="en-US" sz="3600" b="1" u="sng" dirty="0">
                <a:solidFill>
                  <a:srgbClr val="FF0000"/>
                </a:solidFill>
                <a:latin typeface="Times New Roman" pitchFamily="18" charset="0"/>
                <a:cs typeface="Times New Roman" pitchFamily="18" charset="0"/>
              </a:rPr>
              <a:t>NHIỆM </a:t>
            </a:r>
            <a:r>
              <a:rPr lang="en-US" sz="3600" b="1" u="sng" dirty="0" smtClean="0">
                <a:solidFill>
                  <a:srgbClr val="FF0000"/>
                </a:solidFill>
                <a:latin typeface="Times New Roman" pitchFamily="18" charset="0"/>
                <a:cs typeface="Times New Roman" pitchFamily="18" charset="0"/>
              </a:rPr>
              <a:t>VỤ 2:</a:t>
            </a:r>
            <a:r>
              <a:rPr lang="en-US" sz="3200" b="1" dirty="0" smtClean="0">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a:p>
            <a:pPr algn="ctr"/>
            <a:endParaRPr lang="en-US" sz="3600" b="1" dirty="0">
              <a:solidFill>
                <a:srgbClr val="0000CC"/>
              </a:solidFill>
              <a:latin typeface="Times New Roman" pitchFamily="18" charset="0"/>
              <a:cs typeface="Times New Roman" pitchFamily="18" charset="0"/>
            </a:endParaRPr>
          </a:p>
        </p:txBody>
      </p:sp>
      <p:sp>
        <p:nvSpPr>
          <p:cNvPr id="4" name="Rectangle 16"/>
          <p:cNvSpPr>
            <a:spLocks noChangeArrowheads="1"/>
          </p:cNvSpPr>
          <p:nvPr/>
        </p:nvSpPr>
        <p:spPr bwMode="gray">
          <a:xfrm>
            <a:off x="265329" y="2746458"/>
            <a:ext cx="11518840" cy="3499796"/>
          </a:xfrm>
          <a:prstGeom prst="rect">
            <a:avLst/>
          </a:prstGeom>
          <a:gradFill flip="none" rotWithShape="1">
            <a:gsLst>
              <a:gs pos="0">
                <a:srgbClr val="DDDDDD"/>
              </a:gs>
              <a:gs pos="42000">
                <a:srgbClr val="FFFFFF"/>
              </a:gs>
              <a:gs pos="100000">
                <a:srgbClr val="FFFFFF"/>
              </a:gs>
            </a:gsLst>
            <a:lin ang="5400000" scaled="1"/>
            <a:tileRect/>
          </a:gradFill>
          <a:ln>
            <a:solidFill>
              <a:srgbClr val="969696"/>
            </a:solidFill>
          </a:ln>
          <a:effectLst>
            <a:reflection blurRad="6350" stA="50000" endA="300" endPos="38500" dist="50800" dir="5400000" sy="-100000" algn="bl" rotWithShape="0"/>
          </a:effectLst>
          <a:scene3d>
            <a:camera prst="orthographicFront">
              <a:rot lat="0" lon="0" rev="0"/>
            </a:camera>
            <a:lightRig rig="contrasting" dir="tl">
              <a:rot lat="0" lon="0" rev="17400000"/>
            </a:lightRig>
          </a:scene3d>
          <a:sp3d>
            <a:bevelT w="88900" h="88900"/>
          </a:sp3d>
        </p:spPr>
        <p:txBody>
          <a:bodyPr anchor="ctr"/>
          <a:lstStyle/>
          <a:p>
            <a:pPr algn="ctr" fontAlgn="auto">
              <a:spcBef>
                <a:spcPts val="0"/>
              </a:spcBef>
              <a:spcAft>
                <a:spcPts val="0"/>
              </a:spcAft>
              <a:defRPr/>
            </a:pPr>
            <a:endParaRPr lang="en-US" kern="0" dirty="0">
              <a:solidFill>
                <a:srgbClr val="FFFFFF"/>
              </a:solidFill>
              <a:latin typeface="Arial" pitchFamily="34" charset="0"/>
              <a:cs typeface="Arial" pitchFamily="34" charset="0"/>
            </a:endParaRPr>
          </a:p>
        </p:txBody>
      </p:sp>
      <p:sp>
        <p:nvSpPr>
          <p:cNvPr id="6" name="Rectangle 5"/>
          <p:cNvSpPr/>
          <p:nvPr/>
        </p:nvSpPr>
        <p:spPr>
          <a:xfrm>
            <a:off x="869234" y="3101492"/>
            <a:ext cx="10354613" cy="3539430"/>
          </a:xfrm>
          <a:prstGeom prst="rect">
            <a:avLst/>
          </a:prstGeom>
        </p:spPr>
        <p:txBody>
          <a:bodyPr wrap="square">
            <a:spAutoFit/>
          </a:bodyPr>
          <a:lstStyle/>
          <a:p>
            <a:r>
              <a:rPr lang="en-US" sz="2800" dirty="0" smtClean="0">
                <a:latin typeface="+mj-lt"/>
              </a:rPr>
              <a:t>- </a:t>
            </a:r>
            <a:r>
              <a:rPr lang="vi-VN" sz="2800" dirty="0" smtClean="0">
                <a:latin typeface="+mj-lt"/>
              </a:rPr>
              <a:t>Tạo </a:t>
            </a:r>
            <a:r>
              <a:rPr lang="vi-VN" sz="2800" dirty="0">
                <a:latin typeface="+mj-lt"/>
              </a:rPr>
              <a:t>bảng số liệu Thành tích SEA Games 31 như trong Hình 2. Tiếp đến, chọn toàn bộ bảng (khối ô A2:C7) rồi nhấn tổ hợp phím Alt+F1 để thu được biểu đồ cột tương tự như trong Hình 3.</a:t>
            </a:r>
          </a:p>
          <a:p>
            <a:r>
              <a:rPr lang="vi-VN" sz="2800" dirty="0">
                <a:latin typeface="+mj-lt"/>
              </a:rPr>
              <a:t>- Thay đổi các giá trị trong các cột HCV, Tổng của bảng số liệu và quan sát những thay đổi tương ứng với biểu đồ vừa tạo ra. Em có nhận xét gì?</a:t>
            </a:r>
          </a:p>
          <a:p>
            <a:r>
              <a:rPr lang="vi-VN" sz="2800" dirty="0"/>
              <a:t/>
            </a:r>
            <a:br>
              <a:rPr lang="vi-VN" sz="2800" dirty="0"/>
            </a:b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07003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0-#ppt_w/2"/>
                                          </p:val>
                                        </p:tav>
                                        <p:tav tm="100000">
                                          <p:val>
                                            <p:strVal val="#ppt_x"/>
                                          </p:val>
                                        </p:tav>
                                      </p:tavLst>
                                    </p:anim>
                                    <p:anim calcmode="lin" valueType="num">
                                      <p:cBhvr additive="base">
                                        <p:cTn id="8" dur="8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265329" y="794744"/>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3200" dirty="0">
                <a:solidFill>
                  <a:srgbClr val="FFFF00"/>
                </a:solidFill>
                <a:latin typeface="Times New Roman" pitchFamily="18" charset="0"/>
                <a:ea typeface="Arial" pitchFamily="34" charset="0"/>
                <a:cs typeface="Times New Roman" pitchFamily="18" charset="0"/>
              </a:rPr>
              <a:t>2</a:t>
            </a:r>
            <a:r>
              <a:rPr lang="en-US" sz="3200" dirty="0" smtClean="0">
                <a:solidFill>
                  <a:srgbClr val="FFFF00"/>
                </a:solidFill>
                <a:latin typeface="Times New Roman" pitchFamily="18" charset="0"/>
                <a:ea typeface="Arial" pitchFamily="34" charset="0"/>
                <a:cs typeface="Times New Roman" pitchFamily="18" charset="0"/>
              </a:rPr>
              <a:t>. </a:t>
            </a:r>
            <a:r>
              <a:rPr lang="vi-VN" sz="3200" u="sng" dirty="0">
                <a:solidFill>
                  <a:srgbClr val="FFFF00"/>
                </a:solidFill>
                <a:latin typeface="Times New Roman" pitchFamily="18" charset="0"/>
                <a:ea typeface="Arial" pitchFamily="34" charset="0"/>
                <a:cs typeface="Times New Roman" pitchFamily="18" charset="0"/>
              </a:rPr>
              <a:t>Tính tự động của biểu </a:t>
            </a:r>
            <a:r>
              <a:rPr lang="vi-VN" sz="3200" u="sng" dirty="0" smtClean="0">
                <a:solidFill>
                  <a:srgbClr val="FFFF00"/>
                </a:solidFill>
                <a:latin typeface="Times New Roman" pitchFamily="18" charset="0"/>
                <a:ea typeface="Arial" pitchFamily="34" charset="0"/>
                <a:cs typeface="Times New Roman" pitchFamily="18" charset="0"/>
              </a:rPr>
              <a:t>đồ</a:t>
            </a:r>
            <a:r>
              <a:rPr lang="en-US" sz="3200" dirty="0" smtClean="0">
                <a:solidFill>
                  <a:srgbClr val="FFFF00"/>
                </a:solidFill>
                <a:latin typeface="Times New Roman" pitchFamily="18" charset="0"/>
                <a:ea typeface="Arial" pitchFamily="34" charset="0"/>
                <a:cs typeface="Times New Roman" pitchFamily="18" charset="0"/>
              </a:rPr>
              <a:t>:</a:t>
            </a:r>
            <a:endParaRPr lang="en-US" sz="3200" dirty="0">
              <a:solidFill>
                <a:srgbClr val="FFFF00"/>
              </a:solidFill>
              <a:latin typeface="Times New Roman" pitchFamily="18" charset="0"/>
              <a:ea typeface="Arial" pitchFamily="34" charset="0"/>
              <a:cs typeface="Times New Roman" pitchFamily="18" charset="0"/>
            </a:endParaRPr>
          </a:p>
        </p:txBody>
      </p:sp>
      <p:sp>
        <p:nvSpPr>
          <p:cNvPr id="8" name="Cloud 7"/>
          <p:cNvSpPr/>
          <p:nvPr/>
        </p:nvSpPr>
        <p:spPr>
          <a:xfrm>
            <a:off x="2072364" y="1972491"/>
            <a:ext cx="8642031" cy="3745686"/>
          </a:xfrm>
          <a:prstGeom prst="cloud">
            <a:avLst/>
          </a:prstGeom>
          <a:solidFill>
            <a:schemeClr val="accent1">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bg1"/>
                </a:solidFill>
                <a:latin typeface="Times New Roman" pitchFamily="18" charset="0"/>
                <a:ea typeface="Arial" pitchFamily="34" charset="0"/>
                <a:cs typeface="Times New Roman" pitchFamily="18" charset="0"/>
              </a:rPr>
              <a:t>Điểm nổi bật của biểu đồ trong PMBT là khả năng tự động cập nhật theo số liệu.</a:t>
            </a:r>
            <a:endParaRPr lang="en-US" sz="3200" dirty="0">
              <a:solidFill>
                <a:schemeClr val="bg1"/>
              </a:solidFill>
              <a:latin typeface="Times New Roman" pitchFamily="18" charset="0"/>
              <a:ea typeface="Arial" pitchFamily="34" charset="0"/>
              <a:cs typeface="Times New Roman" pitchFamily="18" charset="0"/>
            </a:endParaRPr>
          </a:p>
        </p:txBody>
      </p:sp>
    </p:spTree>
    <p:extLst>
      <p:ext uri="{BB962C8B-B14F-4D97-AF65-F5344CB8AC3E}">
        <p14:creationId xmlns:p14="http://schemas.microsoft.com/office/powerpoint/2010/main" val="1658957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265329" y="794744"/>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3200" dirty="0">
                <a:solidFill>
                  <a:srgbClr val="FFFF00"/>
                </a:solidFill>
                <a:latin typeface="Times New Roman" pitchFamily="18" charset="0"/>
                <a:ea typeface="Arial" pitchFamily="34" charset="0"/>
                <a:cs typeface="Times New Roman" pitchFamily="18" charset="0"/>
              </a:rPr>
              <a:t>2</a:t>
            </a:r>
            <a:r>
              <a:rPr lang="en-US" sz="3200" dirty="0" smtClean="0">
                <a:solidFill>
                  <a:srgbClr val="FFFF00"/>
                </a:solidFill>
                <a:latin typeface="Times New Roman" pitchFamily="18" charset="0"/>
                <a:ea typeface="Arial" pitchFamily="34" charset="0"/>
                <a:cs typeface="Times New Roman" pitchFamily="18" charset="0"/>
              </a:rPr>
              <a:t>. </a:t>
            </a:r>
            <a:r>
              <a:rPr lang="vi-VN" sz="3200" u="sng" dirty="0">
                <a:solidFill>
                  <a:srgbClr val="FFFF00"/>
                </a:solidFill>
                <a:latin typeface="Times New Roman" pitchFamily="18" charset="0"/>
                <a:ea typeface="Arial" pitchFamily="34" charset="0"/>
                <a:cs typeface="Times New Roman" pitchFamily="18" charset="0"/>
              </a:rPr>
              <a:t>Tính tự động của biểu </a:t>
            </a:r>
            <a:r>
              <a:rPr lang="vi-VN" sz="3200" u="sng" dirty="0" smtClean="0">
                <a:solidFill>
                  <a:srgbClr val="FFFF00"/>
                </a:solidFill>
                <a:latin typeface="Times New Roman" pitchFamily="18" charset="0"/>
                <a:ea typeface="Arial" pitchFamily="34" charset="0"/>
                <a:cs typeface="Times New Roman" pitchFamily="18" charset="0"/>
              </a:rPr>
              <a:t>đồ</a:t>
            </a:r>
            <a:r>
              <a:rPr lang="en-US" sz="3200" dirty="0" smtClean="0">
                <a:solidFill>
                  <a:srgbClr val="FFFF00"/>
                </a:solidFill>
                <a:latin typeface="Times New Roman" pitchFamily="18" charset="0"/>
                <a:ea typeface="Arial" pitchFamily="34" charset="0"/>
                <a:cs typeface="Times New Roman" pitchFamily="18" charset="0"/>
              </a:rPr>
              <a:t>:</a:t>
            </a:r>
            <a:endParaRPr lang="en-US" sz="3200" dirty="0">
              <a:solidFill>
                <a:srgbClr val="FFFF00"/>
              </a:solidFill>
              <a:latin typeface="Times New Roman" pitchFamily="18" charset="0"/>
              <a:ea typeface="Arial" pitchFamily="34" charset="0"/>
              <a:cs typeface="Times New Roman" pitchFamily="18" charset="0"/>
            </a:endParaRPr>
          </a:p>
        </p:txBody>
      </p:sp>
      <p:sp>
        <p:nvSpPr>
          <p:cNvPr id="6" name="Rectangle 5"/>
          <p:cNvSpPr/>
          <p:nvPr/>
        </p:nvSpPr>
        <p:spPr>
          <a:xfrm>
            <a:off x="359782" y="1708946"/>
            <a:ext cx="10354613" cy="1815882"/>
          </a:xfrm>
          <a:prstGeom prst="rect">
            <a:avLst/>
          </a:prstGeom>
        </p:spPr>
        <p:txBody>
          <a:bodyPr wrap="square">
            <a:spAutoFit/>
          </a:bodyPr>
          <a:lstStyle/>
          <a:p>
            <a:pPr algn="just"/>
            <a:r>
              <a:rPr lang="vi-VN" sz="2800" dirty="0">
                <a:solidFill>
                  <a:schemeClr val="bg1"/>
                </a:solidFill>
                <a:latin typeface="Times New Roman" pitchFamily="18" charset="0"/>
                <a:ea typeface="Arial" pitchFamily="34" charset="0"/>
                <a:cs typeface="Times New Roman" pitchFamily="18" charset="0"/>
              </a:rPr>
              <a:t>- Điểm nổi bật của biểu đồ trong PMBT là khả năng tự động cập nhật theo số liệu.</a:t>
            </a:r>
            <a:endParaRPr lang="en-US" sz="2800" dirty="0">
              <a:solidFill>
                <a:schemeClr val="bg1"/>
              </a:solidFill>
              <a:latin typeface="Times New Roman" pitchFamily="18" charset="0"/>
              <a:ea typeface="Arial" pitchFamily="34" charset="0"/>
              <a:cs typeface="Times New Roman" pitchFamily="18" charset="0"/>
            </a:endParaRPr>
          </a:p>
          <a:p>
            <a:r>
              <a:rPr lang="vi-VN" sz="2800" dirty="0"/>
              <a:t/>
            </a:r>
            <a:br>
              <a:rPr lang="vi-VN" sz="2800" dirty="0"/>
            </a:br>
            <a:endParaRPr lang="en-US" sz="2800" dirty="0">
              <a:latin typeface="Times New Roman" pitchFamily="18" charset="0"/>
              <a:cs typeface="Times New Roman" pitchFamily="18" charset="0"/>
            </a:endParaRPr>
          </a:p>
        </p:txBody>
      </p:sp>
      <p:pic>
        <p:nvPicPr>
          <p:cNvPr id="7" name="Picture 15"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140006" y="895547"/>
            <a:ext cx="587369" cy="38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78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B8C1C869-4815-4955-BD0F-A09EC93753FD}"/>
              </a:ext>
            </a:extLst>
          </p:cNvPr>
          <p:cNvPicPr>
            <a:picLocks noChangeAspect="1"/>
          </p:cNvPicPr>
          <p:nvPr/>
        </p:nvPicPr>
        <p:blipFill>
          <a:blip r:embed="rId3" cstate="print">
            <a:extLst>
              <a:ext uri="{28A0092B-C50C-407E-A947-70E740481C1C}">
                <a14:useLocalDpi xmlns:a14="http://schemas.microsoft.com/office/drawing/2010/main" val="0"/>
              </a:ext>
            </a:extLst>
          </a:blip>
          <a:srcRect b="3773"/>
          <a:stretch>
            <a:fillRect/>
          </a:stretch>
        </p:blipFill>
        <p:spPr bwMode="auto">
          <a:xfrm>
            <a:off x="4877907" y="4921624"/>
            <a:ext cx="3168401" cy="17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EE2DE1-76DF-4AC9-94B8-B2D3A84D25B0}"/>
              </a:ext>
            </a:extLst>
          </p:cNvPr>
          <p:cNvSpPr/>
          <p:nvPr/>
        </p:nvSpPr>
        <p:spPr>
          <a:xfrm>
            <a:off x="0" y="-5215"/>
            <a:ext cx="12192000" cy="185322"/>
          </a:xfrm>
          <a:prstGeom prst="rect">
            <a:avLst/>
          </a:prstGeom>
          <a:solidFill>
            <a:schemeClr val="accent4">
              <a:lumMod val="40000"/>
              <a:lumOff val="60000"/>
            </a:schemeClr>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1D5B23-06BB-4FFB-B9AD-AD5028E67751}"/>
              </a:ext>
            </a:extLst>
          </p:cNvPr>
          <p:cNvSpPr/>
          <p:nvPr/>
        </p:nvSpPr>
        <p:spPr>
          <a:xfrm flipV="1">
            <a:off x="0" y="6849359"/>
            <a:ext cx="12192000" cy="45719"/>
          </a:xfrm>
          <a:prstGeom prst="rect">
            <a:avLst/>
          </a:prstGeom>
          <a:solidFill>
            <a:schemeClr val="accent4">
              <a:lumMod val="40000"/>
              <a:lumOff val="60000"/>
            </a:schemeClr>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31D4799-01BE-422D-9BB8-792204DC8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0511" y="5384079"/>
            <a:ext cx="777978" cy="768642"/>
          </a:xfrm>
          <a:prstGeom prst="rect">
            <a:avLst/>
          </a:prstGeom>
        </p:spPr>
      </p:pic>
      <p:pic>
        <p:nvPicPr>
          <p:cNvPr id="13" name="Picture 12">
            <a:extLst>
              <a:ext uri="{FF2B5EF4-FFF2-40B4-BE49-F238E27FC236}">
                <a16:creationId xmlns:a16="http://schemas.microsoft.com/office/drawing/2014/main" id="{CE2D8554-4EA9-4489-87EE-9EE8BCAD8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19059" y="5611245"/>
            <a:ext cx="880161" cy="843194"/>
          </a:xfrm>
          <a:prstGeom prst="rect">
            <a:avLst/>
          </a:prstGeom>
        </p:spPr>
      </p:pic>
      <p:sp>
        <p:nvSpPr>
          <p:cNvPr id="14" name="Rectangle 13"/>
          <p:cNvSpPr/>
          <p:nvPr/>
        </p:nvSpPr>
        <p:spPr>
          <a:xfrm>
            <a:off x="0" y="-9626"/>
            <a:ext cx="12192000" cy="725952"/>
          </a:xfrm>
          <a:prstGeom prst="rect">
            <a:avLst/>
          </a:prstGeom>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BIỂU ĐỒ TRONG PHẦN MỀM BẢNG TÍNH</a:t>
            </a:r>
            <a:endParaRPr lang="en-US" sz="2800" b="1" dirty="0">
              <a:blipFill>
                <a:blip r:embed="rId6"/>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198682" y="725743"/>
            <a:ext cx="5797169" cy="4676494"/>
          </a:xfrm>
          <a:prstGeom prst="rect">
            <a:avLst/>
          </a:prstGeom>
        </p:spPr>
      </p:pic>
      <p:pic>
        <p:nvPicPr>
          <p:cNvPr id="6" name="Picture 5"/>
          <p:cNvPicPr>
            <a:picLocks noChangeAspect="1"/>
          </p:cNvPicPr>
          <p:nvPr/>
        </p:nvPicPr>
        <p:blipFill>
          <a:blip r:embed="rId8"/>
          <a:stretch>
            <a:fillRect/>
          </a:stretch>
        </p:blipFill>
        <p:spPr>
          <a:xfrm>
            <a:off x="6401414" y="699771"/>
            <a:ext cx="5577226" cy="4702465"/>
          </a:xfrm>
          <a:prstGeom prst="rect">
            <a:avLst/>
          </a:prstGeom>
        </p:spPr>
      </p:pic>
      <p:sp>
        <p:nvSpPr>
          <p:cNvPr id="7" name="Oval Callout 6"/>
          <p:cNvSpPr/>
          <p:nvPr/>
        </p:nvSpPr>
        <p:spPr>
          <a:xfrm>
            <a:off x="3782004" y="5299875"/>
            <a:ext cx="5408023" cy="1549483"/>
          </a:xfrm>
          <a:prstGeom prst="wedgeEllipseCallout">
            <a:avLst>
              <a:gd name="adj1" fmla="val -1992"/>
              <a:gd name="adj2" fmla="val 498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dễ</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6" name="Oval Callout 15"/>
          <p:cNvSpPr/>
          <p:nvPr/>
        </p:nvSpPr>
        <p:spPr>
          <a:xfrm>
            <a:off x="353004" y="575027"/>
            <a:ext cx="5695406" cy="2300082"/>
          </a:xfrm>
          <a:prstGeom prst="wedgeEllipseCallout">
            <a:avLst>
              <a:gd name="adj1" fmla="val 80892"/>
              <a:gd name="adj2" fmla="val -301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dễ</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họa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5623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62"/>
          <p:cNvSpPr txBox="1">
            <a:spLocks noChangeArrowheads="1"/>
          </p:cNvSpPr>
          <p:nvPr/>
        </p:nvSpPr>
        <p:spPr bwMode="auto">
          <a:xfrm>
            <a:off x="0" y="-152457"/>
            <a:ext cx="12192000" cy="1077218"/>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9525">
            <a:noFill/>
            <a:miter lim="800000"/>
            <a:headEnd/>
            <a:tailEnd/>
          </a:ln>
        </p:spPr>
        <p:txBody>
          <a:bodyPr wrap="square" anchor="ctr">
            <a:spAutoFit/>
          </a:bodyPr>
          <a:lstStyle/>
          <a:p>
            <a:pPr algn="ctr"/>
            <a:r>
              <a:rPr lang="en-US" sz="3200" b="1" dirty="0" err="1" smtClean="0">
                <a:solidFill>
                  <a:srgbClr val="FFFF00"/>
                </a:solidFill>
                <a:latin typeface="Times New Roman" pitchFamily="18" charset="0"/>
                <a:ea typeface="Verdana" pitchFamily="34" charset="0"/>
                <a:cs typeface="Times New Roman" pitchFamily="18" charset="0"/>
              </a:rPr>
              <a:t>Nhiệm</a:t>
            </a:r>
            <a:r>
              <a:rPr lang="en-US" sz="3200" b="1" dirty="0" smtClean="0">
                <a:solidFill>
                  <a:srgbClr val="FFFF00"/>
                </a:solidFill>
                <a:latin typeface="Times New Roman" pitchFamily="18" charset="0"/>
                <a:ea typeface="Verdana" pitchFamily="34" charset="0"/>
                <a:cs typeface="Times New Roman" pitchFamily="18" charset="0"/>
              </a:rPr>
              <a:t> </a:t>
            </a:r>
            <a:r>
              <a:rPr lang="en-US" sz="3200" b="1" dirty="0" err="1" smtClean="0">
                <a:solidFill>
                  <a:srgbClr val="FFFF00"/>
                </a:solidFill>
                <a:latin typeface="Times New Roman" pitchFamily="18" charset="0"/>
                <a:ea typeface="Verdana" pitchFamily="34" charset="0"/>
                <a:cs typeface="Times New Roman" pitchFamily="18" charset="0"/>
              </a:rPr>
              <a:t>vụ</a:t>
            </a:r>
            <a:r>
              <a:rPr lang="en-US" sz="3200" b="1" dirty="0" smtClean="0">
                <a:solidFill>
                  <a:srgbClr val="FFFF00"/>
                </a:solidFill>
                <a:latin typeface="Times New Roman" pitchFamily="18" charset="0"/>
                <a:ea typeface="Verdana" pitchFamily="34" charset="0"/>
                <a:cs typeface="Times New Roman" pitchFamily="18" charset="0"/>
              </a:rPr>
              <a:t> 3: </a:t>
            </a:r>
            <a:r>
              <a:rPr lang="en-US" sz="3200" b="1" dirty="0" err="1" smtClean="0">
                <a:solidFill>
                  <a:srgbClr val="FFFF00"/>
                </a:solidFill>
                <a:latin typeface="Times New Roman" pitchFamily="18" charset="0"/>
                <a:ea typeface="Verdana" pitchFamily="34" charset="0"/>
                <a:cs typeface="Times New Roman" pitchFamily="18" charset="0"/>
              </a:rPr>
              <a:t>Hoạt</a:t>
            </a:r>
            <a:r>
              <a:rPr lang="en-US" sz="3200" b="1" dirty="0" smtClean="0">
                <a:solidFill>
                  <a:srgbClr val="FFFF00"/>
                </a:solidFill>
                <a:latin typeface="Times New Roman" pitchFamily="18" charset="0"/>
                <a:ea typeface="Verdana" pitchFamily="34" charset="0"/>
                <a:cs typeface="Times New Roman" pitchFamily="18" charset="0"/>
              </a:rPr>
              <a:t> </a:t>
            </a:r>
            <a:r>
              <a:rPr lang="en-US" sz="3200" b="1" dirty="0" err="1" smtClean="0">
                <a:solidFill>
                  <a:srgbClr val="FFFF00"/>
                </a:solidFill>
                <a:latin typeface="Times New Roman" pitchFamily="18" charset="0"/>
                <a:ea typeface="Verdana" pitchFamily="34" charset="0"/>
                <a:cs typeface="Times New Roman" pitchFamily="18" charset="0"/>
              </a:rPr>
              <a:t>động</a:t>
            </a:r>
            <a:r>
              <a:rPr lang="en-US" sz="3200" b="1" dirty="0" smtClean="0">
                <a:solidFill>
                  <a:srgbClr val="FFFF00"/>
                </a:solidFill>
                <a:latin typeface="Times New Roman" pitchFamily="18" charset="0"/>
                <a:ea typeface="Verdana" pitchFamily="34" charset="0"/>
                <a:cs typeface="Times New Roman" pitchFamily="18" charset="0"/>
              </a:rPr>
              <a:t> </a:t>
            </a:r>
            <a:r>
              <a:rPr lang="en-US" sz="3200" b="1" dirty="0" err="1" smtClean="0">
                <a:solidFill>
                  <a:srgbClr val="FFFF00"/>
                </a:solidFill>
                <a:latin typeface="Times New Roman" pitchFamily="18" charset="0"/>
                <a:ea typeface="Verdana" pitchFamily="34" charset="0"/>
                <a:cs typeface="Times New Roman" pitchFamily="18" charset="0"/>
              </a:rPr>
              <a:t>nhóm</a:t>
            </a:r>
            <a:endParaRPr lang="en-US" sz="3200" b="1" dirty="0" smtClean="0">
              <a:solidFill>
                <a:srgbClr val="FFFF00"/>
              </a:solidFill>
              <a:latin typeface="Times New Roman" pitchFamily="18" charset="0"/>
              <a:ea typeface="Verdana" pitchFamily="34" charset="0"/>
              <a:cs typeface="Times New Roman" pitchFamily="18" charset="0"/>
            </a:endParaRPr>
          </a:p>
          <a:p>
            <a:pPr algn="ctr"/>
            <a:r>
              <a:rPr lang="en-US" sz="3200" b="1" dirty="0" err="1" smtClean="0">
                <a:solidFill>
                  <a:schemeClr val="bg1"/>
                </a:solidFill>
                <a:latin typeface="Times New Roman" pitchFamily="18" charset="0"/>
                <a:ea typeface="Verdana" pitchFamily="34" charset="0"/>
                <a:cs typeface="Times New Roman" pitchFamily="18" charset="0"/>
              </a:rPr>
              <a:t>Ghép</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các</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thành</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phần</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của</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biểu</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đồ</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vào</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các</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số</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tương</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ứng</a:t>
            </a:r>
            <a:r>
              <a:rPr lang="en-US" sz="3200" b="1" dirty="0" smtClean="0">
                <a:solidFill>
                  <a:schemeClr val="bg1"/>
                </a:solidFill>
                <a:latin typeface="Times New Roman" pitchFamily="18" charset="0"/>
                <a:ea typeface="Verdana" pitchFamily="34" charset="0"/>
                <a:cs typeface="Times New Roman" pitchFamily="18" charset="0"/>
              </a:rPr>
              <a:t> </a:t>
            </a:r>
            <a:r>
              <a:rPr lang="en-US" sz="3200" b="1" dirty="0" err="1" smtClean="0">
                <a:solidFill>
                  <a:schemeClr val="bg1"/>
                </a:solidFill>
                <a:latin typeface="Times New Roman" pitchFamily="18" charset="0"/>
                <a:ea typeface="Verdana" pitchFamily="34" charset="0"/>
                <a:cs typeface="Times New Roman" pitchFamily="18" charset="0"/>
              </a:rPr>
              <a:t>từ</a:t>
            </a:r>
            <a:r>
              <a:rPr lang="en-US" sz="3200" b="1" dirty="0" smtClean="0">
                <a:solidFill>
                  <a:schemeClr val="bg1"/>
                </a:solidFill>
                <a:latin typeface="Times New Roman" pitchFamily="18" charset="0"/>
                <a:ea typeface="Verdana" pitchFamily="34" charset="0"/>
                <a:cs typeface="Times New Roman" pitchFamily="18" charset="0"/>
              </a:rPr>
              <a:t> 1 </a:t>
            </a:r>
            <a:r>
              <a:rPr lang="en-US" sz="3200" b="1" dirty="0" err="1" smtClean="0">
                <a:solidFill>
                  <a:schemeClr val="bg1"/>
                </a:solidFill>
                <a:latin typeface="Times New Roman" pitchFamily="18" charset="0"/>
                <a:ea typeface="Verdana" pitchFamily="34" charset="0"/>
                <a:cs typeface="Times New Roman" pitchFamily="18" charset="0"/>
              </a:rPr>
              <a:t>đến</a:t>
            </a:r>
            <a:r>
              <a:rPr lang="en-US" sz="3200" b="1" dirty="0" smtClean="0">
                <a:solidFill>
                  <a:schemeClr val="bg1"/>
                </a:solidFill>
                <a:latin typeface="Times New Roman" pitchFamily="18" charset="0"/>
                <a:ea typeface="Verdana" pitchFamily="34" charset="0"/>
                <a:cs typeface="Times New Roman" pitchFamily="18" charset="0"/>
              </a:rPr>
              <a:t> 8</a:t>
            </a:r>
            <a:endParaRPr lang="en-US" sz="3200" b="1" dirty="0">
              <a:solidFill>
                <a:schemeClr val="bg1"/>
              </a:solidFill>
              <a:latin typeface="Times New Roman" pitchFamily="18" charset="0"/>
              <a:ea typeface="Verdana" pitchFamily="34" charset="0"/>
              <a:cs typeface="Times New Roman" pitchFamily="18" charset="0"/>
            </a:endParaRPr>
          </a:p>
        </p:txBody>
      </p:sp>
      <p:grpSp>
        <p:nvGrpSpPr>
          <p:cNvPr id="2" name="Group 1"/>
          <p:cNvGrpSpPr/>
          <p:nvPr/>
        </p:nvGrpSpPr>
        <p:grpSpPr>
          <a:xfrm>
            <a:off x="3708720" y="1282889"/>
            <a:ext cx="6033380" cy="3643953"/>
            <a:chOff x="3708720" y="1282889"/>
            <a:chExt cx="6033380" cy="3643953"/>
          </a:xfrm>
        </p:grpSpPr>
        <p:grpSp>
          <p:nvGrpSpPr>
            <p:cNvPr id="56" name="Group 55"/>
            <p:cNvGrpSpPr/>
            <p:nvPr/>
          </p:nvGrpSpPr>
          <p:grpSpPr>
            <a:xfrm>
              <a:off x="3916907" y="1392073"/>
              <a:ext cx="5825193" cy="3534769"/>
              <a:chOff x="4578755" y="1392073"/>
              <a:chExt cx="5163345" cy="3200400"/>
            </a:xfrm>
          </p:grpSpPr>
          <p:graphicFrame>
            <p:nvGraphicFramePr>
              <p:cNvPr id="4" name="Object 3">
                <a:hlinkClick r:id="rId8" action="ppaction://hlinkfile"/>
              </p:cNvPr>
              <p:cNvGraphicFramePr>
                <a:graphicFrameLocks noChangeAspect="1"/>
              </p:cNvGraphicFramePr>
              <p:nvPr>
                <p:extLst>
                  <p:ext uri="{D42A27DB-BD31-4B8C-83A1-F6EECF244321}">
                    <p14:modId xmlns:p14="http://schemas.microsoft.com/office/powerpoint/2010/main" val="3472710799"/>
                  </p:ext>
                </p:extLst>
              </p:nvPr>
            </p:nvGraphicFramePr>
            <p:xfrm>
              <a:off x="4578755" y="1405721"/>
              <a:ext cx="5163345" cy="3186752"/>
            </p:xfrm>
            <a:graphic>
              <a:graphicData uri="http://schemas.openxmlformats.org/presentationml/2006/ole">
                <mc:AlternateContent xmlns:mc="http://schemas.openxmlformats.org/markup-compatibility/2006">
                  <mc:Choice xmlns:v="urn:schemas-microsoft-com:vml" Requires="v">
                    <p:oleObj spid="_x0000_s6177" name="Bitmap Image" r:id="rId9" imgW="4847619" imgH="3333333" progId="Paint.Picture">
                      <p:embed/>
                    </p:oleObj>
                  </mc:Choice>
                  <mc:Fallback>
                    <p:oleObj name="Bitmap Image" r:id="rId9" imgW="4847619" imgH="3333333" progId="Paint.Picture">
                      <p:embed/>
                      <p:pic>
                        <p:nvPicPr>
                          <p:cNvPr id="4" name="Object 3">
                            <a:hlinkClick r:id="rId8"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8755" y="1405721"/>
                            <a:ext cx="5163345" cy="3186752"/>
                          </a:xfrm>
                          <a:prstGeom prst="rect">
                            <a:avLst/>
                          </a:prstGeom>
                          <a:noFill/>
                        </p:spPr>
                      </p:pic>
                    </p:oleObj>
                  </mc:Fallback>
                </mc:AlternateContent>
              </a:graphicData>
            </a:graphic>
          </p:graphicFrame>
          <p:sp>
            <p:nvSpPr>
              <p:cNvPr id="55" name="TextBox 54"/>
              <p:cNvSpPr txBox="1"/>
              <p:nvPr/>
            </p:nvSpPr>
            <p:spPr>
              <a:xfrm>
                <a:off x="6291618" y="1392073"/>
                <a:ext cx="300251" cy="369332"/>
              </a:xfrm>
              <a:prstGeom prst="rect">
                <a:avLst/>
              </a:prstGeom>
              <a:solidFill>
                <a:schemeClr val="bg1"/>
              </a:solidFill>
            </p:spPr>
            <p:txBody>
              <a:bodyPr wrap="square" rtlCol="0">
                <a:spAutoFit/>
              </a:bodyPr>
              <a:lstStyle/>
              <a:p>
                <a:endParaRPr lang="en-US" dirty="0"/>
              </a:p>
            </p:txBody>
          </p:sp>
        </p:grpSp>
        <p:sp>
          <p:nvSpPr>
            <p:cNvPr id="5" name="Heptagon 4"/>
            <p:cNvSpPr/>
            <p:nvPr/>
          </p:nvSpPr>
          <p:spPr>
            <a:xfrm>
              <a:off x="8339504" y="1282889"/>
              <a:ext cx="445343" cy="4367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itchFamily="18" charset="0"/>
                  <a:cs typeface="Times New Roman" pitchFamily="18" charset="0"/>
                </a:rPr>
                <a:t>1</a:t>
              </a:r>
              <a:endParaRPr lang="en-US" sz="2000" b="1" dirty="0">
                <a:latin typeface="Times New Roman" pitchFamily="18" charset="0"/>
                <a:cs typeface="Times New Roman" pitchFamily="18" charset="0"/>
              </a:endParaRPr>
            </a:p>
          </p:txBody>
        </p:sp>
        <p:sp>
          <p:nvSpPr>
            <p:cNvPr id="63" name="Heptagon 62"/>
            <p:cNvSpPr/>
            <p:nvPr/>
          </p:nvSpPr>
          <p:spPr>
            <a:xfrm>
              <a:off x="9254878" y="2197289"/>
              <a:ext cx="445343" cy="4367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2</a:t>
              </a:r>
            </a:p>
          </p:txBody>
        </p:sp>
        <p:sp>
          <p:nvSpPr>
            <p:cNvPr id="64" name="Heptagon 63"/>
            <p:cNvSpPr/>
            <p:nvPr/>
          </p:nvSpPr>
          <p:spPr>
            <a:xfrm>
              <a:off x="9277018" y="3084395"/>
              <a:ext cx="445343" cy="4367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itchFamily="18" charset="0"/>
                  <a:cs typeface="Times New Roman" pitchFamily="18" charset="0"/>
                </a:rPr>
                <a:t>3</a:t>
              </a:r>
              <a:endParaRPr lang="en-US" sz="2000" b="1" dirty="0">
                <a:latin typeface="Times New Roman" pitchFamily="18" charset="0"/>
                <a:cs typeface="Times New Roman" pitchFamily="18" charset="0"/>
              </a:endParaRPr>
            </a:p>
          </p:txBody>
        </p:sp>
        <p:sp>
          <p:nvSpPr>
            <p:cNvPr id="65" name="Heptagon 64"/>
            <p:cNvSpPr/>
            <p:nvPr/>
          </p:nvSpPr>
          <p:spPr>
            <a:xfrm>
              <a:off x="9263370" y="3916910"/>
              <a:ext cx="445343" cy="4367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4</a:t>
              </a:r>
            </a:p>
          </p:txBody>
        </p:sp>
        <p:sp>
          <p:nvSpPr>
            <p:cNvPr id="66" name="Heptagon 65"/>
            <p:cNvSpPr/>
            <p:nvPr/>
          </p:nvSpPr>
          <p:spPr>
            <a:xfrm>
              <a:off x="3722368" y="4080686"/>
              <a:ext cx="445343" cy="4367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itchFamily="18" charset="0"/>
                  <a:cs typeface="Times New Roman" pitchFamily="18" charset="0"/>
                </a:rPr>
                <a:t>5</a:t>
              </a:r>
              <a:endParaRPr lang="en-US" sz="2000" b="1" dirty="0">
                <a:latin typeface="Times New Roman" pitchFamily="18" charset="0"/>
                <a:cs typeface="Times New Roman" pitchFamily="18" charset="0"/>
              </a:endParaRPr>
            </a:p>
          </p:txBody>
        </p:sp>
        <p:sp>
          <p:nvSpPr>
            <p:cNvPr id="67" name="Heptagon 66"/>
            <p:cNvSpPr/>
            <p:nvPr/>
          </p:nvSpPr>
          <p:spPr>
            <a:xfrm>
              <a:off x="3708720" y="2879679"/>
              <a:ext cx="445343" cy="4367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6</a:t>
              </a:r>
            </a:p>
          </p:txBody>
        </p:sp>
        <p:sp>
          <p:nvSpPr>
            <p:cNvPr id="68" name="Heptagon 67"/>
            <p:cNvSpPr/>
            <p:nvPr/>
          </p:nvSpPr>
          <p:spPr>
            <a:xfrm>
              <a:off x="3708720" y="2060812"/>
              <a:ext cx="445343" cy="4367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itchFamily="18" charset="0"/>
                  <a:cs typeface="Times New Roman" pitchFamily="18" charset="0"/>
                </a:rPr>
                <a:t>7</a:t>
              </a:r>
              <a:endParaRPr lang="en-US" sz="2000" b="1" dirty="0">
                <a:latin typeface="Times New Roman" pitchFamily="18" charset="0"/>
                <a:cs typeface="Times New Roman" pitchFamily="18" charset="0"/>
              </a:endParaRPr>
            </a:p>
          </p:txBody>
        </p:sp>
        <p:sp>
          <p:nvSpPr>
            <p:cNvPr id="69" name="Heptagon 68"/>
            <p:cNvSpPr/>
            <p:nvPr/>
          </p:nvSpPr>
          <p:spPr>
            <a:xfrm>
              <a:off x="4436112" y="1323833"/>
              <a:ext cx="445343" cy="4367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8</a:t>
              </a:r>
            </a:p>
          </p:txBody>
        </p:sp>
      </p:gr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69" y="5104272"/>
            <a:ext cx="3450353" cy="62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3314" y="5110347"/>
            <a:ext cx="2770496" cy="69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2412" y="5140097"/>
            <a:ext cx="2295486" cy="58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62362" y="5110347"/>
            <a:ext cx="1476592" cy="61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2327" y="6190267"/>
            <a:ext cx="2274806" cy="64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9307" y="6176545"/>
            <a:ext cx="2046524" cy="65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51770" y="6255552"/>
            <a:ext cx="2244805" cy="61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53248" y="6141576"/>
            <a:ext cx="2047410" cy="7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Nhac-nen-powerpoint-vui-nhon-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2367937" y="904157"/>
            <a:ext cx="609600" cy="377653"/>
          </a:xfrm>
          <a:prstGeom prst="rect">
            <a:avLst/>
          </a:prstGeom>
        </p:spPr>
      </p:pic>
      <p:sp>
        <p:nvSpPr>
          <p:cNvPr id="264" name="Rounded Rectangle 26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05:00</a:t>
            </a:r>
            <a:endParaRPr lang="en-US" sz="3600"/>
          </a:p>
        </p:txBody>
      </p:sp>
      <p:sp>
        <p:nvSpPr>
          <p:cNvPr id="265" name="Rounded Rectangle 26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04:59</a:t>
            </a:r>
            <a:endParaRPr lang="en-US" sz="3600"/>
          </a:p>
        </p:txBody>
      </p:sp>
      <p:sp>
        <p:nvSpPr>
          <p:cNvPr id="266" name="Rounded Rectangle 26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04:58</a:t>
            </a:r>
            <a:endParaRPr lang="en-US" sz="3600"/>
          </a:p>
        </p:txBody>
      </p:sp>
      <p:sp>
        <p:nvSpPr>
          <p:cNvPr id="267" name="Rounded Rectangle 26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04:57</a:t>
            </a:r>
            <a:endParaRPr lang="en-US" sz="3600"/>
          </a:p>
        </p:txBody>
      </p:sp>
      <p:sp>
        <p:nvSpPr>
          <p:cNvPr id="268" name="Rounded Rectangle 26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04:56</a:t>
            </a:r>
            <a:endParaRPr lang="en-US" sz="3600"/>
          </a:p>
        </p:txBody>
      </p:sp>
      <p:sp>
        <p:nvSpPr>
          <p:cNvPr id="269" name="Rounded Rectangle 26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04:55</a:t>
            </a:r>
            <a:endParaRPr lang="en-US" sz="3600"/>
          </a:p>
        </p:txBody>
      </p:sp>
      <p:sp>
        <p:nvSpPr>
          <p:cNvPr id="270" name="Rounded Rectangle 26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04:54</a:t>
            </a:r>
            <a:endParaRPr lang="en-US" sz="3600"/>
          </a:p>
        </p:txBody>
      </p:sp>
      <p:sp>
        <p:nvSpPr>
          <p:cNvPr id="271" name="Rounded Rectangle 27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04:53</a:t>
            </a:r>
            <a:endParaRPr lang="en-US" sz="3600"/>
          </a:p>
        </p:txBody>
      </p:sp>
      <p:sp>
        <p:nvSpPr>
          <p:cNvPr id="272" name="Rounded Rectangle 27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04:52</a:t>
            </a:r>
            <a:endParaRPr lang="en-US" sz="3600"/>
          </a:p>
        </p:txBody>
      </p:sp>
      <p:sp>
        <p:nvSpPr>
          <p:cNvPr id="273" name="Rounded Rectangle 27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04:51</a:t>
            </a:r>
            <a:endParaRPr lang="en-US" sz="3600"/>
          </a:p>
        </p:txBody>
      </p:sp>
      <p:sp>
        <p:nvSpPr>
          <p:cNvPr id="274" name="Rounded Rectangle 27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04:50</a:t>
            </a:r>
            <a:endParaRPr lang="en-US" sz="3600"/>
          </a:p>
        </p:txBody>
      </p:sp>
      <p:sp>
        <p:nvSpPr>
          <p:cNvPr id="275" name="Rounded Rectangle 27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04:49</a:t>
            </a:r>
            <a:endParaRPr lang="en-US" sz="3600"/>
          </a:p>
        </p:txBody>
      </p:sp>
      <p:sp>
        <p:nvSpPr>
          <p:cNvPr id="276" name="Rounded Rectangle 27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04:48</a:t>
            </a:r>
            <a:endParaRPr lang="en-US" sz="3600"/>
          </a:p>
        </p:txBody>
      </p:sp>
      <p:sp>
        <p:nvSpPr>
          <p:cNvPr id="277" name="Rounded Rectangle 27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04:47</a:t>
            </a:r>
            <a:endParaRPr lang="en-US" sz="3600"/>
          </a:p>
        </p:txBody>
      </p:sp>
      <p:sp>
        <p:nvSpPr>
          <p:cNvPr id="278" name="Rounded Rectangle 27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04:46</a:t>
            </a:r>
            <a:endParaRPr lang="en-US" sz="3600"/>
          </a:p>
        </p:txBody>
      </p:sp>
      <p:sp>
        <p:nvSpPr>
          <p:cNvPr id="279" name="Rounded Rectangle 27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04:45</a:t>
            </a:r>
            <a:endParaRPr lang="en-US" sz="3600"/>
          </a:p>
        </p:txBody>
      </p:sp>
      <p:sp>
        <p:nvSpPr>
          <p:cNvPr id="280" name="Rounded Rectangle 27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04:44</a:t>
            </a:r>
            <a:endParaRPr lang="en-US" sz="3600"/>
          </a:p>
        </p:txBody>
      </p:sp>
      <p:sp>
        <p:nvSpPr>
          <p:cNvPr id="281" name="Rounded Rectangle 28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04:43</a:t>
            </a:r>
            <a:endParaRPr lang="en-US" sz="3600"/>
          </a:p>
        </p:txBody>
      </p:sp>
      <p:sp>
        <p:nvSpPr>
          <p:cNvPr id="282" name="Rounded Rectangle 28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04:42</a:t>
            </a:r>
            <a:endParaRPr lang="en-US" sz="3600"/>
          </a:p>
        </p:txBody>
      </p:sp>
      <p:sp>
        <p:nvSpPr>
          <p:cNvPr id="283" name="Rounded Rectangle 28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04:41</a:t>
            </a:r>
            <a:endParaRPr lang="en-US" sz="3600"/>
          </a:p>
        </p:txBody>
      </p:sp>
      <p:sp>
        <p:nvSpPr>
          <p:cNvPr id="284" name="Rounded Rectangle 28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04:40</a:t>
            </a:r>
            <a:endParaRPr lang="en-US" sz="3600"/>
          </a:p>
        </p:txBody>
      </p:sp>
      <p:sp>
        <p:nvSpPr>
          <p:cNvPr id="285" name="Rounded Rectangle 28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04:39</a:t>
            </a:r>
            <a:endParaRPr lang="en-US" sz="3600"/>
          </a:p>
        </p:txBody>
      </p:sp>
      <p:sp>
        <p:nvSpPr>
          <p:cNvPr id="286" name="Rounded Rectangle 28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04:38</a:t>
            </a:r>
            <a:endParaRPr lang="en-US" sz="3600"/>
          </a:p>
        </p:txBody>
      </p:sp>
      <p:sp>
        <p:nvSpPr>
          <p:cNvPr id="287" name="Rounded Rectangle 28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04:37</a:t>
            </a:r>
            <a:endParaRPr lang="en-US" sz="3600"/>
          </a:p>
        </p:txBody>
      </p:sp>
      <p:sp>
        <p:nvSpPr>
          <p:cNvPr id="288" name="Rounded Rectangle 28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04:36</a:t>
            </a:r>
            <a:endParaRPr lang="en-US" sz="3600"/>
          </a:p>
        </p:txBody>
      </p:sp>
      <p:sp>
        <p:nvSpPr>
          <p:cNvPr id="289" name="Rounded Rectangle 28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04:35</a:t>
            </a:r>
            <a:endParaRPr lang="en-US" sz="3600"/>
          </a:p>
        </p:txBody>
      </p:sp>
      <p:sp>
        <p:nvSpPr>
          <p:cNvPr id="290" name="Rounded Rectangle 28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04:34</a:t>
            </a:r>
            <a:endParaRPr lang="en-US" sz="3600"/>
          </a:p>
        </p:txBody>
      </p:sp>
      <p:sp>
        <p:nvSpPr>
          <p:cNvPr id="291" name="Rounded Rectangle 29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04:33</a:t>
            </a:r>
            <a:endParaRPr lang="en-US" sz="3600"/>
          </a:p>
        </p:txBody>
      </p:sp>
      <p:sp>
        <p:nvSpPr>
          <p:cNvPr id="292" name="Rounded Rectangle 29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04:32</a:t>
            </a:r>
            <a:endParaRPr lang="en-US" sz="3600"/>
          </a:p>
        </p:txBody>
      </p:sp>
      <p:sp>
        <p:nvSpPr>
          <p:cNvPr id="293" name="Rounded Rectangle 29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04:31</a:t>
            </a:r>
            <a:endParaRPr lang="en-US" sz="3600"/>
          </a:p>
        </p:txBody>
      </p:sp>
      <p:sp>
        <p:nvSpPr>
          <p:cNvPr id="294" name="Rounded Rectangle 29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04:30</a:t>
            </a:r>
            <a:endParaRPr lang="en-US" sz="3600"/>
          </a:p>
        </p:txBody>
      </p:sp>
      <p:sp>
        <p:nvSpPr>
          <p:cNvPr id="295" name="Rounded Rectangle 29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04:29</a:t>
            </a:r>
            <a:endParaRPr lang="en-US" sz="3600"/>
          </a:p>
        </p:txBody>
      </p:sp>
      <p:sp>
        <p:nvSpPr>
          <p:cNvPr id="296" name="Rounded Rectangle 29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04:28</a:t>
            </a:r>
            <a:endParaRPr lang="en-US" sz="3600"/>
          </a:p>
        </p:txBody>
      </p:sp>
      <p:sp>
        <p:nvSpPr>
          <p:cNvPr id="297" name="Rounded Rectangle 29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04:27</a:t>
            </a:r>
            <a:endParaRPr lang="en-US" sz="3600"/>
          </a:p>
        </p:txBody>
      </p:sp>
      <p:sp>
        <p:nvSpPr>
          <p:cNvPr id="298" name="Rounded Rectangle 29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04:26</a:t>
            </a:r>
            <a:endParaRPr lang="en-US" sz="3600"/>
          </a:p>
        </p:txBody>
      </p:sp>
      <p:sp>
        <p:nvSpPr>
          <p:cNvPr id="299" name="Rounded Rectangle 29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04:25</a:t>
            </a:r>
            <a:endParaRPr lang="en-US" sz="3600"/>
          </a:p>
        </p:txBody>
      </p:sp>
      <p:sp>
        <p:nvSpPr>
          <p:cNvPr id="300" name="Rounded Rectangle 29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04:24</a:t>
            </a:r>
            <a:endParaRPr lang="en-US" sz="3600"/>
          </a:p>
        </p:txBody>
      </p:sp>
      <p:sp>
        <p:nvSpPr>
          <p:cNvPr id="301" name="Rounded Rectangle 30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04:23</a:t>
            </a:r>
            <a:endParaRPr lang="en-US" sz="3600"/>
          </a:p>
        </p:txBody>
      </p:sp>
      <p:sp>
        <p:nvSpPr>
          <p:cNvPr id="302" name="Rounded Rectangle 30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04:22</a:t>
            </a:r>
            <a:endParaRPr lang="en-US" sz="3600"/>
          </a:p>
        </p:txBody>
      </p:sp>
      <p:sp>
        <p:nvSpPr>
          <p:cNvPr id="303" name="Rounded Rectangle 30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04:21</a:t>
            </a:r>
            <a:endParaRPr lang="en-US" sz="3600"/>
          </a:p>
        </p:txBody>
      </p:sp>
      <p:sp>
        <p:nvSpPr>
          <p:cNvPr id="304" name="Rounded Rectangle 30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04:20</a:t>
            </a:r>
            <a:endParaRPr lang="en-US" sz="3600"/>
          </a:p>
        </p:txBody>
      </p:sp>
      <p:sp>
        <p:nvSpPr>
          <p:cNvPr id="305" name="Rounded Rectangle 30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04:19</a:t>
            </a:r>
            <a:endParaRPr lang="en-US" sz="3600"/>
          </a:p>
        </p:txBody>
      </p:sp>
      <p:sp>
        <p:nvSpPr>
          <p:cNvPr id="306" name="Rounded Rectangle 30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04:18</a:t>
            </a:r>
            <a:endParaRPr lang="en-US" sz="3600"/>
          </a:p>
        </p:txBody>
      </p:sp>
      <p:sp>
        <p:nvSpPr>
          <p:cNvPr id="307" name="Rounded Rectangle 30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04:17</a:t>
            </a:r>
            <a:endParaRPr lang="en-US" sz="3600"/>
          </a:p>
        </p:txBody>
      </p:sp>
      <p:sp>
        <p:nvSpPr>
          <p:cNvPr id="308" name="Rounded Rectangle 30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04:16</a:t>
            </a:r>
            <a:endParaRPr lang="en-US" sz="3600"/>
          </a:p>
        </p:txBody>
      </p:sp>
      <p:sp>
        <p:nvSpPr>
          <p:cNvPr id="309" name="Rounded Rectangle 30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04:15</a:t>
            </a:r>
            <a:endParaRPr lang="en-US" sz="3600"/>
          </a:p>
        </p:txBody>
      </p:sp>
      <p:sp>
        <p:nvSpPr>
          <p:cNvPr id="310" name="Rounded Rectangle 30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04:14</a:t>
            </a:r>
            <a:endParaRPr lang="en-US" sz="3600"/>
          </a:p>
        </p:txBody>
      </p:sp>
      <p:sp>
        <p:nvSpPr>
          <p:cNvPr id="311" name="Rounded Rectangle 31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04:13</a:t>
            </a:r>
            <a:endParaRPr lang="en-US" sz="3600"/>
          </a:p>
        </p:txBody>
      </p:sp>
      <p:sp>
        <p:nvSpPr>
          <p:cNvPr id="312" name="Rounded Rectangle 31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04:12</a:t>
            </a:r>
            <a:endParaRPr lang="en-US" sz="3600"/>
          </a:p>
        </p:txBody>
      </p:sp>
      <p:sp>
        <p:nvSpPr>
          <p:cNvPr id="313" name="Rounded Rectangle 31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04:11</a:t>
            </a:r>
            <a:endParaRPr lang="en-US" sz="3600"/>
          </a:p>
        </p:txBody>
      </p:sp>
      <p:sp>
        <p:nvSpPr>
          <p:cNvPr id="314" name="Rounded Rectangle 31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04:10</a:t>
            </a:r>
            <a:endParaRPr lang="en-US" sz="3600"/>
          </a:p>
        </p:txBody>
      </p:sp>
      <p:sp>
        <p:nvSpPr>
          <p:cNvPr id="315" name="Rounded Rectangle 31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04:09</a:t>
            </a:r>
            <a:endParaRPr lang="en-US" sz="3600"/>
          </a:p>
        </p:txBody>
      </p:sp>
      <p:sp>
        <p:nvSpPr>
          <p:cNvPr id="316" name="Rounded Rectangle 31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04:08</a:t>
            </a:r>
            <a:endParaRPr lang="en-US" sz="3600"/>
          </a:p>
        </p:txBody>
      </p:sp>
      <p:sp>
        <p:nvSpPr>
          <p:cNvPr id="317" name="Rounded Rectangle 31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04:07</a:t>
            </a:r>
            <a:endParaRPr lang="en-US" sz="3600"/>
          </a:p>
        </p:txBody>
      </p:sp>
      <p:sp>
        <p:nvSpPr>
          <p:cNvPr id="318" name="Rounded Rectangle 31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04:06</a:t>
            </a:r>
            <a:endParaRPr lang="en-US" sz="3600"/>
          </a:p>
        </p:txBody>
      </p:sp>
      <p:sp>
        <p:nvSpPr>
          <p:cNvPr id="319" name="Rounded Rectangle 31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04:05</a:t>
            </a:r>
            <a:endParaRPr lang="en-US" sz="3600"/>
          </a:p>
        </p:txBody>
      </p:sp>
      <p:sp>
        <p:nvSpPr>
          <p:cNvPr id="320" name="Rounded Rectangle 31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04:04</a:t>
            </a:r>
            <a:endParaRPr lang="en-US" sz="3600"/>
          </a:p>
        </p:txBody>
      </p:sp>
      <p:sp>
        <p:nvSpPr>
          <p:cNvPr id="321" name="Rounded Rectangle 32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04:03</a:t>
            </a:r>
            <a:endParaRPr lang="en-US" sz="3600"/>
          </a:p>
        </p:txBody>
      </p:sp>
      <p:sp>
        <p:nvSpPr>
          <p:cNvPr id="322" name="Rounded Rectangle 32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04:02</a:t>
            </a:r>
            <a:endParaRPr lang="en-US" sz="3600"/>
          </a:p>
        </p:txBody>
      </p:sp>
      <p:sp>
        <p:nvSpPr>
          <p:cNvPr id="323" name="Rounded Rectangle 32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04:01</a:t>
            </a:r>
            <a:endParaRPr lang="en-US" sz="3600"/>
          </a:p>
        </p:txBody>
      </p:sp>
      <p:sp>
        <p:nvSpPr>
          <p:cNvPr id="324" name="Rounded Rectangle 32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04:00</a:t>
            </a:r>
            <a:endParaRPr lang="en-US" sz="3600"/>
          </a:p>
        </p:txBody>
      </p:sp>
      <p:sp>
        <p:nvSpPr>
          <p:cNvPr id="325" name="Rounded Rectangle 32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03:59</a:t>
            </a:r>
            <a:endParaRPr lang="en-US" sz="3600"/>
          </a:p>
        </p:txBody>
      </p:sp>
      <p:sp>
        <p:nvSpPr>
          <p:cNvPr id="326" name="Rounded Rectangle 32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03:58</a:t>
            </a:r>
            <a:endParaRPr lang="en-US" sz="3600"/>
          </a:p>
        </p:txBody>
      </p:sp>
      <p:sp>
        <p:nvSpPr>
          <p:cNvPr id="327" name="Rounded Rectangle 32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03:57</a:t>
            </a:r>
            <a:endParaRPr lang="en-US" sz="3600"/>
          </a:p>
        </p:txBody>
      </p:sp>
      <p:sp>
        <p:nvSpPr>
          <p:cNvPr id="328" name="Rounded Rectangle 32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03:56</a:t>
            </a:r>
            <a:endParaRPr lang="en-US" sz="3600"/>
          </a:p>
        </p:txBody>
      </p:sp>
      <p:sp>
        <p:nvSpPr>
          <p:cNvPr id="329" name="Rounded Rectangle 32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03:55</a:t>
            </a:r>
            <a:endParaRPr lang="en-US" sz="3600"/>
          </a:p>
        </p:txBody>
      </p:sp>
      <p:sp>
        <p:nvSpPr>
          <p:cNvPr id="330" name="Rounded Rectangle 32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03:54</a:t>
            </a:r>
            <a:endParaRPr lang="en-US" sz="3600"/>
          </a:p>
        </p:txBody>
      </p:sp>
      <p:sp>
        <p:nvSpPr>
          <p:cNvPr id="331" name="Rounded Rectangle 33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03:53</a:t>
            </a:r>
            <a:endParaRPr lang="en-US" sz="3600"/>
          </a:p>
        </p:txBody>
      </p:sp>
      <p:sp>
        <p:nvSpPr>
          <p:cNvPr id="332" name="Rounded Rectangle 33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03:52</a:t>
            </a:r>
            <a:endParaRPr lang="en-US" sz="3600"/>
          </a:p>
        </p:txBody>
      </p:sp>
      <p:sp>
        <p:nvSpPr>
          <p:cNvPr id="333" name="Rounded Rectangle 33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03:51</a:t>
            </a:r>
            <a:endParaRPr lang="en-US" sz="3600"/>
          </a:p>
        </p:txBody>
      </p:sp>
      <p:sp>
        <p:nvSpPr>
          <p:cNvPr id="334" name="Rounded Rectangle 33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03:50</a:t>
            </a:r>
            <a:endParaRPr lang="en-US" sz="3600"/>
          </a:p>
        </p:txBody>
      </p:sp>
      <p:sp>
        <p:nvSpPr>
          <p:cNvPr id="335" name="Rounded Rectangle 33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03:49</a:t>
            </a:r>
            <a:endParaRPr lang="en-US" sz="3600"/>
          </a:p>
        </p:txBody>
      </p:sp>
      <p:sp>
        <p:nvSpPr>
          <p:cNvPr id="336" name="Rounded Rectangle 33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03:48</a:t>
            </a:r>
            <a:endParaRPr lang="en-US" sz="3600"/>
          </a:p>
        </p:txBody>
      </p:sp>
      <p:sp>
        <p:nvSpPr>
          <p:cNvPr id="337" name="Rounded Rectangle 33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03:47</a:t>
            </a:r>
            <a:endParaRPr lang="en-US" sz="3600"/>
          </a:p>
        </p:txBody>
      </p:sp>
      <p:sp>
        <p:nvSpPr>
          <p:cNvPr id="338" name="Rounded Rectangle 33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03:46</a:t>
            </a:r>
            <a:endParaRPr lang="en-US" sz="3600"/>
          </a:p>
        </p:txBody>
      </p:sp>
      <p:sp>
        <p:nvSpPr>
          <p:cNvPr id="339" name="Rounded Rectangle 33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03:45</a:t>
            </a:r>
            <a:endParaRPr lang="en-US" sz="3600"/>
          </a:p>
        </p:txBody>
      </p:sp>
      <p:sp>
        <p:nvSpPr>
          <p:cNvPr id="340" name="Rounded Rectangle 33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03:44</a:t>
            </a:r>
            <a:endParaRPr lang="en-US" sz="3600"/>
          </a:p>
        </p:txBody>
      </p:sp>
      <p:sp>
        <p:nvSpPr>
          <p:cNvPr id="341" name="Rounded Rectangle 34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03:43</a:t>
            </a:r>
            <a:endParaRPr lang="en-US" sz="3600"/>
          </a:p>
        </p:txBody>
      </p:sp>
      <p:sp>
        <p:nvSpPr>
          <p:cNvPr id="342" name="Rounded Rectangle 34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03:42</a:t>
            </a:r>
            <a:endParaRPr lang="en-US" sz="3600"/>
          </a:p>
        </p:txBody>
      </p:sp>
      <p:sp>
        <p:nvSpPr>
          <p:cNvPr id="343" name="Rounded Rectangle 34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03:41</a:t>
            </a:r>
            <a:endParaRPr lang="en-US" sz="3600"/>
          </a:p>
        </p:txBody>
      </p:sp>
      <p:sp>
        <p:nvSpPr>
          <p:cNvPr id="344" name="Rounded Rectangle 34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03:40</a:t>
            </a:r>
            <a:endParaRPr lang="en-US" sz="3600"/>
          </a:p>
        </p:txBody>
      </p:sp>
      <p:sp>
        <p:nvSpPr>
          <p:cNvPr id="345" name="Rounded Rectangle 34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03:39</a:t>
            </a:r>
            <a:endParaRPr lang="en-US" sz="3600"/>
          </a:p>
        </p:txBody>
      </p:sp>
      <p:sp>
        <p:nvSpPr>
          <p:cNvPr id="346" name="Rounded Rectangle 34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03:38</a:t>
            </a:r>
            <a:endParaRPr lang="en-US" sz="3600"/>
          </a:p>
        </p:txBody>
      </p:sp>
      <p:sp>
        <p:nvSpPr>
          <p:cNvPr id="347" name="Rounded Rectangle 34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03:37</a:t>
            </a:r>
            <a:endParaRPr lang="en-US" sz="3600"/>
          </a:p>
        </p:txBody>
      </p:sp>
      <p:sp>
        <p:nvSpPr>
          <p:cNvPr id="348" name="Rounded Rectangle 34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03:36</a:t>
            </a:r>
            <a:endParaRPr lang="en-US" sz="3600"/>
          </a:p>
        </p:txBody>
      </p:sp>
      <p:sp>
        <p:nvSpPr>
          <p:cNvPr id="349" name="Rounded Rectangle 34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03:35</a:t>
            </a:r>
            <a:endParaRPr lang="en-US" sz="3600"/>
          </a:p>
        </p:txBody>
      </p:sp>
      <p:sp>
        <p:nvSpPr>
          <p:cNvPr id="350" name="Rounded Rectangle 34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03:34</a:t>
            </a:r>
            <a:endParaRPr lang="en-US" sz="3600"/>
          </a:p>
        </p:txBody>
      </p:sp>
      <p:sp>
        <p:nvSpPr>
          <p:cNvPr id="351" name="Rounded Rectangle 35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03:33</a:t>
            </a:r>
            <a:endParaRPr lang="en-US" sz="3600"/>
          </a:p>
        </p:txBody>
      </p:sp>
      <p:sp>
        <p:nvSpPr>
          <p:cNvPr id="352" name="Rounded Rectangle 35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03:32</a:t>
            </a:r>
            <a:endParaRPr lang="en-US" sz="3600"/>
          </a:p>
        </p:txBody>
      </p:sp>
      <p:sp>
        <p:nvSpPr>
          <p:cNvPr id="353" name="Rounded Rectangle 35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03:31</a:t>
            </a:r>
            <a:endParaRPr lang="en-US" sz="3600"/>
          </a:p>
        </p:txBody>
      </p:sp>
      <p:sp>
        <p:nvSpPr>
          <p:cNvPr id="354" name="Rounded Rectangle 35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03:30</a:t>
            </a:r>
            <a:endParaRPr lang="en-US" sz="3600"/>
          </a:p>
        </p:txBody>
      </p:sp>
      <p:sp>
        <p:nvSpPr>
          <p:cNvPr id="355" name="Rounded Rectangle 35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03:29</a:t>
            </a:r>
            <a:endParaRPr lang="en-US" sz="3600"/>
          </a:p>
        </p:txBody>
      </p:sp>
      <p:sp>
        <p:nvSpPr>
          <p:cNvPr id="356" name="Rounded Rectangle 35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03:28</a:t>
            </a:r>
            <a:endParaRPr lang="en-US" sz="3600"/>
          </a:p>
        </p:txBody>
      </p:sp>
      <p:sp>
        <p:nvSpPr>
          <p:cNvPr id="357" name="Rounded Rectangle 35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03:27</a:t>
            </a:r>
            <a:endParaRPr lang="en-US" sz="3600"/>
          </a:p>
        </p:txBody>
      </p:sp>
      <p:sp>
        <p:nvSpPr>
          <p:cNvPr id="358" name="Rounded Rectangle 35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03:26</a:t>
            </a:r>
            <a:endParaRPr lang="en-US" sz="3600"/>
          </a:p>
        </p:txBody>
      </p:sp>
      <p:sp>
        <p:nvSpPr>
          <p:cNvPr id="359" name="Rounded Rectangle 35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03:25</a:t>
            </a:r>
            <a:endParaRPr lang="en-US" sz="3600"/>
          </a:p>
        </p:txBody>
      </p:sp>
      <p:sp>
        <p:nvSpPr>
          <p:cNvPr id="360" name="Rounded Rectangle 35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03:24</a:t>
            </a:r>
            <a:endParaRPr lang="en-US" sz="3600"/>
          </a:p>
        </p:txBody>
      </p:sp>
      <p:sp>
        <p:nvSpPr>
          <p:cNvPr id="361" name="Rounded Rectangle 36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03:23</a:t>
            </a:r>
            <a:endParaRPr lang="en-US" sz="3600"/>
          </a:p>
        </p:txBody>
      </p:sp>
      <p:sp>
        <p:nvSpPr>
          <p:cNvPr id="362" name="Rounded Rectangle 36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03:22</a:t>
            </a:r>
            <a:endParaRPr lang="en-US" sz="3600"/>
          </a:p>
        </p:txBody>
      </p:sp>
      <p:sp>
        <p:nvSpPr>
          <p:cNvPr id="363" name="Rounded Rectangle 36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03:21</a:t>
            </a:r>
            <a:endParaRPr lang="en-US" sz="3600"/>
          </a:p>
        </p:txBody>
      </p:sp>
      <p:sp>
        <p:nvSpPr>
          <p:cNvPr id="364" name="Rounded Rectangle 36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03:20</a:t>
            </a:r>
            <a:endParaRPr lang="en-US" sz="3600"/>
          </a:p>
        </p:txBody>
      </p:sp>
      <p:sp>
        <p:nvSpPr>
          <p:cNvPr id="365" name="Rounded Rectangle 36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03:19</a:t>
            </a:r>
            <a:endParaRPr lang="en-US" sz="3600"/>
          </a:p>
        </p:txBody>
      </p:sp>
      <p:sp>
        <p:nvSpPr>
          <p:cNvPr id="366" name="Rounded Rectangle 36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03:18</a:t>
            </a:r>
            <a:endParaRPr lang="en-US" sz="3600"/>
          </a:p>
        </p:txBody>
      </p:sp>
      <p:sp>
        <p:nvSpPr>
          <p:cNvPr id="367" name="Rounded Rectangle 36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03:17</a:t>
            </a:r>
            <a:endParaRPr lang="en-US" sz="3600"/>
          </a:p>
        </p:txBody>
      </p:sp>
      <p:sp>
        <p:nvSpPr>
          <p:cNvPr id="368" name="Rounded Rectangle 36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03:16</a:t>
            </a:r>
            <a:endParaRPr lang="en-US" sz="3600"/>
          </a:p>
        </p:txBody>
      </p:sp>
      <p:sp>
        <p:nvSpPr>
          <p:cNvPr id="369" name="Rounded Rectangle 36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03:15</a:t>
            </a:r>
            <a:endParaRPr lang="en-US" sz="3600"/>
          </a:p>
        </p:txBody>
      </p:sp>
      <p:sp>
        <p:nvSpPr>
          <p:cNvPr id="370" name="Rounded Rectangle 36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03:14</a:t>
            </a:r>
            <a:endParaRPr lang="en-US" sz="3600"/>
          </a:p>
        </p:txBody>
      </p:sp>
      <p:sp>
        <p:nvSpPr>
          <p:cNvPr id="371" name="Rounded Rectangle 37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03:13</a:t>
            </a:r>
            <a:endParaRPr lang="en-US" sz="3600"/>
          </a:p>
        </p:txBody>
      </p:sp>
      <p:sp>
        <p:nvSpPr>
          <p:cNvPr id="372" name="Rounded Rectangle 37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03:12</a:t>
            </a:r>
            <a:endParaRPr lang="en-US" sz="3600"/>
          </a:p>
        </p:txBody>
      </p:sp>
      <p:sp>
        <p:nvSpPr>
          <p:cNvPr id="373" name="Rounded Rectangle 37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03:11</a:t>
            </a:r>
            <a:endParaRPr lang="en-US" sz="3600"/>
          </a:p>
        </p:txBody>
      </p:sp>
      <p:sp>
        <p:nvSpPr>
          <p:cNvPr id="374" name="Rounded Rectangle 37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03:10</a:t>
            </a:r>
            <a:endParaRPr lang="en-US" sz="3600"/>
          </a:p>
        </p:txBody>
      </p:sp>
      <p:sp>
        <p:nvSpPr>
          <p:cNvPr id="375" name="Rounded Rectangle 37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03:09</a:t>
            </a:r>
            <a:endParaRPr lang="en-US" sz="3600"/>
          </a:p>
        </p:txBody>
      </p:sp>
      <p:sp>
        <p:nvSpPr>
          <p:cNvPr id="376" name="Rounded Rectangle 37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03:08</a:t>
            </a:r>
            <a:endParaRPr lang="en-US" sz="3600"/>
          </a:p>
        </p:txBody>
      </p:sp>
      <p:sp>
        <p:nvSpPr>
          <p:cNvPr id="377" name="Rounded Rectangle 37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03:07</a:t>
            </a:r>
            <a:endParaRPr lang="en-US" sz="3600"/>
          </a:p>
        </p:txBody>
      </p:sp>
      <p:sp>
        <p:nvSpPr>
          <p:cNvPr id="378" name="Rounded Rectangle 37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03:06</a:t>
            </a:r>
            <a:endParaRPr lang="en-US" sz="3600"/>
          </a:p>
        </p:txBody>
      </p:sp>
      <p:sp>
        <p:nvSpPr>
          <p:cNvPr id="379" name="Rounded Rectangle 37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03:05</a:t>
            </a:r>
            <a:endParaRPr lang="en-US" sz="3600"/>
          </a:p>
        </p:txBody>
      </p:sp>
      <p:sp>
        <p:nvSpPr>
          <p:cNvPr id="380" name="Rounded Rectangle 37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03:04</a:t>
            </a:r>
            <a:endParaRPr lang="en-US" sz="3600"/>
          </a:p>
        </p:txBody>
      </p:sp>
      <p:sp>
        <p:nvSpPr>
          <p:cNvPr id="381" name="Rounded Rectangle 38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03:03</a:t>
            </a:r>
            <a:endParaRPr lang="en-US" sz="3600"/>
          </a:p>
        </p:txBody>
      </p:sp>
      <p:sp>
        <p:nvSpPr>
          <p:cNvPr id="382" name="Rounded Rectangle 38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03:02</a:t>
            </a:r>
            <a:endParaRPr lang="en-US" sz="3600"/>
          </a:p>
        </p:txBody>
      </p:sp>
      <p:sp>
        <p:nvSpPr>
          <p:cNvPr id="383" name="Rounded Rectangle 38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03:01</a:t>
            </a:r>
            <a:endParaRPr lang="en-US" sz="3600"/>
          </a:p>
        </p:txBody>
      </p:sp>
      <p:sp>
        <p:nvSpPr>
          <p:cNvPr id="384" name="Rounded Rectangle 38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03:00</a:t>
            </a:r>
            <a:endParaRPr lang="en-US" sz="3600"/>
          </a:p>
        </p:txBody>
      </p:sp>
      <p:sp>
        <p:nvSpPr>
          <p:cNvPr id="385" name="Rounded Rectangle 38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02:59</a:t>
            </a:r>
            <a:endParaRPr lang="en-US" sz="3600"/>
          </a:p>
        </p:txBody>
      </p:sp>
      <p:sp>
        <p:nvSpPr>
          <p:cNvPr id="386" name="Rounded Rectangle 38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02:58</a:t>
            </a:r>
            <a:endParaRPr lang="en-US" sz="3600"/>
          </a:p>
        </p:txBody>
      </p:sp>
      <p:sp>
        <p:nvSpPr>
          <p:cNvPr id="387" name="Rounded Rectangle 38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02:57</a:t>
            </a:r>
            <a:endParaRPr lang="en-US" sz="3600"/>
          </a:p>
        </p:txBody>
      </p:sp>
      <p:sp>
        <p:nvSpPr>
          <p:cNvPr id="388" name="Rounded Rectangle 38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02:56</a:t>
            </a:r>
            <a:endParaRPr lang="en-US" sz="3600"/>
          </a:p>
        </p:txBody>
      </p:sp>
      <p:sp>
        <p:nvSpPr>
          <p:cNvPr id="389" name="Rounded Rectangle 38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02:55</a:t>
            </a:r>
            <a:endParaRPr lang="en-US" sz="3600"/>
          </a:p>
        </p:txBody>
      </p:sp>
      <p:sp>
        <p:nvSpPr>
          <p:cNvPr id="390" name="Rounded Rectangle 38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02:54</a:t>
            </a:r>
            <a:endParaRPr lang="en-US" sz="3600"/>
          </a:p>
        </p:txBody>
      </p:sp>
      <p:sp>
        <p:nvSpPr>
          <p:cNvPr id="391" name="Rounded Rectangle 39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02:53</a:t>
            </a:r>
            <a:endParaRPr lang="en-US" sz="3600"/>
          </a:p>
        </p:txBody>
      </p:sp>
      <p:sp>
        <p:nvSpPr>
          <p:cNvPr id="392" name="Rounded Rectangle 39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02:52</a:t>
            </a:r>
            <a:endParaRPr lang="en-US" sz="3600"/>
          </a:p>
        </p:txBody>
      </p:sp>
      <p:sp>
        <p:nvSpPr>
          <p:cNvPr id="393" name="Rounded Rectangle 39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02:51</a:t>
            </a:r>
            <a:endParaRPr lang="en-US" sz="3600"/>
          </a:p>
        </p:txBody>
      </p:sp>
      <p:sp>
        <p:nvSpPr>
          <p:cNvPr id="394" name="Rounded Rectangle 39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02:50</a:t>
            </a:r>
            <a:endParaRPr lang="en-US" sz="3600"/>
          </a:p>
        </p:txBody>
      </p:sp>
      <p:sp>
        <p:nvSpPr>
          <p:cNvPr id="395" name="Rounded Rectangle 39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02:49</a:t>
            </a:r>
            <a:endParaRPr lang="en-US" sz="3600"/>
          </a:p>
        </p:txBody>
      </p:sp>
      <p:sp>
        <p:nvSpPr>
          <p:cNvPr id="396" name="Rounded Rectangle 39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02:48</a:t>
            </a:r>
            <a:endParaRPr lang="en-US" sz="3600"/>
          </a:p>
        </p:txBody>
      </p:sp>
      <p:sp>
        <p:nvSpPr>
          <p:cNvPr id="397" name="Rounded Rectangle 39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02:47</a:t>
            </a:r>
            <a:endParaRPr lang="en-US" sz="3600"/>
          </a:p>
        </p:txBody>
      </p:sp>
      <p:sp>
        <p:nvSpPr>
          <p:cNvPr id="398" name="Rounded Rectangle 39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02:46</a:t>
            </a:r>
            <a:endParaRPr lang="en-US" sz="3600"/>
          </a:p>
        </p:txBody>
      </p:sp>
      <p:sp>
        <p:nvSpPr>
          <p:cNvPr id="399" name="Rounded Rectangle 39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02:45</a:t>
            </a:r>
            <a:endParaRPr lang="en-US" sz="3600"/>
          </a:p>
        </p:txBody>
      </p:sp>
      <p:sp>
        <p:nvSpPr>
          <p:cNvPr id="400" name="Rounded Rectangle 39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02:44</a:t>
            </a:r>
            <a:endParaRPr lang="en-US" sz="3600"/>
          </a:p>
        </p:txBody>
      </p:sp>
      <p:sp>
        <p:nvSpPr>
          <p:cNvPr id="401" name="Rounded Rectangle 40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02:43</a:t>
            </a:r>
            <a:endParaRPr lang="en-US" sz="3600"/>
          </a:p>
        </p:txBody>
      </p:sp>
      <p:sp>
        <p:nvSpPr>
          <p:cNvPr id="402" name="Rounded Rectangle 40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02:42</a:t>
            </a:r>
            <a:endParaRPr lang="en-US" sz="3600"/>
          </a:p>
        </p:txBody>
      </p:sp>
      <p:sp>
        <p:nvSpPr>
          <p:cNvPr id="403" name="Rounded Rectangle 40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02:41</a:t>
            </a:r>
            <a:endParaRPr lang="en-US" sz="3600"/>
          </a:p>
        </p:txBody>
      </p:sp>
      <p:sp>
        <p:nvSpPr>
          <p:cNvPr id="404" name="Rounded Rectangle 40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02:40</a:t>
            </a:r>
            <a:endParaRPr lang="en-US" sz="3600"/>
          </a:p>
        </p:txBody>
      </p:sp>
      <p:sp>
        <p:nvSpPr>
          <p:cNvPr id="405" name="Rounded Rectangle 40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02:39</a:t>
            </a:r>
            <a:endParaRPr lang="en-US" sz="3600"/>
          </a:p>
        </p:txBody>
      </p:sp>
      <p:sp>
        <p:nvSpPr>
          <p:cNvPr id="406" name="Rounded Rectangle 40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02:38</a:t>
            </a:r>
            <a:endParaRPr lang="en-US" sz="3600"/>
          </a:p>
        </p:txBody>
      </p:sp>
      <p:sp>
        <p:nvSpPr>
          <p:cNvPr id="407" name="Rounded Rectangle 40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02:37</a:t>
            </a:r>
            <a:endParaRPr lang="en-US" sz="3600"/>
          </a:p>
        </p:txBody>
      </p:sp>
      <p:sp>
        <p:nvSpPr>
          <p:cNvPr id="408" name="Rounded Rectangle 40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02:36</a:t>
            </a:r>
            <a:endParaRPr lang="en-US" sz="3600"/>
          </a:p>
        </p:txBody>
      </p:sp>
      <p:sp>
        <p:nvSpPr>
          <p:cNvPr id="409" name="Rounded Rectangle 40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02:35</a:t>
            </a:r>
            <a:endParaRPr lang="en-US" sz="3600"/>
          </a:p>
        </p:txBody>
      </p:sp>
      <p:sp>
        <p:nvSpPr>
          <p:cNvPr id="410" name="Rounded Rectangle 40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02:34</a:t>
            </a:r>
            <a:endParaRPr lang="en-US" sz="3600"/>
          </a:p>
        </p:txBody>
      </p:sp>
      <p:sp>
        <p:nvSpPr>
          <p:cNvPr id="411" name="Rounded Rectangle 41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02:33</a:t>
            </a:r>
            <a:endParaRPr lang="en-US" sz="3600"/>
          </a:p>
        </p:txBody>
      </p:sp>
      <p:sp>
        <p:nvSpPr>
          <p:cNvPr id="412" name="Rounded Rectangle 41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02:32</a:t>
            </a:r>
            <a:endParaRPr lang="en-US" sz="3600"/>
          </a:p>
        </p:txBody>
      </p:sp>
      <p:sp>
        <p:nvSpPr>
          <p:cNvPr id="413" name="Rounded Rectangle 41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02:31</a:t>
            </a:r>
            <a:endParaRPr lang="en-US" sz="3600"/>
          </a:p>
        </p:txBody>
      </p:sp>
      <p:sp>
        <p:nvSpPr>
          <p:cNvPr id="414" name="Rounded Rectangle 41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02:30</a:t>
            </a:r>
            <a:endParaRPr lang="en-US" sz="3600"/>
          </a:p>
        </p:txBody>
      </p:sp>
      <p:sp>
        <p:nvSpPr>
          <p:cNvPr id="415" name="Rounded Rectangle 41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02:29</a:t>
            </a:r>
            <a:endParaRPr lang="en-US" sz="3600"/>
          </a:p>
        </p:txBody>
      </p:sp>
      <p:sp>
        <p:nvSpPr>
          <p:cNvPr id="416" name="Rounded Rectangle 41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02:28</a:t>
            </a:r>
            <a:endParaRPr lang="en-US" sz="3600"/>
          </a:p>
        </p:txBody>
      </p:sp>
      <p:sp>
        <p:nvSpPr>
          <p:cNvPr id="417" name="Rounded Rectangle 41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02:27</a:t>
            </a:r>
            <a:endParaRPr lang="en-US" sz="3600"/>
          </a:p>
        </p:txBody>
      </p:sp>
      <p:sp>
        <p:nvSpPr>
          <p:cNvPr id="418" name="Rounded Rectangle 41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02:26</a:t>
            </a:r>
            <a:endParaRPr lang="en-US" sz="3600"/>
          </a:p>
        </p:txBody>
      </p:sp>
      <p:sp>
        <p:nvSpPr>
          <p:cNvPr id="419" name="Rounded Rectangle 41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02:25</a:t>
            </a:r>
            <a:endParaRPr lang="en-US" sz="3600"/>
          </a:p>
        </p:txBody>
      </p:sp>
      <p:sp>
        <p:nvSpPr>
          <p:cNvPr id="420" name="Rounded Rectangle 41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02:24</a:t>
            </a:r>
            <a:endParaRPr lang="en-US" sz="3600"/>
          </a:p>
        </p:txBody>
      </p:sp>
      <p:sp>
        <p:nvSpPr>
          <p:cNvPr id="421" name="Rounded Rectangle 42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02:23</a:t>
            </a:r>
            <a:endParaRPr lang="en-US" sz="3600"/>
          </a:p>
        </p:txBody>
      </p:sp>
      <p:sp>
        <p:nvSpPr>
          <p:cNvPr id="422" name="Rounded Rectangle 42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02:22</a:t>
            </a:r>
            <a:endParaRPr lang="en-US" sz="3600"/>
          </a:p>
        </p:txBody>
      </p:sp>
      <p:sp>
        <p:nvSpPr>
          <p:cNvPr id="423" name="Rounded Rectangle 42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02:21</a:t>
            </a:r>
            <a:endParaRPr lang="en-US" sz="3600"/>
          </a:p>
        </p:txBody>
      </p:sp>
      <p:sp>
        <p:nvSpPr>
          <p:cNvPr id="424" name="Rounded Rectangle 42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02:20</a:t>
            </a:r>
            <a:endParaRPr lang="en-US" sz="3600"/>
          </a:p>
        </p:txBody>
      </p:sp>
      <p:sp>
        <p:nvSpPr>
          <p:cNvPr id="425" name="Rounded Rectangle 42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02:19</a:t>
            </a:r>
            <a:endParaRPr lang="en-US" sz="3600"/>
          </a:p>
        </p:txBody>
      </p:sp>
      <p:sp>
        <p:nvSpPr>
          <p:cNvPr id="426" name="Rounded Rectangle 42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02:18</a:t>
            </a:r>
            <a:endParaRPr lang="en-US" sz="3600"/>
          </a:p>
        </p:txBody>
      </p:sp>
      <p:sp>
        <p:nvSpPr>
          <p:cNvPr id="427" name="Rounded Rectangle 42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02:17</a:t>
            </a:r>
            <a:endParaRPr lang="en-US" sz="3600"/>
          </a:p>
        </p:txBody>
      </p:sp>
      <p:sp>
        <p:nvSpPr>
          <p:cNvPr id="428" name="Rounded Rectangle 42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02:16</a:t>
            </a:r>
            <a:endParaRPr lang="en-US" sz="3600"/>
          </a:p>
        </p:txBody>
      </p:sp>
      <p:sp>
        <p:nvSpPr>
          <p:cNvPr id="429" name="Rounded Rectangle 42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02:15</a:t>
            </a:r>
            <a:endParaRPr lang="en-US" sz="3600"/>
          </a:p>
        </p:txBody>
      </p:sp>
      <p:sp>
        <p:nvSpPr>
          <p:cNvPr id="430" name="Rounded Rectangle 42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02:14</a:t>
            </a:r>
            <a:endParaRPr lang="en-US" sz="3600"/>
          </a:p>
        </p:txBody>
      </p:sp>
      <p:sp>
        <p:nvSpPr>
          <p:cNvPr id="431" name="Rounded Rectangle 43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02:13</a:t>
            </a:r>
            <a:endParaRPr lang="en-US" sz="3600"/>
          </a:p>
        </p:txBody>
      </p:sp>
      <p:sp>
        <p:nvSpPr>
          <p:cNvPr id="432" name="Rounded Rectangle 43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02:12</a:t>
            </a:r>
            <a:endParaRPr lang="en-US" sz="3600"/>
          </a:p>
        </p:txBody>
      </p:sp>
      <p:sp>
        <p:nvSpPr>
          <p:cNvPr id="433" name="Rounded Rectangle 43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02:11</a:t>
            </a:r>
            <a:endParaRPr lang="en-US" sz="3600"/>
          </a:p>
        </p:txBody>
      </p:sp>
      <p:sp>
        <p:nvSpPr>
          <p:cNvPr id="434" name="Rounded Rectangle 43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02:10</a:t>
            </a:r>
            <a:endParaRPr lang="en-US" sz="3600"/>
          </a:p>
        </p:txBody>
      </p:sp>
      <p:sp>
        <p:nvSpPr>
          <p:cNvPr id="435" name="Rounded Rectangle 43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02:09</a:t>
            </a:r>
            <a:endParaRPr lang="en-US" sz="3600"/>
          </a:p>
        </p:txBody>
      </p:sp>
      <p:sp>
        <p:nvSpPr>
          <p:cNvPr id="436" name="Rounded Rectangle 43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02:08</a:t>
            </a:r>
            <a:endParaRPr lang="en-US" sz="3600"/>
          </a:p>
        </p:txBody>
      </p:sp>
      <p:sp>
        <p:nvSpPr>
          <p:cNvPr id="437" name="Rounded Rectangle 43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02:07</a:t>
            </a:r>
            <a:endParaRPr lang="en-US" sz="3600"/>
          </a:p>
        </p:txBody>
      </p:sp>
      <p:sp>
        <p:nvSpPr>
          <p:cNvPr id="438" name="Rounded Rectangle 43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02:06</a:t>
            </a:r>
            <a:endParaRPr lang="en-US" sz="3600"/>
          </a:p>
        </p:txBody>
      </p:sp>
      <p:sp>
        <p:nvSpPr>
          <p:cNvPr id="439" name="Rounded Rectangle 43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02:05</a:t>
            </a:r>
            <a:endParaRPr lang="en-US" sz="3600"/>
          </a:p>
        </p:txBody>
      </p:sp>
      <p:sp>
        <p:nvSpPr>
          <p:cNvPr id="440" name="Rounded Rectangle 43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02:04</a:t>
            </a:r>
            <a:endParaRPr lang="en-US" sz="3600"/>
          </a:p>
        </p:txBody>
      </p:sp>
      <p:sp>
        <p:nvSpPr>
          <p:cNvPr id="441" name="Rounded Rectangle 44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02:03</a:t>
            </a:r>
            <a:endParaRPr lang="en-US" sz="3600"/>
          </a:p>
        </p:txBody>
      </p:sp>
      <p:sp>
        <p:nvSpPr>
          <p:cNvPr id="442" name="Rounded Rectangle 44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02:02</a:t>
            </a:r>
            <a:endParaRPr lang="en-US" sz="3600"/>
          </a:p>
        </p:txBody>
      </p:sp>
      <p:sp>
        <p:nvSpPr>
          <p:cNvPr id="443" name="Rounded Rectangle 44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02:01</a:t>
            </a:r>
            <a:endParaRPr lang="en-US" sz="3600"/>
          </a:p>
        </p:txBody>
      </p:sp>
      <p:sp>
        <p:nvSpPr>
          <p:cNvPr id="444" name="Rounded Rectangle 44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02:00</a:t>
            </a:r>
            <a:endParaRPr lang="en-US" sz="3600"/>
          </a:p>
        </p:txBody>
      </p:sp>
      <p:sp>
        <p:nvSpPr>
          <p:cNvPr id="445" name="Rounded Rectangle 44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01:59</a:t>
            </a:r>
            <a:endParaRPr lang="en-US" sz="3600"/>
          </a:p>
        </p:txBody>
      </p:sp>
      <p:sp>
        <p:nvSpPr>
          <p:cNvPr id="446" name="Rounded Rectangle 44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01:58</a:t>
            </a:r>
            <a:endParaRPr lang="en-US" sz="3600"/>
          </a:p>
        </p:txBody>
      </p:sp>
      <p:sp>
        <p:nvSpPr>
          <p:cNvPr id="447" name="Rounded Rectangle 44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01:57</a:t>
            </a:r>
            <a:endParaRPr lang="en-US" sz="3600"/>
          </a:p>
        </p:txBody>
      </p:sp>
      <p:sp>
        <p:nvSpPr>
          <p:cNvPr id="448" name="Rounded Rectangle 44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01:56</a:t>
            </a:r>
            <a:endParaRPr lang="en-US" sz="3600"/>
          </a:p>
        </p:txBody>
      </p:sp>
      <p:sp>
        <p:nvSpPr>
          <p:cNvPr id="449" name="Rounded Rectangle 44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01:55</a:t>
            </a:r>
            <a:endParaRPr lang="en-US" sz="3600"/>
          </a:p>
        </p:txBody>
      </p:sp>
      <p:sp>
        <p:nvSpPr>
          <p:cNvPr id="450" name="Rounded Rectangle 44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01:54</a:t>
            </a:r>
            <a:endParaRPr lang="en-US" sz="3600"/>
          </a:p>
        </p:txBody>
      </p:sp>
      <p:sp>
        <p:nvSpPr>
          <p:cNvPr id="451" name="Rounded Rectangle 45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01:53</a:t>
            </a:r>
            <a:endParaRPr lang="en-US" sz="3600"/>
          </a:p>
        </p:txBody>
      </p:sp>
      <p:sp>
        <p:nvSpPr>
          <p:cNvPr id="452" name="Rounded Rectangle 45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01:52</a:t>
            </a:r>
            <a:endParaRPr lang="en-US" sz="3600"/>
          </a:p>
        </p:txBody>
      </p:sp>
      <p:sp>
        <p:nvSpPr>
          <p:cNvPr id="453" name="Rounded Rectangle 45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01:51</a:t>
            </a:r>
            <a:endParaRPr lang="en-US" sz="3600"/>
          </a:p>
        </p:txBody>
      </p:sp>
      <p:sp>
        <p:nvSpPr>
          <p:cNvPr id="454" name="Rounded Rectangle 45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01:50</a:t>
            </a:r>
            <a:endParaRPr lang="en-US" sz="3600"/>
          </a:p>
        </p:txBody>
      </p:sp>
      <p:sp>
        <p:nvSpPr>
          <p:cNvPr id="455" name="Rounded Rectangle 45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01:49</a:t>
            </a:r>
            <a:endParaRPr lang="en-US" sz="3600"/>
          </a:p>
        </p:txBody>
      </p:sp>
      <p:sp>
        <p:nvSpPr>
          <p:cNvPr id="456" name="Rounded Rectangle 45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01:48</a:t>
            </a:r>
            <a:endParaRPr lang="en-US" sz="3600"/>
          </a:p>
        </p:txBody>
      </p:sp>
      <p:sp>
        <p:nvSpPr>
          <p:cNvPr id="457" name="Rounded Rectangle 45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01:47</a:t>
            </a:r>
            <a:endParaRPr lang="en-US" sz="3600"/>
          </a:p>
        </p:txBody>
      </p:sp>
      <p:sp>
        <p:nvSpPr>
          <p:cNvPr id="458" name="Rounded Rectangle 45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01:46</a:t>
            </a:r>
            <a:endParaRPr lang="en-US" sz="3600"/>
          </a:p>
        </p:txBody>
      </p:sp>
      <p:sp>
        <p:nvSpPr>
          <p:cNvPr id="459" name="Rounded Rectangle 45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01:45</a:t>
            </a:r>
            <a:endParaRPr lang="en-US" sz="3600"/>
          </a:p>
        </p:txBody>
      </p:sp>
      <p:sp>
        <p:nvSpPr>
          <p:cNvPr id="460" name="Rounded Rectangle 45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01:44</a:t>
            </a:r>
            <a:endParaRPr lang="en-US" sz="3600"/>
          </a:p>
        </p:txBody>
      </p:sp>
      <p:sp>
        <p:nvSpPr>
          <p:cNvPr id="461" name="Rounded Rectangle 46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01:43</a:t>
            </a:r>
            <a:endParaRPr lang="en-US" sz="3600"/>
          </a:p>
        </p:txBody>
      </p:sp>
      <p:sp>
        <p:nvSpPr>
          <p:cNvPr id="462" name="Rounded Rectangle 46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01:42</a:t>
            </a:r>
            <a:endParaRPr lang="en-US" sz="3600"/>
          </a:p>
        </p:txBody>
      </p:sp>
      <p:sp>
        <p:nvSpPr>
          <p:cNvPr id="463" name="Rounded Rectangle 46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01:41</a:t>
            </a:r>
            <a:endParaRPr lang="en-US" sz="3600"/>
          </a:p>
        </p:txBody>
      </p:sp>
      <p:sp>
        <p:nvSpPr>
          <p:cNvPr id="464" name="Rounded Rectangle 46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01:40</a:t>
            </a:r>
            <a:endParaRPr lang="en-US" sz="3600"/>
          </a:p>
        </p:txBody>
      </p:sp>
      <p:sp>
        <p:nvSpPr>
          <p:cNvPr id="465" name="Rounded Rectangle 46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01:39</a:t>
            </a:r>
            <a:endParaRPr lang="en-US" sz="3600"/>
          </a:p>
        </p:txBody>
      </p:sp>
      <p:sp>
        <p:nvSpPr>
          <p:cNvPr id="466" name="Rounded Rectangle 46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01:38</a:t>
            </a:r>
            <a:endParaRPr lang="en-US" sz="3600"/>
          </a:p>
        </p:txBody>
      </p:sp>
      <p:sp>
        <p:nvSpPr>
          <p:cNvPr id="467" name="Rounded Rectangle 46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01:37</a:t>
            </a:r>
            <a:endParaRPr lang="en-US" sz="3600"/>
          </a:p>
        </p:txBody>
      </p:sp>
      <p:sp>
        <p:nvSpPr>
          <p:cNvPr id="468" name="Rounded Rectangle 46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01:36</a:t>
            </a:r>
            <a:endParaRPr lang="en-US" sz="3600"/>
          </a:p>
        </p:txBody>
      </p:sp>
      <p:sp>
        <p:nvSpPr>
          <p:cNvPr id="469" name="Rounded Rectangle 46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01:35</a:t>
            </a:r>
            <a:endParaRPr lang="en-US" sz="3600"/>
          </a:p>
        </p:txBody>
      </p:sp>
      <p:sp>
        <p:nvSpPr>
          <p:cNvPr id="470" name="Rounded Rectangle 46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01:34</a:t>
            </a:r>
            <a:endParaRPr lang="en-US" sz="3600"/>
          </a:p>
        </p:txBody>
      </p:sp>
      <p:sp>
        <p:nvSpPr>
          <p:cNvPr id="471" name="Rounded Rectangle 47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01:33</a:t>
            </a:r>
            <a:endParaRPr lang="en-US" sz="3600"/>
          </a:p>
        </p:txBody>
      </p:sp>
      <p:sp>
        <p:nvSpPr>
          <p:cNvPr id="472" name="Rounded Rectangle 47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01:32</a:t>
            </a:r>
            <a:endParaRPr lang="en-US" sz="3600"/>
          </a:p>
        </p:txBody>
      </p:sp>
      <p:sp>
        <p:nvSpPr>
          <p:cNvPr id="473" name="Rounded Rectangle 47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01:31</a:t>
            </a:r>
            <a:endParaRPr lang="en-US" sz="3600"/>
          </a:p>
        </p:txBody>
      </p:sp>
      <p:sp>
        <p:nvSpPr>
          <p:cNvPr id="474" name="Rounded Rectangle 47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01:30</a:t>
            </a:r>
            <a:endParaRPr lang="en-US" sz="3600"/>
          </a:p>
        </p:txBody>
      </p:sp>
      <p:sp>
        <p:nvSpPr>
          <p:cNvPr id="475" name="Rounded Rectangle 47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01:29</a:t>
            </a:r>
            <a:endParaRPr lang="en-US" sz="3600"/>
          </a:p>
        </p:txBody>
      </p:sp>
      <p:sp>
        <p:nvSpPr>
          <p:cNvPr id="476" name="Rounded Rectangle 47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01:28</a:t>
            </a:r>
            <a:endParaRPr lang="en-US" sz="3600"/>
          </a:p>
        </p:txBody>
      </p:sp>
      <p:sp>
        <p:nvSpPr>
          <p:cNvPr id="477" name="Rounded Rectangle 47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01:27</a:t>
            </a:r>
            <a:endParaRPr lang="en-US" sz="3600"/>
          </a:p>
        </p:txBody>
      </p:sp>
      <p:sp>
        <p:nvSpPr>
          <p:cNvPr id="478" name="Rounded Rectangle 47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01:26</a:t>
            </a:r>
            <a:endParaRPr lang="en-US" sz="3600"/>
          </a:p>
        </p:txBody>
      </p:sp>
      <p:sp>
        <p:nvSpPr>
          <p:cNvPr id="479" name="Rounded Rectangle 47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01:25</a:t>
            </a:r>
            <a:endParaRPr lang="en-US" sz="3600"/>
          </a:p>
        </p:txBody>
      </p:sp>
      <p:sp>
        <p:nvSpPr>
          <p:cNvPr id="480" name="Rounded Rectangle 47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01:24</a:t>
            </a:r>
            <a:endParaRPr lang="en-US" sz="3600"/>
          </a:p>
        </p:txBody>
      </p:sp>
      <p:sp>
        <p:nvSpPr>
          <p:cNvPr id="481" name="Rounded Rectangle 48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01:23</a:t>
            </a:r>
            <a:endParaRPr lang="en-US" sz="3600"/>
          </a:p>
        </p:txBody>
      </p:sp>
      <p:sp>
        <p:nvSpPr>
          <p:cNvPr id="482" name="Rounded Rectangle 48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01:22</a:t>
            </a:r>
            <a:endParaRPr lang="en-US" sz="3600"/>
          </a:p>
        </p:txBody>
      </p:sp>
      <p:sp>
        <p:nvSpPr>
          <p:cNvPr id="483" name="Rounded Rectangle 48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01:21</a:t>
            </a:r>
            <a:endParaRPr lang="en-US" sz="3600"/>
          </a:p>
        </p:txBody>
      </p:sp>
      <p:sp>
        <p:nvSpPr>
          <p:cNvPr id="484" name="Rounded Rectangle 48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01:20</a:t>
            </a:r>
            <a:endParaRPr lang="en-US" sz="3600"/>
          </a:p>
        </p:txBody>
      </p:sp>
      <p:sp>
        <p:nvSpPr>
          <p:cNvPr id="485" name="Rounded Rectangle 48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01:19</a:t>
            </a:r>
            <a:endParaRPr lang="en-US" sz="3600"/>
          </a:p>
        </p:txBody>
      </p:sp>
      <p:sp>
        <p:nvSpPr>
          <p:cNvPr id="486" name="Rounded Rectangle 48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01:18</a:t>
            </a:r>
            <a:endParaRPr lang="en-US" sz="3600"/>
          </a:p>
        </p:txBody>
      </p:sp>
      <p:sp>
        <p:nvSpPr>
          <p:cNvPr id="487" name="Rounded Rectangle 48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01:17</a:t>
            </a:r>
            <a:endParaRPr lang="en-US" sz="3600"/>
          </a:p>
        </p:txBody>
      </p:sp>
      <p:sp>
        <p:nvSpPr>
          <p:cNvPr id="488" name="Rounded Rectangle 48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01:16</a:t>
            </a:r>
            <a:endParaRPr lang="en-US" sz="3600"/>
          </a:p>
        </p:txBody>
      </p:sp>
      <p:sp>
        <p:nvSpPr>
          <p:cNvPr id="489" name="Rounded Rectangle 48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01:15</a:t>
            </a:r>
            <a:endParaRPr lang="en-US" sz="3600"/>
          </a:p>
        </p:txBody>
      </p:sp>
      <p:sp>
        <p:nvSpPr>
          <p:cNvPr id="490" name="Rounded Rectangle 48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01:14</a:t>
            </a:r>
            <a:endParaRPr lang="en-US" sz="3600"/>
          </a:p>
        </p:txBody>
      </p:sp>
      <p:sp>
        <p:nvSpPr>
          <p:cNvPr id="491" name="Rounded Rectangle 49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01:13</a:t>
            </a:r>
            <a:endParaRPr lang="en-US" sz="3600"/>
          </a:p>
        </p:txBody>
      </p:sp>
      <p:sp>
        <p:nvSpPr>
          <p:cNvPr id="492" name="Rounded Rectangle 49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01:12</a:t>
            </a:r>
            <a:endParaRPr lang="en-US" sz="3600"/>
          </a:p>
        </p:txBody>
      </p:sp>
      <p:sp>
        <p:nvSpPr>
          <p:cNvPr id="493" name="Rounded Rectangle 49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01:11</a:t>
            </a:r>
            <a:endParaRPr lang="en-US" sz="3600"/>
          </a:p>
        </p:txBody>
      </p:sp>
      <p:sp>
        <p:nvSpPr>
          <p:cNvPr id="494" name="Rounded Rectangle 49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01:10</a:t>
            </a:r>
            <a:endParaRPr lang="en-US" sz="3600"/>
          </a:p>
        </p:txBody>
      </p:sp>
      <p:sp>
        <p:nvSpPr>
          <p:cNvPr id="495" name="Rounded Rectangle 49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01:09</a:t>
            </a:r>
            <a:endParaRPr lang="en-US" sz="3600"/>
          </a:p>
        </p:txBody>
      </p:sp>
      <p:sp>
        <p:nvSpPr>
          <p:cNvPr id="496" name="Rounded Rectangle 49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01:08</a:t>
            </a:r>
            <a:endParaRPr lang="en-US" sz="3600"/>
          </a:p>
        </p:txBody>
      </p:sp>
      <p:sp>
        <p:nvSpPr>
          <p:cNvPr id="497" name="Rounded Rectangle 49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01:07</a:t>
            </a:r>
            <a:endParaRPr lang="en-US" sz="3600"/>
          </a:p>
        </p:txBody>
      </p:sp>
      <p:sp>
        <p:nvSpPr>
          <p:cNvPr id="498" name="Rounded Rectangle 49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01:06</a:t>
            </a:r>
            <a:endParaRPr lang="en-US" sz="3600"/>
          </a:p>
        </p:txBody>
      </p:sp>
      <p:sp>
        <p:nvSpPr>
          <p:cNvPr id="499" name="Rounded Rectangle 49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01:05</a:t>
            </a:r>
            <a:endParaRPr lang="en-US" sz="3600"/>
          </a:p>
        </p:txBody>
      </p:sp>
      <p:sp>
        <p:nvSpPr>
          <p:cNvPr id="500" name="Rounded Rectangle 49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01:04</a:t>
            </a:r>
            <a:endParaRPr lang="en-US" sz="3600"/>
          </a:p>
        </p:txBody>
      </p:sp>
      <p:sp>
        <p:nvSpPr>
          <p:cNvPr id="501" name="Rounded Rectangle 50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01:03</a:t>
            </a:r>
            <a:endParaRPr lang="en-US" sz="3600"/>
          </a:p>
        </p:txBody>
      </p:sp>
      <p:sp>
        <p:nvSpPr>
          <p:cNvPr id="502" name="Rounded Rectangle 50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01:02</a:t>
            </a:r>
            <a:endParaRPr lang="en-US" sz="3600"/>
          </a:p>
        </p:txBody>
      </p:sp>
      <p:sp>
        <p:nvSpPr>
          <p:cNvPr id="503" name="Rounded Rectangle 50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01:01</a:t>
            </a:r>
            <a:endParaRPr lang="en-US" sz="3600"/>
          </a:p>
        </p:txBody>
      </p:sp>
      <p:sp>
        <p:nvSpPr>
          <p:cNvPr id="504" name="Rounded Rectangle 50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01:00</a:t>
            </a:r>
            <a:endParaRPr lang="en-US" sz="3600"/>
          </a:p>
        </p:txBody>
      </p:sp>
      <p:sp>
        <p:nvSpPr>
          <p:cNvPr id="505" name="Rounded Rectangle 50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00:59</a:t>
            </a:r>
            <a:endParaRPr lang="en-US" sz="3600"/>
          </a:p>
        </p:txBody>
      </p:sp>
      <p:sp>
        <p:nvSpPr>
          <p:cNvPr id="506" name="Rounded Rectangle 50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00:58</a:t>
            </a:r>
            <a:endParaRPr lang="en-US" sz="3600"/>
          </a:p>
        </p:txBody>
      </p:sp>
      <p:sp>
        <p:nvSpPr>
          <p:cNvPr id="507" name="Rounded Rectangle 50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00:57</a:t>
            </a:r>
            <a:endParaRPr lang="en-US" sz="3600"/>
          </a:p>
        </p:txBody>
      </p:sp>
      <p:sp>
        <p:nvSpPr>
          <p:cNvPr id="508" name="Rounded Rectangle 50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00:56</a:t>
            </a:r>
            <a:endParaRPr lang="en-US" sz="3600"/>
          </a:p>
        </p:txBody>
      </p:sp>
      <p:sp>
        <p:nvSpPr>
          <p:cNvPr id="509" name="Rounded Rectangle 50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00:55</a:t>
            </a:r>
            <a:endParaRPr lang="en-US" sz="3600"/>
          </a:p>
        </p:txBody>
      </p:sp>
      <p:sp>
        <p:nvSpPr>
          <p:cNvPr id="510" name="Rounded Rectangle 50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00:54</a:t>
            </a:r>
            <a:endParaRPr lang="en-US" sz="3600"/>
          </a:p>
        </p:txBody>
      </p:sp>
      <p:sp>
        <p:nvSpPr>
          <p:cNvPr id="511" name="Rounded Rectangle 51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00:53</a:t>
            </a:r>
            <a:endParaRPr lang="en-US" sz="3600"/>
          </a:p>
        </p:txBody>
      </p:sp>
      <p:sp>
        <p:nvSpPr>
          <p:cNvPr id="512" name="Rounded Rectangle 51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00:52</a:t>
            </a:r>
            <a:endParaRPr lang="en-US" sz="3600"/>
          </a:p>
        </p:txBody>
      </p:sp>
      <p:sp>
        <p:nvSpPr>
          <p:cNvPr id="513" name="Rounded Rectangle 51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00:51</a:t>
            </a:r>
            <a:endParaRPr lang="en-US" sz="3600"/>
          </a:p>
        </p:txBody>
      </p:sp>
      <p:sp>
        <p:nvSpPr>
          <p:cNvPr id="514" name="Rounded Rectangle 51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00:50</a:t>
            </a:r>
            <a:endParaRPr lang="en-US" sz="3600"/>
          </a:p>
        </p:txBody>
      </p:sp>
      <p:sp>
        <p:nvSpPr>
          <p:cNvPr id="515" name="Rounded Rectangle 51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00:49</a:t>
            </a:r>
            <a:endParaRPr lang="en-US" sz="3600"/>
          </a:p>
        </p:txBody>
      </p:sp>
      <p:sp>
        <p:nvSpPr>
          <p:cNvPr id="516" name="Rounded Rectangle 51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00:48</a:t>
            </a:r>
            <a:endParaRPr lang="en-US" sz="3600"/>
          </a:p>
        </p:txBody>
      </p:sp>
      <p:sp>
        <p:nvSpPr>
          <p:cNvPr id="517" name="Rounded Rectangle 51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00:47</a:t>
            </a:r>
            <a:endParaRPr lang="en-US" sz="3600"/>
          </a:p>
        </p:txBody>
      </p:sp>
      <p:sp>
        <p:nvSpPr>
          <p:cNvPr id="518" name="Rounded Rectangle 51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00:46</a:t>
            </a:r>
            <a:endParaRPr lang="en-US" sz="3600"/>
          </a:p>
        </p:txBody>
      </p:sp>
      <p:sp>
        <p:nvSpPr>
          <p:cNvPr id="519" name="Rounded Rectangle 51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00:45</a:t>
            </a:r>
            <a:endParaRPr lang="en-US" sz="3600"/>
          </a:p>
        </p:txBody>
      </p:sp>
      <p:sp>
        <p:nvSpPr>
          <p:cNvPr id="520" name="Rounded Rectangle 51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00:44</a:t>
            </a:r>
            <a:endParaRPr lang="en-US" sz="3600"/>
          </a:p>
        </p:txBody>
      </p:sp>
      <p:sp>
        <p:nvSpPr>
          <p:cNvPr id="521" name="Rounded Rectangle 52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00:43</a:t>
            </a:r>
            <a:endParaRPr lang="en-US" sz="3600"/>
          </a:p>
        </p:txBody>
      </p:sp>
      <p:sp>
        <p:nvSpPr>
          <p:cNvPr id="522" name="Rounded Rectangle 52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00:42</a:t>
            </a:r>
            <a:endParaRPr lang="en-US" sz="3600"/>
          </a:p>
        </p:txBody>
      </p:sp>
      <p:sp>
        <p:nvSpPr>
          <p:cNvPr id="523" name="Rounded Rectangle 52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00:41</a:t>
            </a:r>
            <a:endParaRPr lang="en-US" sz="3600"/>
          </a:p>
        </p:txBody>
      </p:sp>
      <p:sp>
        <p:nvSpPr>
          <p:cNvPr id="524" name="Rounded Rectangle 52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00:40</a:t>
            </a:r>
            <a:endParaRPr lang="en-US" sz="3600"/>
          </a:p>
        </p:txBody>
      </p:sp>
      <p:sp>
        <p:nvSpPr>
          <p:cNvPr id="525" name="Rounded Rectangle 52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00:39</a:t>
            </a:r>
            <a:endParaRPr lang="en-US" sz="3600"/>
          </a:p>
        </p:txBody>
      </p:sp>
      <p:sp>
        <p:nvSpPr>
          <p:cNvPr id="526" name="Rounded Rectangle 52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00:38</a:t>
            </a:r>
            <a:endParaRPr lang="en-US" sz="3600"/>
          </a:p>
        </p:txBody>
      </p:sp>
      <p:sp>
        <p:nvSpPr>
          <p:cNvPr id="527" name="Rounded Rectangle 52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00:37</a:t>
            </a:r>
            <a:endParaRPr lang="en-US" sz="3600"/>
          </a:p>
        </p:txBody>
      </p:sp>
      <p:sp>
        <p:nvSpPr>
          <p:cNvPr id="528" name="Rounded Rectangle 52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00:36</a:t>
            </a:r>
            <a:endParaRPr lang="en-US" sz="3600"/>
          </a:p>
        </p:txBody>
      </p:sp>
      <p:sp>
        <p:nvSpPr>
          <p:cNvPr id="529" name="Rounded Rectangle 52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00:35</a:t>
            </a:r>
            <a:endParaRPr lang="en-US" sz="3600"/>
          </a:p>
        </p:txBody>
      </p:sp>
      <p:sp>
        <p:nvSpPr>
          <p:cNvPr id="530" name="Rounded Rectangle 52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00:34</a:t>
            </a:r>
            <a:endParaRPr lang="en-US" sz="3600"/>
          </a:p>
        </p:txBody>
      </p:sp>
      <p:sp>
        <p:nvSpPr>
          <p:cNvPr id="531" name="Rounded Rectangle 53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00:33</a:t>
            </a:r>
            <a:endParaRPr lang="en-US" sz="3600"/>
          </a:p>
        </p:txBody>
      </p:sp>
      <p:sp>
        <p:nvSpPr>
          <p:cNvPr id="532" name="Rounded Rectangle 53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00:32</a:t>
            </a:r>
            <a:endParaRPr lang="en-US" sz="3600"/>
          </a:p>
        </p:txBody>
      </p:sp>
      <p:sp>
        <p:nvSpPr>
          <p:cNvPr id="533" name="Rounded Rectangle 53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00:31</a:t>
            </a:r>
            <a:endParaRPr lang="en-US" sz="3600"/>
          </a:p>
        </p:txBody>
      </p:sp>
      <p:sp>
        <p:nvSpPr>
          <p:cNvPr id="534" name="Rounded Rectangle 53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00:30</a:t>
            </a:r>
            <a:endParaRPr lang="en-US" sz="3600"/>
          </a:p>
        </p:txBody>
      </p:sp>
      <p:sp>
        <p:nvSpPr>
          <p:cNvPr id="535" name="Rounded Rectangle 53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00:29</a:t>
            </a:r>
            <a:endParaRPr lang="en-US" sz="3600"/>
          </a:p>
        </p:txBody>
      </p:sp>
      <p:sp>
        <p:nvSpPr>
          <p:cNvPr id="536" name="Rounded Rectangle 53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00:28</a:t>
            </a:r>
            <a:endParaRPr lang="en-US" sz="3600"/>
          </a:p>
        </p:txBody>
      </p:sp>
      <p:sp>
        <p:nvSpPr>
          <p:cNvPr id="537" name="Rounded Rectangle 53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00:27</a:t>
            </a:r>
            <a:endParaRPr lang="en-US" sz="3600"/>
          </a:p>
        </p:txBody>
      </p:sp>
      <p:sp>
        <p:nvSpPr>
          <p:cNvPr id="538" name="Rounded Rectangle 53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00:26</a:t>
            </a:r>
            <a:endParaRPr lang="en-US" sz="3600"/>
          </a:p>
        </p:txBody>
      </p:sp>
      <p:sp>
        <p:nvSpPr>
          <p:cNvPr id="539" name="Rounded Rectangle 53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00:25</a:t>
            </a:r>
            <a:endParaRPr lang="en-US" sz="3600"/>
          </a:p>
        </p:txBody>
      </p:sp>
      <p:sp>
        <p:nvSpPr>
          <p:cNvPr id="540" name="Rounded Rectangle 53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00:24</a:t>
            </a:r>
            <a:endParaRPr lang="en-US" sz="3600"/>
          </a:p>
        </p:txBody>
      </p:sp>
      <p:sp>
        <p:nvSpPr>
          <p:cNvPr id="541" name="Rounded Rectangle 54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00:23</a:t>
            </a:r>
            <a:endParaRPr lang="en-US" sz="3600"/>
          </a:p>
        </p:txBody>
      </p:sp>
      <p:sp>
        <p:nvSpPr>
          <p:cNvPr id="542" name="Rounded Rectangle 54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00:22</a:t>
            </a:r>
            <a:endParaRPr lang="en-US" sz="3600"/>
          </a:p>
        </p:txBody>
      </p:sp>
      <p:sp>
        <p:nvSpPr>
          <p:cNvPr id="543" name="Rounded Rectangle 54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00:21</a:t>
            </a:r>
            <a:endParaRPr lang="en-US" sz="3600"/>
          </a:p>
        </p:txBody>
      </p:sp>
      <p:sp>
        <p:nvSpPr>
          <p:cNvPr id="544" name="Rounded Rectangle 54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00:20</a:t>
            </a:r>
            <a:endParaRPr lang="en-US" sz="3600"/>
          </a:p>
        </p:txBody>
      </p:sp>
      <p:sp>
        <p:nvSpPr>
          <p:cNvPr id="545" name="Rounded Rectangle 54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00:19</a:t>
            </a:r>
            <a:endParaRPr lang="en-US" sz="3600"/>
          </a:p>
        </p:txBody>
      </p:sp>
      <p:sp>
        <p:nvSpPr>
          <p:cNvPr id="546" name="Rounded Rectangle 54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00:18</a:t>
            </a:r>
            <a:endParaRPr lang="en-US" sz="3600"/>
          </a:p>
        </p:txBody>
      </p:sp>
      <p:sp>
        <p:nvSpPr>
          <p:cNvPr id="547" name="Rounded Rectangle 54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00:17</a:t>
            </a:r>
            <a:endParaRPr lang="en-US" sz="3600"/>
          </a:p>
        </p:txBody>
      </p:sp>
      <p:sp>
        <p:nvSpPr>
          <p:cNvPr id="548" name="Rounded Rectangle 54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00:16</a:t>
            </a:r>
            <a:endParaRPr lang="en-US" sz="3600"/>
          </a:p>
        </p:txBody>
      </p:sp>
      <p:sp>
        <p:nvSpPr>
          <p:cNvPr id="549" name="Rounded Rectangle 54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00:15</a:t>
            </a:r>
            <a:endParaRPr lang="en-US" sz="3600"/>
          </a:p>
        </p:txBody>
      </p:sp>
      <p:sp>
        <p:nvSpPr>
          <p:cNvPr id="550" name="Rounded Rectangle 54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00:14</a:t>
            </a:r>
            <a:endParaRPr lang="en-US" sz="3600"/>
          </a:p>
        </p:txBody>
      </p:sp>
      <p:sp>
        <p:nvSpPr>
          <p:cNvPr id="551" name="Rounded Rectangle 55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00:13</a:t>
            </a:r>
            <a:endParaRPr lang="en-US" sz="3600"/>
          </a:p>
        </p:txBody>
      </p:sp>
      <p:sp>
        <p:nvSpPr>
          <p:cNvPr id="552" name="Rounded Rectangle 55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00:12</a:t>
            </a:r>
            <a:endParaRPr lang="en-US" sz="3600"/>
          </a:p>
        </p:txBody>
      </p:sp>
      <p:sp>
        <p:nvSpPr>
          <p:cNvPr id="553" name="Rounded Rectangle 55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00:11</a:t>
            </a:r>
            <a:endParaRPr lang="en-US" sz="3600"/>
          </a:p>
        </p:txBody>
      </p:sp>
      <p:sp>
        <p:nvSpPr>
          <p:cNvPr id="554" name="Rounded Rectangle 55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00:10</a:t>
            </a:r>
            <a:endParaRPr lang="en-US" sz="3600"/>
          </a:p>
        </p:txBody>
      </p:sp>
      <p:sp>
        <p:nvSpPr>
          <p:cNvPr id="555" name="Rounded Rectangle 55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00:09</a:t>
            </a:r>
            <a:endParaRPr lang="en-US" sz="3600"/>
          </a:p>
        </p:txBody>
      </p:sp>
      <p:sp>
        <p:nvSpPr>
          <p:cNvPr id="556" name="Rounded Rectangle 55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00:08</a:t>
            </a:r>
            <a:endParaRPr lang="en-US" sz="3600"/>
          </a:p>
        </p:txBody>
      </p:sp>
      <p:sp>
        <p:nvSpPr>
          <p:cNvPr id="557" name="Rounded Rectangle 55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00:07</a:t>
            </a:r>
            <a:endParaRPr lang="en-US" sz="3600"/>
          </a:p>
        </p:txBody>
      </p:sp>
      <p:sp>
        <p:nvSpPr>
          <p:cNvPr id="558" name="Rounded Rectangle 55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00:06</a:t>
            </a:r>
            <a:endParaRPr lang="en-US" sz="3600"/>
          </a:p>
        </p:txBody>
      </p:sp>
      <p:sp>
        <p:nvSpPr>
          <p:cNvPr id="559" name="Rounded Rectangle 55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00:05</a:t>
            </a:r>
            <a:endParaRPr lang="en-US" sz="3600"/>
          </a:p>
        </p:txBody>
      </p:sp>
      <p:sp>
        <p:nvSpPr>
          <p:cNvPr id="560" name="Rounded Rectangle 55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00:04</a:t>
            </a:r>
            <a:endParaRPr lang="en-US" sz="3600"/>
          </a:p>
        </p:txBody>
      </p:sp>
      <p:sp>
        <p:nvSpPr>
          <p:cNvPr id="561" name="Rounded Rectangle 56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00:03</a:t>
            </a:r>
            <a:endParaRPr lang="en-US" sz="3600"/>
          </a:p>
        </p:txBody>
      </p:sp>
      <p:sp>
        <p:nvSpPr>
          <p:cNvPr id="562" name="Rounded Rectangle 56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00:02</a:t>
            </a:r>
            <a:endParaRPr lang="en-US" sz="3600"/>
          </a:p>
        </p:txBody>
      </p:sp>
      <p:sp>
        <p:nvSpPr>
          <p:cNvPr id="563" name="Rounded Rectangle 56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t>00:01</a:t>
            </a:r>
            <a:endParaRPr lang="en-US" sz="3600"/>
          </a:p>
        </p:txBody>
      </p:sp>
      <p:sp>
        <p:nvSpPr>
          <p:cNvPr id="564" name="Rounded Rectangle 56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00:00</a:t>
            </a:r>
            <a:endParaRPr lang="en-US" sz="3600" dirty="0"/>
          </a:p>
        </p:txBody>
      </p:sp>
      <p:sp>
        <p:nvSpPr>
          <p:cNvPr id="565" name="Oval 564"/>
          <p:cNvSpPr/>
          <p:nvPr/>
        </p:nvSpPr>
        <p:spPr>
          <a:xfrm>
            <a:off x="685800" y="1828800"/>
            <a:ext cx="7620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TG</a:t>
            </a:r>
            <a:endParaRPr lang="en-US" dirty="0"/>
          </a:p>
        </p:txBody>
      </p:sp>
    </p:spTree>
    <p:extLst>
      <p:ext uri="{BB962C8B-B14F-4D97-AF65-F5344CB8AC3E}">
        <p14:creationId xmlns:p14="http://schemas.microsoft.com/office/powerpoint/2010/main" val="167174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par>
                                <p:cTn id="8" presetID="22" presetClass="entr" presetSubtype="1"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up)">
                                      <p:cBhvr>
                                        <p:cTn id="10" dur="500"/>
                                        <p:tgtEl>
                                          <p:spTgt spid="2051"/>
                                        </p:tgtEl>
                                      </p:cBhvr>
                                    </p:animEffect>
                                  </p:childTnLst>
                                </p:cTn>
                              </p:par>
                              <p:par>
                                <p:cTn id="11" presetID="22" presetClass="entr" presetSubtype="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up)">
                                      <p:cBhvr>
                                        <p:cTn id="13" dur="500"/>
                                        <p:tgtEl>
                                          <p:spTgt spid="2052"/>
                                        </p:tgtEl>
                                      </p:cBhvr>
                                    </p:animEffect>
                                  </p:childTnLst>
                                </p:cTn>
                              </p:par>
                              <p:par>
                                <p:cTn id="14" presetID="22" presetClass="entr" presetSubtype="1" fill="hold" nodeType="withEffect">
                                  <p:stCondLst>
                                    <p:cond delay="0"/>
                                  </p:stCondLst>
                                  <p:childTnLst>
                                    <p:set>
                                      <p:cBhvr>
                                        <p:cTn id="15" dur="1" fill="hold">
                                          <p:stCondLst>
                                            <p:cond delay="0"/>
                                          </p:stCondLst>
                                        </p:cTn>
                                        <p:tgtEl>
                                          <p:spTgt spid="2053"/>
                                        </p:tgtEl>
                                        <p:attrNameLst>
                                          <p:attrName>style.visibility</p:attrName>
                                        </p:attrNameLst>
                                      </p:cBhvr>
                                      <p:to>
                                        <p:strVal val="visible"/>
                                      </p:to>
                                    </p:set>
                                    <p:animEffect transition="in" filter="wipe(up)">
                                      <p:cBhvr>
                                        <p:cTn id="16" dur="500"/>
                                        <p:tgtEl>
                                          <p:spTgt spid="2053"/>
                                        </p:tgtEl>
                                      </p:cBhvr>
                                    </p:animEffect>
                                  </p:childTnLst>
                                </p:cTn>
                              </p:par>
                              <p:par>
                                <p:cTn id="17" presetID="22" presetClass="entr" presetSubtype="1"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wipe(up)">
                                      <p:cBhvr>
                                        <p:cTn id="19" dur="500"/>
                                        <p:tgtEl>
                                          <p:spTgt spid="2054"/>
                                        </p:tgtEl>
                                      </p:cBhvr>
                                    </p:animEffect>
                                  </p:childTnLst>
                                </p:cTn>
                              </p:par>
                              <p:par>
                                <p:cTn id="20" presetID="22" presetClass="entr" presetSubtype="1" fill="hold" nodeType="with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wipe(up)">
                                      <p:cBhvr>
                                        <p:cTn id="22" dur="500"/>
                                        <p:tgtEl>
                                          <p:spTgt spid="2055"/>
                                        </p:tgtEl>
                                      </p:cBhvr>
                                    </p:animEffect>
                                  </p:childTnLst>
                                </p:cTn>
                              </p:par>
                              <p:par>
                                <p:cTn id="23" presetID="22" presetClass="entr" presetSubtype="1" fill="hold" nodeType="withEffect">
                                  <p:stCondLst>
                                    <p:cond delay="0"/>
                                  </p:stCondLst>
                                  <p:childTnLst>
                                    <p:set>
                                      <p:cBhvr>
                                        <p:cTn id="24" dur="1" fill="hold">
                                          <p:stCondLst>
                                            <p:cond delay="0"/>
                                          </p:stCondLst>
                                        </p:cTn>
                                        <p:tgtEl>
                                          <p:spTgt spid="2057"/>
                                        </p:tgtEl>
                                        <p:attrNameLst>
                                          <p:attrName>style.visibility</p:attrName>
                                        </p:attrNameLst>
                                      </p:cBhvr>
                                      <p:to>
                                        <p:strVal val="visible"/>
                                      </p:to>
                                    </p:set>
                                    <p:animEffect transition="in" filter="wipe(up)">
                                      <p:cBhvr>
                                        <p:cTn id="25" dur="500"/>
                                        <p:tgtEl>
                                          <p:spTgt spid="2057"/>
                                        </p:tgtEl>
                                      </p:cBhvr>
                                    </p:animEffect>
                                  </p:childTnLst>
                                </p:cTn>
                              </p:par>
                              <p:par>
                                <p:cTn id="26" presetID="22" presetClass="entr" presetSubtype="1" fill="hold" nodeType="withEffect">
                                  <p:stCondLst>
                                    <p:cond delay="0"/>
                                  </p:stCondLst>
                                  <p:childTnLst>
                                    <p:set>
                                      <p:cBhvr>
                                        <p:cTn id="27" dur="1" fill="hold">
                                          <p:stCondLst>
                                            <p:cond delay="0"/>
                                          </p:stCondLst>
                                        </p:cTn>
                                        <p:tgtEl>
                                          <p:spTgt spid="2061"/>
                                        </p:tgtEl>
                                        <p:attrNameLst>
                                          <p:attrName>style.visibility</p:attrName>
                                        </p:attrNameLst>
                                      </p:cBhvr>
                                      <p:to>
                                        <p:strVal val="visible"/>
                                      </p:to>
                                    </p:set>
                                    <p:animEffect transition="in" filter="wipe(up)">
                                      <p:cBhvr>
                                        <p:cTn id="28" dur="500"/>
                                        <p:tgtEl>
                                          <p:spTgt spid="2061"/>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nodeType="clickEffect">
                                  <p:stCondLst>
                                    <p:cond delay="0"/>
                                  </p:stCondLst>
                                  <p:childTnLst>
                                    <p:animMotion origin="layout" path="M 0.12435 -0.00439 L 0.7069 -0.57708 " pathEditMode="relative" rAng="0" ptsTypes="AA">
                                      <p:cBhvr>
                                        <p:cTn id="32" dur="2000" fill="hold"/>
                                        <p:tgtEl>
                                          <p:spTgt spid="2050"/>
                                        </p:tgtEl>
                                        <p:attrNameLst>
                                          <p:attrName>ppt_x</p:attrName>
                                          <p:attrName>ppt_y</p:attrName>
                                        </p:attrNameLst>
                                      </p:cBhvr>
                                      <p:rCtr x="29128" y="-28634"/>
                                    </p:animMotion>
                                  </p:childTnLst>
                                </p:cTn>
                              </p:par>
                            </p:childTnLst>
                          </p:cTn>
                        </p:par>
                      </p:childTnLst>
                    </p:cTn>
                  </p:par>
                  <p:par>
                    <p:cTn id="33" fill="hold">
                      <p:stCondLst>
                        <p:cond delay="indefinite"/>
                      </p:stCondLst>
                      <p:childTnLst>
                        <p:par>
                          <p:cTn id="34" fill="hold">
                            <p:stCondLst>
                              <p:cond delay="0"/>
                            </p:stCondLst>
                            <p:childTnLst>
                              <p:par>
                                <p:cTn id="35" presetID="56" presetClass="path" presetSubtype="0" accel="50000" decel="50000" fill="hold" nodeType="clickEffect">
                                  <p:stCondLst>
                                    <p:cond delay="0"/>
                                  </p:stCondLst>
                                  <p:childTnLst>
                                    <p:animMotion origin="layout" path="M 0.05703 0.00926 L 0.54192 -0.58866 " pathEditMode="relative" rAng="0" ptsTypes="AA">
                                      <p:cBhvr>
                                        <p:cTn id="36" dur="2000" fill="hold"/>
                                        <p:tgtEl>
                                          <p:spTgt spid="2051"/>
                                        </p:tgtEl>
                                        <p:attrNameLst>
                                          <p:attrName>ppt_x</p:attrName>
                                          <p:attrName>ppt_y</p:attrName>
                                        </p:attrNameLst>
                                      </p:cBhvr>
                                      <p:rCtr x="24245" y="-29907"/>
                                    </p:animMotion>
                                  </p:childTnLst>
                                </p:cTn>
                              </p:par>
                            </p:childTnLst>
                          </p:cTn>
                        </p:par>
                      </p:childTnLst>
                    </p:cTn>
                  </p:par>
                  <p:par>
                    <p:cTn id="37" fill="hold">
                      <p:stCondLst>
                        <p:cond delay="indefinite"/>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0.05586 0.00694 L 0.21836 -0.29931 " pathEditMode="relative" rAng="0" ptsTypes="AA">
                                      <p:cBhvr>
                                        <p:cTn id="40" dur="2000" fill="hold"/>
                                        <p:tgtEl>
                                          <p:spTgt spid="2052"/>
                                        </p:tgtEl>
                                        <p:attrNameLst>
                                          <p:attrName>ppt_x</p:attrName>
                                          <p:attrName>ppt_y</p:attrName>
                                        </p:attrNameLst>
                                      </p:cBhvr>
                                      <p:rCtr x="8125" y="-15324"/>
                                    </p:animMotion>
                                  </p:childTnLst>
                                </p:cTn>
                              </p:par>
                            </p:childTnLst>
                          </p:cTn>
                        </p:par>
                      </p:childTnLst>
                    </p:cTn>
                  </p:par>
                  <p:par>
                    <p:cTn id="41" fill="hold">
                      <p:stCondLst>
                        <p:cond delay="indefinite"/>
                      </p:stCondLst>
                      <p:childTnLst>
                        <p:par>
                          <p:cTn id="42" fill="hold">
                            <p:stCondLst>
                              <p:cond delay="0"/>
                            </p:stCondLst>
                            <p:childTnLst>
                              <p:par>
                                <p:cTn id="43" presetID="56" presetClass="path" presetSubtype="0" accel="50000" decel="50000" fill="hold" nodeType="clickEffect">
                                  <p:stCondLst>
                                    <p:cond delay="0"/>
                                  </p:stCondLst>
                                  <p:childTnLst>
                                    <p:animMotion origin="layout" path="M 0.0694 0.00672 L 0.31836 -0.34259 " pathEditMode="relative" rAng="0" ptsTypes="AA">
                                      <p:cBhvr>
                                        <p:cTn id="44" dur="2000" fill="hold"/>
                                        <p:tgtEl>
                                          <p:spTgt spid="2053"/>
                                        </p:tgtEl>
                                        <p:attrNameLst>
                                          <p:attrName>ppt_x</p:attrName>
                                          <p:attrName>ppt_y</p:attrName>
                                        </p:attrNameLst>
                                      </p:cBhvr>
                                      <p:rCtr x="12448" y="-17477"/>
                                    </p:animMotion>
                                  </p:childTnLst>
                                </p:cTn>
                              </p:par>
                            </p:childTnLst>
                          </p:cTn>
                        </p:par>
                      </p:childTnLst>
                    </p:cTn>
                  </p:par>
                  <p:par>
                    <p:cTn id="45" fill="hold">
                      <p:stCondLst>
                        <p:cond delay="indefinite"/>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0.04922 0.02431 L -0.59088 -0.30347 " pathEditMode="relative" rAng="0" ptsTypes="AA">
                                      <p:cBhvr>
                                        <p:cTn id="48" dur="2000" fill="hold"/>
                                        <p:tgtEl>
                                          <p:spTgt spid="2054"/>
                                        </p:tgtEl>
                                        <p:attrNameLst>
                                          <p:attrName>ppt_x</p:attrName>
                                          <p:attrName>ppt_y</p:attrName>
                                        </p:attrNameLst>
                                      </p:cBhvr>
                                      <p:rCtr x="-27083" y="-16389"/>
                                    </p:animMotion>
                                  </p:childTnLst>
                                </p:cTn>
                              </p:par>
                            </p:childTnLst>
                          </p:cTn>
                        </p:par>
                      </p:childTnLst>
                    </p:cTn>
                  </p:par>
                  <p:par>
                    <p:cTn id="49" fill="hold">
                      <p:stCondLst>
                        <p:cond delay="indefinite"/>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0.04284 0.00579 L -0.25885 -0.33356 " pathEditMode="relative" rAng="0" ptsTypes="AA">
                                      <p:cBhvr>
                                        <p:cTn id="52" dur="2000" fill="hold"/>
                                        <p:tgtEl>
                                          <p:spTgt spid="2055"/>
                                        </p:tgtEl>
                                        <p:attrNameLst>
                                          <p:attrName>ppt_x</p:attrName>
                                          <p:attrName>ppt_y</p:attrName>
                                        </p:attrNameLst>
                                      </p:cBhvr>
                                      <p:rCtr x="-10807" y="-16968"/>
                                    </p:animMotion>
                                  </p:childTnLst>
                                </p:cTn>
                              </p:par>
                            </p:childTnLst>
                          </p:cTn>
                        </p:par>
                      </p:childTnLst>
                    </p:cTn>
                  </p:par>
                  <p:par>
                    <p:cTn id="53" fill="hold">
                      <p:stCondLst>
                        <p:cond delay="indefinite"/>
                      </p:stCondLst>
                      <p:childTnLst>
                        <p:par>
                          <p:cTn id="54" fill="hold">
                            <p:stCondLst>
                              <p:cond delay="0"/>
                            </p:stCondLst>
                            <p:childTnLst>
                              <p:par>
                                <p:cTn id="55" presetID="56" presetClass="path" presetSubtype="0" accel="50000" decel="50000" fill="hold" nodeType="clickEffect">
                                  <p:stCondLst>
                                    <p:cond delay="0"/>
                                  </p:stCondLst>
                                  <p:childTnLst>
                                    <p:animMotion origin="layout" path="M -0.03841 0.00903 L -0.64154 -0.44746 " pathEditMode="relative" rAng="0" ptsTypes="AA">
                                      <p:cBhvr>
                                        <p:cTn id="56" dur="2000" fill="hold"/>
                                        <p:tgtEl>
                                          <p:spTgt spid="2057"/>
                                        </p:tgtEl>
                                        <p:attrNameLst>
                                          <p:attrName>ppt_x</p:attrName>
                                          <p:attrName>ppt_y</p:attrName>
                                        </p:attrNameLst>
                                      </p:cBhvr>
                                      <p:rCtr x="-30156" y="-22824"/>
                                    </p:animMotion>
                                  </p:childTnLst>
                                </p:cTn>
                              </p:par>
                            </p:childTnLst>
                          </p:cTn>
                        </p:par>
                      </p:childTnLst>
                    </p:cTn>
                  </p:par>
                  <p:par>
                    <p:cTn id="57" fill="hold">
                      <p:stCondLst>
                        <p:cond delay="indefinite"/>
                      </p:stCondLst>
                      <p:childTnLst>
                        <p:par>
                          <p:cTn id="58" fill="hold">
                            <p:stCondLst>
                              <p:cond delay="0"/>
                            </p:stCondLst>
                            <p:childTnLst>
                              <p:par>
                                <p:cTn id="59" presetID="56" presetClass="path" presetSubtype="0" accel="50000" decel="50000" fill="hold" nodeType="clickEffect">
                                  <p:stCondLst>
                                    <p:cond delay="0"/>
                                  </p:stCondLst>
                                  <p:childTnLst>
                                    <p:animMotion origin="layout" path="M -0.03503 0.00347 L 0.15338 -0.70787 " pathEditMode="relative" rAng="0" ptsTypes="AA">
                                      <p:cBhvr>
                                        <p:cTn id="60" dur="2000" fill="hold"/>
                                        <p:tgtEl>
                                          <p:spTgt spid="2061"/>
                                        </p:tgtEl>
                                        <p:attrNameLst>
                                          <p:attrName>ppt_x</p:attrName>
                                          <p:attrName>ppt_y</p:attrName>
                                        </p:attrNameLst>
                                      </p:cBhvr>
                                      <p:rCtr x="9414" y="-3557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7"/>
                </p:tgtEl>
              </p:cMediaNode>
            </p:audio>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34945" fill="hold"/>
                                        <p:tgtEl>
                                          <p:spTgt spid="7"/>
                                        </p:tgtEl>
                                      </p:cBhvr>
                                    </p:cmd>
                                  </p:childTnLst>
                                </p:cTn>
                              </p:par>
                            </p:childTnLst>
                          </p:cTn>
                        </p:par>
                      </p:childTnLst>
                    </p:cTn>
                  </p:par>
                </p:childTnLst>
              </p:cTn>
              <p:nextCondLst>
                <p:cond evt="onClick" delay="0">
                  <p:tgtEl>
                    <p:spTgt spid="7"/>
                  </p:tgtEl>
                </p:cond>
              </p:nextCondLst>
            </p:seq>
            <p:seq concurrent="1" nextAc="seek">
              <p:cTn id="67" restart="whenNotActive" fill="hold" evtFilter="cancelBubble" nodeType="interactiveSeq">
                <p:stCondLst>
                  <p:cond evt="onClick" delay="0">
                    <p:tgtEl>
                      <p:spTgt spid="565"/>
                    </p:tgtEl>
                  </p:cond>
                </p:stCondLst>
                <p:endSync evt="end" delay="0">
                  <p:rtn val="all"/>
                </p:endSync>
                <p:childTnLst>
                  <p:par>
                    <p:cTn id="68" fill="hold">
                      <p:stCondLst>
                        <p:cond delay="0"/>
                      </p:stCondLst>
                      <p:childTnLst>
                        <p:par>
                          <p:cTn id="69" fill="hold">
                            <p:stCondLst>
                              <p:cond delay="0"/>
                            </p:stCondLst>
                            <p:childTnLst>
                              <p:par>
                                <p:cTn id="70" presetID="4" presetClass="exit" presetSubtype="16" fill="hold" grpId="0" nodeType="clickEffect">
                                  <p:stCondLst>
                                    <p:cond delay="0"/>
                                  </p:stCondLst>
                                  <p:childTnLst>
                                    <p:animEffect transition="out" filter="box(in)">
                                      <p:cBhvr>
                                        <p:cTn id="71" dur="500"/>
                                        <p:tgtEl>
                                          <p:spTgt spid="565"/>
                                        </p:tgtEl>
                                      </p:cBhvr>
                                    </p:animEffect>
                                    <p:set>
                                      <p:cBhvr>
                                        <p:cTn id="72" dur="1" fill="hold">
                                          <p:stCondLst>
                                            <p:cond delay="499"/>
                                          </p:stCondLst>
                                        </p:cTn>
                                        <p:tgtEl>
                                          <p:spTgt spid="565"/>
                                        </p:tgtEl>
                                        <p:attrNameLst>
                                          <p:attrName>style.visibility</p:attrName>
                                        </p:attrNameLst>
                                      </p:cBhvr>
                                      <p:to>
                                        <p:strVal val="hidden"/>
                                      </p:to>
                                    </p:set>
                                  </p:childTnLst>
                                </p:cTn>
                              </p:par>
                            </p:childTnLst>
                          </p:cTn>
                        </p:par>
                        <p:par>
                          <p:cTn id="73" fill="hold">
                            <p:stCondLst>
                              <p:cond delay="500"/>
                            </p:stCondLst>
                            <p:childTnLst>
                              <p:par>
                                <p:cTn id="74" presetID="11" presetClass="entr" presetSubtype="0" fill="hold" grpId="0" nodeType="afterEffect">
                                  <p:stCondLst>
                                    <p:cond delay="0"/>
                                  </p:stCondLst>
                                  <p:childTnLst>
                                    <p:set>
                                      <p:cBhvr>
                                        <p:cTn id="75" dur="1000">
                                          <p:stCondLst>
                                            <p:cond delay="0"/>
                                          </p:stCondLst>
                                        </p:cTn>
                                        <p:tgtEl>
                                          <p:spTgt spid="264"/>
                                        </p:tgtEl>
                                        <p:attrNameLst>
                                          <p:attrName>style.visibility</p:attrName>
                                        </p:attrNameLst>
                                      </p:cBhvr>
                                      <p:to>
                                        <p:strVal val="visible"/>
                                      </p:to>
                                    </p:set>
                                  </p:childTnLst>
                                </p:cTn>
                              </p:par>
                            </p:childTnLst>
                          </p:cTn>
                        </p:par>
                        <p:par>
                          <p:cTn id="76" fill="hold">
                            <p:stCondLst>
                              <p:cond delay="1500"/>
                            </p:stCondLst>
                            <p:childTnLst>
                              <p:par>
                                <p:cTn id="77" presetID="11" presetClass="entr" presetSubtype="0" fill="hold" grpId="0" nodeType="afterEffect">
                                  <p:stCondLst>
                                    <p:cond delay="0"/>
                                  </p:stCondLst>
                                  <p:childTnLst>
                                    <p:set>
                                      <p:cBhvr>
                                        <p:cTn id="78" dur="1000">
                                          <p:stCondLst>
                                            <p:cond delay="0"/>
                                          </p:stCondLst>
                                        </p:cTn>
                                        <p:tgtEl>
                                          <p:spTgt spid="265"/>
                                        </p:tgtEl>
                                        <p:attrNameLst>
                                          <p:attrName>style.visibility</p:attrName>
                                        </p:attrNameLst>
                                      </p:cBhvr>
                                      <p:to>
                                        <p:strVal val="visible"/>
                                      </p:to>
                                    </p:set>
                                  </p:childTnLst>
                                </p:cTn>
                              </p:par>
                            </p:childTnLst>
                          </p:cTn>
                        </p:par>
                        <p:par>
                          <p:cTn id="79" fill="hold">
                            <p:stCondLst>
                              <p:cond delay="2500"/>
                            </p:stCondLst>
                            <p:childTnLst>
                              <p:par>
                                <p:cTn id="80" presetID="11" presetClass="entr" presetSubtype="0" fill="hold" grpId="0" nodeType="afterEffect">
                                  <p:stCondLst>
                                    <p:cond delay="0"/>
                                  </p:stCondLst>
                                  <p:childTnLst>
                                    <p:set>
                                      <p:cBhvr>
                                        <p:cTn id="81" dur="1000">
                                          <p:stCondLst>
                                            <p:cond delay="0"/>
                                          </p:stCondLst>
                                        </p:cTn>
                                        <p:tgtEl>
                                          <p:spTgt spid="266"/>
                                        </p:tgtEl>
                                        <p:attrNameLst>
                                          <p:attrName>style.visibility</p:attrName>
                                        </p:attrNameLst>
                                      </p:cBhvr>
                                      <p:to>
                                        <p:strVal val="visible"/>
                                      </p:to>
                                    </p:set>
                                  </p:childTnLst>
                                </p:cTn>
                              </p:par>
                            </p:childTnLst>
                          </p:cTn>
                        </p:par>
                        <p:par>
                          <p:cTn id="82" fill="hold">
                            <p:stCondLst>
                              <p:cond delay="3500"/>
                            </p:stCondLst>
                            <p:childTnLst>
                              <p:par>
                                <p:cTn id="83" presetID="11" presetClass="entr" presetSubtype="0" fill="hold" grpId="0" nodeType="afterEffect">
                                  <p:stCondLst>
                                    <p:cond delay="0"/>
                                  </p:stCondLst>
                                  <p:childTnLst>
                                    <p:set>
                                      <p:cBhvr>
                                        <p:cTn id="84" dur="1000">
                                          <p:stCondLst>
                                            <p:cond delay="0"/>
                                          </p:stCondLst>
                                        </p:cTn>
                                        <p:tgtEl>
                                          <p:spTgt spid="267"/>
                                        </p:tgtEl>
                                        <p:attrNameLst>
                                          <p:attrName>style.visibility</p:attrName>
                                        </p:attrNameLst>
                                      </p:cBhvr>
                                      <p:to>
                                        <p:strVal val="visible"/>
                                      </p:to>
                                    </p:set>
                                  </p:childTnLst>
                                </p:cTn>
                              </p:par>
                            </p:childTnLst>
                          </p:cTn>
                        </p:par>
                        <p:par>
                          <p:cTn id="85" fill="hold">
                            <p:stCondLst>
                              <p:cond delay="4500"/>
                            </p:stCondLst>
                            <p:childTnLst>
                              <p:par>
                                <p:cTn id="86" presetID="11" presetClass="entr" presetSubtype="0" fill="hold" grpId="0" nodeType="afterEffect">
                                  <p:stCondLst>
                                    <p:cond delay="0"/>
                                  </p:stCondLst>
                                  <p:childTnLst>
                                    <p:set>
                                      <p:cBhvr>
                                        <p:cTn id="87" dur="1000">
                                          <p:stCondLst>
                                            <p:cond delay="0"/>
                                          </p:stCondLst>
                                        </p:cTn>
                                        <p:tgtEl>
                                          <p:spTgt spid="268"/>
                                        </p:tgtEl>
                                        <p:attrNameLst>
                                          <p:attrName>style.visibility</p:attrName>
                                        </p:attrNameLst>
                                      </p:cBhvr>
                                      <p:to>
                                        <p:strVal val="visible"/>
                                      </p:to>
                                    </p:set>
                                  </p:childTnLst>
                                </p:cTn>
                              </p:par>
                            </p:childTnLst>
                          </p:cTn>
                        </p:par>
                        <p:par>
                          <p:cTn id="88" fill="hold">
                            <p:stCondLst>
                              <p:cond delay="5500"/>
                            </p:stCondLst>
                            <p:childTnLst>
                              <p:par>
                                <p:cTn id="89" presetID="11" presetClass="entr" presetSubtype="0" fill="hold" grpId="0" nodeType="afterEffect">
                                  <p:stCondLst>
                                    <p:cond delay="0"/>
                                  </p:stCondLst>
                                  <p:childTnLst>
                                    <p:set>
                                      <p:cBhvr>
                                        <p:cTn id="90" dur="1000">
                                          <p:stCondLst>
                                            <p:cond delay="0"/>
                                          </p:stCondLst>
                                        </p:cTn>
                                        <p:tgtEl>
                                          <p:spTgt spid="269"/>
                                        </p:tgtEl>
                                        <p:attrNameLst>
                                          <p:attrName>style.visibility</p:attrName>
                                        </p:attrNameLst>
                                      </p:cBhvr>
                                      <p:to>
                                        <p:strVal val="visible"/>
                                      </p:to>
                                    </p:set>
                                  </p:childTnLst>
                                </p:cTn>
                              </p:par>
                            </p:childTnLst>
                          </p:cTn>
                        </p:par>
                        <p:par>
                          <p:cTn id="91" fill="hold">
                            <p:stCondLst>
                              <p:cond delay="6500"/>
                            </p:stCondLst>
                            <p:childTnLst>
                              <p:par>
                                <p:cTn id="92" presetID="11" presetClass="entr" presetSubtype="0" fill="hold" grpId="0" nodeType="afterEffect">
                                  <p:stCondLst>
                                    <p:cond delay="0"/>
                                  </p:stCondLst>
                                  <p:childTnLst>
                                    <p:set>
                                      <p:cBhvr>
                                        <p:cTn id="93" dur="1000">
                                          <p:stCondLst>
                                            <p:cond delay="0"/>
                                          </p:stCondLst>
                                        </p:cTn>
                                        <p:tgtEl>
                                          <p:spTgt spid="270"/>
                                        </p:tgtEl>
                                        <p:attrNameLst>
                                          <p:attrName>style.visibility</p:attrName>
                                        </p:attrNameLst>
                                      </p:cBhvr>
                                      <p:to>
                                        <p:strVal val="visible"/>
                                      </p:to>
                                    </p:set>
                                  </p:childTnLst>
                                </p:cTn>
                              </p:par>
                            </p:childTnLst>
                          </p:cTn>
                        </p:par>
                        <p:par>
                          <p:cTn id="94" fill="hold">
                            <p:stCondLst>
                              <p:cond delay="7500"/>
                            </p:stCondLst>
                            <p:childTnLst>
                              <p:par>
                                <p:cTn id="95" presetID="11" presetClass="entr" presetSubtype="0" fill="hold" grpId="0" nodeType="afterEffect">
                                  <p:stCondLst>
                                    <p:cond delay="0"/>
                                  </p:stCondLst>
                                  <p:childTnLst>
                                    <p:set>
                                      <p:cBhvr>
                                        <p:cTn id="96" dur="1000">
                                          <p:stCondLst>
                                            <p:cond delay="0"/>
                                          </p:stCondLst>
                                        </p:cTn>
                                        <p:tgtEl>
                                          <p:spTgt spid="271"/>
                                        </p:tgtEl>
                                        <p:attrNameLst>
                                          <p:attrName>style.visibility</p:attrName>
                                        </p:attrNameLst>
                                      </p:cBhvr>
                                      <p:to>
                                        <p:strVal val="visible"/>
                                      </p:to>
                                    </p:set>
                                  </p:childTnLst>
                                </p:cTn>
                              </p:par>
                            </p:childTnLst>
                          </p:cTn>
                        </p:par>
                        <p:par>
                          <p:cTn id="97" fill="hold">
                            <p:stCondLst>
                              <p:cond delay="8500"/>
                            </p:stCondLst>
                            <p:childTnLst>
                              <p:par>
                                <p:cTn id="98" presetID="11" presetClass="entr" presetSubtype="0" fill="hold" grpId="0" nodeType="afterEffect">
                                  <p:stCondLst>
                                    <p:cond delay="0"/>
                                  </p:stCondLst>
                                  <p:childTnLst>
                                    <p:set>
                                      <p:cBhvr>
                                        <p:cTn id="99" dur="1000">
                                          <p:stCondLst>
                                            <p:cond delay="0"/>
                                          </p:stCondLst>
                                        </p:cTn>
                                        <p:tgtEl>
                                          <p:spTgt spid="272"/>
                                        </p:tgtEl>
                                        <p:attrNameLst>
                                          <p:attrName>style.visibility</p:attrName>
                                        </p:attrNameLst>
                                      </p:cBhvr>
                                      <p:to>
                                        <p:strVal val="visible"/>
                                      </p:to>
                                    </p:set>
                                  </p:childTnLst>
                                </p:cTn>
                              </p:par>
                            </p:childTnLst>
                          </p:cTn>
                        </p:par>
                        <p:par>
                          <p:cTn id="100" fill="hold">
                            <p:stCondLst>
                              <p:cond delay="9500"/>
                            </p:stCondLst>
                            <p:childTnLst>
                              <p:par>
                                <p:cTn id="101" presetID="11" presetClass="entr" presetSubtype="0" fill="hold" grpId="0" nodeType="afterEffect">
                                  <p:stCondLst>
                                    <p:cond delay="0"/>
                                  </p:stCondLst>
                                  <p:childTnLst>
                                    <p:set>
                                      <p:cBhvr>
                                        <p:cTn id="102" dur="1000">
                                          <p:stCondLst>
                                            <p:cond delay="0"/>
                                          </p:stCondLst>
                                        </p:cTn>
                                        <p:tgtEl>
                                          <p:spTgt spid="273"/>
                                        </p:tgtEl>
                                        <p:attrNameLst>
                                          <p:attrName>style.visibility</p:attrName>
                                        </p:attrNameLst>
                                      </p:cBhvr>
                                      <p:to>
                                        <p:strVal val="visible"/>
                                      </p:to>
                                    </p:set>
                                  </p:childTnLst>
                                </p:cTn>
                              </p:par>
                            </p:childTnLst>
                          </p:cTn>
                        </p:par>
                        <p:par>
                          <p:cTn id="103" fill="hold">
                            <p:stCondLst>
                              <p:cond delay="10500"/>
                            </p:stCondLst>
                            <p:childTnLst>
                              <p:par>
                                <p:cTn id="104" presetID="11" presetClass="entr" presetSubtype="0" fill="hold" grpId="0" nodeType="afterEffect">
                                  <p:stCondLst>
                                    <p:cond delay="0"/>
                                  </p:stCondLst>
                                  <p:childTnLst>
                                    <p:set>
                                      <p:cBhvr>
                                        <p:cTn id="105" dur="1000">
                                          <p:stCondLst>
                                            <p:cond delay="0"/>
                                          </p:stCondLst>
                                        </p:cTn>
                                        <p:tgtEl>
                                          <p:spTgt spid="274"/>
                                        </p:tgtEl>
                                        <p:attrNameLst>
                                          <p:attrName>style.visibility</p:attrName>
                                        </p:attrNameLst>
                                      </p:cBhvr>
                                      <p:to>
                                        <p:strVal val="visible"/>
                                      </p:to>
                                    </p:set>
                                  </p:childTnLst>
                                </p:cTn>
                              </p:par>
                            </p:childTnLst>
                          </p:cTn>
                        </p:par>
                        <p:par>
                          <p:cTn id="106" fill="hold">
                            <p:stCondLst>
                              <p:cond delay="11500"/>
                            </p:stCondLst>
                            <p:childTnLst>
                              <p:par>
                                <p:cTn id="107" presetID="11" presetClass="entr" presetSubtype="0" fill="hold" grpId="0" nodeType="afterEffect">
                                  <p:stCondLst>
                                    <p:cond delay="0"/>
                                  </p:stCondLst>
                                  <p:childTnLst>
                                    <p:set>
                                      <p:cBhvr>
                                        <p:cTn id="108" dur="1000">
                                          <p:stCondLst>
                                            <p:cond delay="0"/>
                                          </p:stCondLst>
                                        </p:cTn>
                                        <p:tgtEl>
                                          <p:spTgt spid="275"/>
                                        </p:tgtEl>
                                        <p:attrNameLst>
                                          <p:attrName>style.visibility</p:attrName>
                                        </p:attrNameLst>
                                      </p:cBhvr>
                                      <p:to>
                                        <p:strVal val="visible"/>
                                      </p:to>
                                    </p:set>
                                  </p:childTnLst>
                                </p:cTn>
                              </p:par>
                            </p:childTnLst>
                          </p:cTn>
                        </p:par>
                        <p:par>
                          <p:cTn id="109" fill="hold">
                            <p:stCondLst>
                              <p:cond delay="12500"/>
                            </p:stCondLst>
                            <p:childTnLst>
                              <p:par>
                                <p:cTn id="110" presetID="11" presetClass="entr" presetSubtype="0" fill="hold" grpId="0" nodeType="afterEffect">
                                  <p:stCondLst>
                                    <p:cond delay="0"/>
                                  </p:stCondLst>
                                  <p:childTnLst>
                                    <p:set>
                                      <p:cBhvr>
                                        <p:cTn id="111" dur="1000">
                                          <p:stCondLst>
                                            <p:cond delay="0"/>
                                          </p:stCondLst>
                                        </p:cTn>
                                        <p:tgtEl>
                                          <p:spTgt spid="276"/>
                                        </p:tgtEl>
                                        <p:attrNameLst>
                                          <p:attrName>style.visibility</p:attrName>
                                        </p:attrNameLst>
                                      </p:cBhvr>
                                      <p:to>
                                        <p:strVal val="visible"/>
                                      </p:to>
                                    </p:set>
                                  </p:childTnLst>
                                </p:cTn>
                              </p:par>
                            </p:childTnLst>
                          </p:cTn>
                        </p:par>
                        <p:par>
                          <p:cTn id="112" fill="hold">
                            <p:stCondLst>
                              <p:cond delay="13500"/>
                            </p:stCondLst>
                            <p:childTnLst>
                              <p:par>
                                <p:cTn id="113" presetID="11" presetClass="entr" presetSubtype="0" fill="hold" grpId="0" nodeType="afterEffect">
                                  <p:stCondLst>
                                    <p:cond delay="0"/>
                                  </p:stCondLst>
                                  <p:childTnLst>
                                    <p:set>
                                      <p:cBhvr>
                                        <p:cTn id="114" dur="1000">
                                          <p:stCondLst>
                                            <p:cond delay="0"/>
                                          </p:stCondLst>
                                        </p:cTn>
                                        <p:tgtEl>
                                          <p:spTgt spid="277"/>
                                        </p:tgtEl>
                                        <p:attrNameLst>
                                          <p:attrName>style.visibility</p:attrName>
                                        </p:attrNameLst>
                                      </p:cBhvr>
                                      <p:to>
                                        <p:strVal val="visible"/>
                                      </p:to>
                                    </p:set>
                                  </p:childTnLst>
                                </p:cTn>
                              </p:par>
                            </p:childTnLst>
                          </p:cTn>
                        </p:par>
                        <p:par>
                          <p:cTn id="115" fill="hold">
                            <p:stCondLst>
                              <p:cond delay="14500"/>
                            </p:stCondLst>
                            <p:childTnLst>
                              <p:par>
                                <p:cTn id="116" presetID="11" presetClass="entr" presetSubtype="0" fill="hold" grpId="0" nodeType="afterEffect">
                                  <p:stCondLst>
                                    <p:cond delay="0"/>
                                  </p:stCondLst>
                                  <p:childTnLst>
                                    <p:set>
                                      <p:cBhvr>
                                        <p:cTn id="117" dur="1000">
                                          <p:stCondLst>
                                            <p:cond delay="0"/>
                                          </p:stCondLst>
                                        </p:cTn>
                                        <p:tgtEl>
                                          <p:spTgt spid="278"/>
                                        </p:tgtEl>
                                        <p:attrNameLst>
                                          <p:attrName>style.visibility</p:attrName>
                                        </p:attrNameLst>
                                      </p:cBhvr>
                                      <p:to>
                                        <p:strVal val="visible"/>
                                      </p:to>
                                    </p:set>
                                  </p:childTnLst>
                                </p:cTn>
                              </p:par>
                            </p:childTnLst>
                          </p:cTn>
                        </p:par>
                        <p:par>
                          <p:cTn id="118" fill="hold">
                            <p:stCondLst>
                              <p:cond delay="15500"/>
                            </p:stCondLst>
                            <p:childTnLst>
                              <p:par>
                                <p:cTn id="119" presetID="11" presetClass="entr" presetSubtype="0" fill="hold" grpId="0" nodeType="afterEffect">
                                  <p:stCondLst>
                                    <p:cond delay="0"/>
                                  </p:stCondLst>
                                  <p:childTnLst>
                                    <p:set>
                                      <p:cBhvr>
                                        <p:cTn id="120" dur="1000">
                                          <p:stCondLst>
                                            <p:cond delay="0"/>
                                          </p:stCondLst>
                                        </p:cTn>
                                        <p:tgtEl>
                                          <p:spTgt spid="279"/>
                                        </p:tgtEl>
                                        <p:attrNameLst>
                                          <p:attrName>style.visibility</p:attrName>
                                        </p:attrNameLst>
                                      </p:cBhvr>
                                      <p:to>
                                        <p:strVal val="visible"/>
                                      </p:to>
                                    </p:set>
                                  </p:childTnLst>
                                </p:cTn>
                              </p:par>
                            </p:childTnLst>
                          </p:cTn>
                        </p:par>
                        <p:par>
                          <p:cTn id="121" fill="hold">
                            <p:stCondLst>
                              <p:cond delay="16500"/>
                            </p:stCondLst>
                            <p:childTnLst>
                              <p:par>
                                <p:cTn id="122" presetID="11" presetClass="entr" presetSubtype="0" fill="hold" grpId="0" nodeType="afterEffect">
                                  <p:stCondLst>
                                    <p:cond delay="0"/>
                                  </p:stCondLst>
                                  <p:childTnLst>
                                    <p:set>
                                      <p:cBhvr>
                                        <p:cTn id="123" dur="1000">
                                          <p:stCondLst>
                                            <p:cond delay="0"/>
                                          </p:stCondLst>
                                        </p:cTn>
                                        <p:tgtEl>
                                          <p:spTgt spid="280"/>
                                        </p:tgtEl>
                                        <p:attrNameLst>
                                          <p:attrName>style.visibility</p:attrName>
                                        </p:attrNameLst>
                                      </p:cBhvr>
                                      <p:to>
                                        <p:strVal val="visible"/>
                                      </p:to>
                                    </p:set>
                                  </p:childTnLst>
                                </p:cTn>
                              </p:par>
                            </p:childTnLst>
                          </p:cTn>
                        </p:par>
                        <p:par>
                          <p:cTn id="124" fill="hold">
                            <p:stCondLst>
                              <p:cond delay="17500"/>
                            </p:stCondLst>
                            <p:childTnLst>
                              <p:par>
                                <p:cTn id="125" presetID="11" presetClass="entr" presetSubtype="0" fill="hold" grpId="0" nodeType="afterEffect">
                                  <p:stCondLst>
                                    <p:cond delay="0"/>
                                  </p:stCondLst>
                                  <p:childTnLst>
                                    <p:set>
                                      <p:cBhvr>
                                        <p:cTn id="126" dur="1000">
                                          <p:stCondLst>
                                            <p:cond delay="0"/>
                                          </p:stCondLst>
                                        </p:cTn>
                                        <p:tgtEl>
                                          <p:spTgt spid="281"/>
                                        </p:tgtEl>
                                        <p:attrNameLst>
                                          <p:attrName>style.visibility</p:attrName>
                                        </p:attrNameLst>
                                      </p:cBhvr>
                                      <p:to>
                                        <p:strVal val="visible"/>
                                      </p:to>
                                    </p:set>
                                  </p:childTnLst>
                                </p:cTn>
                              </p:par>
                            </p:childTnLst>
                          </p:cTn>
                        </p:par>
                        <p:par>
                          <p:cTn id="127" fill="hold">
                            <p:stCondLst>
                              <p:cond delay="18500"/>
                            </p:stCondLst>
                            <p:childTnLst>
                              <p:par>
                                <p:cTn id="128" presetID="11" presetClass="entr" presetSubtype="0" fill="hold" grpId="0" nodeType="afterEffect">
                                  <p:stCondLst>
                                    <p:cond delay="0"/>
                                  </p:stCondLst>
                                  <p:childTnLst>
                                    <p:set>
                                      <p:cBhvr>
                                        <p:cTn id="129" dur="1000">
                                          <p:stCondLst>
                                            <p:cond delay="0"/>
                                          </p:stCondLst>
                                        </p:cTn>
                                        <p:tgtEl>
                                          <p:spTgt spid="282"/>
                                        </p:tgtEl>
                                        <p:attrNameLst>
                                          <p:attrName>style.visibility</p:attrName>
                                        </p:attrNameLst>
                                      </p:cBhvr>
                                      <p:to>
                                        <p:strVal val="visible"/>
                                      </p:to>
                                    </p:set>
                                  </p:childTnLst>
                                </p:cTn>
                              </p:par>
                            </p:childTnLst>
                          </p:cTn>
                        </p:par>
                        <p:par>
                          <p:cTn id="130" fill="hold">
                            <p:stCondLst>
                              <p:cond delay="19500"/>
                            </p:stCondLst>
                            <p:childTnLst>
                              <p:par>
                                <p:cTn id="131" presetID="11" presetClass="entr" presetSubtype="0" fill="hold" grpId="0" nodeType="afterEffect">
                                  <p:stCondLst>
                                    <p:cond delay="0"/>
                                  </p:stCondLst>
                                  <p:childTnLst>
                                    <p:set>
                                      <p:cBhvr>
                                        <p:cTn id="132" dur="1000">
                                          <p:stCondLst>
                                            <p:cond delay="0"/>
                                          </p:stCondLst>
                                        </p:cTn>
                                        <p:tgtEl>
                                          <p:spTgt spid="283"/>
                                        </p:tgtEl>
                                        <p:attrNameLst>
                                          <p:attrName>style.visibility</p:attrName>
                                        </p:attrNameLst>
                                      </p:cBhvr>
                                      <p:to>
                                        <p:strVal val="visible"/>
                                      </p:to>
                                    </p:set>
                                  </p:childTnLst>
                                </p:cTn>
                              </p:par>
                            </p:childTnLst>
                          </p:cTn>
                        </p:par>
                        <p:par>
                          <p:cTn id="133" fill="hold">
                            <p:stCondLst>
                              <p:cond delay="20500"/>
                            </p:stCondLst>
                            <p:childTnLst>
                              <p:par>
                                <p:cTn id="134" presetID="11" presetClass="entr" presetSubtype="0" fill="hold" grpId="0" nodeType="afterEffect">
                                  <p:stCondLst>
                                    <p:cond delay="0"/>
                                  </p:stCondLst>
                                  <p:childTnLst>
                                    <p:set>
                                      <p:cBhvr>
                                        <p:cTn id="135" dur="1000">
                                          <p:stCondLst>
                                            <p:cond delay="0"/>
                                          </p:stCondLst>
                                        </p:cTn>
                                        <p:tgtEl>
                                          <p:spTgt spid="284"/>
                                        </p:tgtEl>
                                        <p:attrNameLst>
                                          <p:attrName>style.visibility</p:attrName>
                                        </p:attrNameLst>
                                      </p:cBhvr>
                                      <p:to>
                                        <p:strVal val="visible"/>
                                      </p:to>
                                    </p:set>
                                  </p:childTnLst>
                                </p:cTn>
                              </p:par>
                            </p:childTnLst>
                          </p:cTn>
                        </p:par>
                        <p:par>
                          <p:cTn id="136" fill="hold">
                            <p:stCondLst>
                              <p:cond delay="21500"/>
                            </p:stCondLst>
                            <p:childTnLst>
                              <p:par>
                                <p:cTn id="137" presetID="11" presetClass="entr" presetSubtype="0" fill="hold" grpId="0" nodeType="afterEffect">
                                  <p:stCondLst>
                                    <p:cond delay="0"/>
                                  </p:stCondLst>
                                  <p:childTnLst>
                                    <p:set>
                                      <p:cBhvr>
                                        <p:cTn id="138" dur="1000">
                                          <p:stCondLst>
                                            <p:cond delay="0"/>
                                          </p:stCondLst>
                                        </p:cTn>
                                        <p:tgtEl>
                                          <p:spTgt spid="285"/>
                                        </p:tgtEl>
                                        <p:attrNameLst>
                                          <p:attrName>style.visibility</p:attrName>
                                        </p:attrNameLst>
                                      </p:cBhvr>
                                      <p:to>
                                        <p:strVal val="visible"/>
                                      </p:to>
                                    </p:set>
                                  </p:childTnLst>
                                </p:cTn>
                              </p:par>
                            </p:childTnLst>
                          </p:cTn>
                        </p:par>
                        <p:par>
                          <p:cTn id="139" fill="hold">
                            <p:stCondLst>
                              <p:cond delay="22500"/>
                            </p:stCondLst>
                            <p:childTnLst>
                              <p:par>
                                <p:cTn id="140" presetID="11" presetClass="entr" presetSubtype="0" fill="hold" grpId="0" nodeType="afterEffect">
                                  <p:stCondLst>
                                    <p:cond delay="0"/>
                                  </p:stCondLst>
                                  <p:childTnLst>
                                    <p:set>
                                      <p:cBhvr>
                                        <p:cTn id="141" dur="1000">
                                          <p:stCondLst>
                                            <p:cond delay="0"/>
                                          </p:stCondLst>
                                        </p:cTn>
                                        <p:tgtEl>
                                          <p:spTgt spid="286"/>
                                        </p:tgtEl>
                                        <p:attrNameLst>
                                          <p:attrName>style.visibility</p:attrName>
                                        </p:attrNameLst>
                                      </p:cBhvr>
                                      <p:to>
                                        <p:strVal val="visible"/>
                                      </p:to>
                                    </p:set>
                                  </p:childTnLst>
                                </p:cTn>
                              </p:par>
                            </p:childTnLst>
                          </p:cTn>
                        </p:par>
                        <p:par>
                          <p:cTn id="142" fill="hold">
                            <p:stCondLst>
                              <p:cond delay="23500"/>
                            </p:stCondLst>
                            <p:childTnLst>
                              <p:par>
                                <p:cTn id="143" presetID="11" presetClass="entr" presetSubtype="0" fill="hold" grpId="0" nodeType="afterEffect">
                                  <p:stCondLst>
                                    <p:cond delay="0"/>
                                  </p:stCondLst>
                                  <p:childTnLst>
                                    <p:set>
                                      <p:cBhvr>
                                        <p:cTn id="144" dur="1000">
                                          <p:stCondLst>
                                            <p:cond delay="0"/>
                                          </p:stCondLst>
                                        </p:cTn>
                                        <p:tgtEl>
                                          <p:spTgt spid="287"/>
                                        </p:tgtEl>
                                        <p:attrNameLst>
                                          <p:attrName>style.visibility</p:attrName>
                                        </p:attrNameLst>
                                      </p:cBhvr>
                                      <p:to>
                                        <p:strVal val="visible"/>
                                      </p:to>
                                    </p:set>
                                  </p:childTnLst>
                                </p:cTn>
                              </p:par>
                            </p:childTnLst>
                          </p:cTn>
                        </p:par>
                        <p:par>
                          <p:cTn id="145" fill="hold">
                            <p:stCondLst>
                              <p:cond delay="24500"/>
                            </p:stCondLst>
                            <p:childTnLst>
                              <p:par>
                                <p:cTn id="146" presetID="11" presetClass="entr" presetSubtype="0" fill="hold" grpId="0" nodeType="afterEffect">
                                  <p:stCondLst>
                                    <p:cond delay="0"/>
                                  </p:stCondLst>
                                  <p:childTnLst>
                                    <p:set>
                                      <p:cBhvr>
                                        <p:cTn id="147" dur="1000">
                                          <p:stCondLst>
                                            <p:cond delay="0"/>
                                          </p:stCondLst>
                                        </p:cTn>
                                        <p:tgtEl>
                                          <p:spTgt spid="288"/>
                                        </p:tgtEl>
                                        <p:attrNameLst>
                                          <p:attrName>style.visibility</p:attrName>
                                        </p:attrNameLst>
                                      </p:cBhvr>
                                      <p:to>
                                        <p:strVal val="visible"/>
                                      </p:to>
                                    </p:set>
                                  </p:childTnLst>
                                </p:cTn>
                              </p:par>
                            </p:childTnLst>
                          </p:cTn>
                        </p:par>
                        <p:par>
                          <p:cTn id="148" fill="hold">
                            <p:stCondLst>
                              <p:cond delay="25500"/>
                            </p:stCondLst>
                            <p:childTnLst>
                              <p:par>
                                <p:cTn id="149" presetID="11" presetClass="entr" presetSubtype="0" fill="hold" grpId="0" nodeType="afterEffect">
                                  <p:stCondLst>
                                    <p:cond delay="0"/>
                                  </p:stCondLst>
                                  <p:childTnLst>
                                    <p:set>
                                      <p:cBhvr>
                                        <p:cTn id="150" dur="1000">
                                          <p:stCondLst>
                                            <p:cond delay="0"/>
                                          </p:stCondLst>
                                        </p:cTn>
                                        <p:tgtEl>
                                          <p:spTgt spid="289"/>
                                        </p:tgtEl>
                                        <p:attrNameLst>
                                          <p:attrName>style.visibility</p:attrName>
                                        </p:attrNameLst>
                                      </p:cBhvr>
                                      <p:to>
                                        <p:strVal val="visible"/>
                                      </p:to>
                                    </p:set>
                                  </p:childTnLst>
                                </p:cTn>
                              </p:par>
                            </p:childTnLst>
                          </p:cTn>
                        </p:par>
                        <p:par>
                          <p:cTn id="151" fill="hold">
                            <p:stCondLst>
                              <p:cond delay="26500"/>
                            </p:stCondLst>
                            <p:childTnLst>
                              <p:par>
                                <p:cTn id="152" presetID="11" presetClass="entr" presetSubtype="0" fill="hold" grpId="0" nodeType="afterEffect">
                                  <p:stCondLst>
                                    <p:cond delay="0"/>
                                  </p:stCondLst>
                                  <p:childTnLst>
                                    <p:set>
                                      <p:cBhvr>
                                        <p:cTn id="153" dur="1000">
                                          <p:stCondLst>
                                            <p:cond delay="0"/>
                                          </p:stCondLst>
                                        </p:cTn>
                                        <p:tgtEl>
                                          <p:spTgt spid="290"/>
                                        </p:tgtEl>
                                        <p:attrNameLst>
                                          <p:attrName>style.visibility</p:attrName>
                                        </p:attrNameLst>
                                      </p:cBhvr>
                                      <p:to>
                                        <p:strVal val="visible"/>
                                      </p:to>
                                    </p:set>
                                  </p:childTnLst>
                                </p:cTn>
                              </p:par>
                            </p:childTnLst>
                          </p:cTn>
                        </p:par>
                        <p:par>
                          <p:cTn id="154" fill="hold">
                            <p:stCondLst>
                              <p:cond delay="27500"/>
                            </p:stCondLst>
                            <p:childTnLst>
                              <p:par>
                                <p:cTn id="155" presetID="11" presetClass="entr" presetSubtype="0" fill="hold" grpId="0" nodeType="afterEffect">
                                  <p:stCondLst>
                                    <p:cond delay="0"/>
                                  </p:stCondLst>
                                  <p:childTnLst>
                                    <p:set>
                                      <p:cBhvr>
                                        <p:cTn id="156" dur="1000">
                                          <p:stCondLst>
                                            <p:cond delay="0"/>
                                          </p:stCondLst>
                                        </p:cTn>
                                        <p:tgtEl>
                                          <p:spTgt spid="291"/>
                                        </p:tgtEl>
                                        <p:attrNameLst>
                                          <p:attrName>style.visibility</p:attrName>
                                        </p:attrNameLst>
                                      </p:cBhvr>
                                      <p:to>
                                        <p:strVal val="visible"/>
                                      </p:to>
                                    </p:set>
                                  </p:childTnLst>
                                </p:cTn>
                              </p:par>
                            </p:childTnLst>
                          </p:cTn>
                        </p:par>
                        <p:par>
                          <p:cTn id="157" fill="hold">
                            <p:stCondLst>
                              <p:cond delay="28500"/>
                            </p:stCondLst>
                            <p:childTnLst>
                              <p:par>
                                <p:cTn id="158" presetID="11" presetClass="entr" presetSubtype="0" fill="hold" grpId="0" nodeType="afterEffect">
                                  <p:stCondLst>
                                    <p:cond delay="0"/>
                                  </p:stCondLst>
                                  <p:childTnLst>
                                    <p:set>
                                      <p:cBhvr>
                                        <p:cTn id="159" dur="1000">
                                          <p:stCondLst>
                                            <p:cond delay="0"/>
                                          </p:stCondLst>
                                        </p:cTn>
                                        <p:tgtEl>
                                          <p:spTgt spid="292"/>
                                        </p:tgtEl>
                                        <p:attrNameLst>
                                          <p:attrName>style.visibility</p:attrName>
                                        </p:attrNameLst>
                                      </p:cBhvr>
                                      <p:to>
                                        <p:strVal val="visible"/>
                                      </p:to>
                                    </p:set>
                                  </p:childTnLst>
                                </p:cTn>
                              </p:par>
                            </p:childTnLst>
                          </p:cTn>
                        </p:par>
                        <p:par>
                          <p:cTn id="160" fill="hold">
                            <p:stCondLst>
                              <p:cond delay="29500"/>
                            </p:stCondLst>
                            <p:childTnLst>
                              <p:par>
                                <p:cTn id="161" presetID="11" presetClass="entr" presetSubtype="0" fill="hold" grpId="0" nodeType="afterEffect">
                                  <p:stCondLst>
                                    <p:cond delay="0"/>
                                  </p:stCondLst>
                                  <p:childTnLst>
                                    <p:set>
                                      <p:cBhvr>
                                        <p:cTn id="162" dur="1000">
                                          <p:stCondLst>
                                            <p:cond delay="0"/>
                                          </p:stCondLst>
                                        </p:cTn>
                                        <p:tgtEl>
                                          <p:spTgt spid="293"/>
                                        </p:tgtEl>
                                        <p:attrNameLst>
                                          <p:attrName>style.visibility</p:attrName>
                                        </p:attrNameLst>
                                      </p:cBhvr>
                                      <p:to>
                                        <p:strVal val="visible"/>
                                      </p:to>
                                    </p:set>
                                  </p:childTnLst>
                                </p:cTn>
                              </p:par>
                            </p:childTnLst>
                          </p:cTn>
                        </p:par>
                        <p:par>
                          <p:cTn id="163" fill="hold">
                            <p:stCondLst>
                              <p:cond delay="30500"/>
                            </p:stCondLst>
                            <p:childTnLst>
                              <p:par>
                                <p:cTn id="164" presetID="11" presetClass="entr" presetSubtype="0" fill="hold" grpId="0" nodeType="afterEffect">
                                  <p:stCondLst>
                                    <p:cond delay="0"/>
                                  </p:stCondLst>
                                  <p:childTnLst>
                                    <p:set>
                                      <p:cBhvr>
                                        <p:cTn id="165" dur="1000">
                                          <p:stCondLst>
                                            <p:cond delay="0"/>
                                          </p:stCondLst>
                                        </p:cTn>
                                        <p:tgtEl>
                                          <p:spTgt spid="294"/>
                                        </p:tgtEl>
                                        <p:attrNameLst>
                                          <p:attrName>style.visibility</p:attrName>
                                        </p:attrNameLst>
                                      </p:cBhvr>
                                      <p:to>
                                        <p:strVal val="visible"/>
                                      </p:to>
                                    </p:set>
                                  </p:childTnLst>
                                </p:cTn>
                              </p:par>
                            </p:childTnLst>
                          </p:cTn>
                        </p:par>
                        <p:par>
                          <p:cTn id="166" fill="hold">
                            <p:stCondLst>
                              <p:cond delay="31500"/>
                            </p:stCondLst>
                            <p:childTnLst>
                              <p:par>
                                <p:cTn id="167" presetID="11" presetClass="entr" presetSubtype="0" fill="hold" grpId="0" nodeType="afterEffect">
                                  <p:stCondLst>
                                    <p:cond delay="0"/>
                                  </p:stCondLst>
                                  <p:childTnLst>
                                    <p:set>
                                      <p:cBhvr>
                                        <p:cTn id="168" dur="1000">
                                          <p:stCondLst>
                                            <p:cond delay="0"/>
                                          </p:stCondLst>
                                        </p:cTn>
                                        <p:tgtEl>
                                          <p:spTgt spid="295"/>
                                        </p:tgtEl>
                                        <p:attrNameLst>
                                          <p:attrName>style.visibility</p:attrName>
                                        </p:attrNameLst>
                                      </p:cBhvr>
                                      <p:to>
                                        <p:strVal val="visible"/>
                                      </p:to>
                                    </p:set>
                                  </p:childTnLst>
                                </p:cTn>
                              </p:par>
                            </p:childTnLst>
                          </p:cTn>
                        </p:par>
                        <p:par>
                          <p:cTn id="169" fill="hold">
                            <p:stCondLst>
                              <p:cond delay="32500"/>
                            </p:stCondLst>
                            <p:childTnLst>
                              <p:par>
                                <p:cTn id="170" presetID="11" presetClass="entr" presetSubtype="0" fill="hold" grpId="0" nodeType="afterEffect">
                                  <p:stCondLst>
                                    <p:cond delay="0"/>
                                  </p:stCondLst>
                                  <p:childTnLst>
                                    <p:set>
                                      <p:cBhvr>
                                        <p:cTn id="171" dur="1000">
                                          <p:stCondLst>
                                            <p:cond delay="0"/>
                                          </p:stCondLst>
                                        </p:cTn>
                                        <p:tgtEl>
                                          <p:spTgt spid="296"/>
                                        </p:tgtEl>
                                        <p:attrNameLst>
                                          <p:attrName>style.visibility</p:attrName>
                                        </p:attrNameLst>
                                      </p:cBhvr>
                                      <p:to>
                                        <p:strVal val="visible"/>
                                      </p:to>
                                    </p:set>
                                  </p:childTnLst>
                                </p:cTn>
                              </p:par>
                            </p:childTnLst>
                          </p:cTn>
                        </p:par>
                        <p:par>
                          <p:cTn id="172" fill="hold">
                            <p:stCondLst>
                              <p:cond delay="33500"/>
                            </p:stCondLst>
                            <p:childTnLst>
                              <p:par>
                                <p:cTn id="173" presetID="11" presetClass="entr" presetSubtype="0" fill="hold" grpId="0" nodeType="afterEffect">
                                  <p:stCondLst>
                                    <p:cond delay="0"/>
                                  </p:stCondLst>
                                  <p:childTnLst>
                                    <p:set>
                                      <p:cBhvr>
                                        <p:cTn id="174" dur="1000">
                                          <p:stCondLst>
                                            <p:cond delay="0"/>
                                          </p:stCondLst>
                                        </p:cTn>
                                        <p:tgtEl>
                                          <p:spTgt spid="297"/>
                                        </p:tgtEl>
                                        <p:attrNameLst>
                                          <p:attrName>style.visibility</p:attrName>
                                        </p:attrNameLst>
                                      </p:cBhvr>
                                      <p:to>
                                        <p:strVal val="visible"/>
                                      </p:to>
                                    </p:set>
                                  </p:childTnLst>
                                </p:cTn>
                              </p:par>
                            </p:childTnLst>
                          </p:cTn>
                        </p:par>
                        <p:par>
                          <p:cTn id="175" fill="hold">
                            <p:stCondLst>
                              <p:cond delay="34500"/>
                            </p:stCondLst>
                            <p:childTnLst>
                              <p:par>
                                <p:cTn id="176" presetID="11" presetClass="entr" presetSubtype="0" fill="hold" grpId="0" nodeType="afterEffect">
                                  <p:stCondLst>
                                    <p:cond delay="0"/>
                                  </p:stCondLst>
                                  <p:childTnLst>
                                    <p:set>
                                      <p:cBhvr>
                                        <p:cTn id="177" dur="1000">
                                          <p:stCondLst>
                                            <p:cond delay="0"/>
                                          </p:stCondLst>
                                        </p:cTn>
                                        <p:tgtEl>
                                          <p:spTgt spid="298"/>
                                        </p:tgtEl>
                                        <p:attrNameLst>
                                          <p:attrName>style.visibility</p:attrName>
                                        </p:attrNameLst>
                                      </p:cBhvr>
                                      <p:to>
                                        <p:strVal val="visible"/>
                                      </p:to>
                                    </p:set>
                                  </p:childTnLst>
                                </p:cTn>
                              </p:par>
                            </p:childTnLst>
                          </p:cTn>
                        </p:par>
                        <p:par>
                          <p:cTn id="178" fill="hold">
                            <p:stCondLst>
                              <p:cond delay="35500"/>
                            </p:stCondLst>
                            <p:childTnLst>
                              <p:par>
                                <p:cTn id="179" presetID="11" presetClass="entr" presetSubtype="0" fill="hold" grpId="0" nodeType="afterEffect">
                                  <p:stCondLst>
                                    <p:cond delay="0"/>
                                  </p:stCondLst>
                                  <p:childTnLst>
                                    <p:set>
                                      <p:cBhvr>
                                        <p:cTn id="180" dur="1000">
                                          <p:stCondLst>
                                            <p:cond delay="0"/>
                                          </p:stCondLst>
                                        </p:cTn>
                                        <p:tgtEl>
                                          <p:spTgt spid="299"/>
                                        </p:tgtEl>
                                        <p:attrNameLst>
                                          <p:attrName>style.visibility</p:attrName>
                                        </p:attrNameLst>
                                      </p:cBhvr>
                                      <p:to>
                                        <p:strVal val="visible"/>
                                      </p:to>
                                    </p:set>
                                  </p:childTnLst>
                                </p:cTn>
                              </p:par>
                            </p:childTnLst>
                          </p:cTn>
                        </p:par>
                        <p:par>
                          <p:cTn id="181" fill="hold">
                            <p:stCondLst>
                              <p:cond delay="36500"/>
                            </p:stCondLst>
                            <p:childTnLst>
                              <p:par>
                                <p:cTn id="182" presetID="11" presetClass="entr" presetSubtype="0" fill="hold" grpId="0" nodeType="afterEffect">
                                  <p:stCondLst>
                                    <p:cond delay="0"/>
                                  </p:stCondLst>
                                  <p:childTnLst>
                                    <p:set>
                                      <p:cBhvr>
                                        <p:cTn id="183" dur="1000">
                                          <p:stCondLst>
                                            <p:cond delay="0"/>
                                          </p:stCondLst>
                                        </p:cTn>
                                        <p:tgtEl>
                                          <p:spTgt spid="300"/>
                                        </p:tgtEl>
                                        <p:attrNameLst>
                                          <p:attrName>style.visibility</p:attrName>
                                        </p:attrNameLst>
                                      </p:cBhvr>
                                      <p:to>
                                        <p:strVal val="visible"/>
                                      </p:to>
                                    </p:set>
                                  </p:childTnLst>
                                </p:cTn>
                              </p:par>
                            </p:childTnLst>
                          </p:cTn>
                        </p:par>
                        <p:par>
                          <p:cTn id="184" fill="hold">
                            <p:stCondLst>
                              <p:cond delay="37500"/>
                            </p:stCondLst>
                            <p:childTnLst>
                              <p:par>
                                <p:cTn id="185" presetID="11" presetClass="entr" presetSubtype="0" fill="hold" grpId="0" nodeType="afterEffect">
                                  <p:stCondLst>
                                    <p:cond delay="0"/>
                                  </p:stCondLst>
                                  <p:childTnLst>
                                    <p:set>
                                      <p:cBhvr>
                                        <p:cTn id="186" dur="1000">
                                          <p:stCondLst>
                                            <p:cond delay="0"/>
                                          </p:stCondLst>
                                        </p:cTn>
                                        <p:tgtEl>
                                          <p:spTgt spid="301"/>
                                        </p:tgtEl>
                                        <p:attrNameLst>
                                          <p:attrName>style.visibility</p:attrName>
                                        </p:attrNameLst>
                                      </p:cBhvr>
                                      <p:to>
                                        <p:strVal val="visible"/>
                                      </p:to>
                                    </p:set>
                                  </p:childTnLst>
                                </p:cTn>
                              </p:par>
                            </p:childTnLst>
                          </p:cTn>
                        </p:par>
                        <p:par>
                          <p:cTn id="187" fill="hold">
                            <p:stCondLst>
                              <p:cond delay="38500"/>
                            </p:stCondLst>
                            <p:childTnLst>
                              <p:par>
                                <p:cTn id="188" presetID="11" presetClass="entr" presetSubtype="0" fill="hold" grpId="0" nodeType="afterEffect">
                                  <p:stCondLst>
                                    <p:cond delay="0"/>
                                  </p:stCondLst>
                                  <p:childTnLst>
                                    <p:set>
                                      <p:cBhvr>
                                        <p:cTn id="189" dur="1000">
                                          <p:stCondLst>
                                            <p:cond delay="0"/>
                                          </p:stCondLst>
                                        </p:cTn>
                                        <p:tgtEl>
                                          <p:spTgt spid="302"/>
                                        </p:tgtEl>
                                        <p:attrNameLst>
                                          <p:attrName>style.visibility</p:attrName>
                                        </p:attrNameLst>
                                      </p:cBhvr>
                                      <p:to>
                                        <p:strVal val="visible"/>
                                      </p:to>
                                    </p:set>
                                  </p:childTnLst>
                                </p:cTn>
                              </p:par>
                            </p:childTnLst>
                          </p:cTn>
                        </p:par>
                        <p:par>
                          <p:cTn id="190" fill="hold">
                            <p:stCondLst>
                              <p:cond delay="39500"/>
                            </p:stCondLst>
                            <p:childTnLst>
                              <p:par>
                                <p:cTn id="191" presetID="11" presetClass="entr" presetSubtype="0" fill="hold" grpId="0" nodeType="afterEffect">
                                  <p:stCondLst>
                                    <p:cond delay="0"/>
                                  </p:stCondLst>
                                  <p:childTnLst>
                                    <p:set>
                                      <p:cBhvr>
                                        <p:cTn id="192" dur="1000">
                                          <p:stCondLst>
                                            <p:cond delay="0"/>
                                          </p:stCondLst>
                                        </p:cTn>
                                        <p:tgtEl>
                                          <p:spTgt spid="303"/>
                                        </p:tgtEl>
                                        <p:attrNameLst>
                                          <p:attrName>style.visibility</p:attrName>
                                        </p:attrNameLst>
                                      </p:cBhvr>
                                      <p:to>
                                        <p:strVal val="visible"/>
                                      </p:to>
                                    </p:set>
                                  </p:childTnLst>
                                </p:cTn>
                              </p:par>
                            </p:childTnLst>
                          </p:cTn>
                        </p:par>
                        <p:par>
                          <p:cTn id="193" fill="hold">
                            <p:stCondLst>
                              <p:cond delay="40500"/>
                            </p:stCondLst>
                            <p:childTnLst>
                              <p:par>
                                <p:cTn id="194" presetID="11" presetClass="entr" presetSubtype="0" fill="hold" grpId="0" nodeType="afterEffect">
                                  <p:stCondLst>
                                    <p:cond delay="0"/>
                                  </p:stCondLst>
                                  <p:childTnLst>
                                    <p:set>
                                      <p:cBhvr>
                                        <p:cTn id="195" dur="1000">
                                          <p:stCondLst>
                                            <p:cond delay="0"/>
                                          </p:stCondLst>
                                        </p:cTn>
                                        <p:tgtEl>
                                          <p:spTgt spid="304"/>
                                        </p:tgtEl>
                                        <p:attrNameLst>
                                          <p:attrName>style.visibility</p:attrName>
                                        </p:attrNameLst>
                                      </p:cBhvr>
                                      <p:to>
                                        <p:strVal val="visible"/>
                                      </p:to>
                                    </p:set>
                                  </p:childTnLst>
                                </p:cTn>
                              </p:par>
                            </p:childTnLst>
                          </p:cTn>
                        </p:par>
                        <p:par>
                          <p:cTn id="196" fill="hold">
                            <p:stCondLst>
                              <p:cond delay="41500"/>
                            </p:stCondLst>
                            <p:childTnLst>
                              <p:par>
                                <p:cTn id="197" presetID="11" presetClass="entr" presetSubtype="0" fill="hold" grpId="0" nodeType="afterEffect">
                                  <p:stCondLst>
                                    <p:cond delay="0"/>
                                  </p:stCondLst>
                                  <p:childTnLst>
                                    <p:set>
                                      <p:cBhvr>
                                        <p:cTn id="198" dur="1000">
                                          <p:stCondLst>
                                            <p:cond delay="0"/>
                                          </p:stCondLst>
                                        </p:cTn>
                                        <p:tgtEl>
                                          <p:spTgt spid="305"/>
                                        </p:tgtEl>
                                        <p:attrNameLst>
                                          <p:attrName>style.visibility</p:attrName>
                                        </p:attrNameLst>
                                      </p:cBhvr>
                                      <p:to>
                                        <p:strVal val="visible"/>
                                      </p:to>
                                    </p:set>
                                  </p:childTnLst>
                                </p:cTn>
                              </p:par>
                            </p:childTnLst>
                          </p:cTn>
                        </p:par>
                        <p:par>
                          <p:cTn id="199" fill="hold">
                            <p:stCondLst>
                              <p:cond delay="42500"/>
                            </p:stCondLst>
                            <p:childTnLst>
                              <p:par>
                                <p:cTn id="200" presetID="11" presetClass="entr" presetSubtype="0" fill="hold" grpId="0" nodeType="afterEffect">
                                  <p:stCondLst>
                                    <p:cond delay="0"/>
                                  </p:stCondLst>
                                  <p:childTnLst>
                                    <p:set>
                                      <p:cBhvr>
                                        <p:cTn id="201" dur="1000">
                                          <p:stCondLst>
                                            <p:cond delay="0"/>
                                          </p:stCondLst>
                                        </p:cTn>
                                        <p:tgtEl>
                                          <p:spTgt spid="306"/>
                                        </p:tgtEl>
                                        <p:attrNameLst>
                                          <p:attrName>style.visibility</p:attrName>
                                        </p:attrNameLst>
                                      </p:cBhvr>
                                      <p:to>
                                        <p:strVal val="visible"/>
                                      </p:to>
                                    </p:set>
                                  </p:childTnLst>
                                </p:cTn>
                              </p:par>
                            </p:childTnLst>
                          </p:cTn>
                        </p:par>
                        <p:par>
                          <p:cTn id="202" fill="hold">
                            <p:stCondLst>
                              <p:cond delay="43500"/>
                            </p:stCondLst>
                            <p:childTnLst>
                              <p:par>
                                <p:cTn id="203" presetID="11" presetClass="entr" presetSubtype="0" fill="hold" grpId="0" nodeType="afterEffect">
                                  <p:stCondLst>
                                    <p:cond delay="0"/>
                                  </p:stCondLst>
                                  <p:childTnLst>
                                    <p:set>
                                      <p:cBhvr>
                                        <p:cTn id="204" dur="1000">
                                          <p:stCondLst>
                                            <p:cond delay="0"/>
                                          </p:stCondLst>
                                        </p:cTn>
                                        <p:tgtEl>
                                          <p:spTgt spid="307"/>
                                        </p:tgtEl>
                                        <p:attrNameLst>
                                          <p:attrName>style.visibility</p:attrName>
                                        </p:attrNameLst>
                                      </p:cBhvr>
                                      <p:to>
                                        <p:strVal val="visible"/>
                                      </p:to>
                                    </p:set>
                                  </p:childTnLst>
                                </p:cTn>
                              </p:par>
                            </p:childTnLst>
                          </p:cTn>
                        </p:par>
                        <p:par>
                          <p:cTn id="205" fill="hold">
                            <p:stCondLst>
                              <p:cond delay="44500"/>
                            </p:stCondLst>
                            <p:childTnLst>
                              <p:par>
                                <p:cTn id="206" presetID="11" presetClass="entr" presetSubtype="0" fill="hold" grpId="0" nodeType="afterEffect">
                                  <p:stCondLst>
                                    <p:cond delay="0"/>
                                  </p:stCondLst>
                                  <p:childTnLst>
                                    <p:set>
                                      <p:cBhvr>
                                        <p:cTn id="207" dur="1000">
                                          <p:stCondLst>
                                            <p:cond delay="0"/>
                                          </p:stCondLst>
                                        </p:cTn>
                                        <p:tgtEl>
                                          <p:spTgt spid="308"/>
                                        </p:tgtEl>
                                        <p:attrNameLst>
                                          <p:attrName>style.visibility</p:attrName>
                                        </p:attrNameLst>
                                      </p:cBhvr>
                                      <p:to>
                                        <p:strVal val="visible"/>
                                      </p:to>
                                    </p:set>
                                  </p:childTnLst>
                                </p:cTn>
                              </p:par>
                            </p:childTnLst>
                          </p:cTn>
                        </p:par>
                        <p:par>
                          <p:cTn id="208" fill="hold">
                            <p:stCondLst>
                              <p:cond delay="45500"/>
                            </p:stCondLst>
                            <p:childTnLst>
                              <p:par>
                                <p:cTn id="209" presetID="11" presetClass="entr" presetSubtype="0" fill="hold" grpId="0" nodeType="afterEffect">
                                  <p:stCondLst>
                                    <p:cond delay="0"/>
                                  </p:stCondLst>
                                  <p:childTnLst>
                                    <p:set>
                                      <p:cBhvr>
                                        <p:cTn id="210" dur="1000">
                                          <p:stCondLst>
                                            <p:cond delay="0"/>
                                          </p:stCondLst>
                                        </p:cTn>
                                        <p:tgtEl>
                                          <p:spTgt spid="309"/>
                                        </p:tgtEl>
                                        <p:attrNameLst>
                                          <p:attrName>style.visibility</p:attrName>
                                        </p:attrNameLst>
                                      </p:cBhvr>
                                      <p:to>
                                        <p:strVal val="visible"/>
                                      </p:to>
                                    </p:set>
                                  </p:childTnLst>
                                </p:cTn>
                              </p:par>
                            </p:childTnLst>
                          </p:cTn>
                        </p:par>
                        <p:par>
                          <p:cTn id="211" fill="hold">
                            <p:stCondLst>
                              <p:cond delay="46500"/>
                            </p:stCondLst>
                            <p:childTnLst>
                              <p:par>
                                <p:cTn id="212" presetID="11" presetClass="entr" presetSubtype="0" fill="hold" grpId="0" nodeType="afterEffect">
                                  <p:stCondLst>
                                    <p:cond delay="0"/>
                                  </p:stCondLst>
                                  <p:childTnLst>
                                    <p:set>
                                      <p:cBhvr>
                                        <p:cTn id="213" dur="1000">
                                          <p:stCondLst>
                                            <p:cond delay="0"/>
                                          </p:stCondLst>
                                        </p:cTn>
                                        <p:tgtEl>
                                          <p:spTgt spid="310"/>
                                        </p:tgtEl>
                                        <p:attrNameLst>
                                          <p:attrName>style.visibility</p:attrName>
                                        </p:attrNameLst>
                                      </p:cBhvr>
                                      <p:to>
                                        <p:strVal val="visible"/>
                                      </p:to>
                                    </p:set>
                                  </p:childTnLst>
                                </p:cTn>
                              </p:par>
                            </p:childTnLst>
                          </p:cTn>
                        </p:par>
                        <p:par>
                          <p:cTn id="214" fill="hold">
                            <p:stCondLst>
                              <p:cond delay="47500"/>
                            </p:stCondLst>
                            <p:childTnLst>
                              <p:par>
                                <p:cTn id="215" presetID="11" presetClass="entr" presetSubtype="0" fill="hold" grpId="0" nodeType="afterEffect">
                                  <p:stCondLst>
                                    <p:cond delay="0"/>
                                  </p:stCondLst>
                                  <p:childTnLst>
                                    <p:set>
                                      <p:cBhvr>
                                        <p:cTn id="216" dur="1000">
                                          <p:stCondLst>
                                            <p:cond delay="0"/>
                                          </p:stCondLst>
                                        </p:cTn>
                                        <p:tgtEl>
                                          <p:spTgt spid="311"/>
                                        </p:tgtEl>
                                        <p:attrNameLst>
                                          <p:attrName>style.visibility</p:attrName>
                                        </p:attrNameLst>
                                      </p:cBhvr>
                                      <p:to>
                                        <p:strVal val="visible"/>
                                      </p:to>
                                    </p:set>
                                  </p:childTnLst>
                                </p:cTn>
                              </p:par>
                            </p:childTnLst>
                          </p:cTn>
                        </p:par>
                        <p:par>
                          <p:cTn id="217" fill="hold">
                            <p:stCondLst>
                              <p:cond delay="48500"/>
                            </p:stCondLst>
                            <p:childTnLst>
                              <p:par>
                                <p:cTn id="218" presetID="11" presetClass="entr" presetSubtype="0" fill="hold" grpId="0" nodeType="afterEffect">
                                  <p:stCondLst>
                                    <p:cond delay="0"/>
                                  </p:stCondLst>
                                  <p:childTnLst>
                                    <p:set>
                                      <p:cBhvr>
                                        <p:cTn id="219" dur="1000">
                                          <p:stCondLst>
                                            <p:cond delay="0"/>
                                          </p:stCondLst>
                                        </p:cTn>
                                        <p:tgtEl>
                                          <p:spTgt spid="312"/>
                                        </p:tgtEl>
                                        <p:attrNameLst>
                                          <p:attrName>style.visibility</p:attrName>
                                        </p:attrNameLst>
                                      </p:cBhvr>
                                      <p:to>
                                        <p:strVal val="visible"/>
                                      </p:to>
                                    </p:set>
                                  </p:childTnLst>
                                </p:cTn>
                              </p:par>
                            </p:childTnLst>
                          </p:cTn>
                        </p:par>
                        <p:par>
                          <p:cTn id="220" fill="hold">
                            <p:stCondLst>
                              <p:cond delay="49500"/>
                            </p:stCondLst>
                            <p:childTnLst>
                              <p:par>
                                <p:cTn id="221" presetID="11" presetClass="entr" presetSubtype="0" fill="hold" grpId="0" nodeType="afterEffect">
                                  <p:stCondLst>
                                    <p:cond delay="0"/>
                                  </p:stCondLst>
                                  <p:childTnLst>
                                    <p:set>
                                      <p:cBhvr>
                                        <p:cTn id="222" dur="1000">
                                          <p:stCondLst>
                                            <p:cond delay="0"/>
                                          </p:stCondLst>
                                        </p:cTn>
                                        <p:tgtEl>
                                          <p:spTgt spid="313"/>
                                        </p:tgtEl>
                                        <p:attrNameLst>
                                          <p:attrName>style.visibility</p:attrName>
                                        </p:attrNameLst>
                                      </p:cBhvr>
                                      <p:to>
                                        <p:strVal val="visible"/>
                                      </p:to>
                                    </p:set>
                                  </p:childTnLst>
                                </p:cTn>
                              </p:par>
                            </p:childTnLst>
                          </p:cTn>
                        </p:par>
                        <p:par>
                          <p:cTn id="223" fill="hold">
                            <p:stCondLst>
                              <p:cond delay="50500"/>
                            </p:stCondLst>
                            <p:childTnLst>
                              <p:par>
                                <p:cTn id="224" presetID="11" presetClass="entr" presetSubtype="0" fill="hold" grpId="0" nodeType="afterEffect">
                                  <p:stCondLst>
                                    <p:cond delay="0"/>
                                  </p:stCondLst>
                                  <p:childTnLst>
                                    <p:set>
                                      <p:cBhvr>
                                        <p:cTn id="225" dur="1000">
                                          <p:stCondLst>
                                            <p:cond delay="0"/>
                                          </p:stCondLst>
                                        </p:cTn>
                                        <p:tgtEl>
                                          <p:spTgt spid="314"/>
                                        </p:tgtEl>
                                        <p:attrNameLst>
                                          <p:attrName>style.visibility</p:attrName>
                                        </p:attrNameLst>
                                      </p:cBhvr>
                                      <p:to>
                                        <p:strVal val="visible"/>
                                      </p:to>
                                    </p:set>
                                  </p:childTnLst>
                                </p:cTn>
                              </p:par>
                            </p:childTnLst>
                          </p:cTn>
                        </p:par>
                        <p:par>
                          <p:cTn id="226" fill="hold">
                            <p:stCondLst>
                              <p:cond delay="51500"/>
                            </p:stCondLst>
                            <p:childTnLst>
                              <p:par>
                                <p:cTn id="227" presetID="11" presetClass="entr" presetSubtype="0" fill="hold" grpId="0" nodeType="afterEffect">
                                  <p:stCondLst>
                                    <p:cond delay="0"/>
                                  </p:stCondLst>
                                  <p:childTnLst>
                                    <p:set>
                                      <p:cBhvr>
                                        <p:cTn id="228" dur="1000">
                                          <p:stCondLst>
                                            <p:cond delay="0"/>
                                          </p:stCondLst>
                                        </p:cTn>
                                        <p:tgtEl>
                                          <p:spTgt spid="315"/>
                                        </p:tgtEl>
                                        <p:attrNameLst>
                                          <p:attrName>style.visibility</p:attrName>
                                        </p:attrNameLst>
                                      </p:cBhvr>
                                      <p:to>
                                        <p:strVal val="visible"/>
                                      </p:to>
                                    </p:set>
                                  </p:childTnLst>
                                </p:cTn>
                              </p:par>
                            </p:childTnLst>
                          </p:cTn>
                        </p:par>
                        <p:par>
                          <p:cTn id="229" fill="hold">
                            <p:stCondLst>
                              <p:cond delay="52500"/>
                            </p:stCondLst>
                            <p:childTnLst>
                              <p:par>
                                <p:cTn id="230" presetID="11" presetClass="entr" presetSubtype="0" fill="hold" grpId="0" nodeType="afterEffect">
                                  <p:stCondLst>
                                    <p:cond delay="0"/>
                                  </p:stCondLst>
                                  <p:childTnLst>
                                    <p:set>
                                      <p:cBhvr>
                                        <p:cTn id="231" dur="1000">
                                          <p:stCondLst>
                                            <p:cond delay="0"/>
                                          </p:stCondLst>
                                        </p:cTn>
                                        <p:tgtEl>
                                          <p:spTgt spid="316"/>
                                        </p:tgtEl>
                                        <p:attrNameLst>
                                          <p:attrName>style.visibility</p:attrName>
                                        </p:attrNameLst>
                                      </p:cBhvr>
                                      <p:to>
                                        <p:strVal val="visible"/>
                                      </p:to>
                                    </p:set>
                                  </p:childTnLst>
                                </p:cTn>
                              </p:par>
                            </p:childTnLst>
                          </p:cTn>
                        </p:par>
                        <p:par>
                          <p:cTn id="232" fill="hold">
                            <p:stCondLst>
                              <p:cond delay="53500"/>
                            </p:stCondLst>
                            <p:childTnLst>
                              <p:par>
                                <p:cTn id="233" presetID="11" presetClass="entr" presetSubtype="0" fill="hold" grpId="0" nodeType="afterEffect">
                                  <p:stCondLst>
                                    <p:cond delay="0"/>
                                  </p:stCondLst>
                                  <p:childTnLst>
                                    <p:set>
                                      <p:cBhvr>
                                        <p:cTn id="234" dur="1000">
                                          <p:stCondLst>
                                            <p:cond delay="0"/>
                                          </p:stCondLst>
                                        </p:cTn>
                                        <p:tgtEl>
                                          <p:spTgt spid="317"/>
                                        </p:tgtEl>
                                        <p:attrNameLst>
                                          <p:attrName>style.visibility</p:attrName>
                                        </p:attrNameLst>
                                      </p:cBhvr>
                                      <p:to>
                                        <p:strVal val="visible"/>
                                      </p:to>
                                    </p:set>
                                  </p:childTnLst>
                                </p:cTn>
                              </p:par>
                            </p:childTnLst>
                          </p:cTn>
                        </p:par>
                        <p:par>
                          <p:cTn id="235" fill="hold">
                            <p:stCondLst>
                              <p:cond delay="54500"/>
                            </p:stCondLst>
                            <p:childTnLst>
                              <p:par>
                                <p:cTn id="236" presetID="11" presetClass="entr" presetSubtype="0" fill="hold" grpId="0" nodeType="afterEffect">
                                  <p:stCondLst>
                                    <p:cond delay="0"/>
                                  </p:stCondLst>
                                  <p:childTnLst>
                                    <p:set>
                                      <p:cBhvr>
                                        <p:cTn id="237" dur="1000">
                                          <p:stCondLst>
                                            <p:cond delay="0"/>
                                          </p:stCondLst>
                                        </p:cTn>
                                        <p:tgtEl>
                                          <p:spTgt spid="318"/>
                                        </p:tgtEl>
                                        <p:attrNameLst>
                                          <p:attrName>style.visibility</p:attrName>
                                        </p:attrNameLst>
                                      </p:cBhvr>
                                      <p:to>
                                        <p:strVal val="visible"/>
                                      </p:to>
                                    </p:set>
                                  </p:childTnLst>
                                </p:cTn>
                              </p:par>
                            </p:childTnLst>
                          </p:cTn>
                        </p:par>
                        <p:par>
                          <p:cTn id="238" fill="hold">
                            <p:stCondLst>
                              <p:cond delay="55500"/>
                            </p:stCondLst>
                            <p:childTnLst>
                              <p:par>
                                <p:cTn id="239" presetID="11" presetClass="entr" presetSubtype="0" fill="hold" grpId="0" nodeType="afterEffect">
                                  <p:stCondLst>
                                    <p:cond delay="0"/>
                                  </p:stCondLst>
                                  <p:childTnLst>
                                    <p:set>
                                      <p:cBhvr>
                                        <p:cTn id="240" dur="1000">
                                          <p:stCondLst>
                                            <p:cond delay="0"/>
                                          </p:stCondLst>
                                        </p:cTn>
                                        <p:tgtEl>
                                          <p:spTgt spid="319"/>
                                        </p:tgtEl>
                                        <p:attrNameLst>
                                          <p:attrName>style.visibility</p:attrName>
                                        </p:attrNameLst>
                                      </p:cBhvr>
                                      <p:to>
                                        <p:strVal val="visible"/>
                                      </p:to>
                                    </p:set>
                                  </p:childTnLst>
                                </p:cTn>
                              </p:par>
                            </p:childTnLst>
                          </p:cTn>
                        </p:par>
                        <p:par>
                          <p:cTn id="241" fill="hold">
                            <p:stCondLst>
                              <p:cond delay="56500"/>
                            </p:stCondLst>
                            <p:childTnLst>
                              <p:par>
                                <p:cTn id="242" presetID="11" presetClass="entr" presetSubtype="0" fill="hold" grpId="0" nodeType="afterEffect">
                                  <p:stCondLst>
                                    <p:cond delay="0"/>
                                  </p:stCondLst>
                                  <p:childTnLst>
                                    <p:set>
                                      <p:cBhvr>
                                        <p:cTn id="243" dur="1000">
                                          <p:stCondLst>
                                            <p:cond delay="0"/>
                                          </p:stCondLst>
                                        </p:cTn>
                                        <p:tgtEl>
                                          <p:spTgt spid="320"/>
                                        </p:tgtEl>
                                        <p:attrNameLst>
                                          <p:attrName>style.visibility</p:attrName>
                                        </p:attrNameLst>
                                      </p:cBhvr>
                                      <p:to>
                                        <p:strVal val="visible"/>
                                      </p:to>
                                    </p:set>
                                  </p:childTnLst>
                                </p:cTn>
                              </p:par>
                            </p:childTnLst>
                          </p:cTn>
                        </p:par>
                        <p:par>
                          <p:cTn id="244" fill="hold">
                            <p:stCondLst>
                              <p:cond delay="57500"/>
                            </p:stCondLst>
                            <p:childTnLst>
                              <p:par>
                                <p:cTn id="245" presetID="11" presetClass="entr" presetSubtype="0" fill="hold" grpId="0" nodeType="afterEffect">
                                  <p:stCondLst>
                                    <p:cond delay="0"/>
                                  </p:stCondLst>
                                  <p:childTnLst>
                                    <p:set>
                                      <p:cBhvr>
                                        <p:cTn id="246" dur="1000">
                                          <p:stCondLst>
                                            <p:cond delay="0"/>
                                          </p:stCondLst>
                                        </p:cTn>
                                        <p:tgtEl>
                                          <p:spTgt spid="321"/>
                                        </p:tgtEl>
                                        <p:attrNameLst>
                                          <p:attrName>style.visibility</p:attrName>
                                        </p:attrNameLst>
                                      </p:cBhvr>
                                      <p:to>
                                        <p:strVal val="visible"/>
                                      </p:to>
                                    </p:set>
                                  </p:childTnLst>
                                </p:cTn>
                              </p:par>
                            </p:childTnLst>
                          </p:cTn>
                        </p:par>
                        <p:par>
                          <p:cTn id="247" fill="hold">
                            <p:stCondLst>
                              <p:cond delay="58500"/>
                            </p:stCondLst>
                            <p:childTnLst>
                              <p:par>
                                <p:cTn id="248" presetID="11" presetClass="entr" presetSubtype="0" fill="hold" grpId="0" nodeType="afterEffect">
                                  <p:stCondLst>
                                    <p:cond delay="0"/>
                                  </p:stCondLst>
                                  <p:childTnLst>
                                    <p:set>
                                      <p:cBhvr>
                                        <p:cTn id="249" dur="1000">
                                          <p:stCondLst>
                                            <p:cond delay="0"/>
                                          </p:stCondLst>
                                        </p:cTn>
                                        <p:tgtEl>
                                          <p:spTgt spid="322"/>
                                        </p:tgtEl>
                                        <p:attrNameLst>
                                          <p:attrName>style.visibility</p:attrName>
                                        </p:attrNameLst>
                                      </p:cBhvr>
                                      <p:to>
                                        <p:strVal val="visible"/>
                                      </p:to>
                                    </p:set>
                                  </p:childTnLst>
                                </p:cTn>
                              </p:par>
                            </p:childTnLst>
                          </p:cTn>
                        </p:par>
                        <p:par>
                          <p:cTn id="250" fill="hold">
                            <p:stCondLst>
                              <p:cond delay="59500"/>
                            </p:stCondLst>
                            <p:childTnLst>
                              <p:par>
                                <p:cTn id="251" presetID="11" presetClass="entr" presetSubtype="0" fill="hold" grpId="0" nodeType="afterEffect">
                                  <p:stCondLst>
                                    <p:cond delay="0"/>
                                  </p:stCondLst>
                                  <p:childTnLst>
                                    <p:set>
                                      <p:cBhvr>
                                        <p:cTn id="252" dur="1000">
                                          <p:stCondLst>
                                            <p:cond delay="0"/>
                                          </p:stCondLst>
                                        </p:cTn>
                                        <p:tgtEl>
                                          <p:spTgt spid="323"/>
                                        </p:tgtEl>
                                        <p:attrNameLst>
                                          <p:attrName>style.visibility</p:attrName>
                                        </p:attrNameLst>
                                      </p:cBhvr>
                                      <p:to>
                                        <p:strVal val="visible"/>
                                      </p:to>
                                    </p:set>
                                  </p:childTnLst>
                                </p:cTn>
                              </p:par>
                            </p:childTnLst>
                          </p:cTn>
                        </p:par>
                        <p:par>
                          <p:cTn id="253" fill="hold">
                            <p:stCondLst>
                              <p:cond delay="60500"/>
                            </p:stCondLst>
                            <p:childTnLst>
                              <p:par>
                                <p:cTn id="254" presetID="11" presetClass="entr" presetSubtype="0" fill="hold" grpId="0" nodeType="afterEffect">
                                  <p:stCondLst>
                                    <p:cond delay="0"/>
                                  </p:stCondLst>
                                  <p:childTnLst>
                                    <p:set>
                                      <p:cBhvr>
                                        <p:cTn id="255" dur="1000">
                                          <p:stCondLst>
                                            <p:cond delay="0"/>
                                          </p:stCondLst>
                                        </p:cTn>
                                        <p:tgtEl>
                                          <p:spTgt spid="324"/>
                                        </p:tgtEl>
                                        <p:attrNameLst>
                                          <p:attrName>style.visibility</p:attrName>
                                        </p:attrNameLst>
                                      </p:cBhvr>
                                      <p:to>
                                        <p:strVal val="visible"/>
                                      </p:to>
                                    </p:set>
                                  </p:childTnLst>
                                </p:cTn>
                              </p:par>
                            </p:childTnLst>
                          </p:cTn>
                        </p:par>
                        <p:par>
                          <p:cTn id="256" fill="hold">
                            <p:stCondLst>
                              <p:cond delay="61500"/>
                            </p:stCondLst>
                            <p:childTnLst>
                              <p:par>
                                <p:cTn id="257" presetID="11" presetClass="entr" presetSubtype="0" fill="hold" grpId="0" nodeType="afterEffect">
                                  <p:stCondLst>
                                    <p:cond delay="0"/>
                                  </p:stCondLst>
                                  <p:childTnLst>
                                    <p:set>
                                      <p:cBhvr>
                                        <p:cTn id="258" dur="1000">
                                          <p:stCondLst>
                                            <p:cond delay="0"/>
                                          </p:stCondLst>
                                        </p:cTn>
                                        <p:tgtEl>
                                          <p:spTgt spid="325"/>
                                        </p:tgtEl>
                                        <p:attrNameLst>
                                          <p:attrName>style.visibility</p:attrName>
                                        </p:attrNameLst>
                                      </p:cBhvr>
                                      <p:to>
                                        <p:strVal val="visible"/>
                                      </p:to>
                                    </p:set>
                                  </p:childTnLst>
                                </p:cTn>
                              </p:par>
                            </p:childTnLst>
                          </p:cTn>
                        </p:par>
                        <p:par>
                          <p:cTn id="259" fill="hold">
                            <p:stCondLst>
                              <p:cond delay="62500"/>
                            </p:stCondLst>
                            <p:childTnLst>
                              <p:par>
                                <p:cTn id="260" presetID="11" presetClass="entr" presetSubtype="0" fill="hold" grpId="0" nodeType="afterEffect">
                                  <p:stCondLst>
                                    <p:cond delay="0"/>
                                  </p:stCondLst>
                                  <p:childTnLst>
                                    <p:set>
                                      <p:cBhvr>
                                        <p:cTn id="261" dur="1000">
                                          <p:stCondLst>
                                            <p:cond delay="0"/>
                                          </p:stCondLst>
                                        </p:cTn>
                                        <p:tgtEl>
                                          <p:spTgt spid="326"/>
                                        </p:tgtEl>
                                        <p:attrNameLst>
                                          <p:attrName>style.visibility</p:attrName>
                                        </p:attrNameLst>
                                      </p:cBhvr>
                                      <p:to>
                                        <p:strVal val="visible"/>
                                      </p:to>
                                    </p:set>
                                  </p:childTnLst>
                                </p:cTn>
                              </p:par>
                            </p:childTnLst>
                          </p:cTn>
                        </p:par>
                        <p:par>
                          <p:cTn id="262" fill="hold">
                            <p:stCondLst>
                              <p:cond delay="63500"/>
                            </p:stCondLst>
                            <p:childTnLst>
                              <p:par>
                                <p:cTn id="263" presetID="11" presetClass="entr" presetSubtype="0" fill="hold" grpId="0" nodeType="afterEffect">
                                  <p:stCondLst>
                                    <p:cond delay="0"/>
                                  </p:stCondLst>
                                  <p:childTnLst>
                                    <p:set>
                                      <p:cBhvr>
                                        <p:cTn id="264" dur="1000">
                                          <p:stCondLst>
                                            <p:cond delay="0"/>
                                          </p:stCondLst>
                                        </p:cTn>
                                        <p:tgtEl>
                                          <p:spTgt spid="327"/>
                                        </p:tgtEl>
                                        <p:attrNameLst>
                                          <p:attrName>style.visibility</p:attrName>
                                        </p:attrNameLst>
                                      </p:cBhvr>
                                      <p:to>
                                        <p:strVal val="visible"/>
                                      </p:to>
                                    </p:set>
                                  </p:childTnLst>
                                </p:cTn>
                              </p:par>
                            </p:childTnLst>
                          </p:cTn>
                        </p:par>
                        <p:par>
                          <p:cTn id="265" fill="hold">
                            <p:stCondLst>
                              <p:cond delay="64500"/>
                            </p:stCondLst>
                            <p:childTnLst>
                              <p:par>
                                <p:cTn id="266" presetID="11" presetClass="entr" presetSubtype="0" fill="hold" grpId="0" nodeType="afterEffect">
                                  <p:stCondLst>
                                    <p:cond delay="0"/>
                                  </p:stCondLst>
                                  <p:childTnLst>
                                    <p:set>
                                      <p:cBhvr>
                                        <p:cTn id="267" dur="1000">
                                          <p:stCondLst>
                                            <p:cond delay="0"/>
                                          </p:stCondLst>
                                        </p:cTn>
                                        <p:tgtEl>
                                          <p:spTgt spid="328"/>
                                        </p:tgtEl>
                                        <p:attrNameLst>
                                          <p:attrName>style.visibility</p:attrName>
                                        </p:attrNameLst>
                                      </p:cBhvr>
                                      <p:to>
                                        <p:strVal val="visible"/>
                                      </p:to>
                                    </p:set>
                                  </p:childTnLst>
                                </p:cTn>
                              </p:par>
                            </p:childTnLst>
                          </p:cTn>
                        </p:par>
                        <p:par>
                          <p:cTn id="268" fill="hold">
                            <p:stCondLst>
                              <p:cond delay="65500"/>
                            </p:stCondLst>
                            <p:childTnLst>
                              <p:par>
                                <p:cTn id="269" presetID="11" presetClass="entr" presetSubtype="0" fill="hold" grpId="0" nodeType="afterEffect">
                                  <p:stCondLst>
                                    <p:cond delay="0"/>
                                  </p:stCondLst>
                                  <p:childTnLst>
                                    <p:set>
                                      <p:cBhvr>
                                        <p:cTn id="270" dur="1000">
                                          <p:stCondLst>
                                            <p:cond delay="0"/>
                                          </p:stCondLst>
                                        </p:cTn>
                                        <p:tgtEl>
                                          <p:spTgt spid="329"/>
                                        </p:tgtEl>
                                        <p:attrNameLst>
                                          <p:attrName>style.visibility</p:attrName>
                                        </p:attrNameLst>
                                      </p:cBhvr>
                                      <p:to>
                                        <p:strVal val="visible"/>
                                      </p:to>
                                    </p:set>
                                  </p:childTnLst>
                                </p:cTn>
                              </p:par>
                            </p:childTnLst>
                          </p:cTn>
                        </p:par>
                        <p:par>
                          <p:cTn id="271" fill="hold">
                            <p:stCondLst>
                              <p:cond delay="66500"/>
                            </p:stCondLst>
                            <p:childTnLst>
                              <p:par>
                                <p:cTn id="272" presetID="11" presetClass="entr" presetSubtype="0" fill="hold" grpId="0" nodeType="afterEffect">
                                  <p:stCondLst>
                                    <p:cond delay="0"/>
                                  </p:stCondLst>
                                  <p:childTnLst>
                                    <p:set>
                                      <p:cBhvr>
                                        <p:cTn id="273" dur="1000">
                                          <p:stCondLst>
                                            <p:cond delay="0"/>
                                          </p:stCondLst>
                                        </p:cTn>
                                        <p:tgtEl>
                                          <p:spTgt spid="330"/>
                                        </p:tgtEl>
                                        <p:attrNameLst>
                                          <p:attrName>style.visibility</p:attrName>
                                        </p:attrNameLst>
                                      </p:cBhvr>
                                      <p:to>
                                        <p:strVal val="visible"/>
                                      </p:to>
                                    </p:set>
                                  </p:childTnLst>
                                </p:cTn>
                              </p:par>
                            </p:childTnLst>
                          </p:cTn>
                        </p:par>
                        <p:par>
                          <p:cTn id="274" fill="hold">
                            <p:stCondLst>
                              <p:cond delay="67500"/>
                            </p:stCondLst>
                            <p:childTnLst>
                              <p:par>
                                <p:cTn id="275" presetID="11" presetClass="entr" presetSubtype="0" fill="hold" grpId="0" nodeType="afterEffect">
                                  <p:stCondLst>
                                    <p:cond delay="0"/>
                                  </p:stCondLst>
                                  <p:childTnLst>
                                    <p:set>
                                      <p:cBhvr>
                                        <p:cTn id="276" dur="1000">
                                          <p:stCondLst>
                                            <p:cond delay="0"/>
                                          </p:stCondLst>
                                        </p:cTn>
                                        <p:tgtEl>
                                          <p:spTgt spid="331"/>
                                        </p:tgtEl>
                                        <p:attrNameLst>
                                          <p:attrName>style.visibility</p:attrName>
                                        </p:attrNameLst>
                                      </p:cBhvr>
                                      <p:to>
                                        <p:strVal val="visible"/>
                                      </p:to>
                                    </p:set>
                                  </p:childTnLst>
                                </p:cTn>
                              </p:par>
                            </p:childTnLst>
                          </p:cTn>
                        </p:par>
                        <p:par>
                          <p:cTn id="277" fill="hold">
                            <p:stCondLst>
                              <p:cond delay="68500"/>
                            </p:stCondLst>
                            <p:childTnLst>
                              <p:par>
                                <p:cTn id="278" presetID="11" presetClass="entr" presetSubtype="0" fill="hold" grpId="0" nodeType="afterEffect">
                                  <p:stCondLst>
                                    <p:cond delay="0"/>
                                  </p:stCondLst>
                                  <p:childTnLst>
                                    <p:set>
                                      <p:cBhvr>
                                        <p:cTn id="279" dur="1000">
                                          <p:stCondLst>
                                            <p:cond delay="0"/>
                                          </p:stCondLst>
                                        </p:cTn>
                                        <p:tgtEl>
                                          <p:spTgt spid="332"/>
                                        </p:tgtEl>
                                        <p:attrNameLst>
                                          <p:attrName>style.visibility</p:attrName>
                                        </p:attrNameLst>
                                      </p:cBhvr>
                                      <p:to>
                                        <p:strVal val="visible"/>
                                      </p:to>
                                    </p:set>
                                  </p:childTnLst>
                                </p:cTn>
                              </p:par>
                            </p:childTnLst>
                          </p:cTn>
                        </p:par>
                        <p:par>
                          <p:cTn id="280" fill="hold">
                            <p:stCondLst>
                              <p:cond delay="69500"/>
                            </p:stCondLst>
                            <p:childTnLst>
                              <p:par>
                                <p:cTn id="281" presetID="11" presetClass="entr" presetSubtype="0" fill="hold" grpId="0" nodeType="afterEffect">
                                  <p:stCondLst>
                                    <p:cond delay="0"/>
                                  </p:stCondLst>
                                  <p:childTnLst>
                                    <p:set>
                                      <p:cBhvr>
                                        <p:cTn id="282" dur="1000">
                                          <p:stCondLst>
                                            <p:cond delay="0"/>
                                          </p:stCondLst>
                                        </p:cTn>
                                        <p:tgtEl>
                                          <p:spTgt spid="333"/>
                                        </p:tgtEl>
                                        <p:attrNameLst>
                                          <p:attrName>style.visibility</p:attrName>
                                        </p:attrNameLst>
                                      </p:cBhvr>
                                      <p:to>
                                        <p:strVal val="visible"/>
                                      </p:to>
                                    </p:set>
                                  </p:childTnLst>
                                </p:cTn>
                              </p:par>
                            </p:childTnLst>
                          </p:cTn>
                        </p:par>
                        <p:par>
                          <p:cTn id="283" fill="hold">
                            <p:stCondLst>
                              <p:cond delay="70500"/>
                            </p:stCondLst>
                            <p:childTnLst>
                              <p:par>
                                <p:cTn id="284" presetID="11" presetClass="entr" presetSubtype="0" fill="hold" grpId="0" nodeType="afterEffect">
                                  <p:stCondLst>
                                    <p:cond delay="0"/>
                                  </p:stCondLst>
                                  <p:childTnLst>
                                    <p:set>
                                      <p:cBhvr>
                                        <p:cTn id="285" dur="1000">
                                          <p:stCondLst>
                                            <p:cond delay="0"/>
                                          </p:stCondLst>
                                        </p:cTn>
                                        <p:tgtEl>
                                          <p:spTgt spid="334"/>
                                        </p:tgtEl>
                                        <p:attrNameLst>
                                          <p:attrName>style.visibility</p:attrName>
                                        </p:attrNameLst>
                                      </p:cBhvr>
                                      <p:to>
                                        <p:strVal val="visible"/>
                                      </p:to>
                                    </p:set>
                                  </p:childTnLst>
                                </p:cTn>
                              </p:par>
                            </p:childTnLst>
                          </p:cTn>
                        </p:par>
                        <p:par>
                          <p:cTn id="286" fill="hold">
                            <p:stCondLst>
                              <p:cond delay="71500"/>
                            </p:stCondLst>
                            <p:childTnLst>
                              <p:par>
                                <p:cTn id="287" presetID="11" presetClass="entr" presetSubtype="0" fill="hold" grpId="0" nodeType="afterEffect">
                                  <p:stCondLst>
                                    <p:cond delay="0"/>
                                  </p:stCondLst>
                                  <p:childTnLst>
                                    <p:set>
                                      <p:cBhvr>
                                        <p:cTn id="288" dur="1000">
                                          <p:stCondLst>
                                            <p:cond delay="0"/>
                                          </p:stCondLst>
                                        </p:cTn>
                                        <p:tgtEl>
                                          <p:spTgt spid="335"/>
                                        </p:tgtEl>
                                        <p:attrNameLst>
                                          <p:attrName>style.visibility</p:attrName>
                                        </p:attrNameLst>
                                      </p:cBhvr>
                                      <p:to>
                                        <p:strVal val="visible"/>
                                      </p:to>
                                    </p:set>
                                  </p:childTnLst>
                                </p:cTn>
                              </p:par>
                            </p:childTnLst>
                          </p:cTn>
                        </p:par>
                        <p:par>
                          <p:cTn id="289" fill="hold">
                            <p:stCondLst>
                              <p:cond delay="72500"/>
                            </p:stCondLst>
                            <p:childTnLst>
                              <p:par>
                                <p:cTn id="290" presetID="11" presetClass="entr" presetSubtype="0" fill="hold" grpId="0" nodeType="afterEffect">
                                  <p:stCondLst>
                                    <p:cond delay="0"/>
                                  </p:stCondLst>
                                  <p:childTnLst>
                                    <p:set>
                                      <p:cBhvr>
                                        <p:cTn id="291" dur="1000">
                                          <p:stCondLst>
                                            <p:cond delay="0"/>
                                          </p:stCondLst>
                                        </p:cTn>
                                        <p:tgtEl>
                                          <p:spTgt spid="336"/>
                                        </p:tgtEl>
                                        <p:attrNameLst>
                                          <p:attrName>style.visibility</p:attrName>
                                        </p:attrNameLst>
                                      </p:cBhvr>
                                      <p:to>
                                        <p:strVal val="visible"/>
                                      </p:to>
                                    </p:set>
                                  </p:childTnLst>
                                </p:cTn>
                              </p:par>
                            </p:childTnLst>
                          </p:cTn>
                        </p:par>
                        <p:par>
                          <p:cTn id="292" fill="hold">
                            <p:stCondLst>
                              <p:cond delay="73500"/>
                            </p:stCondLst>
                            <p:childTnLst>
                              <p:par>
                                <p:cTn id="293" presetID="11" presetClass="entr" presetSubtype="0" fill="hold" grpId="0" nodeType="afterEffect">
                                  <p:stCondLst>
                                    <p:cond delay="0"/>
                                  </p:stCondLst>
                                  <p:childTnLst>
                                    <p:set>
                                      <p:cBhvr>
                                        <p:cTn id="294" dur="1000">
                                          <p:stCondLst>
                                            <p:cond delay="0"/>
                                          </p:stCondLst>
                                        </p:cTn>
                                        <p:tgtEl>
                                          <p:spTgt spid="337"/>
                                        </p:tgtEl>
                                        <p:attrNameLst>
                                          <p:attrName>style.visibility</p:attrName>
                                        </p:attrNameLst>
                                      </p:cBhvr>
                                      <p:to>
                                        <p:strVal val="visible"/>
                                      </p:to>
                                    </p:set>
                                  </p:childTnLst>
                                </p:cTn>
                              </p:par>
                            </p:childTnLst>
                          </p:cTn>
                        </p:par>
                        <p:par>
                          <p:cTn id="295" fill="hold">
                            <p:stCondLst>
                              <p:cond delay="74500"/>
                            </p:stCondLst>
                            <p:childTnLst>
                              <p:par>
                                <p:cTn id="296" presetID="11" presetClass="entr" presetSubtype="0" fill="hold" grpId="0" nodeType="afterEffect">
                                  <p:stCondLst>
                                    <p:cond delay="0"/>
                                  </p:stCondLst>
                                  <p:childTnLst>
                                    <p:set>
                                      <p:cBhvr>
                                        <p:cTn id="297" dur="1000">
                                          <p:stCondLst>
                                            <p:cond delay="0"/>
                                          </p:stCondLst>
                                        </p:cTn>
                                        <p:tgtEl>
                                          <p:spTgt spid="338"/>
                                        </p:tgtEl>
                                        <p:attrNameLst>
                                          <p:attrName>style.visibility</p:attrName>
                                        </p:attrNameLst>
                                      </p:cBhvr>
                                      <p:to>
                                        <p:strVal val="visible"/>
                                      </p:to>
                                    </p:set>
                                  </p:childTnLst>
                                </p:cTn>
                              </p:par>
                            </p:childTnLst>
                          </p:cTn>
                        </p:par>
                        <p:par>
                          <p:cTn id="298" fill="hold">
                            <p:stCondLst>
                              <p:cond delay="75500"/>
                            </p:stCondLst>
                            <p:childTnLst>
                              <p:par>
                                <p:cTn id="299" presetID="11" presetClass="entr" presetSubtype="0" fill="hold" grpId="0" nodeType="afterEffect">
                                  <p:stCondLst>
                                    <p:cond delay="0"/>
                                  </p:stCondLst>
                                  <p:childTnLst>
                                    <p:set>
                                      <p:cBhvr>
                                        <p:cTn id="300" dur="1000">
                                          <p:stCondLst>
                                            <p:cond delay="0"/>
                                          </p:stCondLst>
                                        </p:cTn>
                                        <p:tgtEl>
                                          <p:spTgt spid="339"/>
                                        </p:tgtEl>
                                        <p:attrNameLst>
                                          <p:attrName>style.visibility</p:attrName>
                                        </p:attrNameLst>
                                      </p:cBhvr>
                                      <p:to>
                                        <p:strVal val="visible"/>
                                      </p:to>
                                    </p:set>
                                  </p:childTnLst>
                                </p:cTn>
                              </p:par>
                            </p:childTnLst>
                          </p:cTn>
                        </p:par>
                        <p:par>
                          <p:cTn id="301" fill="hold">
                            <p:stCondLst>
                              <p:cond delay="76500"/>
                            </p:stCondLst>
                            <p:childTnLst>
                              <p:par>
                                <p:cTn id="302" presetID="11" presetClass="entr" presetSubtype="0" fill="hold" grpId="0" nodeType="afterEffect">
                                  <p:stCondLst>
                                    <p:cond delay="0"/>
                                  </p:stCondLst>
                                  <p:childTnLst>
                                    <p:set>
                                      <p:cBhvr>
                                        <p:cTn id="303" dur="1000">
                                          <p:stCondLst>
                                            <p:cond delay="0"/>
                                          </p:stCondLst>
                                        </p:cTn>
                                        <p:tgtEl>
                                          <p:spTgt spid="340"/>
                                        </p:tgtEl>
                                        <p:attrNameLst>
                                          <p:attrName>style.visibility</p:attrName>
                                        </p:attrNameLst>
                                      </p:cBhvr>
                                      <p:to>
                                        <p:strVal val="visible"/>
                                      </p:to>
                                    </p:set>
                                  </p:childTnLst>
                                </p:cTn>
                              </p:par>
                            </p:childTnLst>
                          </p:cTn>
                        </p:par>
                        <p:par>
                          <p:cTn id="304" fill="hold">
                            <p:stCondLst>
                              <p:cond delay="77500"/>
                            </p:stCondLst>
                            <p:childTnLst>
                              <p:par>
                                <p:cTn id="305" presetID="11" presetClass="entr" presetSubtype="0" fill="hold" grpId="0" nodeType="afterEffect">
                                  <p:stCondLst>
                                    <p:cond delay="0"/>
                                  </p:stCondLst>
                                  <p:childTnLst>
                                    <p:set>
                                      <p:cBhvr>
                                        <p:cTn id="306" dur="1000">
                                          <p:stCondLst>
                                            <p:cond delay="0"/>
                                          </p:stCondLst>
                                        </p:cTn>
                                        <p:tgtEl>
                                          <p:spTgt spid="341"/>
                                        </p:tgtEl>
                                        <p:attrNameLst>
                                          <p:attrName>style.visibility</p:attrName>
                                        </p:attrNameLst>
                                      </p:cBhvr>
                                      <p:to>
                                        <p:strVal val="visible"/>
                                      </p:to>
                                    </p:set>
                                  </p:childTnLst>
                                </p:cTn>
                              </p:par>
                            </p:childTnLst>
                          </p:cTn>
                        </p:par>
                        <p:par>
                          <p:cTn id="307" fill="hold">
                            <p:stCondLst>
                              <p:cond delay="78500"/>
                            </p:stCondLst>
                            <p:childTnLst>
                              <p:par>
                                <p:cTn id="308" presetID="11" presetClass="entr" presetSubtype="0" fill="hold" grpId="0" nodeType="afterEffect">
                                  <p:stCondLst>
                                    <p:cond delay="0"/>
                                  </p:stCondLst>
                                  <p:childTnLst>
                                    <p:set>
                                      <p:cBhvr>
                                        <p:cTn id="309" dur="1000">
                                          <p:stCondLst>
                                            <p:cond delay="0"/>
                                          </p:stCondLst>
                                        </p:cTn>
                                        <p:tgtEl>
                                          <p:spTgt spid="342"/>
                                        </p:tgtEl>
                                        <p:attrNameLst>
                                          <p:attrName>style.visibility</p:attrName>
                                        </p:attrNameLst>
                                      </p:cBhvr>
                                      <p:to>
                                        <p:strVal val="visible"/>
                                      </p:to>
                                    </p:set>
                                  </p:childTnLst>
                                </p:cTn>
                              </p:par>
                            </p:childTnLst>
                          </p:cTn>
                        </p:par>
                        <p:par>
                          <p:cTn id="310" fill="hold">
                            <p:stCondLst>
                              <p:cond delay="79500"/>
                            </p:stCondLst>
                            <p:childTnLst>
                              <p:par>
                                <p:cTn id="311" presetID="11" presetClass="entr" presetSubtype="0" fill="hold" grpId="0" nodeType="afterEffect">
                                  <p:stCondLst>
                                    <p:cond delay="0"/>
                                  </p:stCondLst>
                                  <p:childTnLst>
                                    <p:set>
                                      <p:cBhvr>
                                        <p:cTn id="312" dur="1000">
                                          <p:stCondLst>
                                            <p:cond delay="0"/>
                                          </p:stCondLst>
                                        </p:cTn>
                                        <p:tgtEl>
                                          <p:spTgt spid="343"/>
                                        </p:tgtEl>
                                        <p:attrNameLst>
                                          <p:attrName>style.visibility</p:attrName>
                                        </p:attrNameLst>
                                      </p:cBhvr>
                                      <p:to>
                                        <p:strVal val="visible"/>
                                      </p:to>
                                    </p:set>
                                  </p:childTnLst>
                                </p:cTn>
                              </p:par>
                            </p:childTnLst>
                          </p:cTn>
                        </p:par>
                        <p:par>
                          <p:cTn id="313" fill="hold">
                            <p:stCondLst>
                              <p:cond delay="80500"/>
                            </p:stCondLst>
                            <p:childTnLst>
                              <p:par>
                                <p:cTn id="314" presetID="11" presetClass="entr" presetSubtype="0" fill="hold" grpId="0" nodeType="afterEffect">
                                  <p:stCondLst>
                                    <p:cond delay="0"/>
                                  </p:stCondLst>
                                  <p:childTnLst>
                                    <p:set>
                                      <p:cBhvr>
                                        <p:cTn id="315" dur="1000">
                                          <p:stCondLst>
                                            <p:cond delay="0"/>
                                          </p:stCondLst>
                                        </p:cTn>
                                        <p:tgtEl>
                                          <p:spTgt spid="344"/>
                                        </p:tgtEl>
                                        <p:attrNameLst>
                                          <p:attrName>style.visibility</p:attrName>
                                        </p:attrNameLst>
                                      </p:cBhvr>
                                      <p:to>
                                        <p:strVal val="visible"/>
                                      </p:to>
                                    </p:set>
                                  </p:childTnLst>
                                </p:cTn>
                              </p:par>
                            </p:childTnLst>
                          </p:cTn>
                        </p:par>
                        <p:par>
                          <p:cTn id="316" fill="hold">
                            <p:stCondLst>
                              <p:cond delay="81500"/>
                            </p:stCondLst>
                            <p:childTnLst>
                              <p:par>
                                <p:cTn id="317" presetID="11" presetClass="entr" presetSubtype="0" fill="hold" grpId="0" nodeType="afterEffect">
                                  <p:stCondLst>
                                    <p:cond delay="0"/>
                                  </p:stCondLst>
                                  <p:childTnLst>
                                    <p:set>
                                      <p:cBhvr>
                                        <p:cTn id="318" dur="1000">
                                          <p:stCondLst>
                                            <p:cond delay="0"/>
                                          </p:stCondLst>
                                        </p:cTn>
                                        <p:tgtEl>
                                          <p:spTgt spid="345"/>
                                        </p:tgtEl>
                                        <p:attrNameLst>
                                          <p:attrName>style.visibility</p:attrName>
                                        </p:attrNameLst>
                                      </p:cBhvr>
                                      <p:to>
                                        <p:strVal val="visible"/>
                                      </p:to>
                                    </p:set>
                                  </p:childTnLst>
                                </p:cTn>
                              </p:par>
                            </p:childTnLst>
                          </p:cTn>
                        </p:par>
                        <p:par>
                          <p:cTn id="319" fill="hold">
                            <p:stCondLst>
                              <p:cond delay="82500"/>
                            </p:stCondLst>
                            <p:childTnLst>
                              <p:par>
                                <p:cTn id="320" presetID="11" presetClass="entr" presetSubtype="0" fill="hold" grpId="0" nodeType="afterEffect">
                                  <p:stCondLst>
                                    <p:cond delay="0"/>
                                  </p:stCondLst>
                                  <p:childTnLst>
                                    <p:set>
                                      <p:cBhvr>
                                        <p:cTn id="321" dur="1000">
                                          <p:stCondLst>
                                            <p:cond delay="0"/>
                                          </p:stCondLst>
                                        </p:cTn>
                                        <p:tgtEl>
                                          <p:spTgt spid="346"/>
                                        </p:tgtEl>
                                        <p:attrNameLst>
                                          <p:attrName>style.visibility</p:attrName>
                                        </p:attrNameLst>
                                      </p:cBhvr>
                                      <p:to>
                                        <p:strVal val="visible"/>
                                      </p:to>
                                    </p:set>
                                  </p:childTnLst>
                                </p:cTn>
                              </p:par>
                            </p:childTnLst>
                          </p:cTn>
                        </p:par>
                        <p:par>
                          <p:cTn id="322" fill="hold">
                            <p:stCondLst>
                              <p:cond delay="83500"/>
                            </p:stCondLst>
                            <p:childTnLst>
                              <p:par>
                                <p:cTn id="323" presetID="11" presetClass="entr" presetSubtype="0" fill="hold" grpId="0" nodeType="afterEffect">
                                  <p:stCondLst>
                                    <p:cond delay="0"/>
                                  </p:stCondLst>
                                  <p:childTnLst>
                                    <p:set>
                                      <p:cBhvr>
                                        <p:cTn id="324" dur="1000">
                                          <p:stCondLst>
                                            <p:cond delay="0"/>
                                          </p:stCondLst>
                                        </p:cTn>
                                        <p:tgtEl>
                                          <p:spTgt spid="347"/>
                                        </p:tgtEl>
                                        <p:attrNameLst>
                                          <p:attrName>style.visibility</p:attrName>
                                        </p:attrNameLst>
                                      </p:cBhvr>
                                      <p:to>
                                        <p:strVal val="visible"/>
                                      </p:to>
                                    </p:set>
                                  </p:childTnLst>
                                </p:cTn>
                              </p:par>
                            </p:childTnLst>
                          </p:cTn>
                        </p:par>
                        <p:par>
                          <p:cTn id="325" fill="hold">
                            <p:stCondLst>
                              <p:cond delay="84500"/>
                            </p:stCondLst>
                            <p:childTnLst>
                              <p:par>
                                <p:cTn id="326" presetID="11" presetClass="entr" presetSubtype="0" fill="hold" grpId="0" nodeType="afterEffect">
                                  <p:stCondLst>
                                    <p:cond delay="0"/>
                                  </p:stCondLst>
                                  <p:childTnLst>
                                    <p:set>
                                      <p:cBhvr>
                                        <p:cTn id="327" dur="1000">
                                          <p:stCondLst>
                                            <p:cond delay="0"/>
                                          </p:stCondLst>
                                        </p:cTn>
                                        <p:tgtEl>
                                          <p:spTgt spid="348"/>
                                        </p:tgtEl>
                                        <p:attrNameLst>
                                          <p:attrName>style.visibility</p:attrName>
                                        </p:attrNameLst>
                                      </p:cBhvr>
                                      <p:to>
                                        <p:strVal val="visible"/>
                                      </p:to>
                                    </p:set>
                                  </p:childTnLst>
                                </p:cTn>
                              </p:par>
                            </p:childTnLst>
                          </p:cTn>
                        </p:par>
                        <p:par>
                          <p:cTn id="328" fill="hold">
                            <p:stCondLst>
                              <p:cond delay="85500"/>
                            </p:stCondLst>
                            <p:childTnLst>
                              <p:par>
                                <p:cTn id="329" presetID="11" presetClass="entr" presetSubtype="0" fill="hold" grpId="0" nodeType="afterEffect">
                                  <p:stCondLst>
                                    <p:cond delay="0"/>
                                  </p:stCondLst>
                                  <p:childTnLst>
                                    <p:set>
                                      <p:cBhvr>
                                        <p:cTn id="330" dur="1000">
                                          <p:stCondLst>
                                            <p:cond delay="0"/>
                                          </p:stCondLst>
                                        </p:cTn>
                                        <p:tgtEl>
                                          <p:spTgt spid="349"/>
                                        </p:tgtEl>
                                        <p:attrNameLst>
                                          <p:attrName>style.visibility</p:attrName>
                                        </p:attrNameLst>
                                      </p:cBhvr>
                                      <p:to>
                                        <p:strVal val="visible"/>
                                      </p:to>
                                    </p:set>
                                  </p:childTnLst>
                                </p:cTn>
                              </p:par>
                            </p:childTnLst>
                          </p:cTn>
                        </p:par>
                        <p:par>
                          <p:cTn id="331" fill="hold">
                            <p:stCondLst>
                              <p:cond delay="86500"/>
                            </p:stCondLst>
                            <p:childTnLst>
                              <p:par>
                                <p:cTn id="332" presetID="11" presetClass="entr" presetSubtype="0" fill="hold" grpId="0" nodeType="afterEffect">
                                  <p:stCondLst>
                                    <p:cond delay="0"/>
                                  </p:stCondLst>
                                  <p:childTnLst>
                                    <p:set>
                                      <p:cBhvr>
                                        <p:cTn id="333" dur="1000">
                                          <p:stCondLst>
                                            <p:cond delay="0"/>
                                          </p:stCondLst>
                                        </p:cTn>
                                        <p:tgtEl>
                                          <p:spTgt spid="350"/>
                                        </p:tgtEl>
                                        <p:attrNameLst>
                                          <p:attrName>style.visibility</p:attrName>
                                        </p:attrNameLst>
                                      </p:cBhvr>
                                      <p:to>
                                        <p:strVal val="visible"/>
                                      </p:to>
                                    </p:set>
                                  </p:childTnLst>
                                </p:cTn>
                              </p:par>
                            </p:childTnLst>
                          </p:cTn>
                        </p:par>
                        <p:par>
                          <p:cTn id="334" fill="hold">
                            <p:stCondLst>
                              <p:cond delay="87500"/>
                            </p:stCondLst>
                            <p:childTnLst>
                              <p:par>
                                <p:cTn id="335" presetID="11" presetClass="entr" presetSubtype="0" fill="hold" grpId="0" nodeType="afterEffect">
                                  <p:stCondLst>
                                    <p:cond delay="0"/>
                                  </p:stCondLst>
                                  <p:childTnLst>
                                    <p:set>
                                      <p:cBhvr>
                                        <p:cTn id="336" dur="1000">
                                          <p:stCondLst>
                                            <p:cond delay="0"/>
                                          </p:stCondLst>
                                        </p:cTn>
                                        <p:tgtEl>
                                          <p:spTgt spid="351"/>
                                        </p:tgtEl>
                                        <p:attrNameLst>
                                          <p:attrName>style.visibility</p:attrName>
                                        </p:attrNameLst>
                                      </p:cBhvr>
                                      <p:to>
                                        <p:strVal val="visible"/>
                                      </p:to>
                                    </p:set>
                                  </p:childTnLst>
                                </p:cTn>
                              </p:par>
                            </p:childTnLst>
                          </p:cTn>
                        </p:par>
                        <p:par>
                          <p:cTn id="337" fill="hold">
                            <p:stCondLst>
                              <p:cond delay="88500"/>
                            </p:stCondLst>
                            <p:childTnLst>
                              <p:par>
                                <p:cTn id="338" presetID="11" presetClass="entr" presetSubtype="0" fill="hold" grpId="0" nodeType="afterEffect">
                                  <p:stCondLst>
                                    <p:cond delay="0"/>
                                  </p:stCondLst>
                                  <p:childTnLst>
                                    <p:set>
                                      <p:cBhvr>
                                        <p:cTn id="339" dur="1000">
                                          <p:stCondLst>
                                            <p:cond delay="0"/>
                                          </p:stCondLst>
                                        </p:cTn>
                                        <p:tgtEl>
                                          <p:spTgt spid="352"/>
                                        </p:tgtEl>
                                        <p:attrNameLst>
                                          <p:attrName>style.visibility</p:attrName>
                                        </p:attrNameLst>
                                      </p:cBhvr>
                                      <p:to>
                                        <p:strVal val="visible"/>
                                      </p:to>
                                    </p:set>
                                  </p:childTnLst>
                                </p:cTn>
                              </p:par>
                            </p:childTnLst>
                          </p:cTn>
                        </p:par>
                        <p:par>
                          <p:cTn id="340" fill="hold">
                            <p:stCondLst>
                              <p:cond delay="89500"/>
                            </p:stCondLst>
                            <p:childTnLst>
                              <p:par>
                                <p:cTn id="341" presetID="11" presetClass="entr" presetSubtype="0" fill="hold" grpId="0" nodeType="afterEffect">
                                  <p:stCondLst>
                                    <p:cond delay="0"/>
                                  </p:stCondLst>
                                  <p:childTnLst>
                                    <p:set>
                                      <p:cBhvr>
                                        <p:cTn id="342" dur="1000">
                                          <p:stCondLst>
                                            <p:cond delay="0"/>
                                          </p:stCondLst>
                                        </p:cTn>
                                        <p:tgtEl>
                                          <p:spTgt spid="353"/>
                                        </p:tgtEl>
                                        <p:attrNameLst>
                                          <p:attrName>style.visibility</p:attrName>
                                        </p:attrNameLst>
                                      </p:cBhvr>
                                      <p:to>
                                        <p:strVal val="visible"/>
                                      </p:to>
                                    </p:set>
                                  </p:childTnLst>
                                </p:cTn>
                              </p:par>
                            </p:childTnLst>
                          </p:cTn>
                        </p:par>
                        <p:par>
                          <p:cTn id="343" fill="hold">
                            <p:stCondLst>
                              <p:cond delay="90500"/>
                            </p:stCondLst>
                            <p:childTnLst>
                              <p:par>
                                <p:cTn id="344" presetID="11" presetClass="entr" presetSubtype="0" fill="hold" grpId="0" nodeType="afterEffect">
                                  <p:stCondLst>
                                    <p:cond delay="0"/>
                                  </p:stCondLst>
                                  <p:childTnLst>
                                    <p:set>
                                      <p:cBhvr>
                                        <p:cTn id="345" dur="1000">
                                          <p:stCondLst>
                                            <p:cond delay="0"/>
                                          </p:stCondLst>
                                        </p:cTn>
                                        <p:tgtEl>
                                          <p:spTgt spid="354"/>
                                        </p:tgtEl>
                                        <p:attrNameLst>
                                          <p:attrName>style.visibility</p:attrName>
                                        </p:attrNameLst>
                                      </p:cBhvr>
                                      <p:to>
                                        <p:strVal val="visible"/>
                                      </p:to>
                                    </p:set>
                                  </p:childTnLst>
                                </p:cTn>
                              </p:par>
                            </p:childTnLst>
                          </p:cTn>
                        </p:par>
                        <p:par>
                          <p:cTn id="346" fill="hold">
                            <p:stCondLst>
                              <p:cond delay="91500"/>
                            </p:stCondLst>
                            <p:childTnLst>
                              <p:par>
                                <p:cTn id="347" presetID="11" presetClass="entr" presetSubtype="0" fill="hold" grpId="0" nodeType="afterEffect">
                                  <p:stCondLst>
                                    <p:cond delay="0"/>
                                  </p:stCondLst>
                                  <p:childTnLst>
                                    <p:set>
                                      <p:cBhvr>
                                        <p:cTn id="348" dur="1000">
                                          <p:stCondLst>
                                            <p:cond delay="0"/>
                                          </p:stCondLst>
                                        </p:cTn>
                                        <p:tgtEl>
                                          <p:spTgt spid="355"/>
                                        </p:tgtEl>
                                        <p:attrNameLst>
                                          <p:attrName>style.visibility</p:attrName>
                                        </p:attrNameLst>
                                      </p:cBhvr>
                                      <p:to>
                                        <p:strVal val="visible"/>
                                      </p:to>
                                    </p:set>
                                  </p:childTnLst>
                                </p:cTn>
                              </p:par>
                            </p:childTnLst>
                          </p:cTn>
                        </p:par>
                        <p:par>
                          <p:cTn id="349" fill="hold">
                            <p:stCondLst>
                              <p:cond delay="92500"/>
                            </p:stCondLst>
                            <p:childTnLst>
                              <p:par>
                                <p:cTn id="350" presetID="11" presetClass="entr" presetSubtype="0" fill="hold" grpId="0" nodeType="afterEffect">
                                  <p:stCondLst>
                                    <p:cond delay="0"/>
                                  </p:stCondLst>
                                  <p:childTnLst>
                                    <p:set>
                                      <p:cBhvr>
                                        <p:cTn id="351" dur="1000">
                                          <p:stCondLst>
                                            <p:cond delay="0"/>
                                          </p:stCondLst>
                                        </p:cTn>
                                        <p:tgtEl>
                                          <p:spTgt spid="356"/>
                                        </p:tgtEl>
                                        <p:attrNameLst>
                                          <p:attrName>style.visibility</p:attrName>
                                        </p:attrNameLst>
                                      </p:cBhvr>
                                      <p:to>
                                        <p:strVal val="visible"/>
                                      </p:to>
                                    </p:set>
                                  </p:childTnLst>
                                </p:cTn>
                              </p:par>
                            </p:childTnLst>
                          </p:cTn>
                        </p:par>
                        <p:par>
                          <p:cTn id="352" fill="hold">
                            <p:stCondLst>
                              <p:cond delay="93500"/>
                            </p:stCondLst>
                            <p:childTnLst>
                              <p:par>
                                <p:cTn id="353" presetID="11" presetClass="entr" presetSubtype="0" fill="hold" grpId="0" nodeType="afterEffect">
                                  <p:stCondLst>
                                    <p:cond delay="0"/>
                                  </p:stCondLst>
                                  <p:childTnLst>
                                    <p:set>
                                      <p:cBhvr>
                                        <p:cTn id="354" dur="1000">
                                          <p:stCondLst>
                                            <p:cond delay="0"/>
                                          </p:stCondLst>
                                        </p:cTn>
                                        <p:tgtEl>
                                          <p:spTgt spid="357"/>
                                        </p:tgtEl>
                                        <p:attrNameLst>
                                          <p:attrName>style.visibility</p:attrName>
                                        </p:attrNameLst>
                                      </p:cBhvr>
                                      <p:to>
                                        <p:strVal val="visible"/>
                                      </p:to>
                                    </p:set>
                                  </p:childTnLst>
                                </p:cTn>
                              </p:par>
                            </p:childTnLst>
                          </p:cTn>
                        </p:par>
                        <p:par>
                          <p:cTn id="355" fill="hold">
                            <p:stCondLst>
                              <p:cond delay="94500"/>
                            </p:stCondLst>
                            <p:childTnLst>
                              <p:par>
                                <p:cTn id="356" presetID="11" presetClass="entr" presetSubtype="0" fill="hold" grpId="0" nodeType="afterEffect">
                                  <p:stCondLst>
                                    <p:cond delay="0"/>
                                  </p:stCondLst>
                                  <p:childTnLst>
                                    <p:set>
                                      <p:cBhvr>
                                        <p:cTn id="357" dur="1000">
                                          <p:stCondLst>
                                            <p:cond delay="0"/>
                                          </p:stCondLst>
                                        </p:cTn>
                                        <p:tgtEl>
                                          <p:spTgt spid="358"/>
                                        </p:tgtEl>
                                        <p:attrNameLst>
                                          <p:attrName>style.visibility</p:attrName>
                                        </p:attrNameLst>
                                      </p:cBhvr>
                                      <p:to>
                                        <p:strVal val="visible"/>
                                      </p:to>
                                    </p:set>
                                  </p:childTnLst>
                                </p:cTn>
                              </p:par>
                            </p:childTnLst>
                          </p:cTn>
                        </p:par>
                        <p:par>
                          <p:cTn id="358" fill="hold">
                            <p:stCondLst>
                              <p:cond delay="95500"/>
                            </p:stCondLst>
                            <p:childTnLst>
                              <p:par>
                                <p:cTn id="359" presetID="11" presetClass="entr" presetSubtype="0" fill="hold" grpId="0" nodeType="afterEffect">
                                  <p:stCondLst>
                                    <p:cond delay="0"/>
                                  </p:stCondLst>
                                  <p:childTnLst>
                                    <p:set>
                                      <p:cBhvr>
                                        <p:cTn id="360" dur="1000">
                                          <p:stCondLst>
                                            <p:cond delay="0"/>
                                          </p:stCondLst>
                                        </p:cTn>
                                        <p:tgtEl>
                                          <p:spTgt spid="359"/>
                                        </p:tgtEl>
                                        <p:attrNameLst>
                                          <p:attrName>style.visibility</p:attrName>
                                        </p:attrNameLst>
                                      </p:cBhvr>
                                      <p:to>
                                        <p:strVal val="visible"/>
                                      </p:to>
                                    </p:set>
                                  </p:childTnLst>
                                </p:cTn>
                              </p:par>
                            </p:childTnLst>
                          </p:cTn>
                        </p:par>
                        <p:par>
                          <p:cTn id="361" fill="hold">
                            <p:stCondLst>
                              <p:cond delay="96500"/>
                            </p:stCondLst>
                            <p:childTnLst>
                              <p:par>
                                <p:cTn id="362" presetID="11" presetClass="entr" presetSubtype="0" fill="hold" grpId="0" nodeType="afterEffect">
                                  <p:stCondLst>
                                    <p:cond delay="0"/>
                                  </p:stCondLst>
                                  <p:childTnLst>
                                    <p:set>
                                      <p:cBhvr>
                                        <p:cTn id="363" dur="1000">
                                          <p:stCondLst>
                                            <p:cond delay="0"/>
                                          </p:stCondLst>
                                        </p:cTn>
                                        <p:tgtEl>
                                          <p:spTgt spid="360"/>
                                        </p:tgtEl>
                                        <p:attrNameLst>
                                          <p:attrName>style.visibility</p:attrName>
                                        </p:attrNameLst>
                                      </p:cBhvr>
                                      <p:to>
                                        <p:strVal val="visible"/>
                                      </p:to>
                                    </p:set>
                                  </p:childTnLst>
                                </p:cTn>
                              </p:par>
                            </p:childTnLst>
                          </p:cTn>
                        </p:par>
                        <p:par>
                          <p:cTn id="364" fill="hold">
                            <p:stCondLst>
                              <p:cond delay="97500"/>
                            </p:stCondLst>
                            <p:childTnLst>
                              <p:par>
                                <p:cTn id="365" presetID="11" presetClass="entr" presetSubtype="0" fill="hold" grpId="0" nodeType="afterEffect">
                                  <p:stCondLst>
                                    <p:cond delay="0"/>
                                  </p:stCondLst>
                                  <p:childTnLst>
                                    <p:set>
                                      <p:cBhvr>
                                        <p:cTn id="366" dur="1000">
                                          <p:stCondLst>
                                            <p:cond delay="0"/>
                                          </p:stCondLst>
                                        </p:cTn>
                                        <p:tgtEl>
                                          <p:spTgt spid="361"/>
                                        </p:tgtEl>
                                        <p:attrNameLst>
                                          <p:attrName>style.visibility</p:attrName>
                                        </p:attrNameLst>
                                      </p:cBhvr>
                                      <p:to>
                                        <p:strVal val="visible"/>
                                      </p:to>
                                    </p:set>
                                  </p:childTnLst>
                                </p:cTn>
                              </p:par>
                            </p:childTnLst>
                          </p:cTn>
                        </p:par>
                        <p:par>
                          <p:cTn id="367" fill="hold">
                            <p:stCondLst>
                              <p:cond delay="98500"/>
                            </p:stCondLst>
                            <p:childTnLst>
                              <p:par>
                                <p:cTn id="368" presetID="11" presetClass="entr" presetSubtype="0" fill="hold" grpId="0" nodeType="afterEffect">
                                  <p:stCondLst>
                                    <p:cond delay="0"/>
                                  </p:stCondLst>
                                  <p:childTnLst>
                                    <p:set>
                                      <p:cBhvr>
                                        <p:cTn id="369" dur="1000">
                                          <p:stCondLst>
                                            <p:cond delay="0"/>
                                          </p:stCondLst>
                                        </p:cTn>
                                        <p:tgtEl>
                                          <p:spTgt spid="362"/>
                                        </p:tgtEl>
                                        <p:attrNameLst>
                                          <p:attrName>style.visibility</p:attrName>
                                        </p:attrNameLst>
                                      </p:cBhvr>
                                      <p:to>
                                        <p:strVal val="visible"/>
                                      </p:to>
                                    </p:set>
                                  </p:childTnLst>
                                </p:cTn>
                              </p:par>
                            </p:childTnLst>
                          </p:cTn>
                        </p:par>
                        <p:par>
                          <p:cTn id="370" fill="hold">
                            <p:stCondLst>
                              <p:cond delay="99500"/>
                            </p:stCondLst>
                            <p:childTnLst>
                              <p:par>
                                <p:cTn id="371" presetID="11" presetClass="entr" presetSubtype="0" fill="hold" grpId="0" nodeType="afterEffect">
                                  <p:stCondLst>
                                    <p:cond delay="0"/>
                                  </p:stCondLst>
                                  <p:childTnLst>
                                    <p:set>
                                      <p:cBhvr>
                                        <p:cTn id="372" dur="1000">
                                          <p:stCondLst>
                                            <p:cond delay="0"/>
                                          </p:stCondLst>
                                        </p:cTn>
                                        <p:tgtEl>
                                          <p:spTgt spid="363"/>
                                        </p:tgtEl>
                                        <p:attrNameLst>
                                          <p:attrName>style.visibility</p:attrName>
                                        </p:attrNameLst>
                                      </p:cBhvr>
                                      <p:to>
                                        <p:strVal val="visible"/>
                                      </p:to>
                                    </p:set>
                                  </p:childTnLst>
                                </p:cTn>
                              </p:par>
                            </p:childTnLst>
                          </p:cTn>
                        </p:par>
                        <p:par>
                          <p:cTn id="373" fill="hold">
                            <p:stCondLst>
                              <p:cond delay="100500"/>
                            </p:stCondLst>
                            <p:childTnLst>
                              <p:par>
                                <p:cTn id="374" presetID="11" presetClass="entr" presetSubtype="0" fill="hold" grpId="0" nodeType="afterEffect">
                                  <p:stCondLst>
                                    <p:cond delay="0"/>
                                  </p:stCondLst>
                                  <p:childTnLst>
                                    <p:set>
                                      <p:cBhvr>
                                        <p:cTn id="375" dur="1000">
                                          <p:stCondLst>
                                            <p:cond delay="0"/>
                                          </p:stCondLst>
                                        </p:cTn>
                                        <p:tgtEl>
                                          <p:spTgt spid="364"/>
                                        </p:tgtEl>
                                        <p:attrNameLst>
                                          <p:attrName>style.visibility</p:attrName>
                                        </p:attrNameLst>
                                      </p:cBhvr>
                                      <p:to>
                                        <p:strVal val="visible"/>
                                      </p:to>
                                    </p:set>
                                  </p:childTnLst>
                                </p:cTn>
                              </p:par>
                            </p:childTnLst>
                          </p:cTn>
                        </p:par>
                        <p:par>
                          <p:cTn id="376" fill="hold">
                            <p:stCondLst>
                              <p:cond delay="101500"/>
                            </p:stCondLst>
                            <p:childTnLst>
                              <p:par>
                                <p:cTn id="377" presetID="11" presetClass="entr" presetSubtype="0" fill="hold" grpId="0" nodeType="afterEffect">
                                  <p:stCondLst>
                                    <p:cond delay="0"/>
                                  </p:stCondLst>
                                  <p:childTnLst>
                                    <p:set>
                                      <p:cBhvr>
                                        <p:cTn id="378" dur="1000">
                                          <p:stCondLst>
                                            <p:cond delay="0"/>
                                          </p:stCondLst>
                                        </p:cTn>
                                        <p:tgtEl>
                                          <p:spTgt spid="365"/>
                                        </p:tgtEl>
                                        <p:attrNameLst>
                                          <p:attrName>style.visibility</p:attrName>
                                        </p:attrNameLst>
                                      </p:cBhvr>
                                      <p:to>
                                        <p:strVal val="visible"/>
                                      </p:to>
                                    </p:set>
                                  </p:childTnLst>
                                </p:cTn>
                              </p:par>
                            </p:childTnLst>
                          </p:cTn>
                        </p:par>
                        <p:par>
                          <p:cTn id="379" fill="hold">
                            <p:stCondLst>
                              <p:cond delay="102500"/>
                            </p:stCondLst>
                            <p:childTnLst>
                              <p:par>
                                <p:cTn id="380" presetID="11" presetClass="entr" presetSubtype="0" fill="hold" grpId="0" nodeType="afterEffect">
                                  <p:stCondLst>
                                    <p:cond delay="0"/>
                                  </p:stCondLst>
                                  <p:childTnLst>
                                    <p:set>
                                      <p:cBhvr>
                                        <p:cTn id="381" dur="1000">
                                          <p:stCondLst>
                                            <p:cond delay="0"/>
                                          </p:stCondLst>
                                        </p:cTn>
                                        <p:tgtEl>
                                          <p:spTgt spid="366"/>
                                        </p:tgtEl>
                                        <p:attrNameLst>
                                          <p:attrName>style.visibility</p:attrName>
                                        </p:attrNameLst>
                                      </p:cBhvr>
                                      <p:to>
                                        <p:strVal val="visible"/>
                                      </p:to>
                                    </p:set>
                                  </p:childTnLst>
                                </p:cTn>
                              </p:par>
                            </p:childTnLst>
                          </p:cTn>
                        </p:par>
                        <p:par>
                          <p:cTn id="382" fill="hold">
                            <p:stCondLst>
                              <p:cond delay="103500"/>
                            </p:stCondLst>
                            <p:childTnLst>
                              <p:par>
                                <p:cTn id="383" presetID="11" presetClass="entr" presetSubtype="0" fill="hold" grpId="0" nodeType="afterEffect">
                                  <p:stCondLst>
                                    <p:cond delay="0"/>
                                  </p:stCondLst>
                                  <p:childTnLst>
                                    <p:set>
                                      <p:cBhvr>
                                        <p:cTn id="384" dur="1000">
                                          <p:stCondLst>
                                            <p:cond delay="0"/>
                                          </p:stCondLst>
                                        </p:cTn>
                                        <p:tgtEl>
                                          <p:spTgt spid="367"/>
                                        </p:tgtEl>
                                        <p:attrNameLst>
                                          <p:attrName>style.visibility</p:attrName>
                                        </p:attrNameLst>
                                      </p:cBhvr>
                                      <p:to>
                                        <p:strVal val="visible"/>
                                      </p:to>
                                    </p:set>
                                  </p:childTnLst>
                                </p:cTn>
                              </p:par>
                            </p:childTnLst>
                          </p:cTn>
                        </p:par>
                        <p:par>
                          <p:cTn id="385" fill="hold">
                            <p:stCondLst>
                              <p:cond delay="104500"/>
                            </p:stCondLst>
                            <p:childTnLst>
                              <p:par>
                                <p:cTn id="386" presetID="11" presetClass="entr" presetSubtype="0" fill="hold" grpId="0" nodeType="afterEffect">
                                  <p:stCondLst>
                                    <p:cond delay="0"/>
                                  </p:stCondLst>
                                  <p:childTnLst>
                                    <p:set>
                                      <p:cBhvr>
                                        <p:cTn id="387" dur="1000">
                                          <p:stCondLst>
                                            <p:cond delay="0"/>
                                          </p:stCondLst>
                                        </p:cTn>
                                        <p:tgtEl>
                                          <p:spTgt spid="368"/>
                                        </p:tgtEl>
                                        <p:attrNameLst>
                                          <p:attrName>style.visibility</p:attrName>
                                        </p:attrNameLst>
                                      </p:cBhvr>
                                      <p:to>
                                        <p:strVal val="visible"/>
                                      </p:to>
                                    </p:set>
                                  </p:childTnLst>
                                </p:cTn>
                              </p:par>
                            </p:childTnLst>
                          </p:cTn>
                        </p:par>
                        <p:par>
                          <p:cTn id="388" fill="hold">
                            <p:stCondLst>
                              <p:cond delay="105500"/>
                            </p:stCondLst>
                            <p:childTnLst>
                              <p:par>
                                <p:cTn id="389" presetID="11" presetClass="entr" presetSubtype="0" fill="hold" grpId="0" nodeType="afterEffect">
                                  <p:stCondLst>
                                    <p:cond delay="0"/>
                                  </p:stCondLst>
                                  <p:childTnLst>
                                    <p:set>
                                      <p:cBhvr>
                                        <p:cTn id="390" dur="1000">
                                          <p:stCondLst>
                                            <p:cond delay="0"/>
                                          </p:stCondLst>
                                        </p:cTn>
                                        <p:tgtEl>
                                          <p:spTgt spid="369"/>
                                        </p:tgtEl>
                                        <p:attrNameLst>
                                          <p:attrName>style.visibility</p:attrName>
                                        </p:attrNameLst>
                                      </p:cBhvr>
                                      <p:to>
                                        <p:strVal val="visible"/>
                                      </p:to>
                                    </p:set>
                                  </p:childTnLst>
                                </p:cTn>
                              </p:par>
                            </p:childTnLst>
                          </p:cTn>
                        </p:par>
                        <p:par>
                          <p:cTn id="391" fill="hold">
                            <p:stCondLst>
                              <p:cond delay="106500"/>
                            </p:stCondLst>
                            <p:childTnLst>
                              <p:par>
                                <p:cTn id="392" presetID="11" presetClass="entr" presetSubtype="0" fill="hold" grpId="0" nodeType="afterEffect">
                                  <p:stCondLst>
                                    <p:cond delay="0"/>
                                  </p:stCondLst>
                                  <p:childTnLst>
                                    <p:set>
                                      <p:cBhvr>
                                        <p:cTn id="393" dur="1000">
                                          <p:stCondLst>
                                            <p:cond delay="0"/>
                                          </p:stCondLst>
                                        </p:cTn>
                                        <p:tgtEl>
                                          <p:spTgt spid="370"/>
                                        </p:tgtEl>
                                        <p:attrNameLst>
                                          <p:attrName>style.visibility</p:attrName>
                                        </p:attrNameLst>
                                      </p:cBhvr>
                                      <p:to>
                                        <p:strVal val="visible"/>
                                      </p:to>
                                    </p:set>
                                  </p:childTnLst>
                                </p:cTn>
                              </p:par>
                            </p:childTnLst>
                          </p:cTn>
                        </p:par>
                        <p:par>
                          <p:cTn id="394" fill="hold">
                            <p:stCondLst>
                              <p:cond delay="107500"/>
                            </p:stCondLst>
                            <p:childTnLst>
                              <p:par>
                                <p:cTn id="395" presetID="11" presetClass="entr" presetSubtype="0" fill="hold" grpId="0" nodeType="afterEffect">
                                  <p:stCondLst>
                                    <p:cond delay="0"/>
                                  </p:stCondLst>
                                  <p:childTnLst>
                                    <p:set>
                                      <p:cBhvr>
                                        <p:cTn id="396" dur="1000">
                                          <p:stCondLst>
                                            <p:cond delay="0"/>
                                          </p:stCondLst>
                                        </p:cTn>
                                        <p:tgtEl>
                                          <p:spTgt spid="371"/>
                                        </p:tgtEl>
                                        <p:attrNameLst>
                                          <p:attrName>style.visibility</p:attrName>
                                        </p:attrNameLst>
                                      </p:cBhvr>
                                      <p:to>
                                        <p:strVal val="visible"/>
                                      </p:to>
                                    </p:set>
                                  </p:childTnLst>
                                </p:cTn>
                              </p:par>
                            </p:childTnLst>
                          </p:cTn>
                        </p:par>
                        <p:par>
                          <p:cTn id="397" fill="hold">
                            <p:stCondLst>
                              <p:cond delay="108500"/>
                            </p:stCondLst>
                            <p:childTnLst>
                              <p:par>
                                <p:cTn id="398" presetID="11" presetClass="entr" presetSubtype="0" fill="hold" grpId="0" nodeType="afterEffect">
                                  <p:stCondLst>
                                    <p:cond delay="0"/>
                                  </p:stCondLst>
                                  <p:childTnLst>
                                    <p:set>
                                      <p:cBhvr>
                                        <p:cTn id="399" dur="1000">
                                          <p:stCondLst>
                                            <p:cond delay="0"/>
                                          </p:stCondLst>
                                        </p:cTn>
                                        <p:tgtEl>
                                          <p:spTgt spid="372"/>
                                        </p:tgtEl>
                                        <p:attrNameLst>
                                          <p:attrName>style.visibility</p:attrName>
                                        </p:attrNameLst>
                                      </p:cBhvr>
                                      <p:to>
                                        <p:strVal val="visible"/>
                                      </p:to>
                                    </p:set>
                                  </p:childTnLst>
                                </p:cTn>
                              </p:par>
                            </p:childTnLst>
                          </p:cTn>
                        </p:par>
                        <p:par>
                          <p:cTn id="400" fill="hold">
                            <p:stCondLst>
                              <p:cond delay="109500"/>
                            </p:stCondLst>
                            <p:childTnLst>
                              <p:par>
                                <p:cTn id="401" presetID="11" presetClass="entr" presetSubtype="0" fill="hold" grpId="0" nodeType="afterEffect">
                                  <p:stCondLst>
                                    <p:cond delay="0"/>
                                  </p:stCondLst>
                                  <p:childTnLst>
                                    <p:set>
                                      <p:cBhvr>
                                        <p:cTn id="402" dur="1000">
                                          <p:stCondLst>
                                            <p:cond delay="0"/>
                                          </p:stCondLst>
                                        </p:cTn>
                                        <p:tgtEl>
                                          <p:spTgt spid="373"/>
                                        </p:tgtEl>
                                        <p:attrNameLst>
                                          <p:attrName>style.visibility</p:attrName>
                                        </p:attrNameLst>
                                      </p:cBhvr>
                                      <p:to>
                                        <p:strVal val="visible"/>
                                      </p:to>
                                    </p:set>
                                  </p:childTnLst>
                                </p:cTn>
                              </p:par>
                            </p:childTnLst>
                          </p:cTn>
                        </p:par>
                        <p:par>
                          <p:cTn id="403" fill="hold">
                            <p:stCondLst>
                              <p:cond delay="110500"/>
                            </p:stCondLst>
                            <p:childTnLst>
                              <p:par>
                                <p:cTn id="404" presetID="11" presetClass="entr" presetSubtype="0" fill="hold" grpId="0" nodeType="afterEffect">
                                  <p:stCondLst>
                                    <p:cond delay="0"/>
                                  </p:stCondLst>
                                  <p:childTnLst>
                                    <p:set>
                                      <p:cBhvr>
                                        <p:cTn id="405" dur="1000">
                                          <p:stCondLst>
                                            <p:cond delay="0"/>
                                          </p:stCondLst>
                                        </p:cTn>
                                        <p:tgtEl>
                                          <p:spTgt spid="374"/>
                                        </p:tgtEl>
                                        <p:attrNameLst>
                                          <p:attrName>style.visibility</p:attrName>
                                        </p:attrNameLst>
                                      </p:cBhvr>
                                      <p:to>
                                        <p:strVal val="visible"/>
                                      </p:to>
                                    </p:set>
                                  </p:childTnLst>
                                </p:cTn>
                              </p:par>
                            </p:childTnLst>
                          </p:cTn>
                        </p:par>
                        <p:par>
                          <p:cTn id="406" fill="hold">
                            <p:stCondLst>
                              <p:cond delay="111500"/>
                            </p:stCondLst>
                            <p:childTnLst>
                              <p:par>
                                <p:cTn id="407" presetID="11" presetClass="entr" presetSubtype="0" fill="hold" grpId="0" nodeType="afterEffect">
                                  <p:stCondLst>
                                    <p:cond delay="0"/>
                                  </p:stCondLst>
                                  <p:childTnLst>
                                    <p:set>
                                      <p:cBhvr>
                                        <p:cTn id="408" dur="1000">
                                          <p:stCondLst>
                                            <p:cond delay="0"/>
                                          </p:stCondLst>
                                        </p:cTn>
                                        <p:tgtEl>
                                          <p:spTgt spid="375"/>
                                        </p:tgtEl>
                                        <p:attrNameLst>
                                          <p:attrName>style.visibility</p:attrName>
                                        </p:attrNameLst>
                                      </p:cBhvr>
                                      <p:to>
                                        <p:strVal val="visible"/>
                                      </p:to>
                                    </p:set>
                                  </p:childTnLst>
                                </p:cTn>
                              </p:par>
                            </p:childTnLst>
                          </p:cTn>
                        </p:par>
                        <p:par>
                          <p:cTn id="409" fill="hold">
                            <p:stCondLst>
                              <p:cond delay="112500"/>
                            </p:stCondLst>
                            <p:childTnLst>
                              <p:par>
                                <p:cTn id="410" presetID="11" presetClass="entr" presetSubtype="0" fill="hold" grpId="0" nodeType="afterEffect">
                                  <p:stCondLst>
                                    <p:cond delay="0"/>
                                  </p:stCondLst>
                                  <p:childTnLst>
                                    <p:set>
                                      <p:cBhvr>
                                        <p:cTn id="411" dur="1000">
                                          <p:stCondLst>
                                            <p:cond delay="0"/>
                                          </p:stCondLst>
                                        </p:cTn>
                                        <p:tgtEl>
                                          <p:spTgt spid="376"/>
                                        </p:tgtEl>
                                        <p:attrNameLst>
                                          <p:attrName>style.visibility</p:attrName>
                                        </p:attrNameLst>
                                      </p:cBhvr>
                                      <p:to>
                                        <p:strVal val="visible"/>
                                      </p:to>
                                    </p:set>
                                  </p:childTnLst>
                                </p:cTn>
                              </p:par>
                            </p:childTnLst>
                          </p:cTn>
                        </p:par>
                        <p:par>
                          <p:cTn id="412" fill="hold">
                            <p:stCondLst>
                              <p:cond delay="113500"/>
                            </p:stCondLst>
                            <p:childTnLst>
                              <p:par>
                                <p:cTn id="413" presetID="11" presetClass="entr" presetSubtype="0" fill="hold" grpId="0" nodeType="afterEffect">
                                  <p:stCondLst>
                                    <p:cond delay="0"/>
                                  </p:stCondLst>
                                  <p:childTnLst>
                                    <p:set>
                                      <p:cBhvr>
                                        <p:cTn id="414" dur="1000">
                                          <p:stCondLst>
                                            <p:cond delay="0"/>
                                          </p:stCondLst>
                                        </p:cTn>
                                        <p:tgtEl>
                                          <p:spTgt spid="377"/>
                                        </p:tgtEl>
                                        <p:attrNameLst>
                                          <p:attrName>style.visibility</p:attrName>
                                        </p:attrNameLst>
                                      </p:cBhvr>
                                      <p:to>
                                        <p:strVal val="visible"/>
                                      </p:to>
                                    </p:set>
                                  </p:childTnLst>
                                </p:cTn>
                              </p:par>
                            </p:childTnLst>
                          </p:cTn>
                        </p:par>
                        <p:par>
                          <p:cTn id="415" fill="hold">
                            <p:stCondLst>
                              <p:cond delay="114500"/>
                            </p:stCondLst>
                            <p:childTnLst>
                              <p:par>
                                <p:cTn id="416" presetID="11" presetClass="entr" presetSubtype="0" fill="hold" grpId="0" nodeType="afterEffect">
                                  <p:stCondLst>
                                    <p:cond delay="0"/>
                                  </p:stCondLst>
                                  <p:childTnLst>
                                    <p:set>
                                      <p:cBhvr>
                                        <p:cTn id="417" dur="1000">
                                          <p:stCondLst>
                                            <p:cond delay="0"/>
                                          </p:stCondLst>
                                        </p:cTn>
                                        <p:tgtEl>
                                          <p:spTgt spid="378"/>
                                        </p:tgtEl>
                                        <p:attrNameLst>
                                          <p:attrName>style.visibility</p:attrName>
                                        </p:attrNameLst>
                                      </p:cBhvr>
                                      <p:to>
                                        <p:strVal val="visible"/>
                                      </p:to>
                                    </p:set>
                                  </p:childTnLst>
                                </p:cTn>
                              </p:par>
                            </p:childTnLst>
                          </p:cTn>
                        </p:par>
                        <p:par>
                          <p:cTn id="418" fill="hold">
                            <p:stCondLst>
                              <p:cond delay="115500"/>
                            </p:stCondLst>
                            <p:childTnLst>
                              <p:par>
                                <p:cTn id="419" presetID="11" presetClass="entr" presetSubtype="0" fill="hold" grpId="0" nodeType="afterEffect">
                                  <p:stCondLst>
                                    <p:cond delay="0"/>
                                  </p:stCondLst>
                                  <p:childTnLst>
                                    <p:set>
                                      <p:cBhvr>
                                        <p:cTn id="420" dur="1000">
                                          <p:stCondLst>
                                            <p:cond delay="0"/>
                                          </p:stCondLst>
                                        </p:cTn>
                                        <p:tgtEl>
                                          <p:spTgt spid="379"/>
                                        </p:tgtEl>
                                        <p:attrNameLst>
                                          <p:attrName>style.visibility</p:attrName>
                                        </p:attrNameLst>
                                      </p:cBhvr>
                                      <p:to>
                                        <p:strVal val="visible"/>
                                      </p:to>
                                    </p:set>
                                  </p:childTnLst>
                                </p:cTn>
                              </p:par>
                            </p:childTnLst>
                          </p:cTn>
                        </p:par>
                        <p:par>
                          <p:cTn id="421" fill="hold">
                            <p:stCondLst>
                              <p:cond delay="116500"/>
                            </p:stCondLst>
                            <p:childTnLst>
                              <p:par>
                                <p:cTn id="422" presetID="11" presetClass="entr" presetSubtype="0" fill="hold" grpId="0" nodeType="afterEffect">
                                  <p:stCondLst>
                                    <p:cond delay="0"/>
                                  </p:stCondLst>
                                  <p:childTnLst>
                                    <p:set>
                                      <p:cBhvr>
                                        <p:cTn id="423" dur="1000">
                                          <p:stCondLst>
                                            <p:cond delay="0"/>
                                          </p:stCondLst>
                                        </p:cTn>
                                        <p:tgtEl>
                                          <p:spTgt spid="380"/>
                                        </p:tgtEl>
                                        <p:attrNameLst>
                                          <p:attrName>style.visibility</p:attrName>
                                        </p:attrNameLst>
                                      </p:cBhvr>
                                      <p:to>
                                        <p:strVal val="visible"/>
                                      </p:to>
                                    </p:set>
                                  </p:childTnLst>
                                </p:cTn>
                              </p:par>
                            </p:childTnLst>
                          </p:cTn>
                        </p:par>
                        <p:par>
                          <p:cTn id="424" fill="hold">
                            <p:stCondLst>
                              <p:cond delay="117500"/>
                            </p:stCondLst>
                            <p:childTnLst>
                              <p:par>
                                <p:cTn id="425" presetID="11" presetClass="entr" presetSubtype="0" fill="hold" grpId="0" nodeType="afterEffect">
                                  <p:stCondLst>
                                    <p:cond delay="0"/>
                                  </p:stCondLst>
                                  <p:childTnLst>
                                    <p:set>
                                      <p:cBhvr>
                                        <p:cTn id="426" dur="1000">
                                          <p:stCondLst>
                                            <p:cond delay="0"/>
                                          </p:stCondLst>
                                        </p:cTn>
                                        <p:tgtEl>
                                          <p:spTgt spid="381"/>
                                        </p:tgtEl>
                                        <p:attrNameLst>
                                          <p:attrName>style.visibility</p:attrName>
                                        </p:attrNameLst>
                                      </p:cBhvr>
                                      <p:to>
                                        <p:strVal val="visible"/>
                                      </p:to>
                                    </p:set>
                                  </p:childTnLst>
                                </p:cTn>
                              </p:par>
                            </p:childTnLst>
                          </p:cTn>
                        </p:par>
                        <p:par>
                          <p:cTn id="427" fill="hold">
                            <p:stCondLst>
                              <p:cond delay="118500"/>
                            </p:stCondLst>
                            <p:childTnLst>
                              <p:par>
                                <p:cTn id="428" presetID="11" presetClass="entr" presetSubtype="0" fill="hold" grpId="0" nodeType="afterEffect">
                                  <p:stCondLst>
                                    <p:cond delay="0"/>
                                  </p:stCondLst>
                                  <p:childTnLst>
                                    <p:set>
                                      <p:cBhvr>
                                        <p:cTn id="429" dur="1000">
                                          <p:stCondLst>
                                            <p:cond delay="0"/>
                                          </p:stCondLst>
                                        </p:cTn>
                                        <p:tgtEl>
                                          <p:spTgt spid="382"/>
                                        </p:tgtEl>
                                        <p:attrNameLst>
                                          <p:attrName>style.visibility</p:attrName>
                                        </p:attrNameLst>
                                      </p:cBhvr>
                                      <p:to>
                                        <p:strVal val="visible"/>
                                      </p:to>
                                    </p:set>
                                  </p:childTnLst>
                                </p:cTn>
                              </p:par>
                            </p:childTnLst>
                          </p:cTn>
                        </p:par>
                        <p:par>
                          <p:cTn id="430" fill="hold">
                            <p:stCondLst>
                              <p:cond delay="119500"/>
                            </p:stCondLst>
                            <p:childTnLst>
                              <p:par>
                                <p:cTn id="431" presetID="11" presetClass="entr" presetSubtype="0" fill="hold" grpId="0" nodeType="afterEffect">
                                  <p:stCondLst>
                                    <p:cond delay="0"/>
                                  </p:stCondLst>
                                  <p:childTnLst>
                                    <p:set>
                                      <p:cBhvr>
                                        <p:cTn id="432" dur="1000">
                                          <p:stCondLst>
                                            <p:cond delay="0"/>
                                          </p:stCondLst>
                                        </p:cTn>
                                        <p:tgtEl>
                                          <p:spTgt spid="383"/>
                                        </p:tgtEl>
                                        <p:attrNameLst>
                                          <p:attrName>style.visibility</p:attrName>
                                        </p:attrNameLst>
                                      </p:cBhvr>
                                      <p:to>
                                        <p:strVal val="visible"/>
                                      </p:to>
                                    </p:set>
                                  </p:childTnLst>
                                </p:cTn>
                              </p:par>
                            </p:childTnLst>
                          </p:cTn>
                        </p:par>
                        <p:par>
                          <p:cTn id="433" fill="hold">
                            <p:stCondLst>
                              <p:cond delay="120500"/>
                            </p:stCondLst>
                            <p:childTnLst>
                              <p:par>
                                <p:cTn id="434" presetID="11" presetClass="entr" presetSubtype="0" fill="hold" grpId="0" nodeType="afterEffect">
                                  <p:stCondLst>
                                    <p:cond delay="0"/>
                                  </p:stCondLst>
                                  <p:childTnLst>
                                    <p:set>
                                      <p:cBhvr>
                                        <p:cTn id="435" dur="1000">
                                          <p:stCondLst>
                                            <p:cond delay="0"/>
                                          </p:stCondLst>
                                        </p:cTn>
                                        <p:tgtEl>
                                          <p:spTgt spid="384"/>
                                        </p:tgtEl>
                                        <p:attrNameLst>
                                          <p:attrName>style.visibility</p:attrName>
                                        </p:attrNameLst>
                                      </p:cBhvr>
                                      <p:to>
                                        <p:strVal val="visible"/>
                                      </p:to>
                                    </p:set>
                                  </p:childTnLst>
                                </p:cTn>
                              </p:par>
                            </p:childTnLst>
                          </p:cTn>
                        </p:par>
                        <p:par>
                          <p:cTn id="436" fill="hold">
                            <p:stCondLst>
                              <p:cond delay="121500"/>
                            </p:stCondLst>
                            <p:childTnLst>
                              <p:par>
                                <p:cTn id="437" presetID="11" presetClass="entr" presetSubtype="0" fill="hold" grpId="0" nodeType="afterEffect">
                                  <p:stCondLst>
                                    <p:cond delay="0"/>
                                  </p:stCondLst>
                                  <p:childTnLst>
                                    <p:set>
                                      <p:cBhvr>
                                        <p:cTn id="438" dur="1000">
                                          <p:stCondLst>
                                            <p:cond delay="0"/>
                                          </p:stCondLst>
                                        </p:cTn>
                                        <p:tgtEl>
                                          <p:spTgt spid="385"/>
                                        </p:tgtEl>
                                        <p:attrNameLst>
                                          <p:attrName>style.visibility</p:attrName>
                                        </p:attrNameLst>
                                      </p:cBhvr>
                                      <p:to>
                                        <p:strVal val="visible"/>
                                      </p:to>
                                    </p:set>
                                  </p:childTnLst>
                                </p:cTn>
                              </p:par>
                            </p:childTnLst>
                          </p:cTn>
                        </p:par>
                        <p:par>
                          <p:cTn id="439" fill="hold">
                            <p:stCondLst>
                              <p:cond delay="122500"/>
                            </p:stCondLst>
                            <p:childTnLst>
                              <p:par>
                                <p:cTn id="440" presetID="11" presetClass="entr" presetSubtype="0" fill="hold" grpId="0" nodeType="afterEffect">
                                  <p:stCondLst>
                                    <p:cond delay="0"/>
                                  </p:stCondLst>
                                  <p:childTnLst>
                                    <p:set>
                                      <p:cBhvr>
                                        <p:cTn id="441" dur="1000">
                                          <p:stCondLst>
                                            <p:cond delay="0"/>
                                          </p:stCondLst>
                                        </p:cTn>
                                        <p:tgtEl>
                                          <p:spTgt spid="386"/>
                                        </p:tgtEl>
                                        <p:attrNameLst>
                                          <p:attrName>style.visibility</p:attrName>
                                        </p:attrNameLst>
                                      </p:cBhvr>
                                      <p:to>
                                        <p:strVal val="visible"/>
                                      </p:to>
                                    </p:set>
                                  </p:childTnLst>
                                </p:cTn>
                              </p:par>
                            </p:childTnLst>
                          </p:cTn>
                        </p:par>
                        <p:par>
                          <p:cTn id="442" fill="hold">
                            <p:stCondLst>
                              <p:cond delay="123500"/>
                            </p:stCondLst>
                            <p:childTnLst>
                              <p:par>
                                <p:cTn id="443" presetID="11" presetClass="entr" presetSubtype="0" fill="hold" grpId="0" nodeType="afterEffect">
                                  <p:stCondLst>
                                    <p:cond delay="0"/>
                                  </p:stCondLst>
                                  <p:childTnLst>
                                    <p:set>
                                      <p:cBhvr>
                                        <p:cTn id="444" dur="1000">
                                          <p:stCondLst>
                                            <p:cond delay="0"/>
                                          </p:stCondLst>
                                        </p:cTn>
                                        <p:tgtEl>
                                          <p:spTgt spid="387"/>
                                        </p:tgtEl>
                                        <p:attrNameLst>
                                          <p:attrName>style.visibility</p:attrName>
                                        </p:attrNameLst>
                                      </p:cBhvr>
                                      <p:to>
                                        <p:strVal val="visible"/>
                                      </p:to>
                                    </p:set>
                                  </p:childTnLst>
                                </p:cTn>
                              </p:par>
                            </p:childTnLst>
                          </p:cTn>
                        </p:par>
                        <p:par>
                          <p:cTn id="445" fill="hold">
                            <p:stCondLst>
                              <p:cond delay="124500"/>
                            </p:stCondLst>
                            <p:childTnLst>
                              <p:par>
                                <p:cTn id="446" presetID="11" presetClass="entr" presetSubtype="0" fill="hold" grpId="0" nodeType="afterEffect">
                                  <p:stCondLst>
                                    <p:cond delay="0"/>
                                  </p:stCondLst>
                                  <p:childTnLst>
                                    <p:set>
                                      <p:cBhvr>
                                        <p:cTn id="447" dur="1000">
                                          <p:stCondLst>
                                            <p:cond delay="0"/>
                                          </p:stCondLst>
                                        </p:cTn>
                                        <p:tgtEl>
                                          <p:spTgt spid="388"/>
                                        </p:tgtEl>
                                        <p:attrNameLst>
                                          <p:attrName>style.visibility</p:attrName>
                                        </p:attrNameLst>
                                      </p:cBhvr>
                                      <p:to>
                                        <p:strVal val="visible"/>
                                      </p:to>
                                    </p:set>
                                  </p:childTnLst>
                                </p:cTn>
                              </p:par>
                            </p:childTnLst>
                          </p:cTn>
                        </p:par>
                        <p:par>
                          <p:cTn id="448" fill="hold">
                            <p:stCondLst>
                              <p:cond delay="125500"/>
                            </p:stCondLst>
                            <p:childTnLst>
                              <p:par>
                                <p:cTn id="449" presetID="11" presetClass="entr" presetSubtype="0" fill="hold" grpId="0" nodeType="afterEffect">
                                  <p:stCondLst>
                                    <p:cond delay="0"/>
                                  </p:stCondLst>
                                  <p:childTnLst>
                                    <p:set>
                                      <p:cBhvr>
                                        <p:cTn id="450" dur="1000">
                                          <p:stCondLst>
                                            <p:cond delay="0"/>
                                          </p:stCondLst>
                                        </p:cTn>
                                        <p:tgtEl>
                                          <p:spTgt spid="389"/>
                                        </p:tgtEl>
                                        <p:attrNameLst>
                                          <p:attrName>style.visibility</p:attrName>
                                        </p:attrNameLst>
                                      </p:cBhvr>
                                      <p:to>
                                        <p:strVal val="visible"/>
                                      </p:to>
                                    </p:set>
                                  </p:childTnLst>
                                </p:cTn>
                              </p:par>
                            </p:childTnLst>
                          </p:cTn>
                        </p:par>
                        <p:par>
                          <p:cTn id="451" fill="hold">
                            <p:stCondLst>
                              <p:cond delay="126500"/>
                            </p:stCondLst>
                            <p:childTnLst>
                              <p:par>
                                <p:cTn id="452" presetID="11" presetClass="entr" presetSubtype="0" fill="hold" grpId="0" nodeType="afterEffect">
                                  <p:stCondLst>
                                    <p:cond delay="0"/>
                                  </p:stCondLst>
                                  <p:childTnLst>
                                    <p:set>
                                      <p:cBhvr>
                                        <p:cTn id="453" dur="1000">
                                          <p:stCondLst>
                                            <p:cond delay="0"/>
                                          </p:stCondLst>
                                        </p:cTn>
                                        <p:tgtEl>
                                          <p:spTgt spid="390"/>
                                        </p:tgtEl>
                                        <p:attrNameLst>
                                          <p:attrName>style.visibility</p:attrName>
                                        </p:attrNameLst>
                                      </p:cBhvr>
                                      <p:to>
                                        <p:strVal val="visible"/>
                                      </p:to>
                                    </p:set>
                                  </p:childTnLst>
                                </p:cTn>
                              </p:par>
                            </p:childTnLst>
                          </p:cTn>
                        </p:par>
                        <p:par>
                          <p:cTn id="454" fill="hold">
                            <p:stCondLst>
                              <p:cond delay="127500"/>
                            </p:stCondLst>
                            <p:childTnLst>
                              <p:par>
                                <p:cTn id="455" presetID="11" presetClass="entr" presetSubtype="0" fill="hold" grpId="0" nodeType="afterEffect">
                                  <p:stCondLst>
                                    <p:cond delay="0"/>
                                  </p:stCondLst>
                                  <p:childTnLst>
                                    <p:set>
                                      <p:cBhvr>
                                        <p:cTn id="456" dur="1000">
                                          <p:stCondLst>
                                            <p:cond delay="0"/>
                                          </p:stCondLst>
                                        </p:cTn>
                                        <p:tgtEl>
                                          <p:spTgt spid="391"/>
                                        </p:tgtEl>
                                        <p:attrNameLst>
                                          <p:attrName>style.visibility</p:attrName>
                                        </p:attrNameLst>
                                      </p:cBhvr>
                                      <p:to>
                                        <p:strVal val="visible"/>
                                      </p:to>
                                    </p:set>
                                  </p:childTnLst>
                                </p:cTn>
                              </p:par>
                            </p:childTnLst>
                          </p:cTn>
                        </p:par>
                        <p:par>
                          <p:cTn id="457" fill="hold">
                            <p:stCondLst>
                              <p:cond delay="128500"/>
                            </p:stCondLst>
                            <p:childTnLst>
                              <p:par>
                                <p:cTn id="458" presetID="11" presetClass="entr" presetSubtype="0" fill="hold" grpId="0" nodeType="afterEffect">
                                  <p:stCondLst>
                                    <p:cond delay="0"/>
                                  </p:stCondLst>
                                  <p:childTnLst>
                                    <p:set>
                                      <p:cBhvr>
                                        <p:cTn id="459" dur="1000">
                                          <p:stCondLst>
                                            <p:cond delay="0"/>
                                          </p:stCondLst>
                                        </p:cTn>
                                        <p:tgtEl>
                                          <p:spTgt spid="392"/>
                                        </p:tgtEl>
                                        <p:attrNameLst>
                                          <p:attrName>style.visibility</p:attrName>
                                        </p:attrNameLst>
                                      </p:cBhvr>
                                      <p:to>
                                        <p:strVal val="visible"/>
                                      </p:to>
                                    </p:set>
                                  </p:childTnLst>
                                </p:cTn>
                              </p:par>
                            </p:childTnLst>
                          </p:cTn>
                        </p:par>
                        <p:par>
                          <p:cTn id="460" fill="hold">
                            <p:stCondLst>
                              <p:cond delay="129500"/>
                            </p:stCondLst>
                            <p:childTnLst>
                              <p:par>
                                <p:cTn id="461" presetID="11" presetClass="entr" presetSubtype="0" fill="hold" grpId="0" nodeType="afterEffect">
                                  <p:stCondLst>
                                    <p:cond delay="0"/>
                                  </p:stCondLst>
                                  <p:childTnLst>
                                    <p:set>
                                      <p:cBhvr>
                                        <p:cTn id="462" dur="1000">
                                          <p:stCondLst>
                                            <p:cond delay="0"/>
                                          </p:stCondLst>
                                        </p:cTn>
                                        <p:tgtEl>
                                          <p:spTgt spid="393"/>
                                        </p:tgtEl>
                                        <p:attrNameLst>
                                          <p:attrName>style.visibility</p:attrName>
                                        </p:attrNameLst>
                                      </p:cBhvr>
                                      <p:to>
                                        <p:strVal val="visible"/>
                                      </p:to>
                                    </p:set>
                                  </p:childTnLst>
                                </p:cTn>
                              </p:par>
                            </p:childTnLst>
                          </p:cTn>
                        </p:par>
                        <p:par>
                          <p:cTn id="463" fill="hold">
                            <p:stCondLst>
                              <p:cond delay="130500"/>
                            </p:stCondLst>
                            <p:childTnLst>
                              <p:par>
                                <p:cTn id="464" presetID="11" presetClass="entr" presetSubtype="0" fill="hold" grpId="0" nodeType="afterEffect">
                                  <p:stCondLst>
                                    <p:cond delay="0"/>
                                  </p:stCondLst>
                                  <p:childTnLst>
                                    <p:set>
                                      <p:cBhvr>
                                        <p:cTn id="465" dur="1000">
                                          <p:stCondLst>
                                            <p:cond delay="0"/>
                                          </p:stCondLst>
                                        </p:cTn>
                                        <p:tgtEl>
                                          <p:spTgt spid="394"/>
                                        </p:tgtEl>
                                        <p:attrNameLst>
                                          <p:attrName>style.visibility</p:attrName>
                                        </p:attrNameLst>
                                      </p:cBhvr>
                                      <p:to>
                                        <p:strVal val="visible"/>
                                      </p:to>
                                    </p:set>
                                  </p:childTnLst>
                                </p:cTn>
                              </p:par>
                            </p:childTnLst>
                          </p:cTn>
                        </p:par>
                        <p:par>
                          <p:cTn id="466" fill="hold">
                            <p:stCondLst>
                              <p:cond delay="131500"/>
                            </p:stCondLst>
                            <p:childTnLst>
                              <p:par>
                                <p:cTn id="467" presetID="11" presetClass="entr" presetSubtype="0" fill="hold" grpId="0" nodeType="afterEffect">
                                  <p:stCondLst>
                                    <p:cond delay="0"/>
                                  </p:stCondLst>
                                  <p:childTnLst>
                                    <p:set>
                                      <p:cBhvr>
                                        <p:cTn id="468" dur="1000">
                                          <p:stCondLst>
                                            <p:cond delay="0"/>
                                          </p:stCondLst>
                                        </p:cTn>
                                        <p:tgtEl>
                                          <p:spTgt spid="395"/>
                                        </p:tgtEl>
                                        <p:attrNameLst>
                                          <p:attrName>style.visibility</p:attrName>
                                        </p:attrNameLst>
                                      </p:cBhvr>
                                      <p:to>
                                        <p:strVal val="visible"/>
                                      </p:to>
                                    </p:set>
                                  </p:childTnLst>
                                </p:cTn>
                              </p:par>
                            </p:childTnLst>
                          </p:cTn>
                        </p:par>
                        <p:par>
                          <p:cTn id="469" fill="hold">
                            <p:stCondLst>
                              <p:cond delay="132500"/>
                            </p:stCondLst>
                            <p:childTnLst>
                              <p:par>
                                <p:cTn id="470" presetID="11" presetClass="entr" presetSubtype="0" fill="hold" grpId="0" nodeType="afterEffect">
                                  <p:stCondLst>
                                    <p:cond delay="0"/>
                                  </p:stCondLst>
                                  <p:childTnLst>
                                    <p:set>
                                      <p:cBhvr>
                                        <p:cTn id="471" dur="1000">
                                          <p:stCondLst>
                                            <p:cond delay="0"/>
                                          </p:stCondLst>
                                        </p:cTn>
                                        <p:tgtEl>
                                          <p:spTgt spid="396"/>
                                        </p:tgtEl>
                                        <p:attrNameLst>
                                          <p:attrName>style.visibility</p:attrName>
                                        </p:attrNameLst>
                                      </p:cBhvr>
                                      <p:to>
                                        <p:strVal val="visible"/>
                                      </p:to>
                                    </p:set>
                                  </p:childTnLst>
                                </p:cTn>
                              </p:par>
                            </p:childTnLst>
                          </p:cTn>
                        </p:par>
                        <p:par>
                          <p:cTn id="472" fill="hold">
                            <p:stCondLst>
                              <p:cond delay="133500"/>
                            </p:stCondLst>
                            <p:childTnLst>
                              <p:par>
                                <p:cTn id="473" presetID="11" presetClass="entr" presetSubtype="0" fill="hold" grpId="0" nodeType="afterEffect">
                                  <p:stCondLst>
                                    <p:cond delay="0"/>
                                  </p:stCondLst>
                                  <p:childTnLst>
                                    <p:set>
                                      <p:cBhvr>
                                        <p:cTn id="474" dur="1000">
                                          <p:stCondLst>
                                            <p:cond delay="0"/>
                                          </p:stCondLst>
                                        </p:cTn>
                                        <p:tgtEl>
                                          <p:spTgt spid="397"/>
                                        </p:tgtEl>
                                        <p:attrNameLst>
                                          <p:attrName>style.visibility</p:attrName>
                                        </p:attrNameLst>
                                      </p:cBhvr>
                                      <p:to>
                                        <p:strVal val="visible"/>
                                      </p:to>
                                    </p:set>
                                  </p:childTnLst>
                                </p:cTn>
                              </p:par>
                            </p:childTnLst>
                          </p:cTn>
                        </p:par>
                        <p:par>
                          <p:cTn id="475" fill="hold">
                            <p:stCondLst>
                              <p:cond delay="134500"/>
                            </p:stCondLst>
                            <p:childTnLst>
                              <p:par>
                                <p:cTn id="476" presetID="11" presetClass="entr" presetSubtype="0" fill="hold" grpId="0" nodeType="afterEffect">
                                  <p:stCondLst>
                                    <p:cond delay="0"/>
                                  </p:stCondLst>
                                  <p:childTnLst>
                                    <p:set>
                                      <p:cBhvr>
                                        <p:cTn id="477" dur="1000">
                                          <p:stCondLst>
                                            <p:cond delay="0"/>
                                          </p:stCondLst>
                                        </p:cTn>
                                        <p:tgtEl>
                                          <p:spTgt spid="398"/>
                                        </p:tgtEl>
                                        <p:attrNameLst>
                                          <p:attrName>style.visibility</p:attrName>
                                        </p:attrNameLst>
                                      </p:cBhvr>
                                      <p:to>
                                        <p:strVal val="visible"/>
                                      </p:to>
                                    </p:set>
                                  </p:childTnLst>
                                </p:cTn>
                              </p:par>
                            </p:childTnLst>
                          </p:cTn>
                        </p:par>
                        <p:par>
                          <p:cTn id="478" fill="hold">
                            <p:stCondLst>
                              <p:cond delay="135500"/>
                            </p:stCondLst>
                            <p:childTnLst>
                              <p:par>
                                <p:cTn id="479" presetID="11" presetClass="entr" presetSubtype="0" fill="hold" grpId="0" nodeType="afterEffect">
                                  <p:stCondLst>
                                    <p:cond delay="0"/>
                                  </p:stCondLst>
                                  <p:childTnLst>
                                    <p:set>
                                      <p:cBhvr>
                                        <p:cTn id="480" dur="1000">
                                          <p:stCondLst>
                                            <p:cond delay="0"/>
                                          </p:stCondLst>
                                        </p:cTn>
                                        <p:tgtEl>
                                          <p:spTgt spid="399"/>
                                        </p:tgtEl>
                                        <p:attrNameLst>
                                          <p:attrName>style.visibility</p:attrName>
                                        </p:attrNameLst>
                                      </p:cBhvr>
                                      <p:to>
                                        <p:strVal val="visible"/>
                                      </p:to>
                                    </p:set>
                                  </p:childTnLst>
                                </p:cTn>
                              </p:par>
                            </p:childTnLst>
                          </p:cTn>
                        </p:par>
                        <p:par>
                          <p:cTn id="481" fill="hold">
                            <p:stCondLst>
                              <p:cond delay="136500"/>
                            </p:stCondLst>
                            <p:childTnLst>
                              <p:par>
                                <p:cTn id="482" presetID="11" presetClass="entr" presetSubtype="0" fill="hold" grpId="0" nodeType="afterEffect">
                                  <p:stCondLst>
                                    <p:cond delay="0"/>
                                  </p:stCondLst>
                                  <p:childTnLst>
                                    <p:set>
                                      <p:cBhvr>
                                        <p:cTn id="483" dur="1000">
                                          <p:stCondLst>
                                            <p:cond delay="0"/>
                                          </p:stCondLst>
                                        </p:cTn>
                                        <p:tgtEl>
                                          <p:spTgt spid="400"/>
                                        </p:tgtEl>
                                        <p:attrNameLst>
                                          <p:attrName>style.visibility</p:attrName>
                                        </p:attrNameLst>
                                      </p:cBhvr>
                                      <p:to>
                                        <p:strVal val="visible"/>
                                      </p:to>
                                    </p:set>
                                  </p:childTnLst>
                                </p:cTn>
                              </p:par>
                            </p:childTnLst>
                          </p:cTn>
                        </p:par>
                        <p:par>
                          <p:cTn id="484" fill="hold">
                            <p:stCondLst>
                              <p:cond delay="137500"/>
                            </p:stCondLst>
                            <p:childTnLst>
                              <p:par>
                                <p:cTn id="485" presetID="11" presetClass="entr" presetSubtype="0" fill="hold" grpId="0" nodeType="afterEffect">
                                  <p:stCondLst>
                                    <p:cond delay="0"/>
                                  </p:stCondLst>
                                  <p:childTnLst>
                                    <p:set>
                                      <p:cBhvr>
                                        <p:cTn id="486" dur="1000">
                                          <p:stCondLst>
                                            <p:cond delay="0"/>
                                          </p:stCondLst>
                                        </p:cTn>
                                        <p:tgtEl>
                                          <p:spTgt spid="401"/>
                                        </p:tgtEl>
                                        <p:attrNameLst>
                                          <p:attrName>style.visibility</p:attrName>
                                        </p:attrNameLst>
                                      </p:cBhvr>
                                      <p:to>
                                        <p:strVal val="visible"/>
                                      </p:to>
                                    </p:set>
                                  </p:childTnLst>
                                </p:cTn>
                              </p:par>
                            </p:childTnLst>
                          </p:cTn>
                        </p:par>
                        <p:par>
                          <p:cTn id="487" fill="hold">
                            <p:stCondLst>
                              <p:cond delay="138500"/>
                            </p:stCondLst>
                            <p:childTnLst>
                              <p:par>
                                <p:cTn id="488" presetID="11" presetClass="entr" presetSubtype="0" fill="hold" grpId="0" nodeType="afterEffect">
                                  <p:stCondLst>
                                    <p:cond delay="0"/>
                                  </p:stCondLst>
                                  <p:childTnLst>
                                    <p:set>
                                      <p:cBhvr>
                                        <p:cTn id="489" dur="1000">
                                          <p:stCondLst>
                                            <p:cond delay="0"/>
                                          </p:stCondLst>
                                        </p:cTn>
                                        <p:tgtEl>
                                          <p:spTgt spid="402"/>
                                        </p:tgtEl>
                                        <p:attrNameLst>
                                          <p:attrName>style.visibility</p:attrName>
                                        </p:attrNameLst>
                                      </p:cBhvr>
                                      <p:to>
                                        <p:strVal val="visible"/>
                                      </p:to>
                                    </p:set>
                                  </p:childTnLst>
                                </p:cTn>
                              </p:par>
                            </p:childTnLst>
                          </p:cTn>
                        </p:par>
                        <p:par>
                          <p:cTn id="490" fill="hold">
                            <p:stCondLst>
                              <p:cond delay="139500"/>
                            </p:stCondLst>
                            <p:childTnLst>
                              <p:par>
                                <p:cTn id="491" presetID="11" presetClass="entr" presetSubtype="0" fill="hold" grpId="0" nodeType="afterEffect">
                                  <p:stCondLst>
                                    <p:cond delay="0"/>
                                  </p:stCondLst>
                                  <p:childTnLst>
                                    <p:set>
                                      <p:cBhvr>
                                        <p:cTn id="492" dur="1000">
                                          <p:stCondLst>
                                            <p:cond delay="0"/>
                                          </p:stCondLst>
                                        </p:cTn>
                                        <p:tgtEl>
                                          <p:spTgt spid="403"/>
                                        </p:tgtEl>
                                        <p:attrNameLst>
                                          <p:attrName>style.visibility</p:attrName>
                                        </p:attrNameLst>
                                      </p:cBhvr>
                                      <p:to>
                                        <p:strVal val="visible"/>
                                      </p:to>
                                    </p:set>
                                  </p:childTnLst>
                                </p:cTn>
                              </p:par>
                            </p:childTnLst>
                          </p:cTn>
                        </p:par>
                        <p:par>
                          <p:cTn id="493" fill="hold">
                            <p:stCondLst>
                              <p:cond delay="140500"/>
                            </p:stCondLst>
                            <p:childTnLst>
                              <p:par>
                                <p:cTn id="494" presetID="11" presetClass="entr" presetSubtype="0" fill="hold" grpId="0" nodeType="afterEffect">
                                  <p:stCondLst>
                                    <p:cond delay="0"/>
                                  </p:stCondLst>
                                  <p:childTnLst>
                                    <p:set>
                                      <p:cBhvr>
                                        <p:cTn id="495" dur="1000">
                                          <p:stCondLst>
                                            <p:cond delay="0"/>
                                          </p:stCondLst>
                                        </p:cTn>
                                        <p:tgtEl>
                                          <p:spTgt spid="404"/>
                                        </p:tgtEl>
                                        <p:attrNameLst>
                                          <p:attrName>style.visibility</p:attrName>
                                        </p:attrNameLst>
                                      </p:cBhvr>
                                      <p:to>
                                        <p:strVal val="visible"/>
                                      </p:to>
                                    </p:set>
                                  </p:childTnLst>
                                </p:cTn>
                              </p:par>
                            </p:childTnLst>
                          </p:cTn>
                        </p:par>
                        <p:par>
                          <p:cTn id="496" fill="hold">
                            <p:stCondLst>
                              <p:cond delay="141500"/>
                            </p:stCondLst>
                            <p:childTnLst>
                              <p:par>
                                <p:cTn id="497" presetID="11" presetClass="entr" presetSubtype="0" fill="hold" grpId="0" nodeType="afterEffect">
                                  <p:stCondLst>
                                    <p:cond delay="0"/>
                                  </p:stCondLst>
                                  <p:childTnLst>
                                    <p:set>
                                      <p:cBhvr>
                                        <p:cTn id="498" dur="1000">
                                          <p:stCondLst>
                                            <p:cond delay="0"/>
                                          </p:stCondLst>
                                        </p:cTn>
                                        <p:tgtEl>
                                          <p:spTgt spid="405"/>
                                        </p:tgtEl>
                                        <p:attrNameLst>
                                          <p:attrName>style.visibility</p:attrName>
                                        </p:attrNameLst>
                                      </p:cBhvr>
                                      <p:to>
                                        <p:strVal val="visible"/>
                                      </p:to>
                                    </p:set>
                                  </p:childTnLst>
                                </p:cTn>
                              </p:par>
                            </p:childTnLst>
                          </p:cTn>
                        </p:par>
                        <p:par>
                          <p:cTn id="499" fill="hold">
                            <p:stCondLst>
                              <p:cond delay="142500"/>
                            </p:stCondLst>
                            <p:childTnLst>
                              <p:par>
                                <p:cTn id="500" presetID="11" presetClass="entr" presetSubtype="0" fill="hold" grpId="0" nodeType="afterEffect">
                                  <p:stCondLst>
                                    <p:cond delay="0"/>
                                  </p:stCondLst>
                                  <p:childTnLst>
                                    <p:set>
                                      <p:cBhvr>
                                        <p:cTn id="501" dur="1000">
                                          <p:stCondLst>
                                            <p:cond delay="0"/>
                                          </p:stCondLst>
                                        </p:cTn>
                                        <p:tgtEl>
                                          <p:spTgt spid="406"/>
                                        </p:tgtEl>
                                        <p:attrNameLst>
                                          <p:attrName>style.visibility</p:attrName>
                                        </p:attrNameLst>
                                      </p:cBhvr>
                                      <p:to>
                                        <p:strVal val="visible"/>
                                      </p:to>
                                    </p:set>
                                  </p:childTnLst>
                                </p:cTn>
                              </p:par>
                            </p:childTnLst>
                          </p:cTn>
                        </p:par>
                        <p:par>
                          <p:cTn id="502" fill="hold">
                            <p:stCondLst>
                              <p:cond delay="143500"/>
                            </p:stCondLst>
                            <p:childTnLst>
                              <p:par>
                                <p:cTn id="503" presetID="11" presetClass="entr" presetSubtype="0" fill="hold" grpId="0" nodeType="afterEffect">
                                  <p:stCondLst>
                                    <p:cond delay="0"/>
                                  </p:stCondLst>
                                  <p:childTnLst>
                                    <p:set>
                                      <p:cBhvr>
                                        <p:cTn id="504" dur="1000">
                                          <p:stCondLst>
                                            <p:cond delay="0"/>
                                          </p:stCondLst>
                                        </p:cTn>
                                        <p:tgtEl>
                                          <p:spTgt spid="407"/>
                                        </p:tgtEl>
                                        <p:attrNameLst>
                                          <p:attrName>style.visibility</p:attrName>
                                        </p:attrNameLst>
                                      </p:cBhvr>
                                      <p:to>
                                        <p:strVal val="visible"/>
                                      </p:to>
                                    </p:set>
                                  </p:childTnLst>
                                </p:cTn>
                              </p:par>
                            </p:childTnLst>
                          </p:cTn>
                        </p:par>
                        <p:par>
                          <p:cTn id="505" fill="hold">
                            <p:stCondLst>
                              <p:cond delay="144500"/>
                            </p:stCondLst>
                            <p:childTnLst>
                              <p:par>
                                <p:cTn id="506" presetID="11" presetClass="entr" presetSubtype="0" fill="hold" grpId="0" nodeType="afterEffect">
                                  <p:stCondLst>
                                    <p:cond delay="0"/>
                                  </p:stCondLst>
                                  <p:childTnLst>
                                    <p:set>
                                      <p:cBhvr>
                                        <p:cTn id="507" dur="1000">
                                          <p:stCondLst>
                                            <p:cond delay="0"/>
                                          </p:stCondLst>
                                        </p:cTn>
                                        <p:tgtEl>
                                          <p:spTgt spid="408"/>
                                        </p:tgtEl>
                                        <p:attrNameLst>
                                          <p:attrName>style.visibility</p:attrName>
                                        </p:attrNameLst>
                                      </p:cBhvr>
                                      <p:to>
                                        <p:strVal val="visible"/>
                                      </p:to>
                                    </p:set>
                                  </p:childTnLst>
                                </p:cTn>
                              </p:par>
                            </p:childTnLst>
                          </p:cTn>
                        </p:par>
                        <p:par>
                          <p:cTn id="508" fill="hold">
                            <p:stCondLst>
                              <p:cond delay="145500"/>
                            </p:stCondLst>
                            <p:childTnLst>
                              <p:par>
                                <p:cTn id="509" presetID="11" presetClass="entr" presetSubtype="0" fill="hold" grpId="0" nodeType="afterEffect">
                                  <p:stCondLst>
                                    <p:cond delay="0"/>
                                  </p:stCondLst>
                                  <p:childTnLst>
                                    <p:set>
                                      <p:cBhvr>
                                        <p:cTn id="510" dur="1000">
                                          <p:stCondLst>
                                            <p:cond delay="0"/>
                                          </p:stCondLst>
                                        </p:cTn>
                                        <p:tgtEl>
                                          <p:spTgt spid="409"/>
                                        </p:tgtEl>
                                        <p:attrNameLst>
                                          <p:attrName>style.visibility</p:attrName>
                                        </p:attrNameLst>
                                      </p:cBhvr>
                                      <p:to>
                                        <p:strVal val="visible"/>
                                      </p:to>
                                    </p:set>
                                  </p:childTnLst>
                                </p:cTn>
                              </p:par>
                            </p:childTnLst>
                          </p:cTn>
                        </p:par>
                        <p:par>
                          <p:cTn id="511" fill="hold">
                            <p:stCondLst>
                              <p:cond delay="146500"/>
                            </p:stCondLst>
                            <p:childTnLst>
                              <p:par>
                                <p:cTn id="512" presetID="11" presetClass="entr" presetSubtype="0" fill="hold" grpId="0" nodeType="afterEffect">
                                  <p:stCondLst>
                                    <p:cond delay="0"/>
                                  </p:stCondLst>
                                  <p:childTnLst>
                                    <p:set>
                                      <p:cBhvr>
                                        <p:cTn id="513" dur="1000">
                                          <p:stCondLst>
                                            <p:cond delay="0"/>
                                          </p:stCondLst>
                                        </p:cTn>
                                        <p:tgtEl>
                                          <p:spTgt spid="410"/>
                                        </p:tgtEl>
                                        <p:attrNameLst>
                                          <p:attrName>style.visibility</p:attrName>
                                        </p:attrNameLst>
                                      </p:cBhvr>
                                      <p:to>
                                        <p:strVal val="visible"/>
                                      </p:to>
                                    </p:set>
                                  </p:childTnLst>
                                </p:cTn>
                              </p:par>
                            </p:childTnLst>
                          </p:cTn>
                        </p:par>
                        <p:par>
                          <p:cTn id="514" fill="hold">
                            <p:stCondLst>
                              <p:cond delay="147500"/>
                            </p:stCondLst>
                            <p:childTnLst>
                              <p:par>
                                <p:cTn id="515" presetID="11" presetClass="entr" presetSubtype="0" fill="hold" grpId="0" nodeType="afterEffect">
                                  <p:stCondLst>
                                    <p:cond delay="0"/>
                                  </p:stCondLst>
                                  <p:childTnLst>
                                    <p:set>
                                      <p:cBhvr>
                                        <p:cTn id="516" dur="1000">
                                          <p:stCondLst>
                                            <p:cond delay="0"/>
                                          </p:stCondLst>
                                        </p:cTn>
                                        <p:tgtEl>
                                          <p:spTgt spid="411"/>
                                        </p:tgtEl>
                                        <p:attrNameLst>
                                          <p:attrName>style.visibility</p:attrName>
                                        </p:attrNameLst>
                                      </p:cBhvr>
                                      <p:to>
                                        <p:strVal val="visible"/>
                                      </p:to>
                                    </p:set>
                                  </p:childTnLst>
                                </p:cTn>
                              </p:par>
                            </p:childTnLst>
                          </p:cTn>
                        </p:par>
                        <p:par>
                          <p:cTn id="517" fill="hold">
                            <p:stCondLst>
                              <p:cond delay="148500"/>
                            </p:stCondLst>
                            <p:childTnLst>
                              <p:par>
                                <p:cTn id="518" presetID="11" presetClass="entr" presetSubtype="0" fill="hold" grpId="0" nodeType="afterEffect">
                                  <p:stCondLst>
                                    <p:cond delay="0"/>
                                  </p:stCondLst>
                                  <p:childTnLst>
                                    <p:set>
                                      <p:cBhvr>
                                        <p:cTn id="519" dur="1000">
                                          <p:stCondLst>
                                            <p:cond delay="0"/>
                                          </p:stCondLst>
                                        </p:cTn>
                                        <p:tgtEl>
                                          <p:spTgt spid="412"/>
                                        </p:tgtEl>
                                        <p:attrNameLst>
                                          <p:attrName>style.visibility</p:attrName>
                                        </p:attrNameLst>
                                      </p:cBhvr>
                                      <p:to>
                                        <p:strVal val="visible"/>
                                      </p:to>
                                    </p:set>
                                  </p:childTnLst>
                                </p:cTn>
                              </p:par>
                            </p:childTnLst>
                          </p:cTn>
                        </p:par>
                        <p:par>
                          <p:cTn id="520" fill="hold">
                            <p:stCondLst>
                              <p:cond delay="149500"/>
                            </p:stCondLst>
                            <p:childTnLst>
                              <p:par>
                                <p:cTn id="521" presetID="11" presetClass="entr" presetSubtype="0" fill="hold" grpId="0" nodeType="afterEffect">
                                  <p:stCondLst>
                                    <p:cond delay="0"/>
                                  </p:stCondLst>
                                  <p:childTnLst>
                                    <p:set>
                                      <p:cBhvr>
                                        <p:cTn id="522" dur="1000">
                                          <p:stCondLst>
                                            <p:cond delay="0"/>
                                          </p:stCondLst>
                                        </p:cTn>
                                        <p:tgtEl>
                                          <p:spTgt spid="413"/>
                                        </p:tgtEl>
                                        <p:attrNameLst>
                                          <p:attrName>style.visibility</p:attrName>
                                        </p:attrNameLst>
                                      </p:cBhvr>
                                      <p:to>
                                        <p:strVal val="visible"/>
                                      </p:to>
                                    </p:set>
                                  </p:childTnLst>
                                </p:cTn>
                              </p:par>
                            </p:childTnLst>
                          </p:cTn>
                        </p:par>
                        <p:par>
                          <p:cTn id="523" fill="hold">
                            <p:stCondLst>
                              <p:cond delay="150500"/>
                            </p:stCondLst>
                            <p:childTnLst>
                              <p:par>
                                <p:cTn id="524" presetID="11" presetClass="entr" presetSubtype="0" fill="hold" grpId="0" nodeType="afterEffect">
                                  <p:stCondLst>
                                    <p:cond delay="0"/>
                                  </p:stCondLst>
                                  <p:childTnLst>
                                    <p:set>
                                      <p:cBhvr>
                                        <p:cTn id="525" dur="1000">
                                          <p:stCondLst>
                                            <p:cond delay="0"/>
                                          </p:stCondLst>
                                        </p:cTn>
                                        <p:tgtEl>
                                          <p:spTgt spid="414"/>
                                        </p:tgtEl>
                                        <p:attrNameLst>
                                          <p:attrName>style.visibility</p:attrName>
                                        </p:attrNameLst>
                                      </p:cBhvr>
                                      <p:to>
                                        <p:strVal val="visible"/>
                                      </p:to>
                                    </p:set>
                                  </p:childTnLst>
                                </p:cTn>
                              </p:par>
                            </p:childTnLst>
                          </p:cTn>
                        </p:par>
                        <p:par>
                          <p:cTn id="526" fill="hold">
                            <p:stCondLst>
                              <p:cond delay="151500"/>
                            </p:stCondLst>
                            <p:childTnLst>
                              <p:par>
                                <p:cTn id="527" presetID="11" presetClass="entr" presetSubtype="0" fill="hold" grpId="0" nodeType="afterEffect">
                                  <p:stCondLst>
                                    <p:cond delay="0"/>
                                  </p:stCondLst>
                                  <p:childTnLst>
                                    <p:set>
                                      <p:cBhvr>
                                        <p:cTn id="528" dur="1000">
                                          <p:stCondLst>
                                            <p:cond delay="0"/>
                                          </p:stCondLst>
                                        </p:cTn>
                                        <p:tgtEl>
                                          <p:spTgt spid="415"/>
                                        </p:tgtEl>
                                        <p:attrNameLst>
                                          <p:attrName>style.visibility</p:attrName>
                                        </p:attrNameLst>
                                      </p:cBhvr>
                                      <p:to>
                                        <p:strVal val="visible"/>
                                      </p:to>
                                    </p:set>
                                  </p:childTnLst>
                                </p:cTn>
                              </p:par>
                            </p:childTnLst>
                          </p:cTn>
                        </p:par>
                        <p:par>
                          <p:cTn id="529" fill="hold">
                            <p:stCondLst>
                              <p:cond delay="152500"/>
                            </p:stCondLst>
                            <p:childTnLst>
                              <p:par>
                                <p:cTn id="530" presetID="11" presetClass="entr" presetSubtype="0" fill="hold" grpId="0" nodeType="afterEffect">
                                  <p:stCondLst>
                                    <p:cond delay="0"/>
                                  </p:stCondLst>
                                  <p:childTnLst>
                                    <p:set>
                                      <p:cBhvr>
                                        <p:cTn id="531" dur="1000">
                                          <p:stCondLst>
                                            <p:cond delay="0"/>
                                          </p:stCondLst>
                                        </p:cTn>
                                        <p:tgtEl>
                                          <p:spTgt spid="416"/>
                                        </p:tgtEl>
                                        <p:attrNameLst>
                                          <p:attrName>style.visibility</p:attrName>
                                        </p:attrNameLst>
                                      </p:cBhvr>
                                      <p:to>
                                        <p:strVal val="visible"/>
                                      </p:to>
                                    </p:set>
                                  </p:childTnLst>
                                </p:cTn>
                              </p:par>
                            </p:childTnLst>
                          </p:cTn>
                        </p:par>
                        <p:par>
                          <p:cTn id="532" fill="hold">
                            <p:stCondLst>
                              <p:cond delay="153500"/>
                            </p:stCondLst>
                            <p:childTnLst>
                              <p:par>
                                <p:cTn id="533" presetID="11" presetClass="entr" presetSubtype="0" fill="hold" grpId="0" nodeType="afterEffect">
                                  <p:stCondLst>
                                    <p:cond delay="0"/>
                                  </p:stCondLst>
                                  <p:childTnLst>
                                    <p:set>
                                      <p:cBhvr>
                                        <p:cTn id="534" dur="1000">
                                          <p:stCondLst>
                                            <p:cond delay="0"/>
                                          </p:stCondLst>
                                        </p:cTn>
                                        <p:tgtEl>
                                          <p:spTgt spid="417"/>
                                        </p:tgtEl>
                                        <p:attrNameLst>
                                          <p:attrName>style.visibility</p:attrName>
                                        </p:attrNameLst>
                                      </p:cBhvr>
                                      <p:to>
                                        <p:strVal val="visible"/>
                                      </p:to>
                                    </p:set>
                                  </p:childTnLst>
                                </p:cTn>
                              </p:par>
                            </p:childTnLst>
                          </p:cTn>
                        </p:par>
                        <p:par>
                          <p:cTn id="535" fill="hold">
                            <p:stCondLst>
                              <p:cond delay="154500"/>
                            </p:stCondLst>
                            <p:childTnLst>
                              <p:par>
                                <p:cTn id="536" presetID="11" presetClass="entr" presetSubtype="0" fill="hold" grpId="0" nodeType="afterEffect">
                                  <p:stCondLst>
                                    <p:cond delay="0"/>
                                  </p:stCondLst>
                                  <p:childTnLst>
                                    <p:set>
                                      <p:cBhvr>
                                        <p:cTn id="537" dur="1000">
                                          <p:stCondLst>
                                            <p:cond delay="0"/>
                                          </p:stCondLst>
                                        </p:cTn>
                                        <p:tgtEl>
                                          <p:spTgt spid="418"/>
                                        </p:tgtEl>
                                        <p:attrNameLst>
                                          <p:attrName>style.visibility</p:attrName>
                                        </p:attrNameLst>
                                      </p:cBhvr>
                                      <p:to>
                                        <p:strVal val="visible"/>
                                      </p:to>
                                    </p:set>
                                  </p:childTnLst>
                                </p:cTn>
                              </p:par>
                            </p:childTnLst>
                          </p:cTn>
                        </p:par>
                        <p:par>
                          <p:cTn id="538" fill="hold">
                            <p:stCondLst>
                              <p:cond delay="155500"/>
                            </p:stCondLst>
                            <p:childTnLst>
                              <p:par>
                                <p:cTn id="539" presetID="11" presetClass="entr" presetSubtype="0" fill="hold" grpId="0" nodeType="afterEffect">
                                  <p:stCondLst>
                                    <p:cond delay="0"/>
                                  </p:stCondLst>
                                  <p:childTnLst>
                                    <p:set>
                                      <p:cBhvr>
                                        <p:cTn id="540" dur="1000">
                                          <p:stCondLst>
                                            <p:cond delay="0"/>
                                          </p:stCondLst>
                                        </p:cTn>
                                        <p:tgtEl>
                                          <p:spTgt spid="419"/>
                                        </p:tgtEl>
                                        <p:attrNameLst>
                                          <p:attrName>style.visibility</p:attrName>
                                        </p:attrNameLst>
                                      </p:cBhvr>
                                      <p:to>
                                        <p:strVal val="visible"/>
                                      </p:to>
                                    </p:set>
                                  </p:childTnLst>
                                </p:cTn>
                              </p:par>
                            </p:childTnLst>
                          </p:cTn>
                        </p:par>
                        <p:par>
                          <p:cTn id="541" fill="hold">
                            <p:stCondLst>
                              <p:cond delay="156500"/>
                            </p:stCondLst>
                            <p:childTnLst>
                              <p:par>
                                <p:cTn id="542" presetID="11" presetClass="entr" presetSubtype="0" fill="hold" grpId="0" nodeType="afterEffect">
                                  <p:stCondLst>
                                    <p:cond delay="0"/>
                                  </p:stCondLst>
                                  <p:childTnLst>
                                    <p:set>
                                      <p:cBhvr>
                                        <p:cTn id="543" dur="1000">
                                          <p:stCondLst>
                                            <p:cond delay="0"/>
                                          </p:stCondLst>
                                        </p:cTn>
                                        <p:tgtEl>
                                          <p:spTgt spid="420"/>
                                        </p:tgtEl>
                                        <p:attrNameLst>
                                          <p:attrName>style.visibility</p:attrName>
                                        </p:attrNameLst>
                                      </p:cBhvr>
                                      <p:to>
                                        <p:strVal val="visible"/>
                                      </p:to>
                                    </p:set>
                                  </p:childTnLst>
                                </p:cTn>
                              </p:par>
                            </p:childTnLst>
                          </p:cTn>
                        </p:par>
                        <p:par>
                          <p:cTn id="544" fill="hold">
                            <p:stCondLst>
                              <p:cond delay="157500"/>
                            </p:stCondLst>
                            <p:childTnLst>
                              <p:par>
                                <p:cTn id="545" presetID="11" presetClass="entr" presetSubtype="0" fill="hold" grpId="0" nodeType="afterEffect">
                                  <p:stCondLst>
                                    <p:cond delay="0"/>
                                  </p:stCondLst>
                                  <p:childTnLst>
                                    <p:set>
                                      <p:cBhvr>
                                        <p:cTn id="546" dur="1000">
                                          <p:stCondLst>
                                            <p:cond delay="0"/>
                                          </p:stCondLst>
                                        </p:cTn>
                                        <p:tgtEl>
                                          <p:spTgt spid="421"/>
                                        </p:tgtEl>
                                        <p:attrNameLst>
                                          <p:attrName>style.visibility</p:attrName>
                                        </p:attrNameLst>
                                      </p:cBhvr>
                                      <p:to>
                                        <p:strVal val="visible"/>
                                      </p:to>
                                    </p:set>
                                  </p:childTnLst>
                                </p:cTn>
                              </p:par>
                            </p:childTnLst>
                          </p:cTn>
                        </p:par>
                        <p:par>
                          <p:cTn id="547" fill="hold">
                            <p:stCondLst>
                              <p:cond delay="158500"/>
                            </p:stCondLst>
                            <p:childTnLst>
                              <p:par>
                                <p:cTn id="548" presetID="11" presetClass="entr" presetSubtype="0" fill="hold" grpId="0" nodeType="afterEffect">
                                  <p:stCondLst>
                                    <p:cond delay="0"/>
                                  </p:stCondLst>
                                  <p:childTnLst>
                                    <p:set>
                                      <p:cBhvr>
                                        <p:cTn id="549" dur="1000">
                                          <p:stCondLst>
                                            <p:cond delay="0"/>
                                          </p:stCondLst>
                                        </p:cTn>
                                        <p:tgtEl>
                                          <p:spTgt spid="422"/>
                                        </p:tgtEl>
                                        <p:attrNameLst>
                                          <p:attrName>style.visibility</p:attrName>
                                        </p:attrNameLst>
                                      </p:cBhvr>
                                      <p:to>
                                        <p:strVal val="visible"/>
                                      </p:to>
                                    </p:set>
                                  </p:childTnLst>
                                </p:cTn>
                              </p:par>
                            </p:childTnLst>
                          </p:cTn>
                        </p:par>
                        <p:par>
                          <p:cTn id="550" fill="hold">
                            <p:stCondLst>
                              <p:cond delay="159500"/>
                            </p:stCondLst>
                            <p:childTnLst>
                              <p:par>
                                <p:cTn id="551" presetID="11" presetClass="entr" presetSubtype="0" fill="hold" grpId="0" nodeType="afterEffect">
                                  <p:stCondLst>
                                    <p:cond delay="0"/>
                                  </p:stCondLst>
                                  <p:childTnLst>
                                    <p:set>
                                      <p:cBhvr>
                                        <p:cTn id="552" dur="1000">
                                          <p:stCondLst>
                                            <p:cond delay="0"/>
                                          </p:stCondLst>
                                        </p:cTn>
                                        <p:tgtEl>
                                          <p:spTgt spid="423"/>
                                        </p:tgtEl>
                                        <p:attrNameLst>
                                          <p:attrName>style.visibility</p:attrName>
                                        </p:attrNameLst>
                                      </p:cBhvr>
                                      <p:to>
                                        <p:strVal val="visible"/>
                                      </p:to>
                                    </p:set>
                                  </p:childTnLst>
                                </p:cTn>
                              </p:par>
                            </p:childTnLst>
                          </p:cTn>
                        </p:par>
                        <p:par>
                          <p:cTn id="553" fill="hold">
                            <p:stCondLst>
                              <p:cond delay="160500"/>
                            </p:stCondLst>
                            <p:childTnLst>
                              <p:par>
                                <p:cTn id="554" presetID="11" presetClass="entr" presetSubtype="0" fill="hold" grpId="0" nodeType="afterEffect">
                                  <p:stCondLst>
                                    <p:cond delay="0"/>
                                  </p:stCondLst>
                                  <p:childTnLst>
                                    <p:set>
                                      <p:cBhvr>
                                        <p:cTn id="555" dur="1000">
                                          <p:stCondLst>
                                            <p:cond delay="0"/>
                                          </p:stCondLst>
                                        </p:cTn>
                                        <p:tgtEl>
                                          <p:spTgt spid="424"/>
                                        </p:tgtEl>
                                        <p:attrNameLst>
                                          <p:attrName>style.visibility</p:attrName>
                                        </p:attrNameLst>
                                      </p:cBhvr>
                                      <p:to>
                                        <p:strVal val="visible"/>
                                      </p:to>
                                    </p:set>
                                  </p:childTnLst>
                                </p:cTn>
                              </p:par>
                            </p:childTnLst>
                          </p:cTn>
                        </p:par>
                        <p:par>
                          <p:cTn id="556" fill="hold">
                            <p:stCondLst>
                              <p:cond delay="161500"/>
                            </p:stCondLst>
                            <p:childTnLst>
                              <p:par>
                                <p:cTn id="557" presetID="11" presetClass="entr" presetSubtype="0" fill="hold" grpId="0" nodeType="afterEffect">
                                  <p:stCondLst>
                                    <p:cond delay="0"/>
                                  </p:stCondLst>
                                  <p:childTnLst>
                                    <p:set>
                                      <p:cBhvr>
                                        <p:cTn id="558" dur="1000">
                                          <p:stCondLst>
                                            <p:cond delay="0"/>
                                          </p:stCondLst>
                                        </p:cTn>
                                        <p:tgtEl>
                                          <p:spTgt spid="425"/>
                                        </p:tgtEl>
                                        <p:attrNameLst>
                                          <p:attrName>style.visibility</p:attrName>
                                        </p:attrNameLst>
                                      </p:cBhvr>
                                      <p:to>
                                        <p:strVal val="visible"/>
                                      </p:to>
                                    </p:set>
                                  </p:childTnLst>
                                </p:cTn>
                              </p:par>
                            </p:childTnLst>
                          </p:cTn>
                        </p:par>
                        <p:par>
                          <p:cTn id="559" fill="hold">
                            <p:stCondLst>
                              <p:cond delay="162500"/>
                            </p:stCondLst>
                            <p:childTnLst>
                              <p:par>
                                <p:cTn id="560" presetID="11" presetClass="entr" presetSubtype="0" fill="hold" grpId="0" nodeType="afterEffect">
                                  <p:stCondLst>
                                    <p:cond delay="0"/>
                                  </p:stCondLst>
                                  <p:childTnLst>
                                    <p:set>
                                      <p:cBhvr>
                                        <p:cTn id="561" dur="1000">
                                          <p:stCondLst>
                                            <p:cond delay="0"/>
                                          </p:stCondLst>
                                        </p:cTn>
                                        <p:tgtEl>
                                          <p:spTgt spid="426"/>
                                        </p:tgtEl>
                                        <p:attrNameLst>
                                          <p:attrName>style.visibility</p:attrName>
                                        </p:attrNameLst>
                                      </p:cBhvr>
                                      <p:to>
                                        <p:strVal val="visible"/>
                                      </p:to>
                                    </p:set>
                                  </p:childTnLst>
                                </p:cTn>
                              </p:par>
                            </p:childTnLst>
                          </p:cTn>
                        </p:par>
                        <p:par>
                          <p:cTn id="562" fill="hold">
                            <p:stCondLst>
                              <p:cond delay="163500"/>
                            </p:stCondLst>
                            <p:childTnLst>
                              <p:par>
                                <p:cTn id="563" presetID="11" presetClass="entr" presetSubtype="0" fill="hold" grpId="0" nodeType="afterEffect">
                                  <p:stCondLst>
                                    <p:cond delay="0"/>
                                  </p:stCondLst>
                                  <p:childTnLst>
                                    <p:set>
                                      <p:cBhvr>
                                        <p:cTn id="564" dur="1000">
                                          <p:stCondLst>
                                            <p:cond delay="0"/>
                                          </p:stCondLst>
                                        </p:cTn>
                                        <p:tgtEl>
                                          <p:spTgt spid="427"/>
                                        </p:tgtEl>
                                        <p:attrNameLst>
                                          <p:attrName>style.visibility</p:attrName>
                                        </p:attrNameLst>
                                      </p:cBhvr>
                                      <p:to>
                                        <p:strVal val="visible"/>
                                      </p:to>
                                    </p:set>
                                  </p:childTnLst>
                                </p:cTn>
                              </p:par>
                            </p:childTnLst>
                          </p:cTn>
                        </p:par>
                        <p:par>
                          <p:cTn id="565" fill="hold">
                            <p:stCondLst>
                              <p:cond delay="164500"/>
                            </p:stCondLst>
                            <p:childTnLst>
                              <p:par>
                                <p:cTn id="566" presetID="11" presetClass="entr" presetSubtype="0" fill="hold" grpId="0" nodeType="afterEffect">
                                  <p:stCondLst>
                                    <p:cond delay="0"/>
                                  </p:stCondLst>
                                  <p:childTnLst>
                                    <p:set>
                                      <p:cBhvr>
                                        <p:cTn id="567" dur="1000">
                                          <p:stCondLst>
                                            <p:cond delay="0"/>
                                          </p:stCondLst>
                                        </p:cTn>
                                        <p:tgtEl>
                                          <p:spTgt spid="428"/>
                                        </p:tgtEl>
                                        <p:attrNameLst>
                                          <p:attrName>style.visibility</p:attrName>
                                        </p:attrNameLst>
                                      </p:cBhvr>
                                      <p:to>
                                        <p:strVal val="visible"/>
                                      </p:to>
                                    </p:set>
                                  </p:childTnLst>
                                </p:cTn>
                              </p:par>
                            </p:childTnLst>
                          </p:cTn>
                        </p:par>
                        <p:par>
                          <p:cTn id="568" fill="hold">
                            <p:stCondLst>
                              <p:cond delay="165500"/>
                            </p:stCondLst>
                            <p:childTnLst>
                              <p:par>
                                <p:cTn id="569" presetID="11" presetClass="entr" presetSubtype="0" fill="hold" grpId="0" nodeType="afterEffect">
                                  <p:stCondLst>
                                    <p:cond delay="0"/>
                                  </p:stCondLst>
                                  <p:childTnLst>
                                    <p:set>
                                      <p:cBhvr>
                                        <p:cTn id="570" dur="1000">
                                          <p:stCondLst>
                                            <p:cond delay="0"/>
                                          </p:stCondLst>
                                        </p:cTn>
                                        <p:tgtEl>
                                          <p:spTgt spid="429"/>
                                        </p:tgtEl>
                                        <p:attrNameLst>
                                          <p:attrName>style.visibility</p:attrName>
                                        </p:attrNameLst>
                                      </p:cBhvr>
                                      <p:to>
                                        <p:strVal val="visible"/>
                                      </p:to>
                                    </p:set>
                                  </p:childTnLst>
                                </p:cTn>
                              </p:par>
                            </p:childTnLst>
                          </p:cTn>
                        </p:par>
                        <p:par>
                          <p:cTn id="571" fill="hold">
                            <p:stCondLst>
                              <p:cond delay="166500"/>
                            </p:stCondLst>
                            <p:childTnLst>
                              <p:par>
                                <p:cTn id="572" presetID="11" presetClass="entr" presetSubtype="0" fill="hold" grpId="0" nodeType="afterEffect">
                                  <p:stCondLst>
                                    <p:cond delay="0"/>
                                  </p:stCondLst>
                                  <p:childTnLst>
                                    <p:set>
                                      <p:cBhvr>
                                        <p:cTn id="573" dur="1000">
                                          <p:stCondLst>
                                            <p:cond delay="0"/>
                                          </p:stCondLst>
                                        </p:cTn>
                                        <p:tgtEl>
                                          <p:spTgt spid="430"/>
                                        </p:tgtEl>
                                        <p:attrNameLst>
                                          <p:attrName>style.visibility</p:attrName>
                                        </p:attrNameLst>
                                      </p:cBhvr>
                                      <p:to>
                                        <p:strVal val="visible"/>
                                      </p:to>
                                    </p:set>
                                  </p:childTnLst>
                                </p:cTn>
                              </p:par>
                            </p:childTnLst>
                          </p:cTn>
                        </p:par>
                        <p:par>
                          <p:cTn id="574" fill="hold">
                            <p:stCondLst>
                              <p:cond delay="167500"/>
                            </p:stCondLst>
                            <p:childTnLst>
                              <p:par>
                                <p:cTn id="575" presetID="11" presetClass="entr" presetSubtype="0" fill="hold" grpId="0" nodeType="afterEffect">
                                  <p:stCondLst>
                                    <p:cond delay="0"/>
                                  </p:stCondLst>
                                  <p:childTnLst>
                                    <p:set>
                                      <p:cBhvr>
                                        <p:cTn id="576" dur="1000">
                                          <p:stCondLst>
                                            <p:cond delay="0"/>
                                          </p:stCondLst>
                                        </p:cTn>
                                        <p:tgtEl>
                                          <p:spTgt spid="431"/>
                                        </p:tgtEl>
                                        <p:attrNameLst>
                                          <p:attrName>style.visibility</p:attrName>
                                        </p:attrNameLst>
                                      </p:cBhvr>
                                      <p:to>
                                        <p:strVal val="visible"/>
                                      </p:to>
                                    </p:set>
                                  </p:childTnLst>
                                </p:cTn>
                              </p:par>
                            </p:childTnLst>
                          </p:cTn>
                        </p:par>
                        <p:par>
                          <p:cTn id="577" fill="hold">
                            <p:stCondLst>
                              <p:cond delay="168500"/>
                            </p:stCondLst>
                            <p:childTnLst>
                              <p:par>
                                <p:cTn id="578" presetID="11" presetClass="entr" presetSubtype="0" fill="hold" grpId="0" nodeType="afterEffect">
                                  <p:stCondLst>
                                    <p:cond delay="0"/>
                                  </p:stCondLst>
                                  <p:childTnLst>
                                    <p:set>
                                      <p:cBhvr>
                                        <p:cTn id="579" dur="1000">
                                          <p:stCondLst>
                                            <p:cond delay="0"/>
                                          </p:stCondLst>
                                        </p:cTn>
                                        <p:tgtEl>
                                          <p:spTgt spid="432"/>
                                        </p:tgtEl>
                                        <p:attrNameLst>
                                          <p:attrName>style.visibility</p:attrName>
                                        </p:attrNameLst>
                                      </p:cBhvr>
                                      <p:to>
                                        <p:strVal val="visible"/>
                                      </p:to>
                                    </p:set>
                                  </p:childTnLst>
                                </p:cTn>
                              </p:par>
                            </p:childTnLst>
                          </p:cTn>
                        </p:par>
                        <p:par>
                          <p:cTn id="580" fill="hold">
                            <p:stCondLst>
                              <p:cond delay="169500"/>
                            </p:stCondLst>
                            <p:childTnLst>
                              <p:par>
                                <p:cTn id="581" presetID="11" presetClass="entr" presetSubtype="0" fill="hold" grpId="0" nodeType="afterEffect">
                                  <p:stCondLst>
                                    <p:cond delay="0"/>
                                  </p:stCondLst>
                                  <p:childTnLst>
                                    <p:set>
                                      <p:cBhvr>
                                        <p:cTn id="582" dur="1000">
                                          <p:stCondLst>
                                            <p:cond delay="0"/>
                                          </p:stCondLst>
                                        </p:cTn>
                                        <p:tgtEl>
                                          <p:spTgt spid="433"/>
                                        </p:tgtEl>
                                        <p:attrNameLst>
                                          <p:attrName>style.visibility</p:attrName>
                                        </p:attrNameLst>
                                      </p:cBhvr>
                                      <p:to>
                                        <p:strVal val="visible"/>
                                      </p:to>
                                    </p:set>
                                  </p:childTnLst>
                                </p:cTn>
                              </p:par>
                            </p:childTnLst>
                          </p:cTn>
                        </p:par>
                        <p:par>
                          <p:cTn id="583" fill="hold">
                            <p:stCondLst>
                              <p:cond delay="170500"/>
                            </p:stCondLst>
                            <p:childTnLst>
                              <p:par>
                                <p:cTn id="584" presetID="11" presetClass="entr" presetSubtype="0" fill="hold" grpId="0" nodeType="afterEffect">
                                  <p:stCondLst>
                                    <p:cond delay="0"/>
                                  </p:stCondLst>
                                  <p:childTnLst>
                                    <p:set>
                                      <p:cBhvr>
                                        <p:cTn id="585" dur="1000">
                                          <p:stCondLst>
                                            <p:cond delay="0"/>
                                          </p:stCondLst>
                                        </p:cTn>
                                        <p:tgtEl>
                                          <p:spTgt spid="434"/>
                                        </p:tgtEl>
                                        <p:attrNameLst>
                                          <p:attrName>style.visibility</p:attrName>
                                        </p:attrNameLst>
                                      </p:cBhvr>
                                      <p:to>
                                        <p:strVal val="visible"/>
                                      </p:to>
                                    </p:set>
                                  </p:childTnLst>
                                </p:cTn>
                              </p:par>
                            </p:childTnLst>
                          </p:cTn>
                        </p:par>
                        <p:par>
                          <p:cTn id="586" fill="hold">
                            <p:stCondLst>
                              <p:cond delay="171500"/>
                            </p:stCondLst>
                            <p:childTnLst>
                              <p:par>
                                <p:cTn id="587" presetID="11" presetClass="entr" presetSubtype="0" fill="hold" grpId="0" nodeType="afterEffect">
                                  <p:stCondLst>
                                    <p:cond delay="0"/>
                                  </p:stCondLst>
                                  <p:childTnLst>
                                    <p:set>
                                      <p:cBhvr>
                                        <p:cTn id="588" dur="1000">
                                          <p:stCondLst>
                                            <p:cond delay="0"/>
                                          </p:stCondLst>
                                        </p:cTn>
                                        <p:tgtEl>
                                          <p:spTgt spid="435"/>
                                        </p:tgtEl>
                                        <p:attrNameLst>
                                          <p:attrName>style.visibility</p:attrName>
                                        </p:attrNameLst>
                                      </p:cBhvr>
                                      <p:to>
                                        <p:strVal val="visible"/>
                                      </p:to>
                                    </p:set>
                                  </p:childTnLst>
                                </p:cTn>
                              </p:par>
                            </p:childTnLst>
                          </p:cTn>
                        </p:par>
                        <p:par>
                          <p:cTn id="589" fill="hold">
                            <p:stCondLst>
                              <p:cond delay="172500"/>
                            </p:stCondLst>
                            <p:childTnLst>
                              <p:par>
                                <p:cTn id="590" presetID="11" presetClass="entr" presetSubtype="0" fill="hold" grpId="0" nodeType="afterEffect">
                                  <p:stCondLst>
                                    <p:cond delay="0"/>
                                  </p:stCondLst>
                                  <p:childTnLst>
                                    <p:set>
                                      <p:cBhvr>
                                        <p:cTn id="591" dur="1000">
                                          <p:stCondLst>
                                            <p:cond delay="0"/>
                                          </p:stCondLst>
                                        </p:cTn>
                                        <p:tgtEl>
                                          <p:spTgt spid="436"/>
                                        </p:tgtEl>
                                        <p:attrNameLst>
                                          <p:attrName>style.visibility</p:attrName>
                                        </p:attrNameLst>
                                      </p:cBhvr>
                                      <p:to>
                                        <p:strVal val="visible"/>
                                      </p:to>
                                    </p:set>
                                  </p:childTnLst>
                                </p:cTn>
                              </p:par>
                            </p:childTnLst>
                          </p:cTn>
                        </p:par>
                        <p:par>
                          <p:cTn id="592" fill="hold">
                            <p:stCondLst>
                              <p:cond delay="173500"/>
                            </p:stCondLst>
                            <p:childTnLst>
                              <p:par>
                                <p:cTn id="593" presetID="11" presetClass="entr" presetSubtype="0" fill="hold" grpId="0" nodeType="afterEffect">
                                  <p:stCondLst>
                                    <p:cond delay="0"/>
                                  </p:stCondLst>
                                  <p:childTnLst>
                                    <p:set>
                                      <p:cBhvr>
                                        <p:cTn id="594" dur="1000">
                                          <p:stCondLst>
                                            <p:cond delay="0"/>
                                          </p:stCondLst>
                                        </p:cTn>
                                        <p:tgtEl>
                                          <p:spTgt spid="437"/>
                                        </p:tgtEl>
                                        <p:attrNameLst>
                                          <p:attrName>style.visibility</p:attrName>
                                        </p:attrNameLst>
                                      </p:cBhvr>
                                      <p:to>
                                        <p:strVal val="visible"/>
                                      </p:to>
                                    </p:set>
                                  </p:childTnLst>
                                </p:cTn>
                              </p:par>
                            </p:childTnLst>
                          </p:cTn>
                        </p:par>
                        <p:par>
                          <p:cTn id="595" fill="hold">
                            <p:stCondLst>
                              <p:cond delay="174500"/>
                            </p:stCondLst>
                            <p:childTnLst>
                              <p:par>
                                <p:cTn id="596" presetID="11" presetClass="entr" presetSubtype="0" fill="hold" grpId="0" nodeType="afterEffect">
                                  <p:stCondLst>
                                    <p:cond delay="0"/>
                                  </p:stCondLst>
                                  <p:childTnLst>
                                    <p:set>
                                      <p:cBhvr>
                                        <p:cTn id="597" dur="1000">
                                          <p:stCondLst>
                                            <p:cond delay="0"/>
                                          </p:stCondLst>
                                        </p:cTn>
                                        <p:tgtEl>
                                          <p:spTgt spid="438"/>
                                        </p:tgtEl>
                                        <p:attrNameLst>
                                          <p:attrName>style.visibility</p:attrName>
                                        </p:attrNameLst>
                                      </p:cBhvr>
                                      <p:to>
                                        <p:strVal val="visible"/>
                                      </p:to>
                                    </p:set>
                                  </p:childTnLst>
                                </p:cTn>
                              </p:par>
                            </p:childTnLst>
                          </p:cTn>
                        </p:par>
                        <p:par>
                          <p:cTn id="598" fill="hold">
                            <p:stCondLst>
                              <p:cond delay="175500"/>
                            </p:stCondLst>
                            <p:childTnLst>
                              <p:par>
                                <p:cTn id="599" presetID="11" presetClass="entr" presetSubtype="0" fill="hold" grpId="0" nodeType="afterEffect">
                                  <p:stCondLst>
                                    <p:cond delay="0"/>
                                  </p:stCondLst>
                                  <p:childTnLst>
                                    <p:set>
                                      <p:cBhvr>
                                        <p:cTn id="600" dur="1000">
                                          <p:stCondLst>
                                            <p:cond delay="0"/>
                                          </p:stCondLst>
                                        </p:cTn>
                                        <p:tgtEl>
                                          <p:spTgt spid="439"/>
                                        </p:tgtEl>
                                        <p:attrNameLst>
                                          <p:attrName>style.visibility</p:attrName>
                                        </p:attrNameLst>
                                      </p:cBhvr>
                                      <p:to>
                                        <p:strVal val="visible"/>
                                      </p:to>
                                    </p:set>
                                  </p:childTnLst>
                                </p:cTn>
                              </p:par>
                            </p:childTnLst>
                          </p:cTn>
                        </p:par>
                        <p:par>
                          <p:cTn id="601" fill="hold">
                            <p:stCondLst>
                              <p:cond delay="176500"/>
                            </p:stCondLst>
                            <p:childTnLst>
                              <p:par>
                                <p:cTn id="602" presetID="11" presetClass="entr" presetSubtype="0" fill="hold" grpId="0" nodeType="afterEffect">
                                  <p:stCondLst>
                                    <p:cond delay="0"/>
                                  </p:stCondLst>
                                  <p:childTnLst>
                                    <p:set>
                                      <p:cBhvr>
                                        <p:cTn id="603" dur="1000">
                                          <p:stCondLst>
                                            <p:cond delay="0"/>
                                          </p:stCondLst>
                                        </p:cTn>
                                        <p:tgtEl>
                                          <p:spTgt spid="440"/>
                                        </p:tgtEl>
                                        <p:attrNameLst>
                                          <p:attrName>style.visibility</p:attrName>
                                        </p:attrNameLst>
                                      </p:cBhvr>
                                      <p:to>
                                        <p:strVal val="visible"/>
                                      </p:to>
                                    </p:set>
                                  </p:childTnLst>
                                </p:cTn>
                              </p:par>
                            </p:childTnLst>
                          </p:cTn>
                        </p:par>
                        <p:par>
                          <p:cTn id="604" fill="hold">
                            <p:stCondLst>
                              <p:cond delay="177500"/>
                            </p:stCondLst>
                            <p:childTnLst>
                              <p:par>
                                <p:cTn id="605" presetID="11" presetClass="entr" presetSubtype="0" fill="hold" grpId="0" nodeType="afterEffect">
                                  <p:stCondLst>
                                    <p:cond delay="0"/>
                                  </p:stCondLst>
                                  <p:childTnLst>
                                    <p:set>
                                      <p:cBhvr>
                                        <p:cTn id="606" dur="1000">
                                          <p:stCondLst>
                                            <p:cond delay="0"/>
                                          </p:stCondLst>
                                        </p:cTn>
                                        <p:tgtEl>
                                          <p:spTgt spid="441"/>
                                        </p:tgtEl>
                                        <p:attrNameLst>
                                          <p:attrName>style.visibility</p:attrName>
                                        </p:attrNameLst>
                                      </p:cBhvr>
                                      <p:to>
                                        <p:strVal val="visible"/>
                                      </p:to>
                                    </p:set>
                                  </p:childTnLst>
                                </p:cTn>
                              </p:par>
                            </p:childTnLst>
                          </p:cTn>
                        </p:par>
                        <p:par>
                          <p:cTn id="607" fill="hold">
                            <p:stCondLst>
                              <p:cond delay="178500"/>
                            </p:stCondLst>
                            <p:childTnLst>
                              <p:par>
                                <p:cTn id="608" presetID="11" presetClass="entr" presetSubtype="0" fill="hold" grpId="0" nodeType="afterEffect">
                                  <p:stCondLst>
                                    <p:cond delay="0"/>
                                  </p:stCondLst>
                                  <p:childTnLst>
                                    <p:set>
                                      <p:cBhvr>
                                        <p:cTn id="609" dur="1000">
                                          <p:stCondLst>
                                            <p:cond delay="0"/>
                                          </p:stCondLst>
                                        </p:cTn>
                                        <p:tgtEl>
                                          <p:spTgt spid="442"/>
                                        </p:tgtEl>
                                        <p:attrNameLst>
                                          <p:attrName>style.visibility</p:attrName>
                                        </p:attrNameLst>
                                      </p:cBhvr>
                                      <p:to>
                                        <p:strVal val="visible"/>
                                      </p:to>
                                    </p:set>
                                  </p:childTnLst>
                                </p:cTn>
                              </p:par>
                            </p:childTnLst>
                          </p:cTn>
                        </p:par>
                        <p:par>
                          <p:cTn id="610" fill="hold">
                            <p:stCondLst>
                              <p:cond delay="179500"/>
                            </p:stCondLst>
                            <p:childTnLst>
                              <p:par>
                                <p:cTn id="611" presetID="11" presetClass="entr" presetSubtype="0" fill="hold" grpId="0" nodeType="afterEffect">
                                  <p:stCondLst>
                                    <p:cond delay="0"/>
                                  </p:stCondLst>
                                  <p:childTnLst>
                                    <p:set>
                                      <p:cBhvr>
                                        <p:cTn id="612" dur="1000">
                                          <p:stCondLst>
                                            <p:cond delay="0"/>
                                          </p:stCondLst>
                                        </p:cTn>
                                        <p:tgtEl>
                                          <p:spTgt spid="443"/>
                                        </p:tgtEl>
                                        <p:attrNameLst>
                                          <p:attrName>style.visibility</p:attrName>
                                        </p:attrNameLst>
                                      </p:cBhvr>
                                      <p:to>
                                        <p:strVal val="visible"/>
                                      </p:to>
                                    </p:set>
                                  </p:childTnLst>
                                </p:cTn>
                              </p:par>
                            </p:childTnLst>
                          </p:cTn>
                        </p:par>
                        <p:par>
                          <p:cTn id="613" fill="hold">
                            <p:stCondLst>
                              <p:cond delay="180500"/>
                            </p:stCondLst>
                            <p:childTnLst>
                              <p:par>
                                <p:cTn id="614" presetID="11" presetClass="entr" presetSubtype="0" fill="hold" grpId="0" nodeType="afterEffect">
                                  <p:stCondLst>
                                    <p:cond delay="0"/>
                                  </p:stCondLst>
                                  <p:childTnLst>
                                    <p:set>
                                      <p:cBhvr>
                                        <p:cTn id="615" dur="1000">
                                          <p:stCondLst>
                                            <p:cond delay="0"/>
                                          </p:stCondLst>
                                        </p:cTn>
                                        <p:tgtEl>
                                          <p:spTgt spid="444"/>
                                        </p:tgtEl>
                                        <p:attrNameLst>
                                          <p:attrName>style.visibility</p:attrName>
                                        </p:attrNameLst>
                                      </p:cBhvr>
                                      <p:to>
                                        <p:strVal val="visible"/>
                                      </p:to>
                                    </p:set>
                                  </p:childTnLst>
                                </p:cTn>
                              </p:par>
                            </p:childTnLst>
                          </p:cTn>
                        </p:par>
                        <p:par>
                          <p:cTn id="616" fill="hold">
                            <p:stCondLst>
                              <p:cond delay="181500"/>
                            </p:stCondLst>
                            <p:childTnLst>
                              <p:par>
                                <p:cTn id="617" presetID="11" presetClass="entr" presetSubtype="0" fill="hold" grpId="0" nodeType="afterEffect">
                                  <p:stCondLst>
                                    <p:cond delay="0"/>
                                  </p:stCondLst>
                                  <p:childTnLst>
                                    <p:set>
                                      <p:cBhvr>
                                        <p:cTn id="618" dur="1000">
                                          <p:stCondLst>
                                            <p:cond delay="0"/>
                                          </p:stCondLst>
                                        </p:cTn>
                                        <p:tgtEl>
                                          <p:spTgt spid="445"/>
                                        </p:tgtEl>
                                        <p:attrNameLst>
                                          <p:attrName>style.visibility</p:attrName>
                                        </p:attrNameLst>
                                      </p:cBhvr>
                                      <p:to>
                                        <p:strVal val="visible"/>
                                      </p:to>
                                    </p:set>
                                  </p:childTnLst>
                                </p:cTn>
                              </p:par>
                            </p:childTnLst>
                          </p:cTn>
                        </p:par>
                        <p:par>
                          <p:cTn id="619" fill="hold">
                            <p:stCondLst>
                              <p:cond delay="182500"/>
                            </p:stCondLst>
                            <p:childTnLst>
                              <p:par>
                                <p:cTn id="620" presetID="11" presetClass="entr" presetSubtype="0" fill="hold" grpId="0" nodeType="afterEffect">
                                  <p:stCondLst>
                                    <p:cond delay="0"/>
                                  </p:stCondLst>
                                  <p:childTnLst>
                                    <p:set>
                                      <p:cBhvr>
                                        <p:cTn id="621" dur="1000">
                                          <p:stCondLst>
                                            <p:cond delay="0"/>
                                          </p:stCondLst>
                                        </p:cTn>
                                        <p:tgtEl>
                                          <p:spTgt spid="446"/>
                                        </p:tgtEl>
                                        <p:attrNameLst>
                                          <p:attrName>style.visibility</p:attrName>
                                        </p:attrNameLst>
                                      </p:cBhvr>
                                      <p:to>
                                        <p:strVal val="visible"/>
                                      </p:to>
                                    </p:set>
                                  </p:childTnLst>
                                </p:cTn>
                              </p:par>
                            </p:childTnLst>
                          </p:cTn>
                        </p:par>
                        <p:par>
                          <p:cTn id="622" fill="hold">
                            <p:stCondLst>
                              <p:cond delay="183500"/>
                            </p:stCondLst>
                            <p:childTnLst>
                              <p:par>
                                <p:cTn id="623" presetID="11" presetClass="entr" presetSubtype="0" fill="hold" grpId="0" nodeType="afterEffect">
                                  <p:stCondLst>
                                    <p:cond delay="0"/>
                                  </p:stCondLst>
                                  <p:childTnLst>
                                    <p:set>
                                      <p:cBhvr>
                                        <p:cTn id="624" dur="1000">
                                          <p:stCondLst>
                                            <p:cond delay="0"/>
                                          </p:stCondLst>
                                        </p:cTn>
                                        <p:tgtEl>
                                          <p:spTgt spid="447"/>
                                        </p:tgtEl>
                                        <p:attrNameLst>
                                          <p:attrName>style.visibility</p:attrName>
                                        </p:attrNameLst>
                                      </p:cBhvr>
                                      <p:to>
                                        <p:strVal val="visible"/>
                                      </p:to>
                                    </p:set>
                                  </p:childTnLst>
                                </p:cTn>
                              </p:par>
                            </p:childTnLst>
                          </p:cTn>
                        </p:par>
                        <p:par>
                          <p:cTn id="625" fill="hold">
                            <p:stCondLst>
                              <p:cond delay="184500"/>
                            </p:stCondLst>
                            <p:childTnLst>
                              <p:par>
                                <p:cTn id="626" presetID="11" presetClass="entr" presetSubtype="0" fill="hold" grpId="0" nodeType="afterEffect">
                                  <p:stCondLst>
                                    <p:cond delay="0"/>
                                  </p:stCondLst>
                                  <p:childTnLst>
                                    <p:set>
                                      <p:cBhvr>
                                        <p:cTn id="627" dur="1000">
                                          <p:stCondLst>
                                            <p:cond delay="0"/>
                                          </p:stCondLst>
                                        </p:cTn>
                                        <p:tgtEl>
                                          <p:spTgt spid="448"/>
                                        </p:tgtEl>
                                        <p:attrNameLst>
                                          <p:attrName>style.visibility</p:attrName>
                                        </p:attrNameLst>
                                      </p:cBhvr>
                                      <p:to>
                                        <p:strVal val="visible"/>
                                      </p:to>
                                    </p:set>
                                  </p:childTnLst>
                                </p:cTn>
                              </p:par>
                            </p:childTnLst>
                          </p:cTn>
                        </p:par>
                        <p:par>
                          <p:cTn id="628" fill="hold">
                            <p:stCondLst>
                              <p:cond delay="185500"/>
                            </p:stCondLst>
                            <p:childTnLst>
                              <p:par>
                                <p:cTn id="629" presetID="11" presetClass="entr" presetSubtype="0" fill="hold" grpId="0" nodeType="afterEffect">
                                  <p:stCondLst>
                                    <p:cond delay="0"/>
                                  </p:stCondLst>
                                  <p:childTnLst>
                                    <p:set>
                                      <p:cBhvr>
                                        <p:cTn id="630" dur="1000">
                                          <p:stCondLst>
                                            <p:cond delay="0"/>
                                          </p:stCondLst>
                                        </p:cTn>
                                        <p:tgtEl>
                                          <p:spTgt spid="449"/>
                                        </p:tgtEl>
                                        <p:attrNameLst>
                                          <p:attrName>style.visibility</p:attrName>
                                        </p:attrNameLst>
                                      </p:cBhvr>
                                      <p:to>
                                        <p:strVal val="visible"/>
                                      </p:to>
                                    </p:set>
                                  </p:childTnLst>
                                </p:cTn>
                              </p:par>
                            </p:childTnLst>
                          </p:cTn>
                        </p:par>
                        <p:par>
                          <p:cTn id="631" fill="hold">
                            <p:stCondLst>
                              <p:cond delay="186500"/>
                            </p:stCondLst>
                            <p:childTnLst>
                              <p:par>
                                <p:cTn id="632" presetID="11" presetClass="entr" presetSubtype="0" fill="hold" grpId="0" nodeType="afterEffect">
                                  <p:stCondLst>
                                    <p:cond delay="0"/>
                                  </p:stCondLst>
                                  <p:childTnLst>
                                    <p:set>
                                      <p:cBhvr>
                                        <p:cTn id="633" dur="1000">
                                          <p:stCondLst>
                                            <p:cond delay="0"/>
                                          </p:stCondLst>
                                        </p:cTn>
                                        <p:tgtEl>
                                          <p:spTgt spid="450"/>
                                        </p:tgtEl>
                                        <p:attrNameLst>
                                          <p:attrName>style.visibility</p:attrName>
                                        </p:attrNameLst>
                                      </p:cBhvr>
                                      <p:to>
                                        <p:strVal val="visible"/>
                                      </p:to>
                                    </p:set>
                                  </p:childTnLst>
                                </p:cTn>
                              </p:par>
                            </p:childTnLst>
                          </p:cTn>
                        </p:par>
                        <p:par>
                          <p:cTn id="634" fill="hold">
                            <p:stCondLst>
                              <p:cond delay="187500"/>
                            </p:stCondLst>
                            <p:childTnLst>
                              <p:par>
                                <p:cTn id="635" presetID="11" presetClass="entr" presetSubtype="0" fill="hold" grpId="0" nodeType="afterEffect">
                                  <p:stCondLst>
                                    <p:cond delay="0"/>
                                  </p:stCondLst>
                                  <p:childTnLst>
                                    <p:set>
                                      <p:cBhvr>
                                        <p:cTn id="636" dur="1000">
                                          <p:stCondLst>
                                            <p:cond delay="0"/>
                                          </p:stCondLst>
                                        </p:cTn>
                                        <p:tgtEl>
                                          <p:spTgt spid="451"/>
                                        </p:tgtEl>
                                        <p:attrNameLst>
                                          <p:attrName>style.visibility</p:attrName>
                                        </p:attrNameLst>
                                      </p:cBhvr>
                                      <p:to>
                                        <p:strVal val="visible"/>
                                      </p:to>
                                    </p:set>
                                  </p:childTnLst>
                                </p:cTn>
                              </p:par>
                            </p:childTnLst>
                          </p:cTn>
                        </p:par>
                        <p:par>
                          <p:cTn id="637" fill="hold">
                            <p:stCondLst>
                              <p:cond delay="188500"/>
                            </p:stCondLst>
                            <p:childTnLst>
                              <p:par>
                                <p:cTn id="638" presetID="11" presetClass="entr" presetSubtype="0" fill="hold" grpId="0" nodeType="afterEffect">
                                  <p:stCondLst>
                                    <p:cond delay="0"/>
                                  </p:stCondLst>
                                  <p:childTnLst>
                                    <p:set>
                                      <p:cBhvr>
                                        <p:cTn id="639" dur="1000">
                                          <p:stCondLst>
                                            <p:cond delay="0"/>
                                          </p:stCondLst>
                                        </p:cTn>
                                        <p:tgtEl>
                                          <p:spTgt spid="452"/>
                                        </p:tgtEl>
                                        <p:attrNameLst>
                                          <p:attrName>style.visibility</p:attrName>
                                        </p:attrNameLst>
                                      </p:cBhvr>
                                      <p:to>
                                        <p:strVal val="visible"/>
                                      </p:to>
                                    </p:set>
                                  </p:childTnLst>
                                </p:cTn>
                              </p:par>
                            </p:childTnLst>
                          </p:cTn>
                        </p:par>
                        <p:par>
                          <p:cTn id="640" fill="hold">
                            <p:stCondLst>
                              <p:cond delay="189500"/>
                            </p:stCondLst>
                            <p:childTnLst>
                              <p:par>
                                <p:cTn id="641" presetID="11" presetClass="entr" presetSubtype="0" fill="hold" grpId="0" nodeType="afterEffect">
                                  <p:stCondLst>
                                    <p:cond delay="0"/>
                                  </p:stCondLst>
                                  <p:childTnLst>
                                    <p:set>
                                      <p:cBhvr>
                                        <p:cTn id="642" dur="1000">
                                          <p:stCondLst>
                                            <p:cond delay="0"/>
                                          </p:stCondLst>
                                        </p:cTn>
                                        <p:tgtEl>
                                          <p:spTgt spid="453"/>
                                        </p:tgtEl>
                                        <p:attrNameLst>
                                          <p:attrName>style.visibility</p:attrName>
                                        </p:attrNameLst>
                                      </p:cBhvr>
                                      <p:to>
                                        <p:strVal val="visible"/>
                                      </p:to>
                                    </p:set>
                                  </p:childTnLst>
                                </p:cTn>
                              </p:par>
                            </p:childTnLst>
                          </p:cTn>
                        </p:par>
                        <p:par>
                          <p:cTn id="643" fill="hold">
                            <p:stCondLst>
                              <p:cond delay="190500"/>
                            </p:stCondLst>
                            <p:childTnLst>
                              <p:par>
                                <p:cTn id="644" presetID="11" presetClass="entr" presetSubtype="0" fill="hold" grpId="0" nodeType="afterEffect">
                                  <p:stCondLst>
                                    <p:cond delay="0"/>
                                  </p:stCondLst>
                                  <p:childTnLst>
                                    <p:set>
                                      <p:cBhvr>
                                        <p:cTn id="645" dur="1000">
                                          <p:stCondLst>
                                            <p:cond delay="0"/>
                                          </p:stCondLst>
                                        </p:cTn>
                                        <p:tgtEl>
                                          <p:spTgt spid="454"/>
                                        </p:tgtEl>
                                        <p:attrNameLst>
                                          <p:attrName>style.visibility</p:attrName>
                                        </p:attrNameLst>
                                      </p:cBhvr>
                                      <p:to>
                                        <p:strVal val="visible"/>
                                      </p:to>
                                    </p:set>
                                  </p:childTnLst>
                                </p:cTn>
                              </p:par>
                            </p:childTnLst>
                          </p:cTn>
                        </p:par>
                        <p:par>
                          <p:cTn id="646" fill="hold">
                            <p:stCondLst>
                              <p:cond delay="191500"/>
                            </p:stCondLst>
                            <p:childTnLst>
                              <p:par>
                                <p:cTn id="647" presetID="11" presetClass="entr" presetSubtype="0" fill="hold" grpId="0" nodeType="afterEffect">
                                  <p:stCondLst>
                                    <p:cond delay="0"/>
                                  </p:stCondLst>
                                  <p:childTnLst>
                                    <p:set>
                                      <p:cBhvr>
                                        <p:cTn id="648" dur="1000">
                                          <p:stCondLst>
                                            <p:cond delay="0"/>
                                          </p:stCondLst>
                                        </p:cTn>
                                        <p:tgtEl>
                                          <p:spTgt spid="455"/>
                                        </p:tgtEl>
                                        <p:attrNameLst>
                                          <p:attrName>style.visibility</p:attrName>
                                        </p:attrNameLst>
                                      </p:cBhvr>
                                      <p:to>
                                        <p:strVal val="visible"/>
                                      </p:to>
                                    </p:set>
                                  </p:childTnLst>
                                </p:cTn>
                              </p:par>
                            </p:childTnLst>
                          </p:cTn>
                        </p:par>
                        <p:par>
                          <p:cTn id="649" fill="hold">
                            <p:stCondLst>
                              <p:cond delay="192500"/>
                            </p:stCondLst>
                            <p:childTnLst>
                              <p:par>
                                <p:cTn id="650" presetID="11" presetClass="entr" presetSubtype="0" fill="hold" grpId="0" nodeType="afterEffect">
                                  <p:stCondLst>
                                    <p:cond delay="0"/>
                                  </p:stCondLst>
                                  <p:childTnLst>
                                    <p:set>
                                      <p:cBhvr>
                                        <p:cTn id="651" dur="1000">
                                          <p:stCondLst>
                                            <p:cond delay="0"/>
                                          </p:stCondLst>
                                        </p:cTn>
                                        <p:tgtEl>
                                          <p:spTgt spid="456"/>
                                        </p:tgtEl>
                                        <p:attrNameLst>
                                          <p:attrName>style.visibility</p:attrName>
                                        </p:attrNameLst>
                                      </p:cBhvr>
                                      <p:to>
                                        <p:strVal val="visible"/>
                                      </p:to>
                                    </p:set>
                                  </p:childTnLst>
                                </p:cTn>
                              </p:par>
                            </p:childTnLst>
                          </p:cTn>
                        </p:par>
                        <p:par>
                          <p:cTn id="652" fill="hold">
                            <p:stCondLst>
                              <p:cond delay="193500"/>
                            </p:stCondLst>
                            <p:childTnLst>
                              <p:par>
                                <p:cTn id="653" presetID="11" presetClass="entr" presetSubtype="0" fill="hold" grpId="0" nodeType="afterEffect">
                                  <p:stCondLst>
                                    <p:cond delay="0"/>
                                  </p:stCondLst>
                                  <p:childTnLst>
                                    <p:set>
                                      <p:cBhvr>
                                        <p:cTn id="654" dur="1000">
                                          <p:stCondLst>
                                            <p:cond delay="0"/>
                                          </p:stCondLst>
                                        </p:cTn>
                                        <p:tgtEl>
                                          <p:spTgt spid="457"/>
                                        </p:tgtEl>
                                        <p:attrNameLst>
                                          <p:attrName>style.visibility</p:attrName>
                                        </p:attrNameLst>
                                      </p:cBhvr>
                                      <p:to>
                                        <p:strVal val="visible"/>
                                      </p:to>
                                    </p:set>
                                  </p:childTnLst>
                                </p:cTn>
                              </p:par>
                            </p:childTnLst>
                          </p:cTn>
                        </p:par>
                        <p:par>
                          <p:cTn id="655" fill="hold">
                            <p:stCondLst>
                              <p:cond delay="194500"/>
                            </p:stCondLst>
                            <p:childTnLst>
                              <p:par>
                                <p:cTn id="656" presetID="11" presetClass="entr" presetSubtype="0" fill="hold" grpId="0" nodeType="afterEffect">
                                  <p:stCondLst>
                                    <p:cond delay="0"/>
                                  </p:stCondLst>
                                  <p:childTnLst>
                                    <p:set>
                                      <p:cBhvr>
                                        <p:cTn id="657" dur="1000">
                                          <p:stCondLst>
                                            <p:cond delay="0"/>
                                          </p:stCondLst>
                                        </p:cTn>
                                        <p:tgtEl>
                                          <p:spTgt spid="458"/>
                                        </p:tgtEl>
                                        <p:attrNameLst>
                                          <p:attrName>style.visibility</p:attrName>
                                        </p:attrNameLst>
                                      </p:cBhvr>
                                      <p:to>
                                        <p:strVal val="visible"/>
                                      </p:to>
                                    </p:set>
                                  </p:childTnLst>
                                </p:cTn>
                              </p:par>
                            </p:childTnLst>
                          </p:cTn>
                        </p:par>
                        <p:par>
                          <p:cTn id="658" fill="hold">
                            <p:stCondLst>
                              <p:cond delay="195500"/>
                            </p:stCondLst>
                            <p:childTnLst>
                              <p:par>
                                <p:cTn id="659" presetID="11" presetClass="entr" presetSubtype="0" fill="hold" grpId="0" nodeType="afterEffect">
                                  <p:stCondLst>
                                    <p:cond delay="0"/>
                                  </p:stCondLst>
                                  <p:childTnLst>
                                    <p:set>
                                      <p:cBhvr>
                                        <p:cTn id="660" dur="1000">
                                          <p:stCondLst>
                                            <p:cond delay="0"/>
                                          </p:stCondLst>
                                        </p:cTn>
                                        <p:tgtEl>
                                          <p:spTgt spid="459"/>
                                        </p:tgtEl>
                                        <p:attrNameLst>
                                          <p:attrName>style.visibility</p:attrName>
                                        </p:attrNameLst>
                                      </p:cBhvr>
                                      <p:to>
                                        <p:strVal val="visible"/>
                                      </p:to>
                                    </p:set>
                                  </p:childTnLst>
                                </p:cTn>
                              </p:par>
                            </p:childTnLst>
                          </p:cTn>
                        </p:par>
                        <p:par>
                          <p:cTn id="661" fill="hold">
                            <p:stCondLst>
                              <p:cond delay="196500"/>
                            </p:stCondLst>
                            <p:childTnLst>
                              <p:par>
                                <p:cTn id="662" presetID="11" presetClass="entr" presetSubtype="0" fill="hold" grpId="0" nodeType="afterEffect">
                                  <p:stCondLst>
                                    <p:cond delay="0"/>
                                  </p:stCondLst>
                                  <p:childTnLst>
                                    <p:set>
                                      <p:cBhvr>
                                        <p:cTn id="663" dur="1000">
                                          <p:stCondLst>
                                            <p:cond delay="0"/>
                                          </p:stCondLst>
                                        </p:cTn>
                                        <p:tgtEl>
                                          <p:spTgt spid="460"/>
                                        </p:tgtEl>
                                        <p:attrNameLst>
                                          <p:attrName>style.visibility</p:attrName>
                                        </p:attrNameLst>
                                      </p:cBhvr>
                                      <p:to>
                                        <p:strVal val="visible"/>
                                      </p:to>
                                    </p:set>
                                  </p:childTnLst>
                                </p:cTn>
                              </p:par>
                            </p:childTnLst>
                          </p:cTn>
                        </p:par>
                        <p:par>
                          <p:cTn id="664" fill="hold">
                            <p:stCondLst>
                              <p:cond delay="197500"/>
                            </p:stCondLst>
                            <p:childTnLst>
                              <p:par>
                                <p:cTn id="665" presetID="11" presetClass="entr" presetSubtype="0" fill="hold" grpId="0" nodeType="afterEffect">
                                  <p:stCondLst>
                                    <p:cond delay="0"/>
                                  </p:stCondLst>
                                  <p:childTnLst>
                                    <p:set>
                                      <p:cBhvr>
                                        <p:cTn id="666" dur="1000">
                                          <p:stCondLst>
                                            <p:cond delay="0"/>
                                          </p:stCondLst>
                                        </p:cTn>
                                        <p:tgtEl>
                                          <p:spTgt spid="461"/>
                                        </p:tgtEl>
                                        <p:attrNameLst>
                                          <p:attrName>style.visibility</p:attrName>
                                        </p:attrNameLst>
                                      </p:cBhvr>
                                      <p:to>
                                        <p:strVal val="visible"/>
                                      </p:to>
                                    </p:set>
                                  </p:childTnLst>
                                </p:cTn>
                              </p:par>
                            </p:childTnLst>
                          </p:cTn>
                        </p:par>
                        <p:par>
                          <p:cTn id="667" fill="hold">
                            <p:stCondLst>
                              <p:cond delay="198500"/>
                            </p:stCondLst>
                            <p:childTnLst>
                              <p:par>
                                <p:cTn id="668" presetID="11" presetClass="entr" presetSubtype="0" fill="hold" grpId="0" nodeType="afterEffect">
                                  <p:stCondLst>
                                    <p:cond delay="0"/>
                                  </p:stCondLst>
                                  <p:childTnLst>
                                    <p:set>
                                      <p:cBhvr>
                                        <p:cTn id="669" dur="1000">
                                          <p:stCondLst>
                                            <p:cond delay="0"/>
                                          </p:stCondLst>
                                        </p:cTn>
                                        <p:tgtEl>
                                          <p:spTgt spid="462"/>
                                        </p:tgtEl>
                                        <p:attrNameLst>
                                          <p:attrName>style.visibility</p:attrName>
                                        </p:attrNameLst>
                                      </p:cBhvr>
                                      <p:to>
                                        <p:strVal val="visible"/>
                                      </p:to>
                                    </p:set>
                                  </p:childTnLst>
                                </p:cTn>
                              </p:par>
                            </p:childTnLst>
                          </p:cTn>
                        </p:par>
                        <p:par>
                          <p:cTn id="670" fill="hold">
                            <p:stCondLst>
                              <p:cond delay="199500"/>
                            </p:stCondLst>
                            <p:childTnLst>
                              <p:par>
                                <p:cTn id="671" presetID="11" presetClass="entr" presetSubtype="0" fill="hold" grpId="0" nodeType="afterEffect">
                                  <p:stCondLst>
                                    <p:cond delay="0"/>
                                  </p:stCondLst>
                                  <p:childTnLst>
                                    <p:set>
                                      <p:cBhvr>
                                        <p:cTn id="672" dur="1000">
                                          <p:stCondLst>
                                            <p:cond delay="0"/>
                                          </p:stCondLst>
                                        </p:cTn>
                                        <p:tgtEl>
                                          <p:spTgt spid="463"/>
                                        </p:tgtEl>
                                        <p:attrNameLst>
                                          <p:attrName>style.visibility</p:attrName>
                                        </p:attrNameLst>
                                      </p:cBhvr>
                                      <p:to>
                                        <p:strVal val="visible"/>
                                      </p:to>
                                    </p:set>
                                  </p:childTnLst>
                                </p:cTn>
                              </p:par>
                            </p:childTnLst>
                          </p:cTn>
                        </p:par>
                        <p:par>
                          <p:cTn id="673" fill="hold">
                            <p:stCondLst>
                              <p:cond delay="200500"/>
                            </p:stCondLst>
                            <p:childTnLst>
                              <p:par>
                                <p:cTn id="674" presetID="11" presetClass="entr" presetSubtype="0" fill="hold" grpId="0" nodeType="afterEffect">
                                  <p:stCondLst>
                                    <p:cond delay="0"/>
                                  </p:stCondLst>
                                  <p:childTnLst>
                                    <p:set>
                                      <p:cBhvr>
                                        <p:cTn id="675" dur="1000">
                                          <p:stCondLst>
                                            <p:cond delay="0"/>
                                          </p:stCondLst>
                                        </p:cTn>
                                        <p:tgtEl>
                                          <p:spTgt spid="464"/>
                                        </p:tgtEl>
                                        <p:attrNameLst>
                                          <p:attrName>style.visibility</p:attrName>
                                        </p:attrNameLst>
                                      </p:cBhvr>
                                      <p:to>
                                        <p:strVal val="visible"/>
                                      </p:to>
                                    </p:set>
                                  </p:childTnLst>
                                </p:cTn>
                              </p:par>
                            </p:childTnLst>
                          </p:cTn>
                        </p:par>
                        <p:par>
                          <p:cTn id="676" fill="hold">
                            <p:stCondLst>
                              <p:cond delay="201500"/>
                            </p:stCondLst>
                            <p:childTnLst>
                              <p:par>
                                <p:cTn id="677" presetID="11" presetClass="entr" presetSubtype="0" fill="hold" grpId="0" nodeType="afterEffect">
                                  <p:stCondLst>
                                    <p:cond delay="0"/>
                                  </p:stCondLst>
                                  <p:childTnLst>
                                    <p:set>
                                      <p:cBhvr>
                                        <p:cTn id="678" dur="1000">
                                          <p:stCondLst>
                                            <p:cond delay="0"/>
                                          </p:stCondLst>
                                        </p:cTn>
                                        <p:tgtEl>
                                          <p:spTgt spid="465"/>
                                        </p:tgtEl>
                                        <p:attrNameLst>
                                          <p:attrName>style.visibility</p:attrName>
                                        </p:attrNameLst>
                                      </p:cBhvr>
                                      <p:to>
                                        <p:strVal val="visible"/>
                                      </p:to>
                                    </p:set>
                                  </p:childTnLst>
                                </p:cTn>
                              </p:par>
                            </p:childTnLst>
                          </p:cTn>
                        </p:par>
                        <p:par>
                          <p:cTn id="679" fill="hold">
                            <p:stCondLst>
                              <p:cond delay="202500"/>
                            </p:stCondLst>
                            <p:childTnLst>
                              <p:par>
                                <p:cTn id="680" presetID="11" presetClass="entr" presetSubtype="0" fill="hold" grpId="0" nodeType="afterEffect">
                                  <p:stCondLst>
                                    <p:cond delay="0"/>
                                  </p:stCondLst>
                                  <p:childTnLst>
                                    <p:set>
                                      <p:cBhvr>
                                        <p:cTn id="681" dur="1000">
                                          <p:stCondLst>
                                            <p:cond delay="0"/>
                                          </p:stCondLst>
                                        </p:cTn>
                                        <p:tgtEl>
                                          <p:spTgt spid="466"/>
                                        </p:tgtEl>
                                        <p:attrNameLst>
                                          <p:attrName>style.visibility</p:attrName>
                                        </p:attrNameLst>
                                      </p:cBhvr>
                                      <p:to>
                                        <p:strVal val="visible"/>
                                      </p:to>
                                    </p:set>
                                  </p:childTnLst>
                                </p:cTn>
                              </p:par>
                            </p:childTnLst>
                          </p:cTn>
                        </p:par>
                        <p:par>
                          <p:cTn id="682" fill="hold">
                            <p:stCondLst>
                              <p:cond delay="203500"/>
                            </p:stCondLst>
                            <p:childTnLst>
                              <p:par>
                                <p:cTn id="683" presetID="11" presetClass="entr" presetSubtype="0" fill="hold" grpId="0" nodeType="afterEffect">
                                  <p:stCondLst>
                                    <p:cond delay="0"/>
                                  </p:stCondLst>
                                  <p:childTnLst>
                                    <p:set>
                                      <p:cBhvr>
                                        <p:cTn id="684" dur="1000">
                                          <p:stCondLst>
                                            <p:cond delay="0"/>
                                          </p:stCondLst>
                                        </p:cTn>
                                        <p:tgtEl>
                                          <p:spTgt spid="467"/>
                                        </p:tgtEl>
                                        <p:attrNameLst>
                                          <p:attrName>style.visibility</p:attrName>
                                        </p:attrNameLst>
                                      </p:cBhvr>
                                      <p:to>
                                        <p:strVal val="visible"/>
                                      </p:to>
                                    </p:set>
                                  </p:childTnLst>
                                </p:cTn>
                              </p:par>
                            </p:childTnLst>
                          </p:cTn>
                        </p:par>
                        <p:par>
                          <p:cTn id="685" fill="hold">
                            <p:stCondLst>
                              <p:cond delay="204500"/>
                            </p:stCondLst>
                            <p:childTnLst>
                              <p:par>
                                <p:cTn id="686" presetID="11" presetClass="entr" presetSubtype="0" fill="hold" grpId="0" nodeType="afterEffect">
                                  <p:stCondLst>
                                    <p:cond delay="0"/>
                                  </p:stCondLst>
                                  <p:childTnLst>
                                    <p:set>
                                      <p:cBhvr>
                                        <p:cTn id="687" dur="1000">
                                          <p:stCondLst>
                                            <p:cond delay="0"/>
                                          </p:stCondLst>
                                        </p:cTn>
                                        <p:tgtEl>
                                          <p:spTgt spid="468"/>
                                        </p:tgtEl>
                                        <p:attrNameLst>
                                          <p:attrName>style.visibility</p:attrName>
                                        </p:attrNameLst>
                                      </p:cBhvr>
                                      <p:to>
                                        <p:strVal val="visible"/>
                                      </p:to>
                                    </p:set>
                                  </p:childTnLst>
                                </p:cTn>
                              </p:par>
                            </p:childTnLst>
                          </p:cTn>
                        </p:par>
                        <p:par>
                          <p:cTn id="688" fill="hold">
                            <p:stCondLst>
                              <p:cond delay="205500"/>
                            </p:stCondLst>
                            <p:childTnLst>
                              <p:par>
                                <p:cTn id="689" presetID="11" presetClass="entr" presetSubtype="0" fill="hold" grpId="0" nodeType="afterEffect">
                                  <p:stCondLst>
                                    <p:cond delay="0"/>
                                  </p:stCondLst>
                                  <p:childTnLst>
                                    <p:set>
                                      <p:cBhvr>
                                        <p:cTn id="690" dur="1000">
                                          <p:stCondLst>
                                            <p:cond delay="0"/>
                                          </p:stCondLst>
                                        </p:cTn>
                                        <p:tgtEl>
                                          <p:spTgt spid="469"/>
                                        </p:tgtEl>
                                        <p:attrNameLst>
                                          <p:attrName>style.visibility</p:attrName>
                                        </p:attrNameLst>
                                      </p:cBhvr>
                                      <p:to>
                                        <p:strVal val="visible"/>
                                      </p:to>
                                    </p:set>
                                  </p:childTnLst>
                                </p:cTn>
                              </p:par>
                            </p:childTnLst>
                          </p:cTn>
                        </p:par>
                        <p:par>
                          <p:cTn id="691" fill="hold">
                            <p:stCondLst>
                              <p:cond delay="206500"/>
                            </p:stCondLst>
                            <p:childTnLst>
                              <p:par>
                                <p:cTn id="692" presetID="11" presetClass="entr" presetSubtype="0" fill="hold" grpId="0" nodeType="afterEffect">
                                  <p:stCondLst>
                                    <p:cond delay="0"/>
                                  </p:stCondLst>
                                  <p:childTnLst>
                                    <p:set>
                                      <p:cBhvr>
                                        <p:cTn id="693" dur="1000">
                                          <p:stCondLst>
                                            <p:cond delay="0"/>
                                          </p:stCondLst>
                                        </p:cTn>
                                        <p:tgtEl>
                                          <p:spTgt spid="470"/>
                                        </p:tgtEl>
                                        <p:attrNameLst>
                                          <p:attrName>style.visibility</p:attrName>
                                        </p:attrNameLst>
                                      </p:cBhvr>
                                      <p:to>
                                        <p:strVal val="visible"/>
                                      </p:to>
                                    </p:set>
                                  </p:childTnLst>
                                </p:cTn>
                              </p:par>
                            </p:childTnLst>
                          </p:cTn>
                        </p:par>
                        <p:par>
                          <p:cTn id="694" fill="hold">
                            <p:stCondLst>
                              <p:cond delay="207500"/>
                            </p:stCondLst>
                            <p:childTnLst>
                              <p:par>
                                <p:cTn id="695" presetID="11" presetClass="entr" presetSubtype="0" fill="hold" grpId="0" nodeType="afterEffect">
                                  <p:stCondLst>
                                    <p:cond delay="0"/>
                                  </p:stCondLst>
                                  <p:childTnLst>
                                    <p:set>
                                      <p:cBhvr>
                                        <p:cTn id="696" dur="1000">
                                          <p:stCondLst>
                                            <p:cond delay="0"/>
                                          </p:stCondLst>
                                        </p:cTn>
                                        <p:tgtEl>
                                          <p:spTgt spid="471"/>
                                        </p:tgtEl>
                                        <p:attrNameLst>
                                          <p:attrName>style.visibility</p:attrName>
                                        </p:attrNameLst>
                                      </p:cBhvr>
                                      <p:to>
                                        <p:strVal val="visible"/>
                                      </p:to>
                                    </p:set>
                                  </p:childTnLst>
                                </p:cTn>
                              </p:par>
                            </p:childTnLst>
                          </p:cTn>
                        </p:par>
                        <p:par>
                          <p:cTn id="697" fill="hold">
                            <p:stCondLst>
                              <p:cond delay="208500"/>
                            </p:stCondLst>
                            <p:childTnLst>
                              <p:par>
                                <p:cTn id="698" presetID="11" presetClass="entr" presetSubtype="0" fill="hold" grpId="0" nodeType="afterEffect">
                                  <p:stCondLst>
                                    <p:cond delay="0"/>
                                  </p:stCondLst>
                                  <p:childTnLst>
                                    <p:set>
                                      <p:cBhvr>
                                        <p:cTn id="699" dur="1000">
                                          <p:stCondLst>
                                            <p:cond delay="0"/>
                                          </p:stCondLst>
                                        </p:cTn>
                                        <p:tgtEl>
                                          <p:spTgt spid="472"/>
                                        </p:tgtEl>
                                        <p:attrNameLst>
                                          <p:attrName>style.visibility</p:attrName>
                                        </p:attrNameLst>
                                      </p:cBhvr>
                                      <p:to>
                                        <p:strVal val="visible"/>
                                      </p:to>
                                    </p:set>
                                  </p:childTnLst>
                                </p:cTn>
                              </p:par>
                            </p:childTnLst>
                          </p:cTn>
                        </p:par>
                        <p:par>
                          <p:cTn id="700" fill="hold">
                            <p:stCondLst>
                              <p:cond delay="209500"/>
                            </p:stCondLst>
                            <p:childTnLst>
                              <p:par>
                                <p:cTn id="701" presetID="11" presetClass="entr" presetSubtype="0" fill="hold" grpId="0" nodeType="afterEffect">
                                  <p:stCondLst>
                                    <p:cond delay="0"/>
                                  </p:stCondLst>
                                  <p:childTnLst>
                                    <p:set>
                                      <p:cBhvr>
                                        <p:cTn id="702" dur="1000">
                                          <p:stCondLst>
                                            <p:cond delay="0"/>
                                          </p:stCondLst>
                                        </p:cTn>
                                        <p:tgtEl>
                                          <p:spTgt spid="473"/>
                                        </p:tgtEl>
                                        <p:attrNameLst>
                                          <p:attrName>style.visibility</p:attrName>
                                        </p:attrNameLst>
                                      </p:cBhvr>
                                      <p:to>
                                        <p:strVal val="visible"/>
                                      </p:to>
                                    </p:set>
                                  </p:childTnLst>
                                </p:cTn>
                              </p:par>
                            </p:childTnLst>
                          </p:cTn>
                        </p:par>
                        <p:par>
                          <p:cTn id="703" fill="hold">
                            <p:stCondLst>
                              <p:cond delay="210500"/>
                            </p:stCondLst>
                            <p:childTnLst>
                              <p:par>
                                <p:cTn id="704" presetID="11" presetClass="entr" presetSubtype="0" fill="hold" grpId="0" nodeType="afterEffect">
                                  <p:stCondLst>
                                    <p:cond delay="0"/>
                                  </p:stCondLst>
                                  <p:childTnLst>
                                    <p:set>
                                      <p:cBhvr>
                                        <p:cTn id="705" dur="1000">
                                          <p:stCondLst>
                                            <p:cond delay="0"/>
                                          </p:stCondLst>
                                        </p:cTn>
                                        <p:tgtEl>
                                          <p:spTgt spid="474"/>
                                        </p:tgtEl>
                                        <p:attrNameLst>
                                          <p:attrName>style.visibility</p:attrName>
                                        </p:attrNameLst>
                                      </p:cBhvr>
                                      <p:to>
                                        <p:strVal val="visible"/>
                                      </p:to>
                                    </p:set>
                                  </p:childTnLst>
                                </p:cTn>
                              </p:par>
                            </p:childTnLst>
                          </p:cTn>
                        </p:par>
                        <p:par>
                          <p:cTn id="706" fill="hold">
                            <p:stCondLst>
                              <p:cond delay="211500"/>
                            </p:stCondLst>
                            <p:childTnLst>
                              <p:par>
                                <p:cTn id="707" presetID="11" presetClass="entr" presetSubtype="0" fill="hold" grpId="0" nodeType="afterEffect">
                                  <p:stCondLst>
                                    <p:cond delay="0"/>
                                  </p:stCondLst>
                                  <p:childTnLst>
                                    <p:set>
                                      <p:cBhvr>
                                        <p:cTn id="708" dur="1000">
                                          <p:stCondLst>
                                            <p:cond delay="0"/>
                                          </p:stCondLst>
                                        </p:cTn>
                                        <p:tgtEl>
                                          <p:spTgt spid="475"/>
                                        </p:tgtEl>
                                        <p:attrNameLst>
                                          <p:attrName>style.visibility</p:attrName>
                                        </p:attrNameLst>
                                      </p:cBhvr>
                                      <p:to>
                                        <p:strVal val="visible"/>
                                      </p:to>
                                    </p:set>
                                  </p:childTnLst>
                                </p:cTn>
                              </p:par>
                            </p:childTnLst>
                          </p:cTn>
                        </p:par>
                        <p:par>
                          <p:cTn id="709" fill="hold">
                            <p:stCondLst>
                              <p:cond delay="212500"/>
                            </p:stCondLst>
                            <p:childTnLst>
                              <p:par>
                                <p:cTn id="710" presetID="11" presetClass="entr" presetSubtype="0" fill="hold" grpId="0" nodeType="afterEffect">
                                  <p:stCondLst>
                                    <p:cond delay="0"/>
                                  </p:stCondLst>
                                  <p:childTnLst>
                                    <p:set>
                                      <p:cBhvr>
                                        <p:cTn id="711" dur="1000">
                                          <p:stCondLst>
                                            <p:cond delay="0"/>
                                          </p:stCondLst>
                                        </p:cTn>
                                        <p:tgtEl>
                                          <p:spTgt spid="476"/>
                                        </p:tgtEl>
                                        <p:attrNameLst>
                                          <p:attrName>style.visibility</p:attrName>
                                        </p:attrNameLst>
                                      </p:cBhvr>
                                      <p:to>
                                        <p:strVal val="visible"/>
                                      </p:to>
                                    </p:set>
                                  </p:childTnLst>
                                </p:cTn>
                              </p:par>
                            </p:childTnLst>
                          </p:cTn>
                        </p:par>
                        <p:par>
                          <p:cTn id="712" fill="hold">
                            <p:stCondLst>
                              <p:cond delay="213500"/>
                            </p:stCondLst>
                            <p:childTnLst>
                              <p:par>
                                <p:cTn id="713" presetID="11" presetClass="entr" presetSubtype="0" fill="hold" grpId="0" nodeType="afterEffect">
                                  <p:stCondLst>
                                    <p:cond delay="0"/>
                                  </p:stCondLst>
                                  <p:childTnLst>
                                    <p:set>
                                      <p:cBhvr>
                                        <p:cTn id="714" dur="1000">
                                          <p:stCondLst>
                                            <p:cond delay="0"/>
                                          </p:stCondLst>
                                        </p:cTn>
                                        <p:tgtEl>
                                          <p:spTgt spid="477"/>
                                        </p:tgtEl>
                                        <p:attrNameLst>
                                          <p:attrName>style.visibility</p:attrName>
                                        </p:attrNameLst>
                                      </p:cBhvr>
                                      <p:to>
                                        <p:strVal val="visible"/>
                                      </p:to>
                                    </p:set>
                                  </p:childTnLst>
                                </p:cTn>
                              </p:par>
                            </p:childTnLst>
                          </p:cTn>
                        </p:par>
                        <p:par>
                          <p:cTn id="715" fill="hold">
                            <p:stCondLst>
                              <p:cond delay="214500"/>
                            </p:stCondLst>
                            <p:childTnLst>
                              <p:par>
                                <p:cTn id="716" presetID="11" presetClass="entr" presetSubtype="0" fill="hold" grpId="0" nodeType="afterEffect">
                                  <p:stCondLst>
                                    <p:cond delay="0"/>
                                  </p:stCondLst>
                                  <p:childTnLst>
                                    <p:set>
                                      <p:cBhvr>
                                        <p:cTn id="717" dur="1000">
                                          <p:stCondLst>
                                            <p:cond delay="0"/>
                                          </p:stCondLst>
                                        </p:cTn>
                                        <p:tgtEl>
                                          <p:spTgt spid="478"/>
                                        </p:tgtEl>
                                        <p:attrNameLst>
                                          <p:attrName>style.visibility</p:attrName>
                                        </p:attrNameLst>
                                      </p:cBhvr>
                                      <p:to>
                                        <p:strVal val="visible"/>
                                      </p:to>
                                    </p:set>
                                  </p:childTnLst>
                                </p:cTn>
                              </p:par>
                            </p:childTnLst>
                          </p:cTn>
                        </p:par>
                        <p:par>
                          <p:cTn id="718" fill="hold">
                            <p:stCondLst>
                              <p:cond delay="215500"/>
                            </p:stCondLst>
                            <p:childTnLst>
                              <p:par>
                                <p:cTn id="719" presetID="11" presetClass="entr" presetSubtype="0" fill="hold" grpId="0" nodeType="afterEffect">
                                  <p:stCondLst>
                                    <p:cond delay="0"/>
                                  </p:stCondLst>
                                  <p:childTnLst>
                                    <p:set>
                                      <p:cBhvr>
                                        <p:cTn id="720" dur="1000">
                                          <p:stCondLst>
                                            <p:cond delay="0"/>
                                          </p:stCondLst>
                                        </p:cTn>
                                        <p:tgtEl>
                                          <p:spTgt spid="479"/>
                                        </p:tgtEl>
                                        <p:attrNameLst>
                                          <p:attrName>style.visibility</p:attrName>
                                        </p:attrNameLst>
                                      </p:cBhvr>
                                      <p:to>
                                        <p:strVal val="visible"/>
                                      </p:to>
                                    </p:set>
                                  </p:childTnLst>
                                </p:cTn>
                              </p:par>
                            </p:childTnLst>
                          </p:cTn>
                        </p:par>
                        <p:par>
                          <p:cTn id="721" fill="hold">
                            <p:stCondLst>
                              <p:cond delay="216500"/>
                            </p:stCondLst>
                            <p:childTnLst>
                              <p:par>
                                <p:cTn id="722" presetID="11" presetClass="entr" presetSubtype="0" fill="hold" grpId="0" nodeType="afterEffect">
                                  <p:stCondLst>
                                    <p:cond delay="0"/>
                                  </p:stCondLst>
                                  <p:childTnLst>
                                    <p:set>
                                      <p:cBhvr>
                                        <p:cTn id="723" dur="1000">
                                          <p:stCondLst>
                                            <p:cond delay="0"/>
                                          </p:stCondLst>
                                        </p:cTn>
                                        <p:tgtEl>
                                          <p:spTgt spid="480"/>
                                        </p:tgtEl>
                                        <p:attrNameLst>
                                          <p:attrName>style.visibility</p:attrName>
                                        </p:attrNameLst>
                                      </p:cBhvr>
                                      <p:to>
                                        <p:strVal val="visible"/>
                                      </p:to>
                                    </p:set>
                                  </p:childTnLst>
                                </p:cTn>
                              </p:par>
                            </p:childTnLst>
                          </p:cTn>
                        </p:par>
                        <p:par>
                          <p:cTn id="724" fill="hold">
                            <p:stCondLst>
                              <p:cond delay="217500"/>
                            </p:stCondLst>
                            <p:childTnLst>
                              <p:par>
                                <p:cTn id="725" presetID="11" presetClass="entr" presetSubtype="0" fill="hold" grpId="0" nodeType="afterEffect">
                                  <p:stCondLst>
                                    <p:cond delay="0"/>
                                  </p:stCondLst>
                                  <p:childTnLst>
                                    <p:set>
                                      <p:cBhvr>
                                        <p:cTn id="726" dur="1000">
                                          <p:stCondLst>
                                            <p:cond delay="0"/>
                                          </p:stCondLst>
                                        </p:cTn>
                                        <p:tgtEl>
                                          <p:spTgt spid="481"/>
                                        </p:tgtEl>
                                        <p:attrNameLst>
                                          <p:attrName>style.visibility</p:attrName>
                                        </p:attrNameLst>
                                      </p:cBhvr>
                                      <p:to>
                                        <p:strVal val="visible"/>
                                      </p:to>
                                    </p:set>
                                  </p:childTnLst>
                                </p:cTn>
                              </p:par>
                            </p:childTnLst>
                          </p:cTn>
                        </p:par>
                        <p:par>
                          <p:cTn id="727" fill="hold">
                            <p:stCondLst>
                              <p:cond delay="218500"/>
                            </p:stCondLst>
                            <p:childTnLst>
                              <p:par>
                                <p:cTn id="728" presetID="11" presetClass="entr" presetSubtype="0" fill="hold" grpId="0" nodeType="afterEffect">
                                  <p:stCondLst>
                                    <p:cond delay="0"/>
                                  </p:stCondLst>
                                  <p:childTnLst>
                                    <p:set>
                                      <p:cBhvr>
                                        <p:cTn id="729" dur="1000">
                                          <p:stCondLst>
                                            <p:cond delay="0"/>
                                          </p:stCondLst>
                                        </p:cTn>
                                        <p:tgtEl>
                                          <p:spTgt spid="482"/>
                                        </p:tgtEl>
                                        <p:attrNameLst>
                                          <p:attrName>style.visibility</p:attrName>
                                        </p:attrNameLst>
                                      </p:cBhvr>
                                      <p:to>
                                        <p:strVal val="visible"/>
                                      </p:to>
                                    </p:set>
                                  </p:childTnLst>
                                </p:cTn>
                              </p:par>
                            </p:childTnLst>
                          </p:cTn>
                        </p:par>
                        <p:par>
                          <p:cTn id="730" fill="hold">
                            <p:stCondLst>
                              <p:cond delay="219500"/>
                            </p:stCondLst>
                            <p:childTnLst>
                              <p:par>
                                <p:cTn id="731" presetID="11" presetClass="entr" presetSubtype="0" fill="hold" grpId="0" nodeType="afterEffect">
                                  <p:stCondLst>
                                    <p:cond delay="0"/>
                                  </p:stCondLst>
                                  <p:childTnLst>
                                    <p:set>
                                      <p:cBhvr>
                                        <p:cTn id="732" dur="1000">
                                          <p:stCondLst>
                                            <p:cond delay="0"/>
                                          </p:stCondLst>
                                        </p:cTn>
                                        <p:tgtEl>
                                          <p:spTgt spid="483"/>
                                        </p:tgtEl>
                                        <p:attrNameLst>
                                          <p:attrName>style.visibility</p:attrName>
                                        </p:attrNameLst>
                                      </p:cBhvr>
                                      <p:to>
                                        <p:strVal val="visible"/>
                                      </p:to>
                                    </p:set>
                                  </p:childTnLst>
                                </p:cTn>
                              </p:par>
                            </p:childTnLst>
                          </p:cTn>
                        </p:par>
                        <p:par>
                          <p:cTn id="733" fill="hold">
                            <p:stCondLst>
                              <p:cond delay="220500"/>
                            </p:stCondLst>
                            <p:childTnLst>
                              <p:par>
                                <p:cTn id="734" presetID="11" presetClass="entr" presetSubtype="0" fill="hold" grpId="0" nodeType="afterEffect">
                                  <p:stCondLst>
                                    <p:cond delay="0"/>
                                  </p:stCondLst>
                                  <p:childTnLst>
                                    <p:set>
                                      <p:cBhvr>
                                        <p:cTn id="735" dur="1000">
                                          <p:stCondLst>
                                            <p:cond delay="0"/>
                                          </p:stCondLst>
                                        </p:cTn>
                                        <p:tgtEl>
                                          <p:spTgt spid="484"/>
                                        </p:tgtEl>
                                        <p:attrNameLst>
                                          <p:attrName>style.visibility</p:attrName>
                                        </p:attrNameLst>
                                      </p:cBhvr>
                                      <p:to>
                                        <p:strVal val="visible"/>
                                      </p:to>
                                    </p:set>
                                  </p:childTnLst>
                                </p:cTn>
                              </p:par>
                            </p:childTnLst>
                          </p:cTn>
                        </p:par>
                        <p:par>
                          <p:cTn id="736" fill="hold">
                            <p:stCondLst>
                              <p:cond delay="221500"/>
                            </p:stCondLst>
                            <p:childTnLst>
                              <p:par>
                                <p:cTn id="737" presetID="11" presetClass="entr" presetSubtype="0" fill="hold" grpId="0" nodeType="afterEffect">
                                  <p:stCondLst>
                                    <p:cond delay="0"/>
                                  </p:stCondLst>
                                  <p:childTnLst>
                                    <p:set>
                                      <p:cBhvr>
                                        <p:cTn id="738" dur="1000">
                                          <p:stCondLst>
                                            <p:cond delay="0"/>
                                          </p:stCondLst>
                                        </p:cTn>
                                        <p:tgtEl>
                                          <p:spTgt spid="485"/>
                                        </p:tgtEl>
                                        <p:attrNameLst>
                                          <p:attrName>style.visibility</p:attrName>
                                        </p:attrNameLst>
                                      </p:cBhvr>
                                      <p:to>
                                        <p:strVal val="visible"/>
                                      </p:to>
                                    </p:set>
                                  </p:childTnLst>
                                </p:cTn>
                              </p:par>
                            </p:childTnLst>
                          </p:cTn>
                        </p:par>
                        <p:par>
                          <p:cTn id="739" fill="hold">
                            <p:stCondLst>
                              <p:cond delay="222500"/>
                            </p:stCondLst>
                            <p:childTnLst>
                              <p:par>
                                <p:cTn id="740" presetID="11" presetClass="entr" presetSubtype="0" fill="hold" grpId="0" nodeType="afterEffect">
                                  <p:stCondLst>
                                    <p:cond delay="0"/>
                                  </p:stCondLst>
                                  <p:childTnLst>
                                    <p:set>
                                      <p:cBhvr>
                                        <p:cTn id="741" dur="1000">
                                          <p:stCondLst>
                                            <p:cond delay="0"/>
                                          </p:stCondLst>
                                        </p:cTn>
                                        <p:tgtEl>
                                          <p:spTgt spid="486"/>
                                        </p:tgtEl>
                                        <p:attrNameLst>
                                          <p:attrName>style.visibility</p:attrName>
                                        </p:attrNameLst>
                                      </p:cBhvr>
                                      <p:to>
                                        <p:strVal val="visible"/>
                                      </p:to>
                                    </p:set>
                                  </p:childTnLst>
                                </p:cTn>
                              </p:par>
                            </p:childTnLst>
                          </p:cTn>
                        </p:par>
                        <p:par>
                          <p:cTn id="742" fill="hold">
                            <p:stCondLst>
                              <p:cond delay="223500"/>
                            </p:stCondLst>
                            <p:childTnLst>
                              <p:par>
                                <p:cTn id="743" presetID="11" presetClass="entr" presetSubtype="0" fill="hold" grpId="0" nodeType="afterEffect">
                                  <p:stCondLst>
                                    <p:cond delay="0"/>
                                  </p:stCondLst>
                                  <p:childTnLst>
                                    <p:set>
                                      <p:cBhvr>
                                        <p:cTn id="744" dur="1000">
                                          <p:stCondLst>
                                            <p:cond delay="0"/>
                                          </p:stCondLst>
                                        </p:cTn>
                                        <p:tgtEl>
                                          <p:spTgt spid="487"/>
                                        </p:tgtEl>
                                        <p:attrNameLst>
                                          <p:attrName>style.visibility</p:attrName>
                                        </p:attrNameLst>
                                      </p:cBhvr>
                                      <p:to>
                                        <p:strVal val="visible"/>
                                      </p:to>
                                    </p:set>
                                  </p:childTnLst>
                                </p:cTn>
                              </p:par>
                            </p:childTnLst>
                          </p:cTn>
                        </p:par>
                        <p:par>
                          <p:cTn id="745" fill="hold">
                            <p:stCondLst>
                              <p:cond delay="224500"/>
                            </p:stCondLst>
                            <p:childTnLst>
                              <p:par>
                                <p:cTn id="746" presetID="11" presetClass="entr" presetSubtype="0" fill="hold" grpId="0" nodeType="afterEffect">
                                  <p:stCondLst>
                                    <p:cond delay="0"/>
                                  </p:stCondLst>
                                  <p:childTnLst>
                                    <p:set>
                                      <p:cBhvr>
                                        <p:cTn id="747" dur="1000">
                                          <p:stCondLst>
                                            <p:cond delay="0"/>
                                          </p:stCondLst>
                                        </p:cTn>
                                        <p:tgtEl>
                                          <p:spTgt spid="488"/>
                                        </p:tgtEl>
                                        <p:attrNameLst>
                                          <p:attrName>style.visibility</p:attrName>
                                        </p:attrNameLst>
                                      </p:cBhvr>
                                      <p:to>
                                        <p:strVal val="visible"/>
                                      </p:to>
                                    </p:set>
                                  </p:childTnLst>
                                </p:cTn>
                              </p:par>
                            </p:childTnLst>
                          </p:cTn>
                        </p:par>
                        <p:par>
                          <p:cTn id="748" fill="hold">
                            <p:stCondLst>
                              <p:cond delay="225500"/>
                            </p:stCondLst>
                            <p:childTnLst>
                              <p:par>
                                <p:cTn id="749" presetID="11" presetClass="entr" presetSubtype="0" fill="hold" grpId="0" nodeType="afterEffect">
                                  <p:stCondLst>
                                    <p:cond delay="0"/>
                                  </p:stCondLst>
                                  <p:childTnLst>
                                    <p:set>
                                      <p:cBhvr>
                                        <p:cTn id="750" dur="1000">
                                          <p:stCondLst>
                                            <p:cond delay="0"/>
                                          </p:stCondLst>
                                        </p:cTn>
                                        <p:tgtEl>
                                          <p:spTgt spid="489"/>
                                        </p:tgtEl>
                                        <p:attrNameLst>
                                          <p:attrName>style.visibility</p:attrName>
                                        </p:attrNameLst>
                                      </p:cBhvr>
                                      <p:to>
                                        <p:strVal val="visible"/>
                                      </p:to>
                                    </p:set>
                                  </p:childTnLst>
                                </p:cTn>
                              </p:par>
                            </p:childTnLst>
                          </p:cTn>
                        </p:par>
                        <p:par>
                          <p:cTn id="751" fill="hold">
                            <p:stCondLst>
                              <p:cond delay="226500"/>
                            </p:stCondLst>
                            <p:childTnLst>
                              <p:par>
                                <p:cTn id="752" presetID="11" presetClass="entr" presetSubtype="0" fill="hold" grpId="0" nodeType="afterEffect">
                                  <p:stCondLst>
                                    <p:cond delay="0"/>
                                  </p:stCondLst>
                                  <p:childTnLst>
                                    <p:set>
                                      <p:cBhvr>
                                        <p:cTn id="753" dur="1000">
                                          <p:stCondLst>
                                            <p:cond delay="0"/>
                                          </p:stCondLst>
                                        </p:cTn>
                                        <p:tgtEl>
                                          <p:spTgt spid="490"/>
                                        </p:tgtEl>
                                        <p:attrNameLst>
                                          <p:attrName>style.visibility</p:attrName>
                                        </p:attrNameLst>
                                      </p:cBhvr>
                                      <p:to>
                                        <p:strVal val="visible"/>
                                      </p:to>
                                    </p:set>
                                  </p:childTnLst>
                                </p:cTn>
                              </p:par>
                            </p:childTnLst>
                          </p:cTn>
                        </p:par>
                        <p:par>
                          <p:cTn id="754" fill="hold">
                            <p:stCondLst>
                              <p:cond delay="227500"/>
                            </p:stCondLst>
                            <p:childTnLst>
                              <p:par>
                                <p:cTn id="755" presetID="11" presetClass="entr" presetSubtype="0" fill="hold" grpId="0" nodeType="afterEffect">
                                  <p:stCondLst>
                                    <p:cond delay="0"/>
                                  </p:stCondLst>
                                  <p:childTnLst>
                                    <p:set>
                                      <p:cBhvr>
                                        <p:cTn id="756" dur="1000">
                                          <p:stCondLst>
                                            <p:cond delay="0"/>
                                          </p:stCondLst>
                                        </p:cTn>
                                        <p:tgtEl>
                                          <p:spTgt spid="491"/>
                                        </p:tgtEl>
                                        <p:attrNameLst>
                                          <p:attrName>style.visibility</p:attrName>
                                        </p:attrNameLst>
                                      </p:cBhvr>
                                      <p:to>
                                        <p:strVal val="visible"/>
                                      </p:to>
                                    </p:set>
                                  </p:childTnLst>
                                </p:cTn>
                              </p:par>
                            </p:childTnLst>
                          </p:cTn>
                        </p:par>
                        <p:par>
                          <p:cTn id="757" fill="hold">
                            <p:stCondLst>
                              <p:cond delay="228500"/>
                            </p:stCondLst>
                            <p:childTnLst>
                              <p:par>
                                <p:cTn id="758" presetID="11" presetClass="entr" presetSubtype="0" fill="hold" grpId="0" nodeType="afterEffect">
                                  <p:stCondLst>
                                    <p:cond delay="0"/>
                                  </p:stCondLst>
                                  <p:childTnLst>
                                    <p:set>
                                      <p:cBhvr>
                                        <p:cTn id="759" dur="1000">
                                          <p:stCondLst>
                                            <p:cond delay="0"/>
                                          </p:stCondLst>
                                        </p:cTn>
                                        <p:tgtEl>
                                          <p:spTgt spid="492"/>
                                        </p:tgtEl>
                                        <p:attrNameLst>
                                          <p:attrName>style.visibility</p:attrName>
                                        </p:attrNameLst>
                                      </p:cBhvr>
                                      <p:to>
                                        <p:strVal val="visible"/>
                                      </p:to>
                                    </p:set>
                                  </p:childTnLst>
                                </p:cTn>
                              </p:par>
                            </p:childTnLst>
                          </p:cTn>
                        </p:par>
                        <p:par>
                          <p:cTn id="760" fill="hold">
                            <p:stCondLst>
                              <p:cond delay="229500"/>
                            </p:stCondLst>
                            <p:childTnLst>
                              <p:par>
                                <p:cTn id="761" presetID="11" presetClass="entr" presetSubtype="0" fill="hold" grpId="0" nodeType="afterEffect">
                                  <p:stCondLst>
                                    <p:cond delay="0"/>
                                  </p:stCondLst>
                                  <p:childTnLst>
                                    <p:set>
                                      <p:cBhvr>
                                        <p:cTn id="762" dur="1000">
                                          <p:stCondLst>
                                            <p:cond delay="0"/>
                                          </p:stCondLst>
                                        </p:cTn>
                                        <p:tgtEl>
                                          <p:spTgt spid="493"/>
                                        </p:tgtEl>
                                        <p:attrNameLst>
                                          <p:attrName>style.visibility</p:attrName>
                                        </p:attrNameLst>
                                      </p:cBhvr>
                                      <p:to>
                                        <p:strVal val="visible"/>
                                      </p:to>
                                    </p:set>
                                  </p:childTnLst>
                                </p:cTn>
                              </p:par>
                            </p:childTnLst>
                          </p:cTn>
                        </p:par>
                        <p:par>
                          <p:cTn id="763" fill="hold">
                            <p:stCondLst>
                              <p:cond delay="230500"/>
                            </p:stCondLst>
                            <p:childTnLst>
                              <p:par>
                                <p:cTn id="764" presetID="11" presetClass="entr" presetSubtype="0" fill="hold" grpId="0" nodeType="afterEffect">
                                  <p:stCondLst>
                                    <p:cond delay="0"/>
                                  </p:stCondLst>
                                  <p:childTnLst>
                                    <p:set>
                                      <p:cBhvr>
                                        <p:cTn id="765" dur="1000">
                                          <p:stCondLst>
                                            <p:cond delay="0"/>
                                          </p:stCondLst>
                                        </p:cTn>
                                        <p:tgtEl>
                                          <p:spTgt spid="494"/>
                                        </p:tgtEl>
                                        <p:attrNameLst>
                                          <p:attrName>style.visibility</p:attrName>
                                        </p:attrNameLst>
                                      </p:cBhvr>
                                      <p:to>
                                        <p:strVal val="visible"/>
                                      </p:to>
                                    </p:set>
                                  </p:childTnLst>
                                </p:cTn>
                              </p:par>
                            </p:childTnLst>
                          </p:cTn>
                        </p:par>
                        <p:par>
                          <p:cTn id="766" fill="hold">
                            <p:stCondLst>
                              <p:cond delay="231500"/>
                            </p:stCondLst>
                            <p:childTnLst>
                              <p:par>
                                <p:cTn id="767" presetID="11" presetClass="entr" presetSubtype="0" fill="hold" grpId="0" nodeType="afterEffect">
                                  <p:stCondLst>
                                    <p:cond delay="0"/>
                                  </p:stCondLst>
                                  <p:childTnLst>
                                    <p:set>
                                      <p:cBhvr>
                                        <p:cTn id="768" dur="1000">
                                          <p:stCondLst>
                                            <p:cond delay="0"/>
                                          </p:stCondLst>
                                        </p:cTn>
                                        <p:tgtEl>
                                          <p:spTgt spid="495"/>
                                        </p:tgtEl>
                                        <p:attrNameLst>
                                          <p:attrName>style.visibility</p:attrName>
                                        </p:attrNameLst>
                                      </p:cBhvr>
                                      <p:to>
                                        <p:strVal val="visible"/>
                                      </p:to>
                                    </p:set>
                                  </p:childTnLst>
                                </p:cTn>
                              </p:par>
                            </p:childTnLst>
                          </p:cTn>
                        </p:par>
                        <p:par>
                          <p:cTn id="769" fill="hold">
                            <p:stCondLst>
                              <p:cond delay="232500"/>
                            </p:stCondLst>
                            <p:childTnLst>
                              <p:par>
                                <p:cTn id="770" presetID="11" presetClass="entr" presetSubtype="0" fill="hold" grpId="0" nodeType="afterEffect">
                                  <p:stCondLst>
                                    <p:cond delay="0"/>
                                  </p:stCondLst>
                                  <p:childTnLst>
                                    <p:set>
                                      <p:cBhvr>
                                        <p:cTn id="771" dur="1000">
                                          <p:stCondLst>
                                            <p:cond delay="0"/>
                                          </p:stCondLst>
                                        </p:cTn>
                                        <p:tgtEl>
                                          <p:spTgt spid="496"/>
                                        </p:tgtEl>
                                        <p:attrNameLst>
                                          <p:attrName>style.visibility</p:attrName>
                                        </p:attrNameLst>
                                      </p:cBhvr>
                                      <p:to>
                                        <p:strVal val="visible"/>
                                      </p:to>
                                    </p:set>
                                  </p:childTnLst>
                                </p:cTn>
                              </p:par>
                            </p:childTnLst>
                          </p:cTn>
                        </p:par>
                        <p:par>
                          <p:cTn id="772" fill="hold">
                            <p:stCondLst>
                              <p:cond delay="233500"/>
                            </p:stCondLst>
                            <p:childTnLst>
                              <p:par>
                                <p:cTn id="773" presetID="11" presetClass="entr" presetSubtype="0" fill="hold" grpId="0" nodeType="afterEffect">
                                  <p:stCondLst>
                                    <p:cond delay="0"/>
                                  </p:stCondLst>
                                  <p:childTnLst>
                                    <p:set>
                                      <p:cBhvr>
                                        <p:cTn id="774" dur="1000">
                                          <p:stCondLst>
                                            <p:cond delay="0"/>
                                          </p:stCondLst>
                                        </p:cTn>
                                        <p:tgtEl>
                                          <p:spTgt spid="497"/>
                                        </p:tgtEl>
                                        <p:attrNameLst>
                                          <p:attrName>style.visibility</p:attrName>
                                        </p:attrNameLst>
                                      </p:cBhvr>
                                      <p:to>
                                        <p:strVal val="visible"/>
                                      </p:to>
                                    </p:set>
                                  </p:childTnLst>
                                </p:cTn>
                              </p:par>
                            </p:childTnLst>
                          </p:cTn>
                        </p:par>
                        <p:par>
                          <p:cTn id="775" fill="hold">
                            <p:stCondLst>
                              <p:cond delay="234500"/>
                            </p:stCondLst>
                            <p:childTnLst>
                              <p:par>
                                <p:cTn id="776" presetID="11" presetClass="entr" presetSubtype="0" fill="hold" grpId="0" nodeType="afterEffect">
                                  <p:stCondLst>
                                    <p:cond delay="0"/>
                                  </p:stCondLst>
                                  <p:childTnLst>
                                    <p:set>
                                      <p:cBhvr>
                                        <p:cTn id="777" dur="1000">
                                          <p:stCondLst>
                                            <p:cond delay="0"/>
                                          </p:stCondLst>
                                        </p:cTn>
                                        <p:tgtEl>
                                          <p:spTgt spid="498"/>
                                        </p:tgtEl>
                                        <p:attrNameLst>
                                          <p:attrName>style.visibility</p:attrName>
                                        </p:attrNameLst>
                                      </p:cBhvr>
                                      <p:to>
                                        <p:strVal val="visible"/>
                                      </p:to>
                                    </p:set>
                                  </p:childTnLst>
                                </p:cTn>
                              </p:par>
                            </p:childTnLst>
                          </p:cTn>
                        </p:par>
                        <p:par>
                          <p:cTn id="778" fill="hold">
                            <p:stCondLst>
                              <p:cond delay="235500"/>
                            </p:stCondLst>
                            <p:childTnLst>
                              <p:par>
                                <p:cTn id="779" presetID="11" presetClass="entr" presetSubtype="0" fill="hold" grpId="0" nodeType="afterEffect">
                                  <p:stCondLst>
                                    <p:cond delay="0"/>
                                  </p:stCondLst>
                                  <p:childTnLst>
                                    <p:set>
                                      <p:cBhvr>
                                        <p:cTn id="780" dur="1000">
                                          <p:stCondLst>
                                            <p:cond delay="0"/>
                                          </p:stCondLst>
                                        </p:cTn>
                                        <p:tgtEl>
                                          <p:spTgt spid="499"/>
                                        </p:tgtEl>
                                        <p:attrNameLst>
                                          <p:attrName>style.visibility</p:attrName>
                                        </p:attrNameLst>
                                      </p:cBhvr>
                                      <p:to>
                                        <p:strVal val="visible"/>
                                      </p:to>
                                    </p:set>
                                  </p:childTnLst>
                                </p:cTn>
                              </p:par>
                            </p:childTnLst>
                          </p:cTn>
                        </p:par>
                        <p:par>
                          <p:cTn id="781" fill="hold">
                            <p:stCondLst>
                              <p:cond delay="236500"/>
                            </p:stCondLst>
                            <p:childTnLst>
                              <p:par>
                                <p:cTn id="782" presetID="11" presetClass="entr" presetSubtype="0" fill="hold" grpId="0" nodeType="afterEffect">
                                  <p:stCondLst>
                                    <p:cond delay="0"/>
                                  </p:stCondLst>
                                  <p:childTnLst>
                                    <p:set>
                                      <p:cBhvr>
                                        <p:cTn id="783" dur="1000">
                                          <p:stCondLst>
                                            <p:cond delay="0"/>
                                          </p:stCondLst>
                                        </p:cTn>
                                        <p:tgtEl>
                                          <p:spTgt spid="500"/>
                                        </p:tgtEl>
                                        <p:attrNameLst>
                                          <p:attrName>style.visibility</p:attrName>
                                        </p:attrNameLst>
                                      </p:cBhvr>
                                      <p:to>
                                        <p:strVal val="visible"/>
                                      </p:to>
                                    </p:set>
                                  </p:childTnLst>
                                </p:cTn>
                              </p:par>
                            </p:childTnLst>
                          </p:cTn>
                        </p:par>
                        <p:par>
                          <p:cTn id="784" fill="hold">
                            <p:stCondLst>
                              <p:cond delay="237500"/>
                            </p:stCondLst>
                            <p:childTnLst>
                              <p:par>
                                <p:cTn id="785" presetID="11" presetClass="entr" presetSubtype="0" fill="hold" grpId="0" nodeType="afterEffect">
                                  <p:stCondLst>
                                    <p:cond delay="0"/>
                                  </p:stCondLst>
                                  <p:childTnLst>
                                    <p:set>
                                      <p:cBhvr>
                                        <p:cTn id="786" dur="1000">
                                          <p:stCondLst>
                                            <p:cond delay="0"/>
                                          </p:stCondLst>
                                        </p:cTn>
                                        <p:tgtEl>
                                          <p:spTgt spid="501"/>
                                        </p:tgtEl>
                                        <p:attrNameLst>
                                          <p:attrName>style.visibility</p:attrName>
                                        </p:attrNameLst>
                                      </p:cBhvr>
                                      <p:to>
                                        <p:strVal val="visible"/>
                                      </p:to>
                                    </p:set>
                                  </p:childTnLst>
                                </p:cTn>
                              </p:par>
                            </p:childTnLst>
                          </p:cTn>
                        </p:par>
                        <p:par>
                          <p:cTn id="787" fill="hold">
                            <p:stCondLst>
                              <p:cond delay="238500"/>
                            </p:stCondLst>
                            <p:childTnLst>
                              <p:par>
                                <p:cTn id="788" presetID="11" presetClass="entr" presetSubtype="0" fill="hold" grpId="0" nodeType="afterEffect">
                                  <p:stCondLst>
                                    <p:cond delay="0"/>
                                  </p:stCondLst>
                                  <p:childTnLst>
                                    <p:set>
                                      <p:cBhvr>
                                        <p:cTn id="789" dur="1000">
                                          <p:stCondLst>
                                            <p:cond delay="0"/>
                                          </p:stCondLst>
                                        </p:cTn>
                                        <p:tgtEl>
                                          <p:spTgt spid="502"/>
                                        </p:tgtEl>
                                        <p:attrNameLst>
                                          <p:attrName>style.visibility</p:attrName>
                                        </p:attrNameLst>
                                      </p:cBhvr>
                                      <p:to>
                                        <p:strVal val="visible"/>
                                      </p:to>
                                    </p:set>
                                  </p:childTnLst>
                                </p:cTn>
                              </p:par>
                            </p:childTnLst>
                          </p:cTn>
                        </p:par>
                        <p:par>
                          <p:cTn id="790" fill="hold">
                            <p:stCondLst>
                              <p:cond delay="239500"/>
                            </p:stCondLst>
                            <p:childTnLst>
                              <p:par>
                                <p:cTn id="791" presetID="11" presetClass="entr" presetSubtype="0" fill="hold" grpId="0" nodeType="afterEffect">
                                  <p:stCondLst>
                                    <p:cond delay="0"/>
                                  </p:stCondLst>
                                  <p:childTnLst>
                                    <p:set>
                                      <p:cBhvr>
                                        <p:cTn id="792" dur="1000">
                                          <p:stCondLst>
                                            <p:cond delay="0"/>
                                          </p:stCondLst>
                                        </p:cTn>
                                        <p:tgtEl>
                                          <p:spTgt spid="503"/>
                                        </p:tgtEl>
                                        <p:attrNameLst>
                                          <p:attrName>style.visibility</p:attrName>
                                        </p:attrNameLst>
                                      </p:cBhvr>
                                      <p:to>
                                        <p:strVal val="visible"/>
                                      </p:to>
                                    </p:set>
                                  </p:childTnLst>
                                </p:cTn>
                              </p:par>
                            </p:childTnLst>
                          </p:cTn>
                        </p:par>
                        <p:par>
                          <p:cTn id="793" fill="hold">
                            <p:stCondLst>
                              <p:cond delay="240500"/>
                            </p:stCondLst>
                            <p:childTnLst>
                              <p:par>
                                <p:cTn id="794" presetID="11" presetClass="entr" presetSubtype="0" fill="hold" grpId="0" nodeType="afterEffect">
                                  <p:stCondLst>
                                    <p:cond delay="0"/>
                                  </p:stCondLst>
                                  <p:childTnLst>
                                    <p:set>
                                      <p:cBhvr>
                                        <p:cTn id="795" dur="1000">
                                          <p:stCondLst>
                                            <p:cond delay="0"/>
                                          </p:stCondLst>
                                        </p:cTn>
                                        <p:tgtEl>
                                          <p:spTgt spid="504"/>
                                        </p:tgtEl>
                                        <p:attrNameLst>
                                          <p:attrName>style.visibility</p:attrName>
                                        </p:attrNameLst>
                                      </p:cBhvr>
                                      <p:to>
                                        <p:strVal val="visible"/>
                                      </p:to>
                                    </p:set>
                                  </p:childTnLst>
                                </p:cTn>
                              </p:par>
                            </p:childTnLst>
                          </p:cTn>
                        </p:par>
                        <p:par>
                          <p:cTn id="796" fill="hold">
                            <p:stCondLst>
                              <p:cond delay="241500"/>
                            </p:stCondLst>
                            <p:childTnLst>
                              <p:par>
                                <p:cTn id="797" presetID="11" presetClass="entr" presetSubtype="0" fill="hold" grpId="0" nodeType="afterEffect">
                                  <p:stCondLst>
                                    <p:cond delay="0"/>
                                  </p:stCondLst>
                                  <p:childTnLst>
                                    <p:set>
                                      <p:cBhvr>
                                        <p:cTn id="798" dur="1000">
                                          <p:stCondLst>
                                            <p:cond delay="0"/>
                                          </p:stCondLst>
                                        </p:cTn>
                                        <p:tgtEl>
                                          <p:spTgt spid="505"/>
                                        </p:tgtEl>
                                        <p:attrNameLst>
                                          <p:attrName>style.visibility</p:attrName>
                                        </p:attrNameLst>
                                      </p:cBhvr>
                                      <p:to>
                                        <p:strVal val="visible"/>
                                      </p:to>
                                    </p:set>
                                  </p:childTnLst>
                                </p:cTn>
                              </p:par>
                            </p:childTnLst>
                          </p:cTn>
                        </p:par>
                        <p:par>
                          <p:cTn id="799" fill="hold">
                            <p:stCondLst>
                              <p:cond delay="242500"/>
                            </p:stCondLst>
                            <p:childTnLst>
                              <p:par>
                                <p:cTn id="800" presetID="11" presetClass="entr" presetSubtype="0" fill="hold" grpId="0" nodeType="afterEffect">
                                  <p:stCondLst>
                                    <p:cond delay="0"/>
                                  </p:stCondLst>
                                  <p:childTnLst>
                                    <p:set>
                                      <p:cBhvr>
                                        <p:cTn id="801" dur="1000">
                                          <p:stCondLst>
                                            <p:cond delay="0"/>
                                          </p:stCondLst>
                                        </p:cTn>
                                        <p:tgtEl>
                                          <p:spTgt spid="506"/>
                                        </p:tgtEl>
                                        <p:attrNameLst>
                                          <p:attrName>style.visibility</p:attrName>
                                        </p:attrNameLst>
                                      </p:cBhvr>
                                      <p:to>
                                        <p:strVal val="visible"/>
                                      </p:to>
                                    </p:set>
                                  </p:childTnLst>
                                </p:cTn>
                              </p:par>
                            </p:childTnLst>
                          </p:cTn>
                        </p:par>
                        <p:par>
                          <p:cTn id="802" fill="hold">
                            <p:stCondLst>
                              <p:cond delay="243500"/>
                            </p:stCondLst>
                            <p:childTnLst>
                              <p:par>
                                <p:cTn id="803" presetID="11" presetClass="entr" presetSubtype="0" fill="hold" grpId="0" nodeType="afterEffect">
                                  <p:stCondLst>
                                    <p:cond delay="0"/>
                                  </p:stCondLst>
                                  <p:childTnLst>
                                    <p:set>
                                      <p:cBhvr>
                                        <p:cTn id="804" dur="1000">
                                          <p:stCondLst>
                                            <p:cond delay="0"/>
                                          </p:stCondLst>
                                        </p:cTn>
                                        <p:tgtEl>
                                          <p:spTgt spid="507"/>
                                        </p:tgtEl>
                                        <p:attrNameLst>
                                          <p:attrName>style.visibility</p:attrName>
                                        </p:attrNameLst>
                                      </p:cBhvr>
                                      <p:to>
                                        <p:strVal val="visible"/>
                                      </p:to>
                                    </p:set>
                                  </p:childTnLst>
                                </p:cTn>
                              </p:par>
                            </p:childTnLst>
                          </p:cTn>
                        </p:par>
                        <p:par>
                          <p:cTn id="805" fill="hold">
                            <p:stCondLst>
                              <p:cond delay="244500"/>
                            </p:stCondLst>
                            <p:childTnLst>
                              <p:par>
                                <p:cTn id="806" presetID="11" presetClass="entr" presetSubtype="0" fill="hold" grpId="0" nodeType="afterEffect">
                                  <p:stCondLst>
                                    <p:cond delay="0"/>
                                  </p:stCondLst>
                                  <p:childTnLst>
                                    <p:set>
                                      <p:cBhvr>
                                        <p:cTn id="807" dur="1000">
                                          <p:stCondLst>
                                            <p:cond delay="0"/>
                                          </p:stCondLst>
                                        </p:cTn>
                                        <p:tgtEl>
                                          <p:spTgt spid="508"/>
                                        </p:tgtEl>
                                        <p:attrNameLst>
                                          <p:attrName>style.visibility</p:attrName>
                                        </p:attrNameLst>
                                      </p:cBhvr>
                                      <p:to>
                                        <p:strVal val="visible"/>
                                      </p:to>
                                    </p:set>
                                  </p:childTnLst>
                                </p:cTn>
                              </p:par>
                            </p:childTnLst>
                          </p:cTn>
                        </p:par>
                        <p:par>
                          <p:cTn id="808" fill="hold">
                            <p:stCondLst>
                              <p:cond delay="245500"/>
                            </p:stCondLst>
                            <p:childTnLst>
                              <p:par>
                                <p:cTn id="809" presetID="11" presetClass="entr" presetSubtype="0" fill="hold" grpId="0" nodeType="afterEffect">
                                  <p:stCondLst>
                                    <p:cond delay="0"/>
                                  </p:stCondLst>
                                  <p:childTnLst>
                                    <p:set>
                                      <p:cBhvr>
                                        <p:cTn id="810" dur="1000">
                                          <p:stCondLst>
                                            <p:cond delay="0"/>
                                          </p:stCondLst>
                                        </p:cTn>
                                        <p:tgtEl>
                                          <p:spTgt spid="509"/>
                                        </p:tgtEl>
                                        <p:attrNameLst>
                                          <p:attrName>style.visibility</p:attrName>
                                        </p:attrNameLst>
                                      </p:cBhvr>
                                      <p:to>
                                        <p:strVal val="visible"/>
                                      </p:to>
                                    </p:set>
                                  </p:childTnLst>
                                </p:cTn>
                              </p:par>
                            </p:childTnLst>
                          </p:cTn>
                        </p:par>
                        <p:par>
                          <p:cTn id="811" fill="hold">
                            <p:stCondLst>
                              <p:cond delay="246500"/>
                            </p:stCondLst>
                            <p:childTnLst>
                              <p:par>
                                <p:cTn id="812" presetID="11" presetClass="entr" presetSubtype="0" fill="hold" grpId="0" nodeType="afterEffect">
                                  <p:stCondLst>
                                    <p:cond delay="0"/>
                                  </p:stCondLst>
                                  <p:childTnLst>
                                    <p:set>
                                      <p:cBhvr>
                                        <p:cTn id="813" dur="1000">
                                          <p:stCondLst>
                                            <p:cond delay="0"/>
                                          </p:stCondLst>
                                        </p:cTn>
                                        <p:tgtEl>
                                          <p:spTgt spid="510"/>
                                        </p:tgtEl>
                                        <p:attrNameLst>
                                          <p:attrName>style.visibility</p:attrName>
                                        </p:attrNameLst>
                                      </p:cBhvr>
                                      <p:to>
                                        <p:strVal val="visible"/>
                                      </p:to>
                                    </p:set>
                                  </p:childTnLst>
                                </p:cTn>
                              </p:par>
                            </p:childTnLst>
                          </p:cTn>
                        </p:par>
                        <p:par>
                          <p:cTn id="814" fill="hold">
                            <p:stCondLst>
                              <p:cond delay="247500"/>
                            </p:stCondLst>
                            <p:childTnLst>
                              <p:par>
                                <p:cTn id="815" presetID="11" presetClass="entr" presetSubtype="0" fill="hold" grpId="0" nodeType="afterEffect">
                                  <p:stCondLst>
                                    <p:cond delay="0"/>
                                  </p:stCondLst>
                                  <p:childTnLst>
                                    <p:set>
                                      <p:cBhvr>
                                        <p:cTn id="816" dur="1000">
                                          <p:stCondLst>
                                            <p:cond delay="0"/>
                                          </p:stCondLst>
                                        </p:cTn>
                                        <p:tgtEl>
                                          <p:spTgt spid="511"/>
                                        </p:tgtEl>
                                        <p:attrNameLst>
                                          <p:attrName>style.visibility</p:attrName>
                                        </p:attrNameLst>
                                      </p:cBhvr>
                                      <p:to>
                                        <p:strVal val="visible"/>
                                      </p:to>
                                    </p:set>
                                  </p:childTnLst>
                                </p:cTn>
                              </p:par>
                            </p:childTnLst>
                          </p:cTn>
                        </p:par>
                        <p:par>
                          <p:cTn id="817" fill="hold">
                            <p:stCondLst>
                              <p:cond delay="248500"/>
                            </p:stCondLst>
                            <p:childTnLst>
                              <p:par>
                                <p:cTn id="818" presetID="11" presetClass="entr" presetSubtype="0" fill="hold" grpId="0" nodeType="afterEffect">
                                  <p:stCondLst>
                                    <p:cond delay="0"/>
                                  </p:stCondLst>
                                  <p:childTnLst>
                                    <p:set>
                                      <p:cBhvr>
                                        <p:cTn id="819" dur="1000">
                                          <p:stCondLst>
                                            <p:cond delay="0"/>
                                          </p:stCondLst>
                                        </p:cTn>
                                        <p:tgtEl>
                                          <p:spTgt spid="512"/>
                                        </p:tgtEl>
                                        <p:attrNameLst>
                                          <p:attrName>style.visibility</p:attrName>
                                        </p:attrNameLst>
                                      </p:cBhvr>
                                      <p:to>
                                        <p:strVal val="visible"/>
                                      </p:to>
                                    </p:set>
                                  </p:childTnLst>
                                </p:cTn>
                              </p:par>
                            </p:childTnLst>
                          </p:cTn>
                        </p:par>
                        <p:par>
                          <p:cTn id="820" fill="hold">
                            <p:stCondLst>
                              <p:cond delay="249500"/>
                            </p:stCondLst>
                            <p:childTnLst>
                              <p:par>
                                <p:cTn id="821" presetID="11" presetClass="entr" presetSubtype="0" fill="hold" grpId="0" nodeType="afterEffect">
                                  <p:stCondLst>
                                    <p:cond delay="0"/>
                                  </p:stCondLst>
                                  <p:childTnLst>
                                    <p:set>
                                      <p:cBhvr>
                                        <p:cTn id="822" dur="1000">
                                          <p:stCondLst>
                                            <p:cond delay="0"/>
                                          </p:stCondLst>
                                        </p:cTn>
                                        <p:tgtEl>
                                          <p:spTgt spid="513"/>
                                        </p:tgtEl>
                                        <p:attrNameLst>
                                          <p:attrName>style.visibility</p:attrName>
                                        </p:attrNameLst>
                                      </p:cBhvr>
                                      <p:to>
                                        <p:strVal val="visible"/>
                                      </p:to>
                                    </p:set>
                                  </p:childTnLst>
                                </p:cTn>
                              </p:par>
                            </p:childTnLst>
                          </p:cTn>
                        </p:par>
                        <p:par>
                          <p:cTn id="823" fill="hold">
                            <p:stCondLst>
                              <p:cond delay="250500"/>
                            </p:stCondLst>
                            <p:childTnLst>
                              <p:par>
                                <p:cTn id="824" presetID="11" presetClass="entr" presetSubtype="0" fill="hold" grpId="0" nodeType="afterEffect">
                                  <p:stCondLst>
                                    <p:cond delay="0"/>
                                  </p:stCondLst>
                                  <p:childTnLst>
                                    <p:set>
                                      <p:cBhvr>
                                        <p:cTn id="825" dur="1000">
                                          <p:stCondLst>
                                            <p:cond delay="0"/>
                                          </p:stCondLst>
                                        </p:cTn>
                                        <p:tgtEl>
                                          <p:spTgt spid="514"/>
                                        </p:tgtEl>
                                        <p:attrNameLst>
                                          <p:attrName>style.visibility</p:attrName>
                                        </p:attrNameLst>
                                      </p:cBhvr>
                                      <p:to>
                                        <p:strVal val="visible"/>
                                      </p:to>
                                    </p:set>
                                  </p:childTnLst>
                                </p:cTn>
                              </p:par>
                            </p:childTnLst>
                          </p:cTn>
                        </p:par>
                        <p:par>
                          <p:cTn id="826" fill="hold">
                            <p:stCondLst>
                              <p:cond delay="251500"/>
                            </p:stCondLst>
                            <p:childTnLst>
                              <p:par>
                                <p:cTn id="827" presetID="11" presetClass="entr" presetSubtype="0" fill="hold" grpId="0" nodeType="afterEffect">
                                  <p:stCondLst>
                                    <p:cond delay="0"/>
                                  </p:stCondLst>
                                  <p:childTnLst>
                                    <p:set>
                                      <p:cBhvr>
                                        <p:cTn id="828" dur="1000">
                                          <p:stCondLst>
                                            <p:cond delay="0"/>
                                          </p:stCondLst>
                                        </p:cTn>
                                        <p:tgtEl>
                                          <p:spTgt spid="515"/>
                                        </p:tgtEl>
                                        <p:attrNameLst>
                                          <p:attrName>style.visibility</p:attrName>
                                        </p:attrNameLst>
                                      </p:cBhvr>
                                      <p:to>
                                        <p:strVal val="visible"/>
                                      </p:to>
                                    </p:set>
                                  </p:childTnLst>
                                </p:cTn>
                              </p:par>
                            </p:childTnLst>
                          </p:cTn>
                        </p:par>
                        <p:par>
                          <p:cTn id="829" fill="hold">
                            <p:stCondLst>
                              <p:cond delay="252500"/>
                            </p:stCondLst>
                            <p:childTnLst>
                              <p:par>
                                <p:cTn id="830" presetID="11" presetClass="entr" presetSubtype="0" fill="hold" grpId="0" nodeType="afterEffect">
                                  <p:stCondLst>
                                    <p:cond delay="0"/>
                                  </p:stCondLst>
                                  <p:childTnLst>
                                    <p:set>
                                      <p:cBhvr>
                                        <p:cTn id="831" dur="1000">
                                          <p:stCondLst>
                                            <p:cond delay="0"/>
                                          </p:stCondLst>
                                        </p:cTn>
                                        <p:tgtEl>
                                          <p:spTgt spid="516"/>
                                        </p:tgtEl>
                                        <p:attrNameLst>
                                          <p:attrName>style.visibility</p:attrName>
                                        </p:attrNameLst>
                                      </p:cBhvr>
                                      <p:to>
                                        <p:strVal val="visible"/>
                                      </p:to>
                                    </p:set>
                                  </p:childTnLst>
                                </p:cTn>
                              </p:par>
                            </p:childTnLst>
                          </p:cTn>
                        </p:par>
                        <p:par>
                          <p:cTn id="832" fill="hold">
                            <p:stCondLst>
                              <p:cond delay="253500"/>
                            </p:stCondLst>
                            <p:childTnLst>
                              <p:par>
                                <p:cTn id="833" presetID="11" presetClass="entr" presetSubtype="0" fill="hold" grpId="0" nodeType="afterEffect">
                                  <p:stCondLst>
                                    <p:cond delay="0"/>
                                  </p:stCondLst>
                                  <p:childTnLst>
                                    <p:set>
                                      <p:cBhvr>
                                        <p:cTn id="834" dur="1000">
                                          <p:stCondLst>
                                            <p:cond delay="0"/>
                                          </p:stCondLst>
                                        </p:cTn>
                                        <p:tgtEl>
                                          <p:spTgt spid="517"/>
                                        </p:tgtEl>
                                        <p:attrNameLst>
                                          <p:attrName>style.visibility</p:attrName>
                                        </p:attrNameLst>
                                      </p:cBhvr>
                                      <p:to>
                                        <p:strVal val="visible"/>
                                      </p:to>
                                    </p:set>
                                  </p:childTnLst>
                                </p:cTn>
                              </p:par>
                            </p:childTnLst>
                          </p:cTn>
                        </p:par>
                        <p:par>
                          <p:cTn id="835" fill="hold">
                            <p:stCondLst>
                              <p:cond delay="254500"/>
                            </p:stCondLst>
                            <p:childTnLst>
                              <p:par>
                                <p:cTn id="836" presetID="11" presetClass="entr" presetSubtype="0" fill="hold" grpId="0" nodeType="afterEffect">
                                  <p:stCondLst>
                                    <p:cond delay="0"/>
                                  </p:stCondLst>
                                  <p:childTnLst>
                                    <p:set>
                                      <p:cBhvr>
                                        <p:cTn id="837" dur="1000">
                                          <p:stCondLst>
                                            <p:cond delay="0"/>
                                          </p:stCondLst>
                                        </p:cTn>
                                        <p:tgtEl>
                                          <p:spTgt spid="518"/>
                                        </p:tgtEl>
                                        <p:attrNameLst>
                                          <p:attrName>style.visibility</p:attrName>
                                        </p:attrNameLst>
                                      </p:cBhvr>
                                      <p:to>
                                        <p:strVal val="visible"/>
                                      </p:to>
                                    </p:set>
                                  </p:childTnLst>
                                </p:cTn>
                              </p:par>
                            </p:childTnLst>
                          </p:cTn>
                        </p:par>
                        <p:par>
                          <p:cTn id="838" fill="hold">
                            <p:stCondLst>
                              <p:cond delay="255500"/>
                            </p:stCondLst>
                            <p:childTnLst>
                              <p:par>
                                <p:cTn id="839" presetID="11" presetClass="entr" presetSubtype="0" fill="hold" grpId="0" nodeType="afterEffect">
                                  <p:stCondLst>
                                    <p:cond delay="0"/>
                                  </p:stCondLst>
                                  <p:childTnLst>
                                    <p:set>
                                      <p:cBhvr>
                                        <p:cTn id="840" dur="1000">
                                          <p:stCondLst>
                                            <p:cond delay="0"/>
                                          </p:stCondLst>
                                        </p:cTn>
                                        <p:tgtEl>
                                          <p:spTgt spid="519"/>
                                        </p:tgtEl>
                                        <p:attrNameLst>
                                          <p:attrName>style.visibility</p:attrName>
                                        </p:attrNameLst>
                                      </p:cBhvr>
                                      <p:to>
                                        <p:strVal val="visible"/>
                                      </p:to>
                                    </p:set>
                                  </p:childTnLst>
                                </p:cTn>
                              </p:par>
                            </p:childTnLst>
                          </p:cTn>
                        </p:par>
                        <p:par>
                          <p:cTn id="841" fill="hold">
                            <p:stCondLst>
                              <p:cond delay="256500"/>
                            </p:stCondLst>
                            <p:childTnLst>
                              <p:par>
                                <p:cTn id="842" presetID="11" presetClass="entr" presetSubtype="0" fill="hold" grpId="0" nodeType="afterEffect">
                                  <p:stCondLst>
                                    <p:cond delay="0"/>
                                  </p:stCondLst>
                                  <p:childTnLst>
                                    <p:set>
                                      <p:cBhvr>
                                        <p:cTn id="843" dur="1000">
                                          <p:stCondLst>
                                            <p:cond delay="0"/>
                                          </p:stCondLst>
                                        </p:cTn>
                                        <p:tgtEl>
                                          <p:spTgt spid="520"/>
                                        </p:tgtEl>
                                        <p:attrNameLst>
                                          <p:attrName>style.visibility</p:attrName>
                                        </p:attrNameLst>
                                      </p:cBhvr>
                                      <p:to>
                                        <p:strVal val="visible"/>
                                      </p:to>
                                    </p:set>
                                  </p:childTnLst>
                                </p:cTn>
                              </p:par>
                            </p:childTnLst>
                          </p:cTn>
                        </p:par>
                        <p:par>
                          <p:cTn id="844" fill="hold">
                            <p:stCondLst>
                              <p:cond delay="257500"/>
                            </p:stCondLst>
                            <p:childTnLst>
                              <p:par>
                                <p:cTn id="845" presetID="11" presetClass="entr" presetSubtype="0" fill="hold" grpId="0" nodeType="afterEffect">
                                  <p:stCondLst>
                                    <p:cond delay="0"/>
                                  </p:stCondLst>
                                  <p:childTnLst>
                                    <p:set>
                                      <p:cBhvr>
                                        <p:cTn id="846" dur="1000">
                                          <p:stCondLst>
                                            <p:cond delay="0"/>
                                          </p:stCondLst>
                                        </p:cTn>
                                        <p:tgtEl>
                                          <p:spTgt spid="521"/>
                                        </p:tgtEl>
                                        <p:attrNameLst>
                                          <p:attrName>style.visibility</p:attrName>
                                        </p:attrNameLst>
                                      </p:cBhvr>
                                      <p:to>
                                        <p:strVal val="visible"/>
                                      </p:to>
                                    </p:set>
                                  </p:childTnLst>
                                </p:cTn>
                              </p:par>
                            </p:childTnLst>
                          </p:cTn>
                        </p:par>
                        <p:par>
                          <p:cTn id="847" fill="hold">
                            <p:stCondLst>
                              <p:cond delay="258500"/>
                            </p:stCondLst>
                            <p:childTnLst>
                              <p:par>
                                <p:cTn id="848" presetID="11" presetClass="entr" presetSubtype="0" fill="hold" grpId="0" nodeType="afterEffect">
                                  <p:stCondLst>
                                    <p:cond delay="0"/>
                                  </p:stCondLst>
                                  <p:childTnLst>
                                    <p:set>
                                      <p:cBhvr>
                                        <p:cTn id="849" dur="1000">
                                          <p:stCondLst>
                                            <p:cond delay="0"/>
                                          </p:stCondLst>
                                        </p:cTn>
                                        <p:tgtEl>
                                          <p:spTgt spid="522"/>
                                        </p:tgtEl>
                                        <p:attrNameLst>
                                          <p:attrName>style.visibility</p:attrName>
                                        </p:attrNameLst>
                                      </p:cBhvr>
                                      <p:to>
                                        <p:strVal val="visible"/>
                                      </p:to>
                                    </p:set>
                                  </p:childTnLst>
                                </p:cTn>
                              </p:par>
                            </p:childTnLst>
                          </p:cTn>
                        </p:par>
                        <p:par>
                          <p:cTn id="850" fill="hold">
                            <p:stCondLst>
                              <p:cond delay="259500"/>
                            </p:stCondLst>
                            <p:childTnLst>
                              <p:par>
                                <p:cTn id="851" presetID="11" presetClass="entr" presetSubtype="0" fill="hold" grpId="0" nodeType="afterEffect">
                                  <p:stCondLst>
                                    <p:cond delay="0"/>
                                  </p:stCondLst>
                                  <p:childTnLst>
                                    <p:set>
                                      <p:cBhvr>
                                        <p:cTn id="852" dur="1000">
                                          <p:stCondLst>
                                            <p:cond delay="0"/>
                                          </p:stCondLst>
                                        </p:cTn>
                                        <p:tgtEl>
                                          <p:spTgt spid="523"/>
                                        </p:tgtEl>
                                        <p:attrNameLst>
                                          <p:attrName>style.visibility</p:attrName>
                                        </p:attrNameLst>
                                      </p:cBhvr>
                                      <p:to>
                                        <p:strVal val="visible"/>
                                      </p:to>
                                    </p:set>
                                  </p:childTnLst>
                                </p:cTn>
                              </p:par>
                            </p:childTnLst>
                          </p:cTn>
                        </p:par>
                        <p:par>
                          <p:cTn id="853" fill="hold">
                            <p:stCondLst>
                              <p:cond delay="260500"/>
                            </p:stCondLst>
                            <p:childTnLst>
                              <p:par>
                                <p:cTn id="854" presetID="11" presetClass="entr" presetSubtype="0" fill="hold" grpId="0" nodeType="afterEffect">
                                  <p:stCondLst>
                                    <p:cond delay="0"/>
                                  </p:stCondLst>
                                  <p:childTnLst>
                                    <p:set>
                                      <p:cBhvr>
                                        <p:cTn id="855" dur="1000">
                                          <p:stCondLst>
                                            <p:cond delay="0"/>
                                          </p:stCondLst>
                                        </p:cTn>
                                        <p:tgtEl>
                                          <p:spTgt spid="524"/>
                                        </p:tgtEl>
                                        <p:attrNameLst>
                                          <p:attrName>style.visibility</p:attrName>
                                        </p:attrNameLst>
                                      </p:cBhvr>
                                      <p:to>
                                        <p:strVal val="visible"/>
                                      </p:to>
                                    </p:set>
                                  </p:childTnLst>
                                </p:cTn>
                              </p:par>
                            </p:childTnLst>
                          </p:cTn>
                        </p:par>
                        <p:par>
                          <p:cTn id="856" fill="hold">
                            <p:stCondLst>
                              <p:cond delay="261500"/>
                            </p:stCondLst>
                            <p:childTnLst>
                              <p:par>
                                <p:cTn id="857" presetID="11" presetClass="entr" presetSubtype="0" fill="hold" grpId="0" nodeType="afterEffect">
                                  <p:stCondLst>
                                    <p:cond delay="0"/>
                                  </p:stCondLst>
                                  <p:childTnLst>
                                    <p:set>
                                      <p:cBhvr>
                                        <p:cTn id="858" dur="1000">
                                          <p:stCondLst>
                                            <p:cond delay="0"/>
                                          </p:stCondLst>
                                        </p:cTn>
                                        <p:tgtEl>
                                          <p:spTgt spid="525"/>
                                        </p:tgtEl>
                                        <p:attrNameLst>
                                          <p:attrName>style.visibility</p:attrName>
                                        </p:attrNameLst>
                                      </p:cBhvr>
                                      <p:to>
                                        <p:strVal val="visible"/>
                                      </p:to>
                                    </p:set>
                                  </p:childTnLst>
                                </p:cTn>
                              </p:par>
                            </p:childTnLst>
                          </p:cTn>
                        </p:par>
                        <p:par>
                          <p:cTn id="859" fill="hold">
                            <p:stCondLst>
                              <p:cond delay="262500"/>
                            </p:stCondLst>
                            <p:childTnLst>
                              <p:par>
                                <p:cTn id="860" presetID="11" presetClass="entr" presetSubtype="0" fill="hold" grpId="0" nodeType="afterEffect">
                                  <p:stCondLst>
                                    <p:cond delay="0"/>
                                  </p:stCondLst>
                                  <p:childTnLst>
                                    <p:set>
                                      <p:cBhvr>
                                        <p:cTn id="861" dur="1000">
                                          <p:stCondLst>
                                            <p:cond delay="0"/>
                                          </p:stCondLst>
                                        </p:cTn>
                                        <p:tgtEl>
                                          <p:spTgt spid="526"/>
                                        </p:tgtEl>
                                        <p:attrNameLst>
                                          <p:attrName>style.visibility</p:attrName>
                                        </p:attrNameLst>
                                      </p:cBhvr>
                                      <p:to>
                                        <p:strVal val="visible"/>
                                      </p:to>
                                    </p:set>
                                  </p:childTnLst>
                                </p:cTn>
                              </p:par>
                            </p:childTnLst>
                          </p:cTn>
                        </p:par>
                        <p:par>
                          <p:cTn id="862" fill="hold">
                            <p:stCondLst>
                              <p:cond delay="263500"/>
                            </p:stCondLst>
                            <p:childTnLst>
                              <p:par>
                                <p:cTn id="863" presetID="11" presetClass="entr" presetSubtype="0" fill="hold" grpId="0" nodeType="afterEffect">
                                  <p:stCondLst>
                                    <p:cond delay="0"/>
                                  </p:stCondLst>
                                  <p:childTnLst>
                                    <p:set>
                                      <p:cBhvr>
                                        <p:cTn id="864" dur="1000">
                                          <p:stCondLst>
                                            <p:cond delay="0"/>
                                          </p:stCondLst>
                                        </p:cTn>
                                        <p:tgtEl>
                                          <p:spTgt spid="527"/>
                                        </p:tgtEl>
                                        <p:attrNameLst>
                                          <p:attrName>style.visibility</p:attrName>
                                        </p:attrNameLst>
                                      </p:cBhvr>
                                      <p:to>
                                        <p:strVal val="visible"/>
                                      </p:to>
                                    </p:set>
                                  </p:childTnLst>
                                </p:cTn>
                              </p:par>
                            </p:childTnLst>
                          </p:cTn>
                        </p:par>
                        <p:par>
                          <p:cTn id="865" fill="hold">
                            <p:stCondLst>
                              <p:cond delay="264500"/>
                            </p:stCondLst>
                            <p:childTnLst>
                              <p:par>
                                <p:cTn id="866" presetID="11" presetClass="entr" presetSubtype="0" fill="hold" grpId="0" nodeType="afterEffect">
                                  <p:stCondLst>
                                    <p:cond delay="0"/>
                                  </p:stCondLst>
                                  <p:childTnLst>
                                    <p:set>
                                      <p:cBhvr>
                                        <p:cTn id="867" dur="1000">
                                          <p:stCondLst>
                                            <p:cond delay="0"/>
                                          </p:stCondLst>
                                        </p:cTn>
                                        <p:tgtEl>
                                          <p:spTgt spid="528"/>
                                        </p:tgtEl>
                                        <p:attrNameLst>
                                          <p:attrName>style.visibility</p:attrName>
                                        </p:attrNameLst>
                                      </p:cBhvr>
                                      <p:to>
                                        <p:strVal val="visible"/>
                                      </p:to>
                                    </p:set>
                                  </p:childTnLst>
                                </p:cTn>
                              </p:par>
                            </p:childTnLst>
                          </p:cTn>
                        </p:par>
                        <p:par>
                          <p:cTn id="868" fill="hold">
                            <p:stCondLst>
                              <p:cond delay="265500"/>
                            </p:stCondLst>
                            <p:childTnLst>
                              <p:par>
                                <p:cTn id="869" presetID="11" presetClass="entr" presetSubtype="0" fill="hold" grpId="0" nodeType="afterEffect">
                                  <p:stCondLst>
                                    <p:cond delay="0"/>
                                  </p:stCondLst>
                                  <p:childTnLst>
                                    <p:set>
                                      <p:cBhvr>
                                        <p:cTn id="870" dur="1000">
                                          <p:stCondLst>
                                            <p:cond delay="0"/>
                                          </p:stCondLst>
                                        </p:cTn>
                                        <p:tgtEl>
                                          <p:spTgt spid="529"/>
                                        </p:tgtEl>
                                        <p:attrNameLst>
                                          <p:attrName>style.visibility</p:attrName>
                                        </p:attrNameLst>
                                      </p:cBhvr>
                                      <p:to>
                                        <p:strVal val="visible"/>
                                      </p:to>
                                    </p:set>
                                  </p:childTnLst>
                                </p:cTn>
                              </p:par>
                            </p:childTnLst>
                          </p:cTn>
                        </p:par>
                        <p:par>
                          <p:cTn id="871" fill="hold">
                            <p:stCondLst>
                              <p:cond delay="266500"/>
                            </p:stCondLst>
                            <p:childTnLst>
                              <p:par>
                                <p:cTn id="872" presetID="11" presetClass="entr" presetSubtype="0" fill="hold" grpId="0" nodeType="afterEffect">
                                  <p:stCondLst>
                                    <p:cond delay="0"/>
                                  </p:stCondLst>
                                  <p:childTnLst>
                                    <p:set>
                                      <p:cBhvr>
                                        <p:cTn id="873" dur="1000">
                                          <p:stCondLst>
                                            <p:cond delay="0"/>
                                          </p:stCondLst>
                                        </p:cTn>
                                        <p:tgtEl>
                                          <p:spTgt spid="530"/>
                                        </p:tgtEl>
                                        <p:attrNameLst>
                                          <p:attrName>style.visibility</p:attrName>
                                        </p:attrNameLst>
                                      </p:cBhvr>
                                      <p:to>
                                        <p:strVal val="visible"/>
                                      </p:to>
                                    </p:set>
                                  </p:childTnLst>
                                </p:cTn>
                              </p:par>
                            </p:childTnLst>
                          </p:cTn>
                        </p:par>
                        <p:par>
                          <p:cTn id="874" fill="hold">
                            <p:stCondLst>
                              <p:cond delay="267500"/>
                            </p:stCondLst>
                            <p:childTnLst>
                              <p:par>
                                <p:cTn id="875" presetID="11" presetClass="entr" presetSubtype="0" fill="hold" grpId="0" nodeType="afterEffect">
                                  <p:stCondLst>
                                    <p:cond delay="0"/>
                                  </p:stCondLst>
                                  <p:childTnLst>
                                    <p:set>
                                      <p:cBhvr>
                                        <p:cTn id="876" dur="1000">
                                          <p:stCondLst>
                                            <p:cond delay="0"/>
                                          </p:stCondLst>
                                        </p:cTn>
                                        <p:tgtEl>
                                          <p:spTgt spid="531"/>
                                        </p:tgtEl>
                                        <p:attrNameLst>
                                          <p:attrName>style.visibility</p:attrName>
                                        </p:attrNameLst>
                                      </p:cBhvr>
                                      <p:to>
                                        <p:strVal val="visible"/>
                                      </p:to>
                                    </p:set>
                                  </p:childTnLst>
                                </p:cTn>
                              </p:par>
                            </p:childTnLst>
                          </p:cTn>
                        </p:par>
                        <p:par>
                          <p:cTn id="877" fill="hold">
                            <p:stCondLst>
                              <p:cond delay="268500"/>
                            </p:stCondLst>
                            <p:childTnLst>
                              <p:par>
                                <p:cTn id="878" presetID="11" presetClass="entr" presetSubtype="0" fill="hold" grpId="0" nodeType="afterEffect">
                                  <p:stCondLst>
                                    <p:cond delay="0"/>
                                  </p:stCondLst>
                                  <p:childTnLst>
                                    <p:set>
                                      <p:cBhvr>
                                        <p:cTn id="879" dur="1000">
                                          <p:stCondLst>
                                            <p:cond delay="0"/>
                                          </p:stCondLst>
                                        </p:cTn>
                                        <p:tgtEl>
                                          <p:spTgt spid="532"/>
                                        </p:tgtEl>
                                        <p:attrNameLst>
                                          <p:attrName>style.visibility</p:attrName>
                                        </p:attrNameLst>
                                      </p:cBhvr>
                                      <p:to>
                                        <p:strVal val="visible"/>
                                      </p:to>
                                    </p:set>
                                  </p:childTnLst>
                                </p:cTn>
                              </p:par>
                            </p:childTnLst>
                          </p:cTn>
                        </p:par>
                        <p:par>
                          <p:cTn id="880" fill="hold">
                            <p:stCondLst>
                              <p:cond delay="269500"/>
                            </p:stCondLst>
                            <p:childTnLst>
                              <p:par>
                                <p:cTn id="881" presetID="11" presetClass="entr" presetSubtype="0" fill="hold" grpId="0" nodeType="afterEffect">
                                  <p:stCondLst>
                                    <p:cond delay="0"/>
                                  </p:stCondLst>
                                  <p:childTnLst>
                                    <p:set>
                                      <p:cBhvr>
                                        <p:cTn id="882" dur="1000">
                                          <p:stCondLst>
                                            <p:cond delay="0"/>
                                          </p:stCondLst>
                                        </p:cTn>
                                        <p:tgtEl>
                                          <p:spTgt spid="533"/>
                                        </p:tgtEl>
                                        <p:attrNameLst>
                                          <p:attrName>style.visibility</p:attrName>
                                        </p:attrNameLst>
                                      </p:cBhvr>
                                      <p:to>
                                        <p:strVal val="visible"/>
                                      </p:to>
                                    </p:set>
                                  </p:childTnLst>
                                </p:cTn>
                              </p:par>
                            </p:childTnLst>
                          </p:cTn>
                        </p:par>
                        <p:par>
                          <p:cTn id="883" fill="hold">
                            <p:stCondLst>
                              <p:cond delay="270500"/>
                            </p:stCondLst>
                            <p:childTnLst>
                              <p:par>
                                <p:cTn id="884" presetID="11" presetClass="entr" presetSubtype="0" fill="hold" grpId="0" nodeType="afterEffect">
                                  <p:stCondLst>
                                    <p:cond delay="0"/>
                                  </p:stCondLst>
                                  <p:childTnLst>
                                    <p:set>
                                      <p:cBhvr>
                                        <p:cTn id="885" dur="1000">
                                          <p:stCondLst>
                                            <p:cond delay="0"/>
                                          </p:stCondLst>
                                        </p:cTn>
                                        <p:tgtEl>
                                          <p:spTgt spid="534"/>
                                        </p:tgtEl>
                                        <p:attrNameLst>
                                          <p:attrName>style.visibility</p:attrName>
                                        </p:attrNameLst>
                                      </p:cBhvr>
                                      <p:to>
                                        <p:strVal val="visible"/>
                                      </p:to>
                                    </p:set>
                                  </p:childTnLst>
                                </p:cTn>
                              </p:par>
                            </p:childTnLst>
                          </p:cTn>
                        </p:par>
                        <p:par>
                          <p:cTn id="886" fill="hold">
                            <p:stCondLst>
                              <p:cond delay="271500"/>
                            </p:stCondLst>
                            <p:childTnLst>
                              <p:par>
                                <p:cTn id="887" presetID="11" presetClass="entr" presetSubtype="0" fill="hold" grpId="0" nodeType="afterEffect">
                                  <p:stCondLst>
                                    <p:cond delay="0"/>
                                  </p:stCondLst>
                                  <p:childTnLst>
                                    <p:set>
                                      <p:cBhvr>
                                        <p:cTn id="888" dur="1000">
                                          <p:stCondLst>
                                            <p:cond delay="0"/>
                                          </p:stCondLst>
                                        </p:cTn>
                                        <p:tgtEl>
                                          <p:spTgt spid="535"/>
                                        </p:tgtEl>
                                        <p:attrNameLst>
                                          <p:attrName>style.visibility</p:attrName>
                                        </p:attrNameLst>
                                      </p:cBhvr>
                                      <p:to>
                                        <p:strVal val="visible"/>
                                      </p:to>
                                    </p:set>
                                  </p:childTnLst>
                                </p:cTn>
                              </p:par>
                            </p:childTnLst>
                          </p:cTn>
                        </p:par>
                        <p:par>
                          <p:cTn id="889" fill="hold">
                            <p:stCondLst>
                              <p:cond delay="272500"/>
                            </p:stCondLst>
                            <p:childTnLst>
                              <p:par>
                                <p:cTn id="890" presetID="11" presetClass="entr" presetSubtype="0" fill="hold" grpId="0" nodeType="afterEffect">
                                  <p:stCondLst>
                                    <p:cond delay="0"/>
                                  </p:stCondLst>
                                  <p:childTnLst>
                                    <p:set>
                                      <p:cBhvr>
                                        <p:cTn id="891" dur="1000">
                                          <p:stCondLst>
                                            <p:cond delay="0"/>
                                          </p:stCondLst>
                                        </p:cTn>
                                        <p:tgtEl>
                                          <p:spTgt spid="536"/>
                                        </p:tgtEl>
                                        <p:attrNameLst>
                                          <p:attrName>style.visibility</p:attrName>
                                        </p:attrNameLst>
                                      </p:cBhvr>
                                      <p:to>
                                        <p:strVal val="visible"/>
                                      </p:to>
                                    </p:set>
                                  </p:childTnLst>
                                </p:cTn>
                              </p:par>
                            </p:childTnLst>
                          </p:cTn>
                        </p:par>
                        <p:par>
                          <p:cTn id="892" fill="hold">
                            <p:stCondLst>
                              <p:cond delay="273500"/>
                            </p:stCondLst>
                            <p:childTnLst>
                              <p:par>
                                <p:cTn id="893" presetID="11" presetClass="entr" presetSubtype="0" fill="hold" grpId="0" nodeType="afterEffect">
                                  <p:stCondLst>
                                    <p:cond delay="0"/>
                                  </p:stCondLst>
                                  <p:childTnLst>
                                    <p:set>
                                      <p:cBhvr>
                                        <p:cTn id="894" dur="1000">
                                          <p:stCondLst>
                                            <p:cond delay="0"/>
                                          </p:stCondLst>
                                        </p:cTn>
                                        <p:tgtEl>
                                          <p:spTgt spid="537"/>
                                        </p:tgtEl>
                                        <p:attrNameLst>
                                          <p:attrName>style.visibility</p:attrName>
                                        </p:attrNameLst>
                                      </p:cBhvr>
                                      <p:to>
                                        <p:strVal val="visible"/>
                                      </p:to>
                                    </p:set>
                                  </p:childTnLst>
                                </p:cTn>
                              </p:par>
                            </p:childTnLst>
                          </p:cTn>
                        </p:par>
                        <p:par>
                          <p:cTn id="895" fill="hold">
                            <p:stCondLst>
                              <p:cond delay="274500"/>
                            </p:stCondLst>
                            <p:childTnLst>
                              <p:par>
                                <p:cTn id="896" presetID="11" presetClass="entr" presetSubtype="0" fill="hold" grpId="0" nodeType="afterEffect">
                                  <p:stCondLst>
                                    <p:cond delay="0"/>
                                  </p:stCondLst>
                                  <p:childTnLst>
                                    <p:set>
                                      <p:cBhvr>
                                        <p:cTn id="897" dur="1000">
                                          <p:stCondLst>
                                            <p:cond delay="0"/>
                                          </p:stCondLst>
                                        </p:cTn>
                                        <p:tgtEl>
                                          <p:spTgt spid="538"/>
                                        </p:tgtEl>
                                        <p:attrNameLst>
                                          <p:attrName>style.visibility</p:attrName>
                                        </p:attrNameLst>
                                      </p:cBhvr>
                                      <p:to>
                                        <p:strVal val="visible"/>
                                      </p:to>
                                    </p:set>
                                  </p:childTnLst>
                                </p:cTn>
                              </p:par>
                            </p:childTnLst>
                          </p:cTn>
                        </p:par>
                        <p:par>
                          <p:cTn id="898" fill="hold">
                            <p:stCondLst>
                              <p:cond delay="275500"/>
                            </p:stCondLst>
                            <p:childTnLst>
                              <p:par>
                                <p:cTn id="899" presetID="11" presetClass="entr" presetSubtype="0" fill="hold" grpId="0" nodeType="afterEffect">
                                  <p:stCondLst>
                                    <p:cond delay="0"/>
                                  </p:stCondLst>
                                  <p:childTnLst>
                                    <p:set>
                                      <p:cBhvr>
                                        <p:cTn id="900" dur="1000">
                                          <p:stCondLst>
                                            <p:cond delay="0"/>
                                          </p:stCondLst>
                                        </p:cTn>
                                        <p:tgtEl>
                                          <p:spTgt spid="539"/>
                                        </p:tgtEl>
                                        <p:attrNameLst>
                                          <p:attrName>style.visibility</p:attrName>
                                        </p:attrNameLst>
                                      </p:cBhvr>
                                      <p:to>
                                        <p:strVal val="visible"/>
                                      </p:to>
                                    </p:set>
                                  </p:childTnLst>
                                </p:cTn>
                              </p:par>
                            </p:childTnLst>
                          </p:cTn>
                        </p:par>
                        <p:par>
                          <p:cTn id="901" fill="hold">
                            <p:stCondLst>
                              <p:cond delay="276500"/>
                            </p:stCondLst>
                            <p:childTnLst>
                              <p:par>
                                <p:cTn id="902" presetID="11" presetClass="entr" presetSubtype="0" fill="hold" grpId="0" nodeType="afterEffect">
                                  <p:stCondLst>
                                    <p:cond delay="0"/>
                                  </p:stCondLst>
                                  <p:childTnLst>
                                    <p:set>
                                      <p:cBhvr>
                                        <p:cTn id="903" dur="1000">
                                          <p:stCondLst>
                                            <p:cond delay="0"/>
                                          </p:stCondLst>
                                        </p:cTn>
                                        <p:tgtEl>
                                          <p:spTgt spid="540"/>
                                        </p:tgtEl>
                                        <p:attrNameLst>
                                          <p:attrName>style.visibility</p:attrName>
                                        </p:attrNameLst>
                                      </p:cBhvr>
                                      <p:to>
                                        <p:strVal val="visible"/>
                                      </p:to>
                                    </p:set>
                                  </p:childTnLst>
                                </p:cTn>
                              </p:par>
                            </p:childTnLst>
                          </p:cTn>
                        </p:par>
                        <p:par>
                          <p:cTn id="904" fill="hold">
                            <p:stCondLst>
                              <p:cond delay="277500"/>
                            </p:stCondLst>
                            <p:childTnLst>
                              <p:par>
                                <p:cTn id="905" presetID="11" presetClass="entr" presetSubtype="0" fill="hold" grpId="0" nodeType="afterEffect">
                                  <p:stCondLst>
                                    <p:cond delay="0"/>
                                  </p:stCondLst>
                                  <p:childTnLst>
                                    <p:set>
                                      <p:cBhvr>
                                        <p:cTn id="906" dur="1000">
                                          <p:stCondLst>
                                            <p:cond delay="0"/>
                                          </p:stCondLst>
                                        </p:cTn>
                                        <p:tgtEl>
                                          <p:spTgt spid="541"/>
                                        </p:tgtEl>
                                        <p:attrNameLst>
                                          <p:attrName>style.visibility</p:attrName>
                                        </p:attrNameLst>
                                      </p:cBhvr>
                                      <p:to>
                                        <p:strVal val="visible"/>
                                      </p:to>
                                    </p:set>
                                  </p:childTnLst>
                                </p:cTn>
                              </p:par>
                            </p:childTnLst>
                          </p:cTn>
                        </p:par>
                        <p:par>
                          <p:cTn id="907" fill="hold">
                            <p:stCondLst>
                              <p:cond delay="278500"/>
                            </p:stCondLst>
                            <p:childTnLst>
                              <p:par>
                                <p:cTn id="908" presetID="11" presetClass="entr" presetSubtype="0" fill="hold" grpId="0" nodeType="afterEffect">
                                  <p:stCondLst>
                                    <p:cond delay="0"/>
                                  </p:stCondLst>
                                  <p:childTnLst>
                                    <p:set>
                                      <p:cBhvr>
                                        <p:cTn id="909" dur="1000">
                                          <p:stCondLst>
                                            <p:cond delay="0"/>
                                          </p:stCondLst>
                                        </p:cTn>
                                        <p:tgtEl>
                                          <p:spTgt spid="542"/>
                                        </p:tgtEl>
                                        <p:attrNameLst>
                                          <p:attrName>style.visibility</p:attrName>
                                        </p:attrNameLst>
                                      </p:cBhvr>
                                      <p:to>
                                        <p:strVal val="visible"/>
                                      </p:to>
                                    </p:set>
                                  </p:childTnLst>
                                </p:cTn>
                              </p:par>
                            </p:childTnLst>
                          </p:cTn>
                        </p:par>
                        <p:par>
                          <p:cTn id="910" fill="hold">
                            <p:stCondLst>
                              <p:cond delay="279500"/>
                            </p:stCondLst>
                            <p:childTnLst>
                              <p:par>
                                <p:cTn id="911" presetID="11" presetClass="entr" presetSubtype="0" fill="hold" grpId="0" nodeType="afterEffect">
                                  <p:stCondLst>
                                    <p:cond delay="0"/>
                                  </p:stCondLst>
                                  <p:childTnLst>
                                    <p:set>
                                      <p:cBhvr>
                                        <p:cTn id="912" dur="1000">
                                          <p:stCondLst>
                                            <p:cond delay="0"/>
                                          </p:stCondLst>
                                        </p:cTn>
                                        <p:tgtEl>
                                          <p:spTgt spid="543"/>
                                        </p:tgtEl>
                                        <p:attrNameLst>
                                          <p:attrName>style.visibility</p:attrName>
                                        </p:attrNameLst>
                                      </p:cBhvr>
                                      <p:to>
                                        <p:strVal val="visible"/>
                                      </p:to>
                                    </p:set>
                                  </p:childTnLst>
                                </p:cTn>
                              </p:par>
                            </p:childTnLst>
                          </p:cTn>
                        </p:par>
                        <p:par>
                          <p:cTn id="913" fill="hold">
                            <p:stCondLst>
                              <p:cond delay="280500"/>
                            </p:stCondLst>
                            <p:childTnLst>
                              <p:par>
                                <p:cTn id="914" presetID="11" presetClass="entr" presetSubtype="0" fill="hold" grpId="0" nodeType="afterEffect">
                                  <p:stCondLst>
                                    <p:cond delay="0"/>
                                  </p:stCondLst>
                                  <p:childTnLst>
                                    <p:set>
                                      <p:cBhvr>
                                        <p:cTn id="915" dur="1000">
                                          <p:stCondLst>
                                            <p:cond delay="0"/>
                                          </p:stCondLst>
                                        </p:cTn>
                                        <p:tgtEl>
                                          <p:spTgt spid="544"/>
                                        </p:tgtEl>
                                        <p:attrNameLst>
                                          <p:attrName>style.visibility</p:attrName>
                                        </p:attrNameLst>
                                      </p:cBhvr>
                                      <p:to>
                                        <p:strVal val="visible"/>
                                      </p:to>
                                    </p:set>
                                  </p:childTnLst>
                                </p:cTn>
                              </p:par>
                            </p:childTnLst>
                          </p:cTn>
                        </p:par>
                        <p:par>
                          <p:cTn id="916" fill="hold">
                            <p:stCondLst>
                              <p:cond delay="281500"/>
                            </p:stCondLst>
                            <p:childTnLst>
                              <p:par>
                                <p:cTn id="917" presetID="11" presetClass="entr" presetSubtype="0" fill="hold" grpId="0" nodeType="afterEffect">
                                  <p:stCondLst>
                                    <p:cond delay="0"/>
                                  </p:stCondLst>
                                  <p:childTnLst>
                                    <p:set>
                                      <p:cBhvr>
                                        <p:cTn id="918" dur="1000">
                                          <p:stCondLst>
                                            <p:cond delay="0"/>
                                          </p:stCondLst>
                                        </p:cTn>
                                        <p:tgtEl>
                                          <p:spTgt spid="545"/>
                                        </p:tgtEl>
                                        <p:attrNameLst>
                                          <p:attrName>style.visibility</p:attrName>
                                        </p:attrNameLst>
                                      </p:cBhvr>
                                      <p:to>
                                        <p:strVal val="visible"/>
                                      </p:to>
                                    </p:set>
                                  </p:childTnLst>
                                </p:cTn>
                              </p:par>
                            </p:childTnLst>
                          </p:cTn>
                        </p:par>
                        <p:par>
                          <p:cTn id="919" fill="hold">
                            <p:stCondLst>
                              <p:cond delay="282500"/>
                            </p:stCondLst>
                            <p:childTnLst>
                              <p:par>
                                <p:cTn id="920" presetID="11" presetClass="entr" presetSubtype="0" fill="hold" grpId="0" nodeType="afterEffect">
                                  <p:stCondLst>
                                    <p:cond delay="0"/>
                                  </p:stCondLst>
                                  <p:childTnLst>
                                    <p:set>
                                      <p:cBhvr>
                                        <p:cTn id="921" dur="1000">
                                          <p:stCondLst>
                                            <p:cond delay="0"/>
                                          </p:stCondLst>
                                        </p:cTn>
                                        <p:tgtEl>
                                          <p:spTgt spid="546"/>
                                        </p:tgtEl>
                                        <p:attrNameLst>
                                          <p:attrName>style.visibility</p:attrName>
                                        </p:attrNameLst>
                                      </p:cBhvr>
                                      <p:to>
                                        <p:strVal val="visible"/>
                                      </p:to>
                                    </p:set>
                                  </p:childTnLst>
                                </p:cTn>
                              </p:par>
                            </p:childTnLst>
                          </p:cTn>
                        </p:par>
                        <p:par>
                          <p:cTn id="922" fill="hold">
                            <p:stCondLst>
                              <p:cond delay="283500"/>
                            </p:stCondLst>
                            <p:childTnLst>
                              <p:par>
                                <p:cTn id="923" presetID="11" presetClass="entr" presetSubtype="0" fill="hold" grpId="0" nodeType="afterEffect">
                                  <p:stCondLst>
                                    <p:cond delay="0"/>
                                  </p:stCondLst>
                                  <p:childTnLst>
                                    <p:set>
                                      <p:cBhvr>
                                        <p:cTn id="924" dur="1000">
                                          <p:stCondLst>
                                            <p:cond delay="0"/>
                                          </p:stCondLst>
                                        </p:cTn>
                                        <p:tgtEl>
                                          <p:spTgt spid="547"/>
                                        </p:tgtEl>
                                        <p:attrNameLst>
                                          <p:attrName>style.visibility</p:attrName>
                                        </p:attrNameLst>
                                      </p:cBhvr>
                                      <p:to>
                                        <p:strVal val="visible"/>
                                      </p:to>
                                    </p:set>
                                  </p:childTnLst>
                                </p:cTn>
                              </p:par>
                            </p:childTnLst>
                          </p:cTn>
                        </p:par>
                        <p:par>
                          <p:cTn id="925" fill="hold">
                            <p:stCondLst>
                              <p:cond delay="284500"/>
                            </p:stCondLst>
                            <p:childTnLst>
                              <p:par>
                                <p:cTn id="926" presetID="11" presetClass="entr" presetSubtype="0" fill="hold" grpId="0" nodeType="afterEffect">
                                  <p:stCondLst>
                                    <p:cond delay="0"/>
                                  </p:stCondLst>
                                  <p:childTnLst>
                                    <p:set>
                                      <p:cBhvr>
                                        <p:cTn id="927" dur="1000">
                                          <p:stCondLst>
                                            <p:cond delay="0"/>
                                          </p:stCondLst>
                                        </p:cTn>
                                        <p:tgtEl>
                                          <p:spTgt spid="548"/>
                                        </p:tgtEl>
                                        <p:attrNameLst>
                                          <p:attrName>style.visibility</p:attrName>
                                        </p:attrNameLst>
                                      </p:cBhvr>
                                      <p:to>
                                        <p:strVal val="visible"/>
                                      </p:to>
                                    </p:set>
                                  </p:childTnLst>
                                </p:cTn>
                              </p:par>
                            </p:childTnLst>
                          </p:cTn>
                        </p:par>
                        <p:par>
                          <p:cTn id="928" fill="hold">
                            <p:stCondLst>
                              <p:cond delay="285500"/>
                            </p:stCondLst>
                            <p:childTnLst>
                              <p:par>
                                <p:cTn id="929" presetID="11" presetClass="entr" presetSubtype="0" fill="hold" grpId="0" nodeType="afterEffect">
                                  <p:stCondLst>
                                    <p:cond delay="0"/>
                                  </p:stCondLst>
                                  <p:childTnLst>
                                    <p:set>
                                      <p:cBhvr>
                                        <p:cTn id="930" dur="1000">
                                          <p:stCondLst>
                                            <p:cond delay="0"/>
                                          </p:stCondLst>
                                        </p:cTn>
                                        <p:tgtEl>
                                          <p:spTgt spid="549"/>
                                        </p:tgtEl>
                                        <p:attrNameLst>
                                          <p:attrName>style.visibility</p:attrName>
                                        </p:attrNameLst>
                                      </p:cBhvr>
                                      <p:to>
                                        <p:strVal val="visible"/>
                                      </p:to>
                                    </p:set>
                                  </p:childTnLst>
                                </p:cTn>
                              </p:par>
                            </p:childTnLst>
                          </p:cTn>
                        </p:par>
                        <p:par>
                          <p:cTn id="931" fill="hold">
                            <p:stCondLst>
                              <p:cond delay="286500"/>
                            </p:stCondLst>
                            <p:childTnLst>
                              <p:par>
                                <p:cTn id="932" presetID="11" presetClass="entr" presetSubtype="0" fill="hold" grpId="0" nodeType="afterEffect">
                                  <p:stCondLst>
                                    <p:cond delay="0"/>
                                  </p:stCondLst>
                                  <p:childTnLst>
                                    <p:set>
                                      <p:cBhvr>
                                        <p:cTn id="933" dur="1000">
                                          <p:stCondLst>
                                            <p:cond delay="0"/>
                                          </p:stCondLst>
                                        </p:cTn>
                                        <p:tgtEl>
                                          <p:spTgt spid="550"/>
                                        </p:tgtEl>
                                        <p:attrNameLst>
                                          <p:attrName>style.visibility</p:attrName>
                                        </p:attrNameLst>
                                      </p:cBhvr>
                                      <p:to>
                                        <p:strVal val="visible"/>
                                      </p:to>
                                    </p:set>
                                  </p:childTnLst>
                                </p:cTn>
                              </p:par>
                            </p:childTnLst>
                          </p:cTn>
                        </p:par>
                        <p:par>
                          <p:cTn id="934" fill="hold">
                            <p:stCondLst>
                              <p:cond delay="287500"/>
                            </p:stCondLst>
                            <p:childTnLst>
                              <p:par>
                                <p:cTn id="935" presetID="11" presetClass="entr" presetSubtype="0" fill="hold" grpId="0" nodeType="afterEffect">
                                  <p:stCondLst>
                                    <p:cond delay="0"/>
                                  </p:stCondLst>
                                  <p:childTnLst>
                                    <p:set>
                                      <p:cBhvr>
                                        <p:cTn id="936" dur="1000">
                                          <p:stCondLst>
                                            <p:cond delay="0"/>
                                          </p:stCondLst>
                                        </p:cTn>
                                        <p:tgtEl>
                                          <p:spTgt spid="551"/>
                                        </p:tgtEl>
                                        <p:attrNameLst>
                                          <p:attrName>style.visibility</p:attrName>
                                        </p:attrNameLst>
                                      </p:cBhvr>
                                      <p:to>
                                        <p:strVal val="visible"/>
                                      </p:to>
                                    </p:set>
                                  </p:childTnLst>
                                </p:cTn>
                              </p:par>
                            </p:childTnLst>
                          </p:cTn>
                        </p:par>
                        <p:par>
                          <p:cTn id="937" fill="hold">
                            <p:stCondLst>
                              <p:cond delay="288500"/>
                            </p:stCondLst>
                            <p:childTnLst>
                              <p:par>
                                <p:cTn id="938" presetID="11" presetClass="entr" presetSubtype="0" fill="hold" grpId="0" nodeType="afterEffect">
                                  <p:stCondLst>
                                    <p:cond delay="0"/>
                                  </p:stCondLst>
                                  <p:childTnLst>
                                    <p:set>
                                      <p:cBhvr>
                                        <p:cTn id="939" dur="1000">
                                          <p:stCondLst>
                                            <p:cond delay="0"/>
                                          </p:stCondLst>
                                        </p:cTn>
                                        <p:tgtEl>
                                          <p:spTgt spid="552"/>
                                        </p:tgtEl>
                                        <p:attrNameLst>
                                          <p:attrName>style.visibility</p:attrName>
                                        </p:attrNameLst>
                                      </p:cBhvr>
                                      <p:to>
                                        <p:strVal val="visible"/>
                                      </p:to>
                                    </p:set>
                                  </p:childTnLst>
                                </p:cTn>
                              </p:par>
                            </p:childTnLst>
                          </p:cTn>
                        </p:par>
                        <p:par>
                          <p:cTn id="940" fill="hold">
                            <p:stCondLst>
                              <p:cond delay="289500"/>
                            </p:stCondLst>
                            <p:childTnLst>
                              <p:par>
                                <p:cTn id="941" presetID="11" presetClass="entr" presetSubtype="0" fill="hold" grpId="0" nodeType="afterEffect">
                                  <p:stCondLst>
                                    <p:cond delay="0"/>
                                  </p:stCondLst>
                                  <p:childTnLst>
                                    <p:set>
                                      <p:cBhvr>
                                        <p:cTn id="942" dur="1000">
                                          <p:stCondLst>
                                            <p:cond delay="0"/>
                                          </p:stCondLst>
                                        </p:cTn>
                                        <p:tgtEl>
                                          <p:spTgt spid="553"/>
                                        </p:tgtEl>
                                        <p:attrNameLst>
                                          <p:attrName>style.visibility</p:attrName>
                                        </p:attrNameLst>
                                      </p:cBhvr>
                                      <p:to>
                                        <p:strVal val="visible"/>
                                      </p:to>
                                    </p:set>
                                  </p:childTnLst>
                                </p:cTn>
                              </p:par>
                            </p:childTnLst>
                          </p:cTn>
                        </p:par>
                        <p:par>
                          <p:cTn id="943" fill="hold">
                            <p:stCondLst>
                              <p:cond delay="290500"/>
                            </p:stCondLst>
                            <p:childTnLst>
                              <p:par>
                                <p:cTn id="944" presetID="11" presetClass="entr" presetSubtype="0" fill="hold" grpId="0" nodeType="afterEffect">
                                  <p:stCondLst>
                                    <p:cond delay="0"/>
                                  </p:stCondLst>
                                  <p:childTnLst>
                                    <p:set>
                                      <p:cBhvr>
                                        <p:cTn id="945" dur="1000">
                                          <p:stCondLst>
                                            <p:cond delay="0"/>
                                          </p:stCondLst>
                                        </p:cTn>
                                        <p:tgtEl>
                                          <p:spTgt spid="554"/>
                                        </p:tgtEl>
                                        <p:attrNameLst>
                                          <p:attrName>style.visibility</p:attrName>
                                        </p:attrNameLst>
                                      </p:cBhvr>
                                      <p:to>
                                        <p:strVal val="visible"/>
                                      </p:to>
                                    </p:set>
                                  </p:childTnLst>
                                </p:cTn>
                              </p:par>
                            </p:childTnLst>
                          </p:cTn>
                        </p:par>
                        <p:par>
                          <p:cTn id="946" fill="hold">
                            <p:stCondLst>
                              <p:cond delay="291500"/>
                            </p:stCondLst>
                            <p:childTnLst>
                              <p:par>
                                <p:cTn id="947" presetID="11" presetClass="entr" presetSubtype="0" fill="hold" grpId="0" nodeType="afterEffect">
                                  <p:stCondLst>
                                    <p:cond delay="0"/>
                                  </p:stCondLst>
                                  <p:childTnLst>
                                    <p:set>
                                      <p:cBhvr>
                                        <p:cTn id="948" dur="1000">
                                          <p:stCondLst>
                                            <p:cond delay="0"/>
                                          </p:stCondLst>
                                        </p:cTn>
                                        <p:tgtEl>
                                          <p:spTgt spid="555"/>
                                        </p:tgtEl>
                                        <p:attrNameLst>
                                          <p:attrName>style.visibility</p:attrName>
                                        </p:attrNameLst>
                                      </p:cBhvr>
                                      <p:to>
                                        <p:strVal val="visible"/>
                                      </p:to>
                                    </p:set>
                                  </p:childTnLst>
                                  <p:subTnLst>
                                    <p:audio>
                                      <p:cMediaNode>
                                        <p:cTn display="0" masterRel="sameClick">
                                          <p:stCondLst>
                                            <p:cond evt="begin" delay="0">
                                              <p:tn val="947"/>
                                            </p:cond>
                                          </p:stCondLst>
                                          <p:endCondLst>
                                            <p:cond evt="onStopAudio" delay="0">
                                              <p:tgtEl>
                                                <p:sldTgt/>
                                              </p:tgtEl>
                                            </p:cond>
                                          </p:endCondLst>
                                        </p:cTn>
                                        <p:tgtEl>
                                          <p:sndTgt r:embed="rId5" name="click.wav"/>
                                        </p:tgtEl>
                                      </p:cMediaNode>
                                    </p:audio>
                                  </p:subTnLst>
                                </p:cTn>
                              </p:par>
                            </p:childTnLst>
                          </p:cTn>
                        </p:par>
                        <p:par>
                          <p:cTn id="949" fill="hold">
                            <p:stCondLst>
                              <p:cond delay="292500"/>
                            </p:stCondLst>
                            <p:childTnLst>
                              <p:par>
                                <p:cTn id="950" presetID="11" presetClass="entr" presetSubtype="0" fill="hold" grpId="0" nodeType="afterEffect">
                                  <p:stCondLst>
                                    <p:cond delay="0"/>
                                  </p:stCondLst>
                                  <p:childTnLst>
                                    <p:set>
                                      <p:cBhvr>
                                        <p:cTn id="951" dur="1000">
                                          <p:stCondLst>
                                            <p:cond delay="0"/>
                                          </p:stCondLst>
                                        </p:cTn>
                                        <p:tgtEl>
                                          <p:spTgt spid="556"/>
                                        </p:tgtEl>
                                        <p:attrNameLst>
                                          <p:attrName>style.visibility</p:attrName>
                                        </p:attrNameLst>
                                      </p:cBhvr>
                                      <p:to>
                                        <p:strVal val="visible"/>
                                      </p:to>
                                    </p:set>
                                  </p:childTnLst>
                                  <p:subTnLst>
                                    <p:audio>
                                      <p:cMediaNode>
                                        <p:cTn display="0" masterRel="sameClick">
                                          <p:stCondLst>
                                            <p:cond evt="begin" delay="0">
                                              <p:tn val="950"/>
                                            </p:cond>
                                          </p:stCondLst>
                                          <p:endCondLst>
                                            <p:cond evt="onStopAudio" delay="0">
                                              <p:tgtEl>
                                                <p:sldTgt/>
                                              </p:tgtEl>
                                            </p:cond>
                                          </p:endCondLst>
                                        </p:cTn>
                                        <p:tgtEl>
                                          <p:sndTgt r:embed="rId5" name="click.wav"/>
                                        </p:tgtEl>
                                      </p:cMediaNode>
                                    </p:audio>
                                  </p:subTnLst>
                                </p:cTn>
                              </p:par>
                            </p:childTnLst>
                          </p:cTn>
                        </p:par>
                        <p:par>
                          <p:cTn id="952" fill="hold">
                            <p:stCondLst>
                              <p:cond delay="293500"/>
                            </p:stCondLst>
                            <p:childTnLst>
                              <p:par>
                                <p:cTn id="953" presetID="11" presetClass="entr" presetSubtype="0" fill="hold" grpId="0" nodeType="afterEffect">
                                  <p:stCondLst>
                                    <p:cond delay="0"/>
                                  </p:stCondLst>
                                  <p:childTnLst>
                                    <p:set>
                                      <p:cBhvr>
                                        <p:cTn id="954" dur="1000">
                                          <p:stCondLst>
                                            <p:cond delay="0"/>
                                          </p:stCondLst>
                                        </p:cTn>
                                        <p:tgtEl>
                                          <p:spTgt spid="557"/>
                                        </p:tgtEl>
                                        <p:attrNameLst>
                                          <p:attrName>style.visibility</p:attrName>
                                        </p:attrNameLst>
                                      </p:cBhvr>
                                      <p:to>
                                        <p:strVal val="visible"/>
                                      </p:to>
                                    </p:set>
                                  </p:childTnLst>
                                  <p:subTnLst>
                                    <p:audio>
                                      <p:cMediaNode>
                                        <p:cTn display="0" masterRel="sameClick">
                                          <p:stCondLst>
                                            <p:cond evt="begin" delay="0">
                                              <p:tn val="953"/>
                                            </p:cond>
                                          </p:stCondLst>
                                          <p:endCondLst>
                                            <p:cond evt="onStopAudio" delay="0">
                                              <p:tgtEl>
                                                <p:sldTgt/>
                                              </p:tgtEl>
                                            </p:cond>
                                          </p:endCondLst>
                                        </p:cTn>
                                        <p:tgtEl>
                                          <p:sndTgt r:embed="rId5" name="click.wav"/>
                                        </p:tgtEl>
                                      </p:cMediaNode>
                                    </p:audio>
                                  </p:subTnLst>
                                </p:cTn>
                              </p:par>
                            </p:childTnLst>
                          </p:cTn>
                        </p:par>
                        <p:par>
                          <p:cTn id="955" fill="hold">
                            <p:stCondLst>
                              <p:cond delay="294500"/>
                            </p:stCondLst>
                            <p:childTnLst>
                              <p:par>
                                <p:cTn id="956" presetID="11" presetClass="entr" presetSubtype="0" fill="hold" grpId="0" nodeType="afterEffect">
                                  <p:stCondLst>
                                    <p:cond delay="0"/>
                                  </p:stCondLst>
                                  <p:childTnLst>
                                    <p:set>
                                      <p:cBhvr>
                                        <p:cTn id="957" dur="1000">
                                          <p:stCondLst>
                                            <p:cond delay="0"/>
                                          </p:stCondLst>
                                        </p:cTn>
                                        <p:tgtEl>
                                          <p:spTgt spid="558"/>
                                        </p:tgtEl>
                                        <p:attrNameLst>
                                          <p:attrName>style.visibility</p:attrName>
                                        </p:attrNameLst>
                                      </p:cBhvr>
                                      <p:to>
                                        <p:strVal val="visible"/>
                                      </p:to>
                                    </p:set>
                                  </p:childTnLst>
                                  <p:subTnLst>
                                    <p:audio>
                                      <p:cMediaNode>
                                        <p:cTn display="0" masterRel="sameClick">
                                          <p:stCondLst>
                                            <p:cond evt="begin" delay="0">
                                              <p:tn val="956"/>
                                            </p:cond>
                                          </p:stCondLst>
                                          <p:endCondLst>
                                            <p:cond evt="onStopAudio" delay="0">
                                              <p:tgtEl>
                                                <p:sldTgt/>
                                              </p:tgtEl>
                                            </p:cond>
                                          </p:endCondLst>
                                        </p:cTn>
                                        <p:tgtEl>
                                          <p:sndTgt r:embed="rId5" name="click.wav"/>
                                        </p:tgtEl>
                                      </p:cMediaNode>
                                    </p:audio>
                                  </p:subTnLst>
                                </p:cTn>
                              </p:par>
                            </p:childTnLst>
                          </p:cTn>
                        </p:par>
                        <p:par>
                          <p:cTn id="958" fill="hold">
                            <p:stCondLst>
                              <p:cond delay="295500"/>
                            </p:stCondLst>
                            <p:childTnLst>
                              <p:par>
                                <p:cTn id="959" presetID="11" presetClass="entr" presetSubtype="0" fill="hold" grpId="0" nodeType="afterEffect">
                                  <p:stCondLst>
                                    <p:cond delay="0"/>
                                  </p:stCondLst>
                                  <p:childTnLst>
                                    <p:set>
                                      <p:cBhvr>
                                        <p:cTn id="960" dur="1000">
                                          <p:stCondLst>
                                            <p:cond delay="0"/>
                                          </p:stCondLst>
                                        </p:cTn>
                                        <p:tgtEl>
                                          <p:spTgt spid="559"/>
                                        </p:tgtEl>
                                        <p:attrNameLst>
                                          <p:attrName>style.visibility</p:attrName>
                                        </p:attrNameLst>
                                      </p:cBhvr>
                                      <p:to>
                                        <p:strVal val="visible"/>
                                      </p:to>
                                    </p:set>
                                  </p:childTnLst>
                                  <p:subTnLst>
                                    <p:audio>
                                      <p:cMediaNode>
                                        <p:cTn display="0" masterRel="sameClick">
                                          <p:stCondLst>
                                            <p:cond evt="begin" delay="0">
                                              <p:tn val="959"/>
                                            </p:cond>
                                          </p:stCondLst>
                                          <p:endCondLst>
                                            <p:cond evt="onStopAudio" delay="0">
                                              <p:tgtEl>
                                                <p:sldTgt/>
                                              </p:tgtEl>
                                            </p:cond>
                                          </p:endCondLst>
                                        </p:cTn>
                                        <p:tgtEl>
                                          <p:sndTgt r:embed="rId5" name="click.wav"/>
                                        </p:tgtEl>
                                      </p:cMediaNode>
                                    </p:audio>
                                  </p:subTnLst>
                                </p:cTn>
                              </p:par>
                            </p:childTnLst>
                          </p:cTn>
                        </p:par>
                        <p:par>
                          <p:cTn id="961" fill="hold">
                            <p:stCondLst>
                              <p:cond delay="296500"/>
                            </p:stCondLst>
                            <p:childTnLst>
                              <p:par>
                                <p:cTn id="962" presetID="11" presetClass="entr" presetSubtype="0" fill="hold" grpId="0" nodeType="afterEffect">
                                  <p:stCondLst>
                                    <p:cond delay="0"/>
                                  </p:stCondLst>
                                  <p:childTnLst>
                                    <p:set>
                                      <p:cBhvr>
                                        <p:cTn id="963" dur="1000">
                                          <p:stCondLst>
                                            <p:cond delay="0"/>
                                          </p:stCondLst>
                                        </p:cTn>
                                        <p:tgtEl>
                                          <p:spTgt spid="560"/>
                                        </p:tgtEl>
                                        <p:attrNameLst>
                                          <p:attrName>style.visibility</p:attrName>
                                        </p:attrNameLst>
                                      </p:cBhvr>
                                      <p:to>
                                        <p:strVal val="visible"/>
                                      </p:to>
                                    </p:set>
                                  </p:childTnLst>
                                  <p:subTnLst>
                                    <p:audio>
                                      <p:cMediaNode>
                                        <p:cTn display="0" masterRel="sameClick">
                                          <p:stCondLst>
                                            <p:cond evt="begin" delay="0">
                                              <p:tn val="962"/>
                                            </p:cond>
                                          </p:stCondLst>
                                          <p:endCondLst>
                                            <p:cond evt="onStopAudio" delay="0">
                                              <p:tgtEl>
                                                <p:sldTgt/>
                                              </p:tgtEl>
                                            </p:cond>
                                          </p:endCondLst>
                                        </p:cTn>
                                        <p:tgtEl>
                                          <p:sndTgt r:embed="rId5" name="click.wav"/>
                                        </p:tgtEl>
                                      </p:cMediaNode>
                                    </p:audio>
                                  </p:subTnLst>
                                </p:cTn>
                              </p:par>
                            </p:childTnLst>
                          </p:cTn>
                        </p:par>
                        <p:par>
                          <p:cTn id="964" fill="hold">
                            <p:stCondLst>
                              <p:cond delay="297500"/>
                            </p:stCondLst>
                            <p:childTnLst>
                              <p:par>
                                <p:cTn id="965" presetID="11" presetClass="entr" presetSubtype="0" fill="hold" grpId="0" nodeType="afterEffect">
                                  <p:stCondLst>
                                    <p:cond delay="0"/>
                                  </p:stCondLst>
                                  <p:childTnLst>
                                    <p:set>
                                      <p:cBhvr>
                                        <p:cTn id="966" dur="1000">
                                          <p:stCondLst>
                                            <p:cond delay="0"/>
                                          </p:stCondLst>
                                        </p:cTn>
                                        <p:tgtEl>
                                          <p:spTgt spid="561"/>
                                        </p:tgtEl>
                                        <p:attrNameLst>
                                          <p:attrName>style.visibility</p:attrName>
                                        </p:attrNameLst>
                                      </p:cBhvr>
                                      <p:to>
                                        <p:strVal val="visible"/>
                                      </p:to>
                                    </p:set>
                                  </p:childTnLst>
                                  <p:subTnLst>
                                    <p:audio>
                                      <p:cMediaNode>
                                        <p:cTn display="0" masterRel="sameClick">
                                          <p:stCondLst>
                                            <p:cond evt="begin" delay="0">
                                              <p:tn val="965"/>
                                            </p:cond>
                                          </p:stCondLst>
                                          <p:endCondLst>
                                            <p:cond evt="onStopAudio" delay="0">
                                              <p:tgtEl>
                                                <p:sldTgt/>
                                              </p:tgtEl>
                                            </p:cond>
                                          </p:endCondLst>
                                        </p:cTn>
                                        <p:tgtEl>
                                          <p:sndTgt r:embed="rId5" name="click.wav"/>
                                        </p:tgtEl>
                                      </p:cMediaNode>
                                    </p:audio>
                                  </p:subTnLst>
                                </p:cTn>
                              </p:par>
                            </p:childTnLst>
                          </p:cTn>
                        </p:par>
                        <p:par>
                          <p:cTn id="967" fill="hold">
                            <p:stCondLst>
                              <p:cond delay="298500"/>
                            </p:stCondLst>
                            <p:childTnLst>
                              <p:par>
                                <p:cTn id="968" presetID="11" presetClass="entr" presetSubtype="0" fill="hold" grpId="0" nodeType="afterEffect">
                                  <p:stCondLst>
                                    <p:cond delay="0"/>
                                  </p:stCondLst>
                                  <p:childTnLst>
                                    <p:set>
                                      <p:cBhvr>
                                        <p:cTn id="969" dur="1000">
                                          <p:stCondLst>
                                            <p:cond delay="0"/>
                                          </p:stCondLst>
                                        </p:cTn>
                                        <p:tgtEl>
                                          <p:spTgt spid="562"/>
                                        </p:tgtEl>
                                        <p:attrNameLst>
                                          <p:attrName>style.visibility</p:attrName>
                                        </p:attrNameLst>
                                      </p:cBhvr>
                                      <p:to>
                                        <p:strVal val="visible"/>
                                      </p:to>
                                    </p:set>
                                  </p:childTnLst>
                                  <p:subTnLst>
                                    <p:audio>
                                      <p:cMediaNode>
                                        <p:cTn display="0" masterRel="sameClick">
                                          <p:stCondLst>
                                            <p:cond evt="begin" delay="0">
                                              <p:tn val="968"/>
                                            </p:cond>
                                          </p:stCondLst>
                                          <p:endCondLst>
                                            <p:cond evt="onStopAudio" delay="0">
                                              <p:tgtEl>
                                                <p:sldTgt/>
                                              </p:tgtEl>
                                            </p:cond>
                                          </p:endCondLst>
                                        </p:cTn>
                                        <p:tgtEl>
                                          <p:sndTgt r:embed="rId5" name="click.wav"/>
                                        </p:tgtEl>
                                      </p:cMediaNode>
                                    </p:audio>
                                  </p:subTnLst>
                                </p:cTn>
                              </p:par>
                            </p:childTnLst>
                          </p:cTn>
                        </p:par>
                        <p:par>
                          <p:cTn id="970" fill="hold">
                            <p:stCondLst>
                              <p:cond delay="299500"/>
                            </p:stCondLst>
                            <p:childTnLst>
                              <p:par>
                                <p:cTn id="971" presetID="11" presetClass="entr" presetSubtype="0" fill="hold" grpId="0" nodeType="afterEffect">
                                  <p:stCondLst>
                                    <p:cond delay="0"/>
                                  </p:stCondLst>
                                  <p:childTnLst>
                                    <p:set>
                                      <p:cBhvr>
                                        <p:cTn id="972" dur="1000">
                                          <p:stCondLst>
                                            <p:cond delay="0"/>
                                          </p:stCondLst>
                                        </p:cTn>
                                        <p:tgtEl>
                                          <p:spTgt spid="563"/>
                                        </p:tgtEl>
                                        <p:attrNameLst>
                                          <p:attrName>style.visibility</p:attrName>
                                        </p:attrNameLst>
                                      </p:cBhvr>
                                      <p:to>
                                        <p:strVal val="visible"/>
                                      </p:to>
                                    </p:set>
                                  </p:childTnLst>
                                  <p:subTnLst>
                                    <p:audio>
                                      <p:cMediaNode>
                                        <p:cTn display="0" masterRel="sameClick">
                                          <p:stCondLst>
                                            <p:cond evt="begin" delay="0">
                                              <p:tn val="971"/>
                                            </p:cond>
                                          </p:stCondLst>
                                          <p:endCondLst>
                                            <p:cond evt="onStopAudio" delay="0">
                                              <p:tgtEl>
                                                <p:sldTgt/>
                                              </p:tgtEl>
                                            </p:cond>
                                          </p:endCondLst>
                                        </p:cTn>
                                        <p:tgtEl>
                                          <p:sndTgt r:embed="rId5" name="click.wav"/>
                                        </p:tgtEl>
                                      </p:cMediaNode>
                                    </p:audio>
                                  </p:subTnLst>
                                </p:cTn>
                              </p:par>
                            </p:childTnLst>
                          </p:cTn>
                        </p:par>
                        <p:par>
                          <p:cTn id="973" fill="hold">
                            <p:stCondLst>
                              <p:cond delay="300500"/>
                            </p:stCondLst>
                            <p:childTnLst>
                              <p:par>
                                <p:cTn id="974" presetID="11" presetClass="entr" presetSubtype="0" fill="hold" grpId="0" nodeType="afterEffect">
                                  <p:stCondLst>
                                    <p:cond delay="0"/>
                                  </p:stCondLst>
                                  <p:childTnLst>
                                    <p:set>
                                      <p:cBhvr>
                                        <p:cTn id="975" dur="1000">
                                          <p:stCondLst>
                                            <p:cond delay="0"/>
                                          </p:stCondLst>
                                        </p:cTn>
                                        <p:tgtEl>
                                          <p:spTgt spid="564"/>
                                        </p:tgtEl>
                                        <p:attrNameLst>
                                          <p:attrName>style.visibility</p:attrName>
                                        </p:attrNameLst>
                                      </p:cBhvr>
                                      <p:to>
                                        <p:strVal val="visible"/>
                                      </p:to>
                                    </p:set>
                                  </p:childTnLst>
                                  <p:subTnLst>
                                    <p:audio>
                                      <p:cMediaNode>
                                        <p:cTn display="0" masterRel="sameClick">
                                          <p:stCondLst>
                                            <p:cond evt="begin" delay="0">
                                              <p:tn val="9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565"/>
                  </p:tgtEl>
                </p:cond>
              </p:nextCondLst>
            </p:seq>
          </p:childTnLst>
        </p:cTn>
      </p:par>
    </p:tnLst>
    <p:bldLst>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265329" y="794744"/>
            <a:ext cx="72798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3200" dirty="0">
                <a:solidFill>
                  <a:srgbClr val="FFFF00"/>
                </a:solidFill>
                <a:latin typeface="Times New Roman" pitchFamily="18" charset="0"/>
                <a:ea typeface="Arial" pitchFamily="34" charset="0"/>
                <a:cs typeface="Times New Roman" pitchFamily="18" charset="0"/>
              </a:rPr>
              <a:t>3</a:t>
            </a:r>
            <a:r>
              <a:rPr lang="en-US" sz="3200" dirty="0" smtClean="0">
                <a:solidFill>
                  <a:srgbClr val="FFFF00"/>
                </a:solidFill>
                <a:latin typeface="Times New Roman" pitchFamily="18" charset="0"/>
                <a:ea typeface="Arial" pitchFamily="34" charset="0"/>
                <a:cs typeface="Times New Roman" pitchFamily="18" charset="0"/>
              </a:rPr>
              <a:t>. </a:t>
            </a:r>
            <a:r>
              <a:rPr lang="vi-VN" sz="3200" u="sng" dirty="0">
                <a:solidFill>
                  <a:srgbClr val="FFFF00"/>
                </a:solidFill>
                <a:latin typeface="Times New Roman" pitchFamily="18" charset="0"/>
                <a:ea typeface="Arial" pitchFamily="34" charset="0"/>
                <a:cs typeface="Times New Roman" pitchFamily="18" charset="0"/>
              </a:rPr>
              <a:t>Các thành phần của biểu </a:t>
            </a:r>
            <a:r>
              <a:rPr lang="vi-VN" sz="3200" u="sng" dirty="0" smtClean="0">
                <a:solidFill>
                  <a:srgbClr val="FFFF00"/>
                </a:solidFill>
                <a:latin typeface="Times New Roman" pitchFamily="18" charset="0"/>
                <a:ea typeface="Arial" pitchFamily="34" charset="0"/>
                <a:cs typeface="Times New Roman" pitchFamily="18" charset="0"/>
              </a:rPr>
              <a:t>đồ</a:t>
            </a:r>
            <a:r>
              <a:rPr lang="en-US" sz="3200" dirty="0" smtClean="0">
                <a:solidFill>
                  <a:srgbClr val="FFFF00"/>
                </a:solidFill>
                <a:latin typeface="Times New Roman" pitchFamily="18" charset="0"/>
                <a:ea typeface="Arial" pitchFamily="34" charset="0"/>
                <a:cs typeface="Times New Roman" pitchFamily="18" charset="0"/>
              </a:rPr>
              <a:t>:</a:t>
            </a:r>
            <a:endParaRPr lang="en-US" sz="3200" dirty="0">
              <a:solidFill>
                <a:srgbClr val="FFFF00"/>
              </a:solidFill>
              <a:latin typeface="Times New Roman" pitchFamily="18" charset="0"/>
              <a:ea typeface="Arial" pitchFamily="34" charset="0"/>
              <a:cs typeface="Times New Roman" pitchFamily="18" charset="0"/>
            </a:endParaRPr>
          </a:p>
        </p:txBody>
      </p:sp>
      <p:sp>
        <p:nvSpPr>
          <p:cNvPr id="2" name="Rectangle 1"/>
          <p:cNvSpPr/>
          <p:nvPr/>
        </p:nvSpPr>
        <p:spPr>
          <a:xfrm>
            <a:off x="1045255" y="1414046"/>
            <a:ext cx="8246659" cy="4031873"/>
          </a:xfrm>
          <a:prstGeom prst="rect">
            <a:avLst/>
          </a:prstGeom>
        </p:spPr>
        <p:txBody>
          <a:bodyPr wrap="square">
            <a:spAutoFit/>
          </a:bodyPr>
          <a:lstStyle/>
          <a:p>
            <a:pPr algn="just"/>
            <a:r>
              <a:rPr lang="vi-VN" sz="3200" dirty="0" smtClean="0">
                <a:solidFill>
                  <a:schemeClr val="bg1"/>
                </a:solidFill>
                <a:latin typeface="Times New Roman" pitchFamily="18" charset="0"/>
                <a:ea typeface="Arial" pitchFamily="34" charset="0"/>
                <a:cs typeface="Times New Roman" pitchFamily="18" charset="0"/>
              </a:rPr>
              <a:t>- </a:t>
            </a:r>
            <a:r>
              <a:rPr lang="vi-VN" sz="3200" dirty="0">
                <a:solidFill>
                  <a:schemeClr val="bg1"/>
                </a:solidFill>
                <a:latin typeface="Times New Roman" pitchFamily="18" charset="0"/>
                <a:ea typeface="Arial" pitchFamily="34" charset="0"/>
                <a:cs typeface="Times New Roman" pitchFamily="18" charset="0"/>
              </a:rPr>
              <a:t>Tiêu đề của biểu đồ</a:t>
            </a:r>
          </a:p>
          <a:p>
            <a:pPr algn="just"/>
            <a:r>
              <a:rPr lang="vi-VN" sz="3200" dirty="0">
                <a:solidFill>
                  <a:schemeClr val="bg1"/>
                </a:solidFill>
                <a:latin typeface="Times New Roman" pitchFamily="18" charset="0"/>
                <a:ea typeface="Arial" pitchFamily="34" charset="0"/>
                <a:cs typeface="Times New Roman" pitchFamily="18" charset="0"/>
              </a:rPr>
              <a:t>- Các chuỗi dữ liệu</a:t>
            </a:r>
          </a:p>
          <a:p>
            <a:pPr algn="just"/>
            <a:r>
              <a:rPr lang="vi-VN" sz="3200" dirty="0">
                <a:solidFill>
                  <a:schemeClr val="bg1"/>
                </a:solidFill>
                <a:latin typeface="Times New Roman" pitchFamily="18" charset="0"/>
                <a:ea typeface="Arial" pitchFamily="34" charset="0"/>
                <a:cs typeface="Times New Roman" pitchFamily="18" charset="0"/>
              </a:rPr>
              <a:t>- Trục danh mục</a:t>
            </a:r>
          </a:p>
          <a:p>
            <a:pPr algn="just"/>
            <a:r>
              <a:rPr lang="vi-VN" sz="3200" dirty="0">
                <a:solidFill>
                  <a:schemeClr val="bg1"/>
                </a:solidFill>
                <a:latin typeface="Times New Roman" pitchFamily="18" charset="0"/>
                <a:ea typeface="Arial" pitchFamily="34" charset="0"/>
                <a:cs typeface="Times New Roman" pitchFamily="18" charset="0"/>
              </a:rPr>
              <a:t>- Ý nghĩa của các trục danh mục</a:t>
            </a:r>
          </a:p>
          <a:p>
            <a:pPr algn="just"/>
            <a:r>
              <a:rPr lang="vi-VN" sz="3200" dirty="0">
                <a:solidFill>
                  <a:schemeClr val="bg1"/>
                </a:solidFill>
                <a:latin typeface="Times New Roman" pitchFamily="18" charset="0"/>
                <a:ea typeface="Arial" pitchFamily="34" charset="0"/>
                <a:cs typeface="Times New Roman" pitchFamily="18" charset="0"/>
              </a:rPr>
              <a:t>- Trục giá trị</a:t>
            </a:r>
          </a:p>
          <a:p>
            <a:pPr algn="just"/>
            <a:r>
              <a:rPr lang="vi-VN" sz="3200" dirty="0">
                <a:solidFill>
                  <a:schemeClr val="bg1"/>
                </a:solidFill>
                <a:latin typeface="Times New Roman" pitchFamily="18" charset="0"/>
                <a:ea typeface="Arial" pitchFamily="34" charset="0"/>
                <a:cs typeface="Times New Roman" pitchFamily="18" charset="0"/>
              </a:rPr>
              <a:t>- Ý nghĩa của các trục giá trị</a:t>
            </a:r>
          </a:p>
          <a:p>
            <a:pPr algn="just"/>
            <a:r>
              <a:rPr lang="vi-VN" sz="3200" dirty="0">
                <a:solidFill>
                  <a:schemeClr val="bg1"/>
                </a:solidFill>
                <a:latin typeface="Times New Roman" pitchFamily="18" charset="0"/>
                <a:ea typeface="Arial" pitchFamily="34" charset="0"/>
                <a:cs typeface="Times New Roman" pitchFamily="18" charset="0"/>
              </a:rPr>
              <a:t>- Giá trị dữ liệu</a:t>
            </a:r>
          </a:p>
          <a:p>
            <a:pPr algn="just"/>
            <a:r>
              <a:rPr lang="vi-VN" sz="3200" dirty="0">
                <a:solidFill>
                  <a:schemeClr val="bg1"/>
                </a:solidFill>
                <a:latin typeface="Times New Roman" pitchFamily="18" charset="0"/>
                <a:ea typeface="Arial" pitchFamily="34" charset="0"/>
                <a:cs typeface="Times New Roman" pitchFamily="18" charset="0"/>
              </a:rPr>
              <a:t>- Ý nghĩa của các chuỗi dữ liệu</a:t>
            </a:r>
          </a:p>
        </p:txBody>
      </p:sp>
      <p:pic>
        <p:nvPicPr>
          <p:cNvPr id="6" name="Picture 15"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36010" y="923000"/>
            <a:ext cx="587369" cy="38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23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1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1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75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2750"/>
                            </p:stCondLst>
                            <p:childTnLst>
                              <p:par>
                                <p:cTn id="20" presetID="2" presetClass="entr" presetSubtype="8"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1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3" dur="1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4250"/>
                            </p:stCondLst>
                            <p:childTnLst>
                              <p:par>
                                <p:cTn id="25" presetID="2" presetClass="entr" presetSubtype="8"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1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8" dur="1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5750"/>
                            </p:stCondLst>
                            <p:childTnLst>
                              <p:par>
                                <p:cTn id="30" presetID="2" presetClass="entr" presetSubtype="8" fill="hold"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additive="base">
                                        <p:cTn id="32" dur="175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3" dur="175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7500"/>
                            </p:stCondLst>
                            <p:childTnLst>
                              <p:par>
                                <p:cTn id="35" presetID="2" presetClass="entr" presetSubtype="8" fill="hold" nodeType="afterEffect">
                                  <p:stCondLst>
                                    <p:cond delay="25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1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8" dur="1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9250"/>
                            </p:stCondLst>
                            <p:childTnLst>
                              <p:par>
                                <p:cTn id="40" presetID="2" presetClass="entr" presetSubtype="8" fill="hold" nodeType="afterEffect">
                                  <p:stCondLst>
                                    <p:cond delay="50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additive="base">
                                        <p:cTn id="42" dur="1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43" dur="1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nền Powerpoint học tập - Tìm đáp án, giải bài tập, để học tốt"/>
          <p:cNvPicPr>
            <a:picLocks noChangeAspect="1" noChangeArrowheads="1"/>
          </p:cNvPicPr>
          <p:nvPr/>
        </p:nvPicPr>
        <p:blipFill>
          <a:blip r:embed="rId2"/>
          <a:srcRect/>
          <a:stretch>
            <a:fillRect/>
          </a:stretch>
        </p:blipFill>
        <p:spPr bwMode="auto">
          <a:xfrm>
            <a:off x="0" y="15766"/>
            <a:ext cx="12192000" cy="6868391"/>
          </a:xfrm>
          <a:prstGeom prst="rect">
            <a:avLst/>
          </a:prstGeom>
          <a:noFill/>
        </p:spPr>
      </p:pic>
      <p:sp>
        <p:nvSpPr>
          <p:cNvPr id="2" name="Title 1"/>
          <p:cNvSpPr>
            <a:spLocks noGrp="1"/>
          </p:cNvSpPr>
          <p:nvPr>
            <p:ph type="title"/>
          </p:nvPr>
        </p:nvSpPr>
        <p:spPr>
          <a:xfrm>
            <a:off x="519545" y="2482101"/>
            <a:ext cx="10868891" cy="1297420"/>
          </a:xfrm>
        </p:spPr>
        <p:txBody>
          <a:bodyPr numCol="1"/>
          <a:lstStyle/>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LUYỆN TẬP</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80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descr="k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67" y="0"/>
            <a:ext cx="6946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itle 1"/>
          <p:cNvSpPr>
            <a:spLocks noGrp="1"/>
          </p:cNvSpPr>
          <p:nvPr>
            <p:ph type="ctrTitle" idx="4294967295"/>
          </p:nvPr>
        </p:nvSpPr>
        <p:spPr>
          <a:xfrm>
            <a:off x="7322232" y="228600"/>
            <a:ext cx="4775200" cy="6324600"/>
          </a:xfrm>
        </p:spPr>
        <p:txBody>
          <a:bodyPr/>
          <a:lstStyle/>
          <a:p>
            <a:pPr algn="ctr"/>
            <a:r>
              <a:rPr lang="en-US" sz="5400" b="1" dirty="0" err="1">
                <a:solidFill>
                  <a:srgbClr val="0000CC"/>
                </a:solidFill>
                <a:latin typeface="Times New Roman" pitchFamily="18" charset="0"/>
                <a:cs typeface="Times New Roman" pitchFamily="18" charset="0"/>
              </a:rPr>
              <a:t>Trò</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chơi</a:t>
            </a:r>
            <a:r>
              <a:rPr lang="en-US" sz="5400" b="1" dirty="0">
                <a:solidFill>
                  <a:srgbClr val="0000CC"/>
                </a:solidFill>
                <a:latin typeface="Times New Roman" pitchFamily="18" charset="0"/>
                <a:cs typeface="Times New Roman" pitchFamily="18" charset="0"/>
              </a:rPr>
              <a:t> </a:t>
            </a:r>
            <a:br>
              <a:rPr lang="en-US" sz="5400" b="1" dirty="0">
                <a:solidFill>
                  <a:srgbClr val="0000CC"/>
                </a:solidFill>
                <a:latin typeface="Times New Roman" pitchFamily="18" charset="0"/>
                <a:cs typeface="Times New Roman" pitchFamily="18" charset="0"/>
              </a:rPr>
            </a:br>
            <a:r>
              <a:rPr lang="en-US" sz="5400" b="1" dirty="0">
                <a:solidFill>
                  <a:srgbClr val="0000CC"/>
                </a:solidFill>
                <a:latin typeface="Times New Roman" pitchFamily="18" charset="0"/>
                <a:cs typeface="Times New Roman" pitchFamily="18" charset="0"/>
              </a:rPr>
              <a:t>***</a:t>
            </a:r>
            <a:br>
              <a:rPr lang="en-US" sz="5400" b="1" dirty="0">
                <a:solidFill>
                  <a:srgbClr val="0000CC"/>
                </a:solidFill>
                <a:latin typeface="Times New Roman" pitchFamily="18" charset="0"/>
                <a:cs typeface="Times New Roman" pitchFamily="18" charset="0"/>
              </a:rPr>
            </a:br>
            <a:r>
              <a:rPr lang="en-US" sz="6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Ăn</a:t>
            </a: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6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khế</a:t>
            </a:r>
            <a:r>
              <a:rPr lang="en-US" sz="6000" b="1" dirty="0">
                <a:solidFill>
                  <a:srgbClr val="0000CC"/>
                </a:solidFill>
                <a:latin typeface="Times New Roman" pitchFamily="18" charset="0"/>
                <a:cs typeface="Times New Roman" pitchFamily="18" charset="0"/>
              </a:rPr>
              <a:t/>
            </a:r>
            <a:br>
              <a:rPr lang="en-US" sz="6000" b="1" dirty="0">
                <a:solidFill>
                  <a:srgbClr val="0000CC"/>
                </a:solidFill>
                <a:latin typeface="Times New Roman" pitchFamily="18" charset="0"/>
                <a:cs typeface="Times New Roman" pitchFamily="18" charset="0"/>
              </a:rPr>
            </a:br>
            <a:r>
              <a:rPr lang="en-US" sz="6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trả</a:t>
            </a: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6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vàng</a:t>
            </a:r>
            <a:endPar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34148" name="Picture 4" descr="ohuon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75200" y="457200"/>
            <a:ext cx="291253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descr="k 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6001" y="2743201"/>
            <a:ext cx="94403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6" descr="k 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7201" y="3429001"/>
            <a:ext cx="94403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7" descr="k 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0801" y="2438401"/>
            <a:ext cx="74083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8" descr="k 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27033" y="1752600"/>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Picture 9" descr="k 2.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56001" y="914400"/>
            <a:ext cx="7916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Picture 10" descr="k 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4801" y="3200401"/>
            <a:ext cx="94403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Picture 11" descr="k 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83833" y="533400"/>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6" name="Picture 12" descr="k 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43201" y="1752600"/>
            <a:ext cx="85936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7" name="Picture 13" descr="k 2.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6401" y="1828800"/>
            <a:ext cx="112183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8" name="Picture 14" descr="k 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6400" y="596901"/>
            <a:ext cx="10160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iai-dieu-mo-dau-video-hay-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167257" y="304800"/>
            <a:ext cx="609600" cy="609600"/>
          </a:xfrm>
          <a:prstGeom prst="rect">
            <a:avLst/>
          </a:prstGeom>
        </p:spPr>
      </p:pic>
    </p:spTree>
    <p:extLst>
      <p:ext uri="{BB962C8B-B14F-4D97-AF65-F5344CB8AC3E}">
        <p14:creationId xmlns:p14="http://schemas.microsoft.com/office/powerpoint/2010/main" val="242909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500"/>
                                  </p:stCondLst>
                                  <p:endCondLst>
                                    <p:cond evt="onNext" delay="0">
                                      <p:tgtEl>
                                        <p:sldTgt/>
                                      </p:tgtEl>
                                    </p:cond>
                                  </p:endCondLst>
                                  <p:childTnLst>
                                    <p:animEffect transition="out" filter="fade">
                                      <p:cBhvr>
                                        <p:cTn id="6" dur="1250" tmFilter="0, 0; .2, .5; .8, .5; 1, 0"/>
                                        <p:tgtEl>
                                          <p:spTgt spid="134147"/>
                                        </p:tgtEl>
                                      </p:cBhvr>
                                    </p:animEffect>
                                    <p:animScale>
                                      <p:cBhvr>
                                        <p:cTn id="7" dur="625" autoRev="1" fill="hold"/>
                                        <p:tgtEl>
                                          <p:spTgt spid="134147"/>
                                        </p:tgtEl>
                                      </p:cBhvr>
                                      <p:by x="105000" y="105000"/>
                                    </p:animScale>
                                  </p:childTnLst>
                                </p:cTn>
                              </p:par>
                              <p:par>
                                <p:cTn id="8" presetID="1" presetClass="mediacall" presetSubtype="0" fill="hold" nodeType="withEffect">
                                  <p:stCondLst>
                                    <p:cond delay="500"/>
                                  </p:stCondLst>
                                  <p:childTnLst>
                                    <p:cmd type="call" cmd="playFrom(0.0)">
                                      <p:cBhvr>
                                        <p:cTn id="9" dur="7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341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loud Callout 30"/>
          <p:cNvSpPr/>
          <p:nvPr/>
        </p:nvSpPr>
        <p:spPr>
          <a:xfrm>
            <a:off x="9448800" y="1905000"/>
            <a:ext cx="2438400" cy="1371600"/>
          </a:xfrm>
          <a:prstGeom prst="cloudCallout">
            <a:avLst>
              <a:gd name="adj1" fmla="val -14495"/>
              <a:gd name="adj2" fmla="val 9590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FF66"/>
                </a:solidFill>
              </a:rPr>
              <a:t>Ăn trái nào?</a:t>
            </a:r>
          </a:p>
        </p:txBody>
      </p:sp>
      <p:pic>
        <p:nvPicPr>
          <p:cNvPr id="136195" name="Content Placeholder 3" descr="k1.pn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36133" y="338138"/>
            <a:ext cx="6604000" cy="6519862"/>
          </a:xfrm>
        </p:spPr>
      </p:pic>
      <p:pic>
        <p:nvPicPr>
          <p:cNvPr id="136196" name="Picture 18" descr="giu kh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5333" y="3797300"/>
            <a:ext cx="211666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625600" y="22098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1</a:t>
            </a:r>
          </a:p>
        </p:txBody>
      </p:sp>
      <p:sp>
        <p:nvSpPr>
          <p:cNvPr id="19" name="Rectangle 18"/>
          <p:cNvSpPr/>
          <p:nvPr/>
        </p:nvSpPr>
        <p:spPr>
          <a:xfrm>
            <a:off x="2438400" y="31242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2</a:t>
            </a:r>
          </a:p>
        </p:txBody>
      </p:sp>
      <p:sp>
        <p:nvSpPr>
          <p:cNvPr id="22" name="Rectangle 21"/>
          <p:cNvSpPr/>
          <p:nvPr/>
        </p:nvSpPr>
        <p:spPr>
          <a:xfrm>
            <a:off x="3556000" y="35814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3</a:t>
            </a:r>
          </a:p>
        </p:txBody>
      </p:sp>
      <p:sp>
        <p:nvSpPr>
          <p:cNvPr id="23" name="Rectangle 22"/>
          <p:cNvSpPr/>
          <p:nvPr/>
        </p:nvSpPr>
        <p:spPr>
          <a:xfrm>
            <a:off x="4572000" y="28956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4</a:t>
            </a:r>
          </a:p>
        </p:txBody>
      </p:sp>
      <p:sp>
        <p:nvSpPr>
          <p:cNvPr id="24" name="Rectangle 23"/>
          <p:cNvSpPr/>
          <p:nvPr/>
        </p:nvSpPr>
        <p:spPr>
          <a:xfrm>
            <a:off x="6604000" y="28956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5</a:t>
            </a:r>
          </a:p>
        </p:txBody>
      </p:sp>
      <p:sp>
        <p:nvSpPr>
          <p:cNvPr id="25" name="Rectangle 24"/>
          <p:cNvSpPr/>
          <p:nvPr/>
        </p:nvSpPr>
        <p:spPr>
          <a:xfrm>
            <a:off x="2133600" y="12192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8</a:t>
            </a:r>
          </a:p>
        </p:txBody>
      </p:sp>
      <p:sp>
        <p:nvSpPr>
          <p:cNvPr id="26" name="Rectangle 25"/>
          <p:cNvSpPr/>
          <p:nvPr/>
        </p:nvSpPr>
        <p:spPr>
          <a:xfrm>
            <a:off x="4165600" y="19812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7</a:t>
            </a:r>
          </a:p>
        </p:txBody>
      </p:sp>
      <p:sp>
        <p:nvSpPr>
          <p:cNvPr id="27" name="Rectangle 26"/>
          <p:cNvSpPr/>
          <p:nvPr/>
        </p:nvSpPr>
        <p:spPr>
          <a:xfrm>
            <a:off x="5892800" y="20574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6</a:t>
            </a:r>
          </a:p>
        </p:txBody>
      </p:sp>
      <p:sp>
        <p:nvSpPr>
          <p:cNvPr id="28" name="Rectangle 27"/>
          <p:cNvSpPr/>
          <p:nvPr/>
        </p:nvSpPr>
        <p:spPr>
          <a:xfrm>
            <a:off x="3268133" y="6858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10</a:t>
            </a:r>
          </a:p>
        </p:txBody>
      </p:sp>
      <p:sp>
        <p:nvSpPr>
          <p:cNvPr id="29" name="Rectangle 28"/>
          <p:cNvSpPr/>
          <p:nvPr/>
        </p:nvSpPr>
        <p:spPr>
          <a:xfrm>
            <a:off x="5181600" y="457200"/>
            <a:ext cx="812800" cy="106680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t>9</a:t>
            </a:r>
          </a:p>
        </p:txBody>
      </p:sp>
      <p:pic>
        <p:nvPicPr>
          <p:cNvPr id="20" name="Picture 19" descr="phuong 2.png"/>
          <p:cNvPicPr>
            <a:picLocks noChangeAspect="1"/>
          </p:cNvPicPr>
          <p:nvPr/>
        </p:nvPicPr>
        <p:blipFill>
          <a:blip r:embed="rId5">
            <a:extLst>
              <a:ext uri="{28A0092B-C50C-407E-A947-70E740481C1C}">
                <a14:useLocalDpi xmlns:a14="http://schemas.microsoft.com/office/drawing/2010/main" val="0"/>
              </a:ext>
            </a:extLst>
          </a:blip>
          <a:srcRect b="16383"/>
          <a:stretch>
            <a:fillRect/>
          </a:stretch>
        </p:blipFill>
        <p:spPr bwMode="auto">
          <a:xfrm>
            <a:off x="3674533" y="5006976"/>
            <a:ext cx="25400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vang.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133600"/>
            <a:ext cx="1219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van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735253">
            <a:off x="2311400" y="3305176"/>
            <a:ext cx="12700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Content Placeholder 3" descr="van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956546">
            <a:off x="3526368" y="3373438"/>
            <a:ext cx="1047750" cy="11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vang.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70400" y="3048000"/>
            <a:ext cx="1219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vang.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4200001">
            <a:off x="6625432" y="2866232"/>
            <a:ext cx="8842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vang.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89600" y="1981200"/>
            <a:ext cx="165946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vang.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395952">
            <a:off x="3875617" y="1990726"/>
            <a:ext cx="142028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vang.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32001" y="1219200"/>
            <a:ext cx="129963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vang.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2946757">
            <a:off x="5191126" y="412221"/>
            <a:ext cx="1155700" cy="129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vang.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48001" y="304800"/>
            <a:ext cx="17822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Callout 40">
            <a:hlinkClick r:id="rId15" action="ppaction://hlinksldjump"/>
          </p:cNvPr>
          <p:cNvSpPr/>
          <p:nvPr/>
        </p:nvSpPr>
        <p:spPr>
          <a:xfrm>
            <a:off x="7118770" y="366921"/>
            <a:ext cx="812800" cy="685800"/>
          </a:xfrm>
          <a:prstGeom prst="wedgeEllipseCallout">
            <a:avLst>
              <a:gd name="adj1" fmla="val 27759"/>
              <a:gd name="adj2" fmla="val 6437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CC"/>
                </a:solidFill>
              </a:rPr>
              <a:t>C1</a:t>
            </a:r>
          </a:p>
        </p:txBody>
      </p:sp>
      <p:sp>
        <p:nvSpPr>
          <p:cNvPr id="42" name="Oval Callout 41">
            <a:hlinkClick r:id="rId16" action="ppaction://hlinksldjump"/>
          </p:cNvPr>
          <p:cNvSpPr/>
          <p:nvPr/>
        </p:nvSpPr>
        <p:spPr>
          <a:xfrm>
            <a:off x="7967169" y="361667"/>
            <a:ext cx="812800" cy="685800"/>
          </a:xfrm>
          <a:prstGeom prst="wedgeEllipseCallout">
            <a:avLst>
              <a:gd name="adj1" fmla="val 27759"/>
              <a:gd name="adj2" fmla="val 6437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0000CC"/>
                </a:solidFill>
              </a:rPr>
              <a:t>C2</a:t>
            </a:r>
          </a:p>
        </p:txBody>
      </p:sp>
      <p:sp>
        <p:nvSpPr>
          <p:cNvPr id="43" name="Oval Callout 42">
            <a:hlinkClick r:id="rId17" action="ppaction://hlinksldjump"/>
          </p:cNvPr>
          <p:cNvSpPr/>
          <p:nvPr/>
        </p:nvSpPr>
        <p:spPr>
          <a:xfrm>
            <a:off x="8883376" y="342900"/>
            <a:ext cx="812800" cy="685800"/>
          </a:xfrm>
          <a:prstGeom prst="wedgeEllipseCallout">
            <a:avLst>
              <a:gd name="adj1" fmla="val 27759"/>
              <a:gd name="adj2" fmla="val 6437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0000CC"/>
                </a:solidFill>
              </a:rPr>
              <a:t>C3</a:t>
            </a:r>
          </a:p>
        </p:txBody>
      </p:sp>
      <p:grpSp>
        <p:nvGrpSpPr>
          <p:cNvPr id="4" name="Group 3"/>
          <p:cNvGrpSpPr/>
          <p:nvPr/>
        </p:nvGrpSpPr>
        <p:grpSpPr>
          <a:xfrm>
            <a:off x="10899214" y="248043"/>
            <a:ext cx="1315822" cy="1064816"/>
            <a:chOff x="10899214" y="248043"/>
            <a:chExt cx="1315822" cy="1064816"/>
          </a:xfrm>
        </p:grpSpPr>
        <p:pic>
          <p:nvPicPr>
            <p:cNvPr id="48" name="Picture 47" descr="vang.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395952">
              <a:off x="10899214" y="248043"/>
              <a:ext cx="1315822" cy="10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hlinkClick r:id="rId18" action="ppaction://hlinksldjump"/>
            </p:cNvPr>
            <p:cNvSpPr txBox="1"/>
            <p:nvPr/>
          </p:nvSpPr>
          <p:spPr>
            <a:xfrm>
              <a:off x="11051630" y="457200"/>
              <a:ext cx="1119352" cy="400110"/>
            </a:xfrm>
            <a:prstGeom prst="rect">
              <a:avLst/>
            </a:prstGeom>
            <a:noFill/>
          </p:spPr>
          <p:txBody>
            <a:bodyPr wrap="square" rtlCol="0">
              <a:spAutoFit/>
            </a:bodyPr>
            <a:lstStyle/>
            <a:p>
              <a:r>
                <a:rPr lang="en-US" sz="2000" b="1" dirty="0" err="1" smtClean="0">
                  <a:solidFill>
                    <a:srgbClr val="00B050"/>
                  </a:solidFill>
                </a:rPr>
                <a:t>Kết</a:t>
              </a:r>
              <a:r>
                <a:rPr lang="en-US" sz="2000" b="1" dirty="0" smtClean="0">
                  <a:solidFill>
                    <a:srgbClr val="00B050"/>
                  </a:solidFill>
                </a:rPr>
                <a:t> </a:t>
              </a:r>
              <a:r>
                <a:rPr lang="en-US" sz="2000" b="1" dirty="0" err="1" smtClean="0">
                  <a:solidFill>
                    <a:srgbClr val="00B050"/>
                  </a:solidFill>
                </a:rPr>
                <a:t>Thúc</a:t>
              </a:r>
              <a:endParaRPr lang="en-US" sz="2000" b="1" dirty="0">
                <a:solidFill>
                  <a:srgbClr val="00B050"/>
                </a:solidFill>
              </a:endParaRPr>
            </a:p>
          </p:txBody>
        </p:sp>
      </p:grpSp>
      <p:sp>
        <p:nvSpPr>
          <p:cNvPr id="32" name="Oval Callout 31">
            <a:hlinkClick r:id="rId19" action="ppaction://hlinksldjump"/>
          </p:cNvPr>
          <p:cNvSpPr/>
          <p:nvPr/>
        </p:nvSpPr>
        <p:spPr>
          <a:xfrm>
            <a:off x="9848576" y="346120"/>
            <a:ext cx="812800" cy="685800"/>
          </a:xfrm>
          <a:prstGeom prst="wedgeEllipseCallout">
            <a:avLst>
              <a:gd name="adj1" fmla="val 27759"/>
              <a:gd name="adj2" fmla="val 6437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rgbClr val="0000CC"/>
                </a:solidFill>
              </a:rPr>
              <a:t>C4</a:t>
            </a:r>
            <a:endParaRPr lang="en-US" b="1" dirty="0">
              <a:solidFill>
                <a:srgbClr val="0000CC"/>
              </a:solidFill>
            </a:endParaRPr>
          </a:p>
        </p:txBody>
      </p:sp>
      <p:sp>
        <p:nvSpPr>
          <p:cNvPr id="44" name="Oval Callout 43">
            <a:hlinkClick r:id="rId20" action="ppaction://hlinksldjump"/>
          </p:cNvPr>
          <p:cNvSpPr/>
          <p:nvPr/>
        </p:nvSpPr>
        <p:spPr>
          <a:xfrm>
            <a:off x="8567006" y="1219200"/>
            <a:ext cx="812800" cy="685800"/>
          </a:xfrm>
          <a:prstGeom prst="wedgeEllipseCallout">
            <a:avLst>
              <a:gd name="adj1" fmla="val 27759"/>
              <a:gd name="adj2" fmla="val 6437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rgbClr val="0000CC"/>
                </a:solidFill>
              </a:rPr>
              <a:t>C5</a:t>
            </a:r>
            <a:endParaRPr lang="en-US" b="1" dirty="0">
              <a:solidFill>
                <a:srgbClr val="0000CC"/>
              </a:solidFill>
            </a:endParaRPr>
          </a:p>
        </p:txBody>
      </p:sp>
    </p:spTree>
    <p:extLst>
      <p:ext uri="{BB962C8B-B14F-4D97-AF65-F5344CB8AC3E}">
        <p14:creationId xmlns:p14="http://schemas.microsoft.com/office/powerpoint/2010/main" val="134119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0" presetClass="path" presetSubtype="0" accel="50000" decel="50000" fill="hold" nodeType="clickEffect">
                                  <p:stCondLst>
                                    <p:cond delay="0"/>
                                  </p:stCondLst>
                                  <p:childTnLst>
                                    <p:animMotion origin="layout" path="M 4.44444E-6 3.93154E-6 L -0.29723 -0.50902 " pathEditMode="relative" rAng="0" ptsTypes="AA">
                                      <p:cBhvr>
                                        <p:cTn id="34" dur="2000" fill="hold"/>
                                        <p:tgtEl>
                                          <p:spTgt spid="20"/>
                                        </p:tgtEl>
                                        <p:attrNameLst>
                                          <p:attrName>ppt_x</p:attrName>
                                          <p:attrName>ppt_y</p:attrName>
                                        </p:attrNameLst>
                                      </p:cBhvr>
                                      <p:rCtr x="-14861" y="-25463"/>
                                    </p:animMotion>
                                  </p:childTnLst>
                                </p:cTn>
                              </p:par>
                            </p:childTnLst>
                          </p:cTn>
                        </p:par>
                        <p:par>
                          <p:cTn id="35" fill="hold" nodeType="afterGroup">
                            <p:stCondLst>
                              <p:cond delay="2000"/>
                            </p:stCondLst>
                            <p:childTnLst>
                              <p:par>
                                <p:cTn id="36" presetID="3" presetClass="exit" presetSubtype="10" fill="hold" grpId="0" nodeType="afterEffect">
                                  <p:stCondLst>
                                    <p:cond delay="0"/>
                                  </p:stCondLst>
                                  <p:childTnLst>
                                    <p:animEffect transition="out" filter="blinds(horizontal)">
                                      <p:cBhvr>
                                        <p:cTn id="37" dur="10"/>
                                        <p:tgtEl>
                                          <p:spTgt spid="18"/>
                                        </p:tgtEl>
                                      </p:cBhvr>
                                    </p:animEffect>
                                    <p:set>
                                      <p:cBhvr>
                                        <p:cTn id="38" dur="1" fill="hold">
                                          <p:stCondLst>
                                            <p:cond delay="9"/>
                                          </p:stCondLst>
                                        </p:cTn>
                                        <p:tgtEl>
                                          <p:spTgt spid="18"/>
                                        </p:tgtEl>
                                        <p:attrNameLst>
                                          <p:attrName>style.visibility</p:attrName>
                                        </p:attrNameLst>
                                      </p:cBhvr>
                                      <p:to>
                                        <p:strVal val="hidden"/>
                                      </p:to>
                                    </p:set>
                                  </p:childTnLst>
                                </p:cTn>
                              </p:par>
                            </p:childTnLst>
                          </p:cTn>
                        </p:par>
                        <p:par>
                          <p:cTn id="39" fill="hold" nodeType="afterGroup">
                            <p:stCondLst>
                              <p:cond delay="2010"/>
                            </p:stCondLst>
                            <p:childTnLst>
                              <p:par>
                                <p:cTn id="40" presetID="1"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par>
                          <p:cTn id="42" fill="hold" nodeType="afterGroup">
                            <p:stCondLst>
                              <p:cond delay="2010"/>
                            </p:stCondLst>
                            <p:childTnLst>
                              <p:par>
                                <p:cTn id="43" presetID="0" presetClass="path" presetSubtype="0" accel="50000" decel="50000" fill="hold" nodeType="afterEffect">
                                  <p:stCondLst>
                                    <p:cond delay="0"/>
                                  </p:stCondLst>
                                  <p:childTnLst>
                                    <p:animMotion origin="layout" path="M -3.46945E-18 -7.9556E-7 L -0.05833 0.54394 " pathEditMode="relative" ptsTypes="AA">
                                      <p:cBhvr>
                                        <p:cTn id="44" dur="2000" fill="hold"/>
                                        <p:tgtEl>
                                          <p:spTgt spid="21"/>
                                        </p:tgtEl>
                                        <p:attrNameLst>
                                          <p:attrName>ppt_x</p:attrName>
                                          <p:attrName>ppt_y</p:attrName>
                                        </p:attrNameLst>
                                      </p:cBhvr>
                                    </p:animMotion>
                                  </p:childTnLst>
                                </p:cTn>
                              </p:par>
                            </p:childTnLst>
                          </p:cTn>
                        </p:par>
                      </p:childTnLst>
                    </p:cTn>
                  </p:par>
                </p:childTnLst>
              </p:cTn>
              <p:nextCondLst>
                <p:cond evt="onClick" delay="0">
                  <p:tgtEl>
                    <p:spTgt spid="18"/>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0" presetClass="path" presetSubtype="0" accel="50000" decel="50000" fill="hold" nodeType="clickEffect">
                                  <p:stCondLst>
                                    <p:cond delay="0"/>
                                  </p:stCondLst>
                                  <p:childTnLst>
                                    <p:animMotion origin="layout" path="M -7.77778E-6 2.96022E-7 L -0.25001 -0.35523 " pathEditMode="relative" ptsTypes="AA">
                                      <p:cBhvr>
                                        <p:cTn id="49" dur="2000" fill="hold"/>
                                        <p:tgtEl>
                                          <p:spTgt spid="20"/>
                                        </p:tgtEl>
                                        <p:attrNameLst>
                                          <p:attrName>ppt_x</p:attrName>
                                          <p:attrName>ppt_y</p:attrName>
                                        </p:attrNameLst>
                                      </p:cBhvr>
                                    </p:animMotion>
                                  </p:childTnLst>
                                </p:cTn>
                              </p:par>
                            </p:childTnLst>
                          </p:cTn>
                        </p:par>
                        <p:par>
                          <p:cTn id="50" fill="hold" nodeType="afterGroup">
                            <p:stCondLst>
                              <p:cond delay="2000"/>
                            </p:stCondLst>
                            <p:childTnLst>
                              <p:par>
                                <p:cTn id="51" presetID="3" presetClass="exit" presetSubtype="10" fill="hold" grpId="0" nodeType="afterEffect">
                                  <p:stCondLst>
                                    <p:cond delay="0"/>
                                  </p:stCondLst>
                                  <p:childTnLst>
                                    <p:animEffect transition="out" filter="blinds(horizontal)">
                                      <p:cBhvr>
                                        <p:cTn id="52" dur="10"/>
                                        <p:tgtEl>
                                          <p:spTgt spid="19"/>
                                        </p:tgtEl>
                                      </p:cBhvr>
                                    </p:animEffect>
                                    <p:set>
                                      <p:cBhvr>
                                        <p:cTn id="53" dur="1" fill="hold">
                                          <p:stCondLst>
                                            <p:cond delay="9"/>
                                          </p:stCondLst>
                                        </p:cTn>
                                        <p:tgtEl>
                                          <p:spTgt spid="19"/>
                                        </p:tgtEl>
                                        <p:attrNameLst>
                                          <p:attrName>style.visibility</p:attrName>
                                        </p:attrNameLst>
                                      </p:cBhvr>
                                      <p:to>
                                        <p:strVal val="hidden"/>
                                      </p:to>
                                    </p:set>
                                  </p:childTnLst>
                                </p:cTn>
                              </p:par>
                            </p:childTnLst>
                          </p:cTn>
                        </p:par>
                        <p:par>
                          <p:cTn id="54" fill="hold" nodeType="afterGroup">
                            <p:stCondLst>
                              <p:cond delay="2010"/>
                            </p:stCondLst>
                            <p:childTnLst>
                              <p:par>
                                <p:cTn id="55" presetID="1" presetClass="entr" presetSubtype="0"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par>
                          <p:cTn id="57" fill="hold" nodeType="afterGroup">
                            <p:stCondLst>
                              <p:cond delay="2010"/>
                            </p:stCondLst>
                            <p:childTnLst>
                              <p:par>
                                <p:cTn id="58" presetID="0" presetClass="path" presetSubtype="0" accel="50000" decel="50000" fill="hold" nodeType="afterEffect">
                                  <p:stCondLst>
                                    <p:cond delay="0"/>
                                  </p:stCondLst>
                                  <p:childTnLst>
                                    <p:animMotion origin="layout" path="M -3.33333E-6 -6.57724E-6 L -0.04167 0.34412 " pathEditMode="relative" ptsTypes="AA">
                                      <p:cBhvr>
                                        <p:cTn id="59" dur="2000" fill="hold"/>
                                        <p:tgtEl>
                                          <p:spTgt spid="30"/>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0" presetClass="path" presetSubtype="0" accel="50000" decel="50000" fill="hold" nodeType="clickEffect">
                                  <p:stCondLst>
                                    <p:cond delay="0"/>
                                  </p:stCondLst>
                                  <p:childTnLst>
                                    <p:animMotion origin="layout" path="M -4.44444E-6 -8.87142E-6 L -0.15 -0.28863 " pathEditMode="relative" ptsTypes="AA">
                                      <p:cBhvr>
                                        <p:cTn id="64" dur="2000" fill="hold"/>
                                        <p:tgtEl>
                                          <p:spTgt spid="20"/>
                                        </p:tgtEl>
                                        <p:attrNameLst>
                                          <p:attrName>ppt_x</p:attrName>
                                          <p:attrName>ppt_y</p:attrName>
                                        </p:attrNameLst>
                                      </p:cBhvr>
                                    </p:animMotion>
                                  </p:childTnLst>
                                </p:cTn>
                              </p:par>
                            </p:childTnLst>
                          </p:cTn>
                        </p:par>
                        <p:par>
                          <p:cTn id="65" fill="hold" nodeType="afterGroup">
                            <p:stCondLst>
                              <p:cond delay="2000"/>
                            </p:stCondLst>
                            <p:childTnLst>
                              <p:par>
                                <p:cTn id="66" presetID="3" presetClass="exit" presetSubtype="10" fill="hold" grpId="0" nodeType="afterEffect">
                                  <p:stCondLst>
                                    <p:cond delay="0"/>
                                  </p:stCondLst>
                                  <p:childTnLst>
                                    <p:animEffect transition="out" filter="blinds(horizontal)">
                                      <p:cBhvr>
                                        <p:cTn id="67" dur="10"/>
                                        <p:tgtEl>
                                          <p:spTgt spid="22"/>
                                        </p:tgtEl>
                                      </p:cBhvr>
                                    </p:animEffect>
                                    <p:set>
                                      <p:cBhvr>
                                        <p:cTn id="68" dur="1" fill="hold">
                                          <p:stCondLst>
                                            <p:cond delay="9"/>
                                          </p:stCondLst>
                                        </p:cTn>
                                        <p:tgtEl>
                                          <p:spTgt spid="22"/>
                                        </p:tgtEl>
                                        <p:attrNameLst>
                                          <p:attrName>style.visibility</p:attrName>
                                        </p:attrNameLst>
                                      </p:cBhvr>
                                      <p:to>
                                        <p:strVal val="hidden"/>
                                      </p:to>
                                    </p:set>
                                  </p:childTnLst>
                                </p:cTn>
                              </p:par>
                            </p:childTnLst>
                          </p:cTn>
                        </p:par>
                        <p:par>
                          <p:cTn id="69" fill="hold" nodeType="afterGroup">
                            <p:stCondLst>
                              <p:cond delay="2010"/>
                            </p:stCondLst>
                            <p:childTnLst>
                              <p:par>
                                <p:cTn id="70" presetID="1" presetClass="entr" presetSubtype="0" fill="hold" nodeType="after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childTnLst>
                          </p:cTn>
                        </p:par>
                        <p:par>
                          <p:cTn id="72" fill="hold" nodeType="afterGroup">
                            <p:stCondLst>
                              <p:cond delay="2010"/>
                            </p:stCondLst>
                            <p:childTnLst>
                              <p:par>
                                <p:cTn id="73" presetID="0" presetClass="path" presetSubtype="0" accel="50000" decel="50000" fill="hold" nodeType="afterEffect">
                                  <p:stCondLst>
                                    <p:cond delay="0"/>
                                  </p:stCondLst>
                                  <p:childTnLst>
                                    <p:animMotion origin="layout" path="M -1.94444E-6 -1.26735E-6 L -0.04167 0.31083 " pathEditMode="relative" ptsTypes="AA">
                                      <p:cBhvr>
                                        <p:cTn id="74" dur="2000" fill="hold"/>
                                        <p:tgtEl>
                                          <p:spTgt spid="33"/>
                                        </p:tgtEl>
                                        <p:attrNameLst>
                                          <p:attrName>ppt_x</p:attrName>
                                          <p:attrName>ppt_y</p:attrName>
                                        </p:attrNameLst>
                                      </p:cBhvr>
                                    </p:animMotion>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0" presetClass="path" presetSubtype="0" accel="50000" decel="50000" fill="hold" nodeType="clickEffect">
                                  <p:stCondLst>
                                    <p:cond delay="0"/>
                                  </p:stCondLst>
                                  <p:childTnLst>
                                    <p:animMotion origin="layout" path="M 0 -4.93987E-6 L -0.05 -0.39963 " pathEditMode="relative" rAng="0" ptsTypes="AA">
                                      <p:cBhvr>
                                        <p:cTn id="79" dur="2000" fill="hold"/>
                                        <p:tgtEl>
                                          <p:spTgt spid="20"/>
                                        </p:tgtEl>
                                        <p:attrNameLst>
                                          <p:attrName>ppt_x</p:attrName>
                                          <p:attrName>ppt_y</p:attrName>
                                        </p:attrNameLst>
                                      </p:cBhvr>
                                      <p:rCtr x="-2500" y="-19981"/>
                                    </p:animMotion>
                                  </p:childTnLst>
                                </p:cTn>
                              </p:par>
                            </p:childTnLst>
                          </p:cTn>
                        </p:par>
                        <p:par>
                          <p:cTn id="80" fill="hold" nodeType="afterGroup">
                            <p:stCondLst>
                              <p:cond delay="2000"/>
                            </p:stCondLst>
                            <p:childTnLst>
                              <p:par>
                                <p:cTn id="81" presetID="3" presetClass="exit" presetSubtype="10" fill="hold" grpId="0" nodeType="afterEffect">
                                  <p:stCondLst>
                                    <p:cond delay="0"/>
                                  </p:stCondLst>
                                  <p:childTnLst>
                                    <p:animEffect transition="out" filter="blinds(horizontal)">
                                      <p:cBhvr>
                                        <p:cTn id="82" dur="10"/>
                                        <p:tgtEl>
                                          <p:spTgt spid="23"/>
                                        </p:tgtEl>
                                      </p:cBhvr>
                                    </p:animEffect>
                                    <p:set>
                                      <p:cBhvr>
                                        <p:cTn id="83" dur="1" fill="hold">
                                          <p:stCondLst>
                                            <p:cond delay="9"/>
                                          </p:stCondLst>
                                        </p:cTn>
                                        <p:tgtEl>
                                          <p:spTgt spid="23"/>
                                        </p:tgtEl>
                                        <p:attrNameLst>
                                          <p:attrName>style.visibility</p:attrName>
                                        </p:attrNameLst>
                                      </p:cBhvr>
                                      <p:to>
                                        <p:strVal val="hidden"/>
                                      </p:to>
                                    </p:set>
                                  </p:childTnLst>
                                </p:cTn>
                              </p:par>
                            </p:childTnLst>
                          </p:cTn>
                        </p:par>
                        <p:par>
                          <p:cTn id="84" fill="hold" nodeType="afterGroup">
                            <p:stCondLst>
                              <p:cond delay="2010"/>
                            </p:stCondLst>
                            <p:childTnLst>
                              <p:par>
                                <p:cTn id="85" presetID="1" presetClass="entr" presetSubtype="0"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par>
                          <p:cTn id="87" fill="hold" nodeType="afterGroup">
                            <p:stCondLst>
                              <p:cond delay="2010"/>
                            </p:stCondLst>
                            <p:childTnLst>
                              <p:par>
                                <p:cTn id="88" presetID="0" presetClass="path" presetSubtype="0" accel="50000" decel="50000" fill="hold" nodeType="afterEffect">
                                  <p:stCondLst>
                                    <p:cond delay="0"/>
                                  </p:stCondLst>
                                  <p:childTnLst>
                                    <p:animMotion origin="layout" path="M 3.33333E-6 -1.62812E-6 L 0.1 0.38853 " pathEditMode="relative" ptsTypes="AA">
                                      <p:cBhvr>
                                        <p:cTn id="89" dur="2000" fill="hold"/>
                                        <p:tgtEl>
                                          <p:spTgt spid="34"/>
                                        </p:tgtEl>
                                        <p:attrNameLst>
                                          <p:attrName>ppt_x</p:attrName>
                                          <p:attrName>ppt_y</p:attrName>
                                        </p:attrNameLst>
                                      </p:cBhvr>
                                    </p:animMotion>
                                  </p:childTnLst>
                                </p:cTn>
                              </p:par>
                            </p:childTnLst>
                          </p:cTn>
                        </p:par>
                      </p:childTnLst>
                    </p:cTn>
                  </p:par>
                </p:childTnLst>
              </p:cTn>
              <p:nextCondLst>
                <p:cond evt="onClick" delay="0">
                  <p:tgtEl>
                    <p:spTgt spid="23"/>
                  </p:tgtEl>
                </p:cond>
              </p:nextCondLst>
            </p:seq>
            <p:seq concurrent="1" nextAc="seek">
              <p:cTn id="90" restart="whenNotActive" fill="hold" evtFilter="cancelBubble" nodeType="interactiveSeq">
                <p:stCondLst>
                  <p:cond evt="onClick" delay="0">
                    <p:tgtEl>
                      <p:spTgt spid="24"/>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0" presetClass="path" presetSubtype="0" accel="50000" decel="50000" fill="hold" nodeType="clickEffect">
                                  <p:stCondLst>
                                    <p:cond delay="0"/>
                                  </p:stCondLst>
                                  <p:childTnLst>
                                    <p:animMotion origin="layout" path="M -7.77778E-6 -8.03885E-6 L 0.09999 -0.39964 " pathEditMode="relative" ptsTypes="AA">
                                      <p:cBhvr>
                                        <p:cTn id="94" dur="2000" fill="hold"/>
                                        <p:tgtEl>
                                          <p:spTgt spid="20"/>
                                        </p:tgtEl>
                                        <p:attrNameLst>
                                          <p:attrName>ppt_x</p:attrName>
                                          <p:attrName>ppt_y</p:attrName>
                                        </p:attrNameLst>
                                      </p:cBhvr>
                                    </p:animMotion>
                                  </p:childTnLst>
                                </p:cTn>
                              </p:par>
                            </p:childTnLst>
                          </p:cTn>
                        </p:par>
                        <p:par>
                          <p:cTn id="95" fill="hold" nodeType="afterGroup">
                            <p:stCondLst>
                              <p:cond delay="2000"/>
                            </p:stCondLst>
                            <p:childTnLst>
                              <p:par>
                                <p:cTn id="96" presetID="3" presetClass="exit" presetSubtype="10" fill="hold" grpId="0" nodeType="afterEffect">
                                  <p:stCondLst>
                                    <p:cond delay="0"/>
                                  </p:stCondLst>
                                  <p:childTnLst>
                                    <p:animEffect transition="out" filter="blinds(horizontal)">
                                      <p:cBhvr>
                                        <p:cTn id="97" dur="10"/>
                                        <p:tgtEl>
                                          <p:spTgt spid="24"/>
                                        </p:tgtEl>
                                      </p:cBhvr>
                                    </p:animEffect>
                                    <p:set>
                                      <p:cBhvr>
                                        <p:cTn id="98" dur="1" fill="hold">
                                          <p:stCondLst>
                                            <p:cond delay="9"/>
                                          </p:stCondLst>
                                        </p:cTn>
                                        <p:tgtEl>
                                          <p:spTgt spid="24"/>
                                        </p:tgtEl>
                                        <p:attrNameLst>
                                          <p:attrName>style.visibility</p:attrName>
                                        </p:attrNameLst>
                                      </p:cBhvr>
                                      <p:to>
                                        <p:strVal val="hidden"/>
                                      </p:to>
                                    </p:set>
                                  </p:childTnLst>
                                </p:cTn>
                              </p:par>
                            </p:childTnLst>
                          </p:cTn>
                        </p:par>
                        <p:par>
                          <p:cTn id="99" fill="hold" nodeType="afterGroup">
                            <p:stCondLst>
                              <p:cond delay="2010"/>
                            </p:stCondLst>
                            <p:childTnLst>
                              <p:par>
                                <p:cTn id="100" presetID="1" presetClass="entr" presetSubtype="0" fill="hold" nodeType="afterEffect">
                                  <p:stCondLst>
                                    <p:cond delay="0"/>
                                  </p:stCondLst>
                                  <p:childTnLst>
                                    <p:set>
                                      <p:cBhvr>
                                        <p:cTn id="101" dur="1" fill="hold">
                                          <p:stCondLst>
                                            <p:cond delay="0"/>
                                          </p:stCondLst>
                                        </p:cTn>
                                        <p:tgtEl>
                                          <p:spTgt spid="35"/>
                                        </p:tgtEl>
                                        <p:attrNameLst>
                                          <p:attrName>style.visibility</p:attrName>
                                        </p:attrNameLst>
                                      </p:cBhvr>
                                      <p:to>
                                        <p:strVal val="visible"/>
                                      </p:to>
                                    </p:set>
                                  </p:childTnLst>
                                </p:cTn>
                              </p:par>
                            </p:childTnLst>
                          </p:cTn>
                        </p:par>
                        <p:par>
                          <p:cTn id="102" fill="hold" nodeType="afterGroup">
                            <p:stCondLst>
                              <p:cond delay="2010"/>
                            </p:stCondLst>
                            <p:childTnLst>
                              <p:par>
                                <p:cTn id="103" presetID="0" presetClass="path" presetSubtype="0" accel="50000" decel="50000" fill="hold" nodeType="afterEffect">
                                  <p:stCondLst>
                                    <p:cond delay="0"/>
                                  </p:stCondLst>
                                  <p:childTnLst>
                                    <p:animMotion origin="layout" path="M -5.83333E-6 3.83904E-6 L -5.83333E-6 0.43293 " pathEditMode="relative" ptsTypes="AA">
                                      <p:cBhvr>
                                        <p:cTn id="104" dur="2000" fill="hold"/>
                                        <p:tgtEl>
                                          <p:spTgt spid="35"/>
                                        </p:tgtEl>
                                        <p:attrNameLst>
                                          <p:attrName>ppt_x</p:attrName>
                                          <p:attrName>ppt_y</p:attrName>
                                        </p:attrNameLst>
                                      </p:cBhvr>
                                    </p:animMotion>
                                  </p:childTnLst>
                                </p:cTn>
                              </p:par>
                            </p:childTnLst>
                          </p:cTn>
                        </p:par>
                      </p:childTnLst>
                    </p:cTn>
                  </p:par>
                </p:childTnLst>
              </p:cTn>
              <p:nextCondLst>
                <p:cond evt="onClick" delay="0">
                  <p:tgtEl>
                    <p:spTgt spid="24"/>
                  </p:tgtEl>
                </p:cond>
              </p:nextCondLst>
            </p:seq>
            <p:seq concurrent="1" nextAc="seek">
              <p:cTn id="105" restart="whenNotActive" fill="hold" evtFilter="cancelBubble" nodeType="interactiveSeq">
                <p:stCondLst>
                  <p:cond evt="onClick" delay="0">
                    <p:tgtEl>
                      <p:spTgt spid="27"/>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0" presetClass="path" presetSubtype="0" accel="50000" decel="50000" fill="hold" nodeType="clickEffect">
                                  <p:stCondLst>
                                    <p:cond delay="0"/>
                                  </p:stCondLst>
                                  <p:childTnLst>
                                    <p:animMotion origin="layout" path="M 4.44444E-6 3.93154E-6 L 0.04444 -0.52012 " pathEditMode="relative" rAng="0" ptsTypes="AA">
                                      <p:cBhvr>
                                        <p:cTn id="109" dur="2000" fill="hold"/>
                                        <p:tgtEl>
                                          <p:spTgt spid="20"/>
                                        </p:tgtEl>
                                        <p:attrNameLst>
                                          <p:attrName>ppt_x</p:attrName>
                                          <p:attrName>ppt_y</p:attrName>
                                        </p:attrNameLst>
                                      </p:cBhvr>
                                      <p:rCtr x="2222" y="-26018"/>
                                    </p:animMotion>
                                  </p:childTnLst>
                                </p:cTn>
                              </p:par>
                            </p:childTnLst>
                          </p:cTn>
                        </p:par>
                        <p:par>
                          <p:cTn id="110" fill="hold" nodeType="afterGroup">
                            <p:stCondLst>
                              <p:cond delay="2000"/>
                            </p:stCondLst>
                            <p:childTnLst>
                              <p:par>
                                <p:cTn id="111" presetID="3" presetClass="exit" presetSubtype="10" fill="hold" grpId="0" nodeType="afterEffect">
                                  <p:stCondLst>
                                    <p:cond delay="0"/>
                                  </p:stCondLst>
                                  <p:childTnLst>
                                    <p:animEffect transition="out" filter="blinds(horizontal)">
                                      <p:cBhvr>
                                        <p:cTn id="112" dur="10"/>
                                        <p:tgtEl>
                                          <p:spTgt spid="27"/>
                                        </p:tgtEl>
                                      </p:cBhvr>
                                    </p:animEffect>
                                    <p:set>
                                      <p:cBhvr>
                                        <p:cTn id="113" dur="1" fill="hold">
                                          <p:stCondLst>
                                            <p:cond delay="9"/>
                                          </p:stCondLst>
                                        </p:cTn>
                                        <p:tgtEl>
                                          <p:spTgt spid="27"/>
                                        </p:tgtEl>
                                        <p:attrNameLst>
                                          <p:attrName>style.visibility</p:attrName>
                                        </p:attrNameLst>
                                      </p:cBhvr>
                                      <p:to>
                                        <p:strVal val="hidden"/>
                                      </p:to>
                                    </p:set>
                                  </p:childTnLst>
                                </p:cTn>
                              </p:par>
                            </p:childTnLst>
                          </p:cTn>
                        </p:par>
                        <p:par>
                          <p:cTn id="114" fill="hold" nodeType="afterGroup">
                            <p:stCondLst>
                              <p:cond delay="2010"/>
                            </p:stCondLst>
                            <p:childTnLst>
                              <p:par>
                                <p:cTn id="115" presetID="1" presetClass="entr" presetSubtype="0" fill="hold" nodeType="afterEffect">
                                  <p:stCondLst>
                                    <p:cond delay="0"/>
                                  </p:stCondLst>
                                  <p:childTnLst>
                                    <p:set>
                                      <p:cBhvr>
                                        <p:cTn id="116" dur="1" fill="hold">
                                          <p:stCondLst>
                                            <p:cond delay="0"/>
                                          </p:stCondLst>
                                        </p:cTn>
                                        <p:tgtEl>
                                          <p:spTgt spid="36"/>
                                        </p:tgtEl>
                                        <p:attrNameLst>
                                          <p:attrName>style.visibility</p:attrName>
                                        </p:attrNameLst>
                                      </p:cBhvr>
                                      <p:to>
                                        <p:strVal val="visible"/>
                                      </p:to>
                                    </p:set>
                                  </p:childTnLst>
                                </p:cTn>
                              </p:par>
                            </p:childTnLst>
                          </p:cTn>
                        </p:par>
                        <p:par>
                          <p:cTn id="117" fill="hold" nodeType="afterGroup">
                            <p:stCondLst>
                              <p:cond delay="2010"/>
                            </p:stCondLst>
                            <p:childTnLst>
                              <p:par>
                                <p:cTn id="118" presetID="0" presetClass="path" presetSubtype="0" accel="50000" decel="50000" fill="hold" nodeType="afterEffect">
                                  <p:stCondLst>
                                    <p:cond delay="0"/>
                                  </p:stCondLst>
                                  <p:childTnLst>
                                    <p:animMotion origin="layout" path="M 5.55556E-6 1.14709E-6 L 5.55556E-6 0.55504 " pathEditMode="relative" ptsTypes="AA">
                                      <p:cBhvr>
                                        <p:cTn id="119" dur="2000" fill="hold"/>
                                        <p:tgtEl>
                                          <p:spTgt spid="36"/>
                                        </p:tgtEl>
                                        <p:attrNameLst>
                                          <p:attrName>ppt_x</p:attrName>
                                          <p:attrName>ppt_y</p:attrName>
                                        </p:attrNameLst>
                                      </p:cBhvr>
                                    </p:animMotion>
                                  </p:childTnLst>
                                </p:cTn>
                              </p:par>
                            </p:childTnLst>
                          </p:cTn>
                        </p:par>
                      </p:childTnLst>
                    </p:cTn>
                  </p:par>
                </p:childTnLst>
              </p:cTn>
              <p:nextCondLst>
                <p:cond evt="onClick" delay="0">
                  <p:tgtEl>
                    <p:spTgt spid="27"/>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0" presetClass="path" presetSubtype="0" accel="50000" decel="50000" fill="hold" nodeType="clickEffect">
                                  <p:stCondLst>
                                    <p:cond delay="0"/>
                                  </p:stCondLst>
                                  <p:childTnLst>
                                    <p:animMotion origin="layout" path="M -4.44444E-6 -8.03885E-6 L -0.09167 -0.53285 " pathEditMode="relative" ptsTypes="AA">
                                      <p:cBhvr>
                                        <p:cTn id="124" dur="2000" fill="hold"/>
                                        <p:tgtEl>
                                          <p:spTgt spid="20"/>
                                        </p:tgtEl>
                                        <p:attrNameLst>
                                          <p:attrName>ppt_x</p:attrName>
                                          <p:attrName>ppt_y</p:attrName>
                                        </p:attrNameLst>
                                      </p:cBhvr>
                                    </p:animMotion>
                                  </p:childTnLst>
                                </p:cTn>
                              </p:par>
                            </p:childTnLst>
                          </p:cTn>
                        </p:par>
                        <p:par>
                          <p:cTn id="125" fill="hold" nodeType="afterGroup">
                            <p:stCondLst>
                              <p:cond delay="2000"/>
                            </p:stCondLst>
                            <p:childTnLst>
                              <p:par>
                                <p:cTn id="126" presetID="3" presetClass="exit" presetSubtype="10" fill="hold" grpId="0" nodeType="afterEffect">
                                  <p:stCondLst>
                                    <p:cond delay="0"/>
                                  </p:stCondLst>
                                  <p:childTnLst>
                                    <p:animEffect transition="out" filter="blinds(horizontal)">
                                      <p:cBhvr>
                                        <p:cTn id="127" dur="10"/>
                                        <p:tgtEl>
                                          <p:spTgt spid="26"/>
                                        </p:tgtEl>
                                      </p:cBhvr>
                                    </p:animEffect>
                                    <p:set>
                                      <p:cBhvr>
                                        <p:cTn id="128" dur="1" fill="hold">
                                          <p:stCondLst>
                                            <p:cond delay="9"/>
                                          </p:stCondLst>
                                        </p:cTn>
                                        <p:tgtEl>
                                          <p:spTgt spid="26"/>
                                        </p:tgtEl>
                                        <p:attrNameLst>
                                          <p:attrName>style.visibility</p:attrName>
                                        </p:attrNameLst>
                                      </p:cBhvr>
                                      <p:to>
                                        <p:strVal val="hidden"/>
                                      </p:to>
                                    </p:set>
                                  </p:childTnLst>
                                </p:cTn>
                              </p:par>
                            </p:childTnLst>
                          </p:cTn>
                        </p:par>
                        <p:par>
                          <p:cTn id="129" fill="hold" nodeType="afterGroup">
                            <p:stCondLst>
                              <p:cond delay="2010"/>
                            </p:stCondLst>
                            <p:childTnLst>
                              <p:par>
                                <p:cTn id="130" presetID="1" presetClass="entr" presetSubtype="0" fill="hold" nodeType="afterEffect">
                                  <p:stCondLst>
                                    <p:cond delay="0"/>
                                  </p:stCondLst>
                                  <p:childTnLst>
                                    <p:set>
                                      <p:cBhvr>
                                        <p:cTn id="131" dur="1" fill="hold">
                                          <p:stCondLst>
                                            <p:cond delay="0"/>
                                          </p:stCondLst>
                                        </p:cTn>
                                        <p:tgtEl>
                                          <p:spTgt spid="37"/>
                                        </p:tgtEl>
                                        <p:attrNameLst>
                                          <p:attrName>style.visibility</p:attrName>
                                        </p:attrNameLst>
                                      </p:cBhvr>
                                      <p:to>
                                        <p:strVal val="visible"/>
                                      </p:to>
                                    </p:set>
                                  </p:childTnLst>
                                </p:cTn>
                              </p:par>
                            </p:childTnLst>
                          </p:cTn>
                        </p:par>
                        <p:par>
                          <p:cTn id="132" fill="hold" nodeType="afterGroup">
                            <p:stCondLst>
                              <p:cond delay="2010"/>
                            </p:stCondLst>
                            <p:childTnLst>
                              <p:par>
                                <p:cTn id="133" presetID="0" presetClass="path" presetSubtype="0" accel="50000" decel="50000" fill="hold" nodeType="afterEffect">
                                  <p:stCondLst>
                                    <p:cond delay="0"/>
                                  </p:stCondLst>
                                  <p:childTnLst>
                                    <p:animMotion origin="layout" path="M -1.66667E-6 4.62535E-6 L 0.29896 0.56637 " pathEditMode="relative" rAng="0" ptsTypes="AA">
                                      <p:cBhvr>
                                        <p:cTn id="134" dur="2000" fill="hold"/>
                                        <p:tgtEl>
                                          <p:spTgt spid="37"/>
                                        </p:tgtEl>
                                        <p:attrNameLst>
                                          <p:attrName>ppt_x</p:attrName>
                                          <p:attrName>ppt_y</p:attrName>
                                        </p:attrNameLst>
                                      </p:cBhvr>
                                      <p:rCtr x="14948" y="28307"/>
                                    </p:animMotion>
                                  </p:childTnLst>
                                </p:cTn>
                              </p:par>
                            </p:childTnLst>
                          </p:cTn>
                        </p:par>
                      </p:childTnLst>
                    </p:cTn>
                  </p:par>
                </p:childTnLst>
              </p:cTn>
              <p:nextCondLst>
                <p:cond evt="onClick" delay="0">
                  <p:tgtEl>
                    <p:spTgt spid="26"/>
                  </p:tgtEl>
                </p:cond>
              </p:nextCondLst>
            </p:seq>
            <p:seq concurrent="1" nextAc="seek">
              <p:cTn id="135" restart="whenNotActive" fill="hold" evtFilter="cancelBubble" nodeType="interactiveSeq">
                <p:stCondLst>
                  <p:cond evt="onClick" delay="0">
                    <p:tgtEl>
                      <p:spTgt spid="25"/>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0" presetClass="path" presetSubtype="0" accel="50000" decel="50000" fill="hold" nodeType="clickEffect">
                                  <p:stCondLst>
                                    <p:cond delay="0"/>
                                  </p:stCondLst>
                                  <p:childTnLst>
                                    <p:animMotion origin="layout" path="M -1.11111E-6 2.96022E-7 L -0.25 -0.68826 " pathEditMode="relative" ptsTypes="AA">
                                      <p:cBhvr>
                                        <p:cTn id="139" dur="2000" fill="hold"/>
                                        <p:tgtEl>
                                          <p:spTgt spid="20"/>
                                        </p:tgtEl>
                                        <p:attrNameLst>
                                          <p:attrName>ppt_x</p:attrName>
                                          <p:attrName>ppt_y</p:attrName>
                                        </p:attrNameLst>
                                      </p:cBhvr>
                                    </p:animMotion>
                                  </p:childTnLst>
                                </p:cTn>
                              </p:par>
                            </p:childTnLst>
                          </p:cTn>
                        </p:par>
                        <p:par>
                          <p:cTn id="140" fill="hold" nodeType="afterGroup">
                            <p:stCondLst>
                              <p:cond delay="2000"/>
                            </p:stCondLst>
                            <p:childTnLst>
                              <p:par>
                                <p:cTn id="141" presetID="3" presetClass="exit" presetSubtype="10" fill="hold" grpId="0" nodeType="afterEffect">
                                  <p:stCondLst>
                                    <p:cond delay="0"/>
                                  </p:stCondLst>
                                  <p:childTnLst>
                                    <p:animEffect transition="out" filter="blinds(horizontal)">
                                      <p:cBhvr>
                                        <p:cTn id="142" dur="10"/>
                                        <p:tgtEl>
                                          <p:spTgt spid="25"/>
                                        </p:tgtEl>
                                      </p:cBhvr>
                                    </p:animEffect>
                                    <p:set>
                                      <p:cBhvr>
                                        <p:cTn id="143" dur="1" fill="hold">
                                          <p:stCondLst>
                                            <p:cond delay="9"/>
                                          </p:stCondLst>
                                        </p:cTn>
                                        <p:tgtEl>
                                          <p:spTgt spid="25"/>
                                        </p:tgtEl>
                                        <p:attrNameLst>
                                          <p:attrName>style.visibility</p:attrName>
                                        </p:attrNameLst>
                                      </p:cBhvr>
                                      <p:to>
                                        <p:strVal val="hidden"/>
                                      </p:to>
                                    </p:set>
                                  </p:childTnLst>
                                </p:cTn>
                              </p:par>
                            </p:childTnLst>
                          </p:cTn>
                        </p:par>
                        <p:par>
                          <p:cTn id="144" fill="hold" nodeType="afterGroup">
                            <p:stCondLst>
                              <p:cond delay="2010"/>
                            </p:stCondLst>
                            <p:childTnLst>
                              <p:par>
                                <p:cTn id="145" presetID="1" presetClass="entr" presetSubtype="0" fill="hold" nodeType="afterEffect">
                                  <p:stCondLst>
                                    <p:cond delay="0"/>
                                  </p:stCondLst>
                                  <p:childTnLst>
                                    <p:set>
                                      <p:cBhvr>
                                        <p:cTn id="146" dur="1" fill="hold">
                                          <p:stCondLst>
                                            <p:cond delay="0"/>
                                          </p:stCondLst>
                                        </p:cTn>
                                        <p:tgtEl>
                                          <p:spTgt spid="38"/>
                                        </p:tgtEl>
                                        <p:attrNameLst>
                                          <p:attrName>style.visibility</p:attrName>
                                        </p:attrNameLst>
                                      </p:cBhvr>
                                      <p:to>
                                        <p:strVal val="visible"/>
                                      </p:to>
                                    </p:set>
                                  </p:childTnLst>
                                </p:cTn>
                              </p:par>
                            </p:childTnLst>
                          </p:cTn>
                        </p:par>
                        <p:par>
                          <p:cTn id="147" fill="hold" nodeType="afterGroup">
                            <p:stCondLst>
                              <p:cond delay="2010"/>
                            </p:stCondLst>
                            <p:childTnLst>
                              <p:par>
                                <p:cTn id="148" presetID="0" presetClass="path" presetSubtype="0" accel="50000" decel="50000" fill="hold" nodeType="afterEffect">
                                  <p:stCondLst>
                                    <p:cond delay="0"/>
                                  </p:stCondLst>
                                  <p:childTnLst>
                                    <p:animMotion origin="layout" path="M -5.55556E-7 5.06938E-6 C 0.03871 0.00209 0.0776 0.0044 0.13385 0.02059 C 0.1901 0.03678 0.28524 0.03747 0.33802 0.0976 C 0.39079 0.15773 0.42986 0.27891 0.45069 0.3809 C 0.47152 0.48289 0.46736 0.59598 0.46336 0.7093 " pathEditMode="relative" ptsTypes="aaaaA">
                                      <p:cBhvr>
                                        <p:cTn id="149" dur="2000" fill="hold"/>
                                        <p:tgtEl>
                                          <p:spTgt spid="38"/>
                                        </p:tgtEl>
                                        <p:attrNameLst>
                                          <p:attrName>ppt_x</p:attrName>
                                          <p:attrName>ppt_y</p:attrName>
                                        </p:attrNameLst>
                                      </p:cBhvr>
                                    </p:animMotion>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9"/>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0" presetClass="path" presetSubtype="0" accel="50000" decel="50000" fill="hold" nodeType="clickEffect">
                                  <p:stCondLst>
                                    <p:cond delay="0"/>
                                  </p:stCondLst>
                                  <p:childTnLst>
                                    <p:animMotion origin="layout" path="M -1.11111E-6 2.96022E-7 L -0.00834 -0.76596 " pathEditMode="relative" ptsTypes="AA">
                                      <p:cBhvr>
                                        <p:cTn id="154" dur="2000" fill="hold"/>
                                        <p:tgtEl>
                                          <p:spTgt spid="20"/>
                                        </p:tgtEl>
                                        <p:attrNameLst>
                                          <p:attrName>ppt_x</p:attrName>
                                          <p:attrName>ppt_y</p:attrName>
                                        </p:attrNameLst>
                                      </p:cBhvr>
                                    </p:animMotion>
                                  </p:childTnLst>
                                </p:cTn>
                              </p:par>
                            </p:childTnLst>
                          </p:cTn>
                        </p:par>
                        <p:par>
                          <p:cTn id="155" fill="hold" nodeType="afterGroup">
                            <p:stCondLst>
                              <p:cond delay="2000"/>
                            </p:stCondLst>
                            <p:childTnLst>
                              <p:par>
                                <p:cTn id="156" presetID="3" presetClass="exit" presetSubtype="10" fill="hold" grpId="0" nodeType="afterEffect">
                                  <p:stCondLst>
                                    <p:cond delay="0"/>
                                  </p:stCondLst>
                                  <p:childTnLst>
                                    <p:animEffect transition="out" filter="blinds(horizontal)">
                                      <p:cBhvr>
                                        <p:cTn id="157" dur="10"/>
                                        <p:tgtEl>
                                          <p:spTgt spid="29"/>
                                        </p:tgtEl>
                                      </p:cBhvr>
                                    </p:animEffect>
                                    <p:set>
                                      <p:cBhvr>
                                        <p:cTn id="158" dur="1" fill="hold">
                                          <p:stCondLst>
                                            <p:cond delay="9"/>
                                          </p:stCondLst>
                                        </p:cTn>
                                        <p:tgtEl>
                                          <p:spTgt spid="29"/>
                                        </p:tgtEl>
                                        <p:attrNameLst>
                                          <p:attrName>style.visibility</p:attrName>
                                        </p:attrNameLst>
                                      </p:cBhvr>
                                      <p:to>
                                        <p:strVal val="hidden"/>
                                      </p:to>
                                    </p:set>
                                  </p:childTnLst>
                                </p:cTn>
                              </p:par>
                            </p:childTnLst>
                          </p:cTn>
                        </p:par>
                        <p:par>
                          <p:cTn id="159" fill="hold" nodeType="afterGroup">
                            <p:stCondLst>
                              <p:cond delay="2010"/>
                            </p:stCondLst>
                            <p:childTnLst>
                              <p:par>
                                <p:cTn id="160" presetID="1" presetClass="entr" presetSubtype="0" fill="hold" nodeType="afterEffect">
                                  <p:stCondLst>
                                    <p:cond delay="0"/>
                                  </p:stCondLst>
                                  <p:childTnLst>
                                    <p:set>
                                      <p:cBhvr>
                                        <p:cTn id="161" dur="1" fill="hold">
                                          <p:stCondLst>
                                            <p:cond delay="0"/>
                                          </p:stCondLst>
                                        </p:cTn>
                                        <p:tgtEl>
                                          <p:spTgt spid="39"/>
                                        </p:tgtEl>
                                        <p:attrNameLst>
                                          <p:attrName>style.visibility</p:attrName>
                                        </p:attrNameLst>
                                      </p:cBhvr>
                                      <p:to>
                                        <p:strVal val="visible"/>
                                      </p:to>
                                    </p:set>
                                  </p:childTnLst>
                                </p:cTn>
                              </p:par>
                            </p:childTnLst>
                          </p:cTn>
                        </p:par>
                        <p:par>
                          <p:cTn id="162" fill="hold" nodeType="afterGroup">
                            <p:stCondLst>
                              <p:cond delay="2010"/>
                            </p:stCondLst>
                            <p:childTnLst>
                              <p:par>
                                <p:cTn id="163" presetID="0" presetClass="path" presetSubtype="0" accel="50000" decel="50000" fill="hold" nodeType="afterEffect">
                                  <p:stCondLst>
                                    <p:cond delay="0"/>
                                  </p:stCondLst>
                                  <p:childTnLst>
                                    <p:animMotion origin="layout" path="M -1.66667E-6 -2.08141E-6 C 0.03507 0.00578 0.07031 0.01156 0.10295 0.0562 C 0.13559 0.10083 0.17726 0.20814 0.19584 0.26827 C 0.21441 0.3284 0.20747 0.36332 0.21424 0.41651 C 0.22101 0.4697 0.23143 0.53608 0.23663 0.58695 C 0.24184 0.63806 0.2434 0.67992 0.24514 0.72201 " pathEditMode="relative" ptsTypes="aaaaaA">
                                      <p:cBhvr>
                                        <p:cTn id="164" dur="2000" fill="hold"/>
                                        <p:tgtEl>
                                          <p:spTgt spid="39"/>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0" presetClass="path" presetSubtype="0" accel="50000" decel="50000" fill="hold" nodeType="clickEffect">
                                  <p:stCondLst>
                                    <p:cond delay="0"/>
                                  </p:stCondLst>
                                  <p:childTnLst>
                                    <p:animMotion origin="layout" path="M -2.77778E-7 -2.53469E-6 C -0.05764 -0.04024 -0.11511 -0.08094 -0.16059 -0.12165 C -0.20608 -0.16281 -0.24393 -0.19473 -0.27327 -0.24561 C -0.30261 -0.29672 -0.32049 -0.36818 -0.33664 -0.42785 C -0.35278 -0.48705 -0.36667 -0.55597 -0.37049 -0.60199 C -0.37431 -0.64801 -0.36927 -0.68085 -0.35921 -0.70329 C -0.34914 -0.72572 -0.32796 -0.72965 -0.3099 -0.73705 C -0.29184 -0.74445 -0.27188 -0.75555 -0.2507 -0.74838 C -0.22952 -0.74121 -0.19584 -0.70375 -0.18316 -0.69403 C -0.17049 -0.68432 -0.17257 -0.68733 -0.17466 -0.69033 " pathEditMode="relative" ptsTypes="aaaaaaaaaA">
                                      <p:cBhvr>
                                        <p:cTn id="169" dur="2000" fill="hold"/>
                                        <p:tgtEl>
                                          <p:spTgt spid="20"/>
                                        </p:tgtEl>
                                        <p:attrNameLst>
                                          <p:attrName>ppt_x</p:attrName>
                                          <p:attrName>ppt_y</p:attrName>
                                        </p:attrNameLst>
                                      </p:cBhvr>
                                    </p:animMotion>
                                  </p:childTnLst>
                                </p:cTn>
                              </p:par>
                            </p:childTnLst>
                          </p:cTn>
                        </p:par>
                        <p:par>
                          <p:cTn id="170" fill="hold" nodeType="afterGroup">
                            <p:stCondLst>
                              <p:cond delay="2000"/>
                            </p:stCondLst>
                            <p:childTnLst>
                              <p:par>
                                <p:cTn id="171" presetID="3" presetClass="exit" presetSubtype="10" fill="hold" grpId="0" nodeType="afterEffect">
                                  <p:stCondLst>
                                    <p:cond delay="0"/>
                                  </p:stCondLst>
                                  <p:childTnLst>
                                    <p:animEffect transition="out" filter="blinds(horizontal)">
                                      <p:cBhvr>
                                        <p:cTn id="172" dur="10"/>
                                        <p:tgtEl>
                                          <p:spTgt spid="28"/>
                                        </p:tgtEl>
                                      </p:cBhvr>
                                    </p:animEffect>
                                    <p:set>
                                      <p:cBhvr>
                                        <p:cTn id="173" dur="1" fill="hold">
                                          <p:stCondLst>
                                            <p:cond delay="9"/>
                                          </p:stCondLst>
                                        </p:cTn>
                                        <p:tgtEl>
                                          <p:spTgt spid="28"/>
                                        </p:tgtEl>
                                        <p:attrNameLst>
                                          <p:attrName>style.visibility</p:attrName>
                                        </p:attrNameLst>
                                      </p:cBhvr>
                                      <p:to>
                                        <p:strVal val="hidden"/>
                                      </p:to>
                                    </p:set>
                                  </p:childTnLst>
                                </p:cTn>
                              </p:par>
                            </p:childTnLst>
                          </p:cTn>
                        </p:par>
                        <p:par>
                          <p:cTn id="174" fill="hold" nodeType="afterGroup">
                            <p:stCondLst>
                              <p:cond delay="2010"/>
                            </p:stCondLst>
                            <p:childTnLst>
                              <p:par>
                                <p:cTn id="175" presetID="1" presetClass="entr" presetSubtype="0" fill="hold" nodeType="afterEffect">
                                  <p:stCondLst>
                                    <p:cond delay="0"/>
                                  </p:stCondLst>
                                  <p:childTnLst>
                                    <p:set>
                                      <p:cBhvr>
                                        <p:cTn id="176" dur="1" fill="hold">
                                          <p:stCondLst>
                                            <p:cond delay="0"/>
                                          </p:stCondLst>
                                        </p:cTn>
                                        <p:tgtEl>
                                          <p:spTgt spid="40"/>
                                        </p:tgtEl>
                                        <p:attrNameLst>
                                          <p:attrName>style.visibility</p:attrName>
                                        </p:attrNameLst>
                                      </p:cBhvr>
                                      <p:to>
                                        <p:strVal val="visible"/>
                                      </p:to>
                                    </p:set>
                                  </p:childTnLst>
                                </p:cTn>
                              </p:par>
                            </p:childTnLst>
                          </p:cTn>
                        </p:par>
                        <p:par>
                          <p:cTn id="177" fill="hold" nodeType="afterGroup">
                            <p:stCondLst>
                              <p:cond delay="2010"/>
                            </p:stCondLst>
                            <p:childTnLst>
                              <p:par>
                                <p:cTn id="178" presetID="0" presetClass="path" presetSubtype="0" accel="50000" decel="50000" fill="hold" nodeType="afterEffect">
                                  <p:stCondLst>
                                    <p:cond delay="0"/>
                                  </p:stCondLst>
                                  <p:childTnLst>
                                    <p:animMotion origin="layout" path="M -3.1145E-6 0.00185 C 0.02436 -0.00162 0.04885 -0.00509 0.07594 0.00972 C 0.10304 0.02454 0.14329 0.06505 0.16309 0.0912 C 0.18302 0.11736 0.18315 0.13241 0.19513 0.16713 C 0.20699 0.20139 0.21272 0.22685 0.23499 0.29815 C 0.25713 0.36921 0.2927 0.48171 0.32826 0.59398 " pathEditMode="relative" rAng="0" ptsTypes="aaaaaA">
                                      <p:cBhvr>
                                        <p:cTn id="179" dur="2000" fill="hold"/>
                                        <p:tgtEl>
                                          <p:spTgt spid="40"/>
                                        </p:tgtEl>
                                        <p:attrNameLst>
                                          <p:attrName>ppt_x</p:attrName>
                                          <p:attrName>ppt_y</p:attrName>
                                        </p:attrNameLst>
                                      </p:cBhvr>
                                      <p:rCtr x="16413" y="29259"/>
                                    </p:animMotion>
                                  </p:childTnLst>
                                </p:cTn>
                              </p:par>
                            </p:childTnLst>
                          </p:cTn>
                        </p:par>
                      </p:childTnLst>
                    </p:cTn>
                  </p:par>
                </p:childTnLst>
              </p:cTn>
              <p:nextCondLst>
                <p:cond evt="onClick" delay="0">
                  <p:tgtEl>
                    <p:spTgt spid="28"/>
                  </p:tgtEl>
                </p:cond>
              </p:nextCondLst>
            </p:seq>
            <p:seq concurrent="1" nextAc="seek">
              <p:cTn id="180" restart="whenNotActive" fill="hold" evtFilter="cancelBubble" nodeType="interactiveSeq">
                <p:stCondLst>
                  <p:cond evt="onClick" delay="0">
                    <p:tgtEl>
                      <p:spTgt spid="41"/>
                    </p:tgtEl>
                  </p:cond>
                </p:stCondLst>
                <p:endSync evt="end" delay="0">
                  <p:rtn val="all"/>
                </p:endSync>
                <p:childTnLst>
                  <p:par>
                    <p:cTn id="181" fill="hold">
                      <p:stCondLst>
                        <p:cond delay="0"/>
                      </p:stCondLst>
                      <p:childTnLst>
                        <p:par>
                          <p:cTn id="182" fill="hold">
                            <p:stCondLst>
                              <p:cond delay="0"/>
                            </p:stCondLst>
                            <p:childTnLst>
                              <p:par>
                                <p:cTn id="183" presetID="42" presetClass="exit" presetSubtype="0" fill="hold" grpId="1" nodeType="clickEffect">
                                  <p:stCondLst>
                                    <p:cond delay="0"/>
                                  </p:stCondLst>
                                  <p:childTnLst>
                                    <p:animEffect transition="out" filter="fade">
                                      <p:cBhvr>
                                        <p:cTn id="184" dur="1000"/>
                                        <p:tgtEl>
                                          <p:spTgt spid="41"/>
                                        </p:tgtEl>
                                      </p:cBhvr>
                                    </p:animEffect>
                                    <p:anim calcmode="lin" valueType="num">
                                      <p:cBhvr>
                                        <p:cTn id="185" dur="1000"/>
                                        <p:tgtEl>
                                          <p:spTgt spid="41"/>
                                        </p:tgtEl>
                                        <p:attrNameLst>
                                          <p:attrName>ppt_x</p:attrName>
                                        </p:attrNameLst>
                                      </p:cBhvr>
                                      <p:tavLst>
                                        <p:tav tm="0">
                                          <p:val>
                                            <p:strVal val="ppt_x"/>
                                          </p:val>
                                        </p:tav>
                                        <p:tav tm="100000">
                                          <p:val>
                                            <p:strVal val="ppt_x"/>
                                          </p:val>
                                        </p:tav>
                                      </p:tavLst>
                                    </p:anim>
                                    <p:anim calcmode="lin" valueType="num">
                                      <p:cBhvr>
                                        <p:cTn id="186" dur="1000"/>
                                        <p:tgtEl>
                                          <p:spTgt spid="41"/>
                                        </p:tgtEl>
                                        <p:attrNameLst>
                                          <p:attrName>ppt_y</p:attrName>
                                        </p:attrNameLst>
                                      </p:cBhvr>
                                      <p:tavLst>
                                        <p:tav tm="0">
                                          <p:val>
                                            <p:strVal val="ppt_y"/>
                                          </p:val>
                                        </p:tav>
                                        <p:tav tm="100000">
                                          <p:val>
                                            <p:strVal val="ppt_y+.1"/>
                                          </p:val>
                                        </p:tav>
                                      </p:tavLst>
                                    </p:anim>
                                    <p:set>
                                      <p:cBhvr>
                                        <p:cTn id="187"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88" restart="whenNotActive" fill="hold" evtFilter="cancelBubble" nodeType="interactiveSeq">
                <p:stCondLst>
                  <p:cond evt="onClick" delay="0">
                    <p:tgtEl>
                      <p:spTgt spid="42"/>
                    </p:tgtEl>
                  </p:cond>
                </p:stCondLst>
                <p:endSync evt="end" delay="0">
                  <p:rtn val="all"/>
                </p:endSync>
                <p:childTnLst>
                  <p:par>
                    <p:cTn id="189" fill="hold">
                      <p:stCondLst>
                        <p:cond delay="0"/>
                      </p:stCondLst>
                      <p:childTnLst>
                        <p:par>
                          <p:cTn id="190" fill="hold">
                            <p:stCondLst>
                              <p:cond delay="0"/>
                            </p:stCondLst>
                            <p:childTnLst>
                              <p:par>
                                <p:cTn id="191" presetID="42" presetClass="exit" presetSubtype="0" fill="hold" grpId="1" nodeType="clickEffect">
                                  <p:stCondLst>
                                    <p:cond delay="0"/>
                                  </p:stCondLst>
                                  <p:childTnLst>
                                    <p:animEffect transition="out" filter="fade">
                                      <p:cBhvr>
                                        <p:cTn id="192" dur="1000"/>
                                        <p:tgtEl>
                                          <p:spTgt spid="42"/>
                                        </p:tgtEl>
                                      </p:cBhvr>
                                    </p:animEffect>
                                    <p:anim calcmode="lin" valueType="num">
                                      <p:cBhvr>
                                        <p:cTn id="193" dur="1000"/>
                                        <p:tgtEl>
                                          <p:spTgt spid="42"/>
                                        </p:tgtEl>
                                        <p:attrNameLst>
                                          <p:attrName>ppt_x</p:attrName>
                                        </p:attrNameLst>
                                      </p:cBhvr>
                                      <p:tavLst>
                                        <p:tav tm="0">
                                          <p:val>
                                            <p:strVal val="ppt_x"/>
                                          </p:val>
                                        </p:tav>
                                        <p:tav tm="100000">
                                          <p:val>
                                            <p:strVal val="ppt_x"/>
                                          </p:val>
                                        </p:tav>
                                      </p:tavLst>
                                    </p:anim>
                                    <p:anim calcmode="lin" valueType="num">
                                      <p:cBhvr>
                                        <p:cTn id="194" dur="1000"/>
                                        <p:tgtEl>
                                          <p:spTgt spid="42"/>
                                        </p:tgtEl>
                                        <p:attrNameLst>
                                          <p:attrName>ppt_y</p:attrName>
                                        </p:attrNameLst>
                                      </p:cBhvr>
                                      <p:tavLst>
                                        <p:tav tm="0">
                                          <p:val>
                                            <p:strVal val="ppt_y"/>
                                          </p:val>
                                        </p:tav>
                                        <p:tav tm="100000">
                                          <p:val>
                                            <p:strVal val="ppt_y+.1"/>
                                          </p:val>
                                        </p:tav>
                                      </p:tavLst>
                                    </p:anim>
                                    <p:set>
                                      <p:cBhvr>
                                        <p:cTn id="195"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3"/>
                    </p:tgtEl>
                  </p:cond>
                </p:stCondLst>
                <p:endSync evt="end" delay="0">
                  <p:rtn val="all"/>
                </p:endSync>
                <p:childTnLst>
                  <p:par>
                    <p:cTn id="197" fill="hold">
                      <p:stCondLst>
                        <p:cond delay="0"/>
                      </p:stCondLst>
                      <p:childTnLst>
                        <p:par>
                          <p:cTn id="198" fill="hold">
                            <p:stCondLst>
                              <p:cond delay="0"/>
                            </p:stCondLst>
                            <p:childTnLst>
                              <p:par>
                                <p:cTn id="199" presetID="42" presetClass="exit" presetSubtype="0" fill="hold" grpId="1" nodeType="clickEffect">
                                  <p:stCondLst>
                                    <p:cond delay="0"/>
                                  </p:stCondLst>
                                  <p:childTnLst>
                                    <p:animEffect transition="out" filter="fade">
                                      <p:cBhvr>
                                        <p:cTn id="200" dur="1000"/>
                                        <p:tgtEl>
                                          <p:spTgt spid="43"/>
                                        </p:tgtEl>
                                      </p:cBhvr>
                                    </p:animEffect>
                                    <p:anim calcmode="lin" valueType="num">
                                      <p:cBhvr>
                                        <p:cTn id="201" dur="1000"/>
                                        <p:tgtEl>
                                          <p:spTgt spid="43"/>
                                        </p:tgtEl>
                                        <p:attrNameLst>
                                          <p:attrName>ppt_x</p:attrName>
                                        </p:attrNameLst>
                                      </p:cBhvr>
                                      <p:tavLst>
                                        <p:tav tm="0">
                                          <p:val>
                                            <p:strVal val="ppt_x"/>
                                          </p:val>
                                        </p:tav>
                                        <p:tav tm="100000">
                                          <p:val>
                                            <p:strVal val="ppt_x"/>
                                          </p:val>
                                        </p:tav>
                                      </p:tavLst>
                                    </p:anim>
                                    <p:anim calcmode="lin" valueType="num">
                                      <p:cBhvr>
                                        <p:cTn id="202" dur="1000"/>
                                        <p:tgtEl>
                                          <p:spTgt spid="43"/>
                                        </p:tgtEl>
                                        <p:attrNameLst>
                                          <p:attrName>ppt_y</p:attrName>
                                        </p:attrNameLst>
                                      </p:cBhvr>
                                      <p:tavLst>
                                        <p:tav tm="0">
                                          <p:val>
                                            <p:strVal val="ppt_y"/>
                                          </p:val>
                                        </p:tav>
                                        <p:tav tm="100000">
                                          <p:val>
                                            <p:strVal val="ppt_y+.1"/>
                                          </p:val>
                                        </p:tav>
                                      </p:tavLst>
                                    </p:anim>
                                    <p:set>
                                      <p:cBhvr>
                                        <p:cTn id="203"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4" restart="whenNotActive" fill="hold" evtFilter="cancelBubble" nodeType="interactiveSeq">
                <p:stCondLst>
                  <p:cond evt="onClick" delay="0">
                    <p:tgtEl>
                      <p:spTgt spid="32"/>
                    </p:tgtEl>
                  </p:cond>
                </p:stCondLst>
                <p:endSync evt="end" delay="0">
                  <p:rtn val="all"/>
                </p:endSync>
                <p:childTnLst>
                  <p:par>
                    <p:cTn id="205" fill="hold">
                      <p:stCondLst>
                        <p:cond delay="0"/>
                      </p:stCondLst>
                      <p:childTnLst>
                        <p:par>
                          <p:cTn id="206" fill="hold">
                            <p:stCondLst>
                              <p:cond delay="0"/>
                            </p:stCondLst>
                            <p:childTnLst>
                              <p:par>
                                <p:cTn id="207" presetID="42" presetClass="exit" presetSubtype="0" fill="hold" grpId="1" nodeType="clickEffect">
                                  <p:stCondLst>
                                    <p:cond delay="0"/>
                                  </p:stCondLst>
                                  <p:childTnLst>
                                    <p:animEffect transition="out" filter="fade">
                                      <p:cBhvr>
                                        <p:cTn id="208" dur="1000"/>
                                        <p:tgtEl>
                                          <p:spTgt spid="32"/>
                                        </p:tgtEl>
                                      </p:cBhvr>
                                    </p:animEffect>
                                    <p:anim calcmode="lin" valueType="num">
                                      <p:cBhvr>
                                        <p:cTn id="209" dur="1000"/>
                                        <p:tgtEl>
                                          <p:spTgt spid="32"/>
                                        </p:tgtEl>
                                        <p:attrNameLst>
                                          <p:attrName>ppt_x</p:attrName>
                                        </p:attrNameLst>
                                      </p:cBhvr>
                                      <p:tavLst>
                                        <p:tav tm="0">
                                          <p:val>
                                            <p:strVal val="ppt_x"/>
                                          </p:val>
                                        </p:tav>
                                        <p:tav tm="100000">
                                          <p:val>
                                            <p:strVal val="ppt_x"/>
                                          </p:val>
                                        </p:tav>
                                      </p:tavLst>
                                    </p:anim>
                                    <p:anim calcmode="lin" valueType="num">
                                      <p:cBhvr>
                                        <p:cTn id="210" dur="1000"/>
                                        <p:tgtEl>
                                          <p:spTgt spid="32"/>
                                        </p:tgtEl>
                                        <p:attrNameLst>
                                          <p:attrName>ppt_y</p:attrName>
                                        </p:attrNameLst>
                                      </p:cBhvr>
                                      <p:tavLst>
                                        <p:tav tm="0">
                                          <p:val>
                                            <p:strVal val="ppt_y"/>
                                          </p:val>
                                        </p:tav>
                                        <p:tav tm="100000">
                                          <p:val>
                                            <p:strVal val="ppt_y+.1"/>
                                          </p:val>
                                        </p:tav>
                                      </p:tavLst>
                                    </p:anim>
                                    <p:set>
                                      <p:cBhvr>
                                        <p:cTn id="21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12" restart="whenNotActive" fill="hold" evtFilter="cancelBubble" nodeType="interactiveSeq">
                <p:stCondLst>
                  <p:cond evt="onClick" delay="0">
                    <p:tgtEl>
                      <p:spTgt spid="44"/>
                    </p:tgtEl>
                  </p:cond>
                </p:stCondLst>
                <p:endSync evt="end" delay="0">
                  <p:rtn val="all"/>
                </p:endSync>
                <p:childTnLst>
                  <p:par>
                    <p:cTn id="213" fill="hold">
                      <p:stCondLst>
                        <p:cond delay="0"/>
                      </p:stCondLst>
                      <p:childTnLst>
                        <p:par>
                          <p:cTn id="214" fill="hold">
                            <p:stCondLst>
                              <p:cond delay="0"/>
                            </p:stCondLst>
                            <p:childTnLst>
                              <p:par>
                                <p:cTn id="215" presetID="42" presetClass="exit" presetSubtype="0" fill="hold" grpId="1" nodeType="clickEffect">
                                  <p:stCondLst>
                                    <p:cond delay="0"/>
                                  </p:stCondLst>
                                  <p:childTnLst>
                                    <p:animEffect transition="out" filter="fade">
                                      <p:cBhvr>
                                        <p:cTn id="216" dur="1000"/>
                                        <p:tgtEl>
                                          <p:spTgt spid="44"/>
                                        </p:tgtEl>
                                      </p:cBhvr>
                                    </p:animEffect>
                                    <p:anim calcmode="lin" valueType="num">
                                      <p:cBhvr>
                                        <p:cTn id="217" dur="1000"/>
                                        <p:tgtEl>
                                          <p:spTgt spid="44"/>
                                        </p:tgtEl>
                                        <p:attrNameLst>
                                          <p:attrName>ppt_x</p:attrName>
                                        </p:attrNameLst>
                                      </p:cBhvr>
                                      <p:tavLst>
                                        <p:tav tm="0">
                                          <p:val>
                                            <p:strVal val="ppt_x"/>
                                          </p:val>
                                        </p:tav>
                                        <p:tav tm="100000">
                                          <p:val>
                                            <p:strVal val="ppt_x"/>
                                          </p:val>
                                        </p:tav>
                                      </p:tavLst>
                                    </p:anim>
                                    <p:anim calcmode="lin" valueType="num">
                                      <p:cBhvr>
                                        <p:cTn id="218" dur="1000"/>
                                        <p:tgtEl>
                                          <p:spTgt spid="44"/>
                                        </p:tgtEl>
                                        <p:attrNameLst>
                                          <p:attrName>ppt_y</p:attrName>
                                        </p:attrNameLst>
                                      </p:cBhvr>
                                      <p:tavLst>
                                        <p:tav tm="0">
                                          <p:val>
                                            <p:strVal val="ppt_y"/>
                                          </p:val>
                                        </p:tav>
                                        <p:tav tm="100000">
                                          <p:val>
                                            <p:strVal val="ppt_y+.1"/>
                                          </p:val>
                                        </p:tav>
                                      </p:tavLst>
                                    </p:anim>
                                    <p:set>
                                      <p:cBhvr>
                                        <p:cTn id="21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18" grpId="0" animBg="1"/>
      <p:bldP spid="19" grpId="0" animBg="1"/>
      <p:bldP spid="22" grpId="0" animBg="1"/>
      <p:bldP spid="23" grpId="0" animBg="1"/>
      <p:bldP spid="24" grpId="0" animBg="1"/>
      <p:bldP spid="25" grpId="0" animBg="1"/>
      <p:bldP spid="26" grpId="0" animBg="1"/>
      <p:bldP spid="27" grpId="0" animBg="1"/>
      <p:bldP spid="28" grpId="0" animBg="1"/>
      <p:bldP spid="29" grpId="0" animBg="1"/>
      <p:bldP spid="41" grpId="0" animBg="1"/>
      <p:bldP spid="41" grpId="1" animBg="1"/>
      <p:bldP spid="42" grpId="0" animBg="1"/>
      <p:bldP spid="42" grpId="1" animBg="1"/>
      <p:bldP spid="43" grpId="0" animBg="1"/>
      <p:bldP spid="43" grpId="1" animBg="1"/>
      <p:bldP spid="32" grpId="0" animBg="1"/>
      <p:bldP spid="32" grpId="1" animBg="1"/>
      <p:bldP spid="44" grpId="0" animBg="1"/>
      <p:bldP spid="4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blip>
          <a:srcRect/>
          <a:stretch>
            <a:fillRect t="-14000" b="-14000"/>
          </a:stretch>
        </a:blipFill>
        <a:effectLst/>
      </p:bgPr>
    </p:bg>
    <p:spTree>
      <p:nvGrpSpPr>
        <p:cNvPr id="1" name=""/>
        <p:cNvGrpSpPr/>
        <p:nvPr/>
      </p:nvGrpSpPr>
      <p:grpSpPr>
        <a:xfrm>
          <a:off x="0" y="0"/>
          <a:ext cx="0" cy="0"/>
          <a:chOff x="0" y="0"/>
          <a:chExt cx="0" cy="0"/>
        </a:xfrm>
      </p:grpSpPr>
      <p:pic>
        <p:nvPicPr>
          <p:cNvPr id="4" name="Picture 18" descr="giu kh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674350" y="3838909"/>
            <a:ext cx="1134021"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
            <a:hlinkClick r:id="rId5" action="ppaction://hlinksldjump"/>
          </p:cNvPr>
          <p:cNvSpPr/>
          <p:nvPr/>
        </p:nvSpPr>
        <p:spPr>
          <a:xfrm>
            <a:off x="11470287" y="120869"/>
            <a:ext cx="606095" cy="772510"/>
          </a:xfrm>
          <a:prstGeom prst="upArrow">
            <a:avLst>
              <a:gd name="adj1" fmla="val 50000"/>
              <a:gd name="adj2" fmla="val 43662"/>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p:nvPr/>
        </p:nvSpPr>
        <p:spPr>
          <a:xfrm>
            <a:off x="1478452" y="1961825"/>
            <a:ext cx="10294882" cy="3949799"/>
          </a:xfrm>
          <a:prstGeom prst="rect">
            <a:avLst/>
          </a:prstGeom>
          <a:noFill/>
        </p:spPr>
        <p:txBody>
          <a:bodyPr wrap="square" rtlCol="0">
            <a:spAutoFit/>
          </a:bodyPr>
          <a:lstStyle/>
          <a:p>
            <a:pPr>
              <a:spcBef>
                <a:spcPts val="400"/>
              </a:spcBef>
              <a:spcAft>
                <a:spcPts val="400"/>
              </a:spcAft>
            </a:pPr>
            <a:r>
              <a:rPr lang="en-US" sz="3200" b="1" dirty="0" err="1" smtClean="0">
                <a:solidFill>
                  <a:srgbClr val="FF0066"/>
                </a:solidFill>
                <a:latin typeface="Times New Roman" pitchFamily="18" charset="0"/>
                <a:cs typeface="Times New Roman" pitchFamily="18" charset="0"/>
              </a:rPr>
              <a:t>Em</a:t>
            </a:r>
            <a:r>
              <a:rPr lang="en-US" sz="3200" b="1" dirty="0" smtClean="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sẽ</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dùng</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loại</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biểu</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đồ</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nào</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để</a:t>
            </a:r>
            <a:r>
              <a:rPr lang="en-US" sz="3200" b="1" dirty="0">
                <a:solidFill>
                  <a:srgbClr val="FF0066"/>
                </a:solidFill>
                <a:latin typeface="Times New Roman" pitchFamily="18" charset="0"/>
                <a:cs typeface="Times New Roman" pitchFamily="18" charset="0"/>
              </a:rPr>
              <a:t> </a:t>
            </a:r>
            <a:r>
              <a:rPr lang="en-US" sz="3200" b="1" dirty="0">
                <a:solidFill>
                  <a:srgbClr val="FF0066"/>
                </a:solidFill>
                <a:latin typeface="Times New Roman" pitchFamily="18" charset="0"/>
                <a:ea typeface="Tahoma" pitchFamily="34" charset="0"/>
                <a:cs typeface="Times New Roman" pitchFamily="18" charset="0"/>
              </a:rPr>
              <a:t>minh</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họa</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cho</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dữ</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liệu</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khi</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muốn</a:t>
            </a:r>
            <a:r>
              <a:rPr lang="en-US" sz="3200" b="1" dirty="0">
                <a:solidFill>
                  <a:srgbClr val="FF0066"/>
                </a:solidFill>
                <a:latin typeface="Times New Roman" pitchFamily="18" charset="0"/>
                <a:cs typeface="Times New Roman" pitchFamily="18" charset="0"/>
              </a:rPr>
              <a:t>: So </a:t>
            </a:r>
            <a:r>
              <a:rPr lang="en-US" sz="3200" b="1" dirty="0" err="1">
                <a:solidFill>
                  <a:srgbClr val="FF0066"/>
                </a:solidFill>
                <a:latin typeface="Times New Roman" pitchFamily="18" charset="0"/>
                <a:cs typeface="Times New Roman" pitchFamily="18" charset="0"/>
              </a:rPr>
              <a:t>sánh</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dân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số</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các</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nước</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trong</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khu</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vực</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Đông</a:t>
            </a:r>
            <a:r>
              <a:rPr lang="en-US" sz="3200" b="1" dirty="0">
                <a:solidFill>
                  <a:srgbClr val="FF0066"/>
                </a:solidFill>
                <a:latin typeface="Times New Roman" pitchFamily="18" charset="0"/>
                <a:cs typeface="Times New Roman" pitchFamily="18" charset="0"/>
              </a:rPr>
              <a:t> Nam Á </a:t>
            </a:r>
            <a:r>
              <a:rPr lang="en-US" sz="3200" b="1" dirty="0" err="1">
                <a:solidFill>
                  <a:srgbClr val="FF0066"/>
                </a:solidFill>
                <a:latin typeface="Times New Roman" pitchFamily="18" charset="0"/>
                <a:cs typeface="Times New Roman" pitchFamily="18" charset="0"/>
              </a:rPr>
              <a:t>năm</a:t>
            </a:r>
            <a:r>
              <a:rPr lang="en-US" sz="3200" b="1" dirty="0">
                <a:solidFill>
                  <a:srgbClr val="FF0066"/>
                </a:solidFill>
                <a:latin typeface="Times New Roman" pitchFamily="18" charset="0"/>
                <a:cs typeface="Times New Roman" pitchFamily="18" charset="0"/>
              </a:rPr>
              <a:t> </a:t>
            </a:r>
            <a:r>
              <a:rPr lang="en-US" sz="3200" b="1" dirty="0" smtClean="0">
                <a:solidFill>
                  <a:srgbClr val="FF0066"/>
                </a:solidFill>
                <a:latin typeface="Times New Roman" pitchFamily="18" charset="0"/>
                <a:cs typeface="Times New Roman" pitchFamily="18" charset="0"/>
              </a:rPr>
              <a:t>2022</a:t>
            </a:r>
            <a:r>
              <a:rPr lang="en-US" sz="3200" b="1" dirty="0" smtClean="0">
                <a:solidFill>
                  <a:srgbClr val="FF0000"/>
                </a:solidFill>
                <a:latin typeface="Times New Roman" panose="02020603050405020304" pitchFamily="18" charset="0"/>
                <a:cs typeface="Times New Roman" panose="02020603050405020304" pitchFamily="18" charset="0"/>
              </a:rPr>
              <a:t>?</a:t>
            </a:r>
          </a:p>
          <a:p>
            <a:pPr>
              <a:spcBef>
                <a:spcPts val="400"/>
              </a:spcBef>
              <a:spcAft>
                <a:spcPts val="400"/>
              </a:spcAft>
              <a:tabLst>
                <a:tab pos="2333625" algn="l"/>
              </a:tabLst>
            </a:pPr>
            <a:r>
              <a:rPr lang="en-US" sz="3200" b="1" dirty="0">
                <a:solidFill>
                  <a:srgbClr val="FF0000"/>
                </a:solidFill>
                <a:latin typeface="Times New Roman" panose="02020603050405020304" pitchFamily="18" charset="0"/>
                <a:cs typeface="Times New Roman" panose="02020603050405020304" pitchFamily="18" charset="0"/>
              </a:rPr>
              <a:t>	</a:t>
            </a:r>
            <a:r>
              <a:rPr lang="fr-FR" sz="3200" dirty="0" smtClean="0">
                <a:solidFill>
                  <a:schemeClr val="accent5">
                    <a:lumMod val="75000"/>
                  </a:schemeClr>
                </a:solidFill>
                <a:latin typeface="Times New Roman" pitchFamily="18" charset="0"/>
                <a:cs typeface="Times New Roman" pitchFamily="18" charset="0"/>
              </a:rPr>
              <a:t>A. </a:t>
            </a:r>
            <a:r>
              <a:rPr lang="en-US" sz="3200" dirty="0" err="1" smtClean="0">
                <a:solidFill>
                  <a:schemeClr val="accent5">
                    <a:lumMod val="75000"/>
                  </a:schemeClr>
                </a:solidFill>
                <a:latin typeface="Times New Roman" panose="02020603050405020304" pitchFamily="18" charset="0"/>
                <a:cs typeface="Times New Roman" panose="02020603050405020304" pitchFamily="18" charset="0"/>
              </a:rPr>
              <a:t>Biểu</a:t>
            </a: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75000"/>
                  </a:schemeClr>
                </a:solidFill>
                <a:latin typeface="Times New Roman" panose="02020603050405020304" pitchFamily="18" charset="0"/>
                <a:cs typeface="Times New Roman" panose="02020603050405020304" pitchFamily="18" charset="0"/>
              </a:rPr>
              <a:t>đồ</a:t>
            </a: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75000"/>
                  </a:schemeClr>
                </a:solidFill>
                <a:latin typeface="Times New Roman" panose="02020603050405020304" pitchFamily="18" charset="0"/>
                <a:cs typeface="Times New Roman" panose="02020603050405020304" pitchFamily="18" charset="0"/>
              </a:rPr>
              <a:t>đường</a:t>
            </a:r>
            <a:r>
              <a:rPr lang="fr-FR" sz="3200" dirty="0" smtClean="0">
                <a:solidFill>
                  <a:schemeClr val="accent5">
                    <a:lumMod val="75000"/>
                  </a:schemeClr>
                </a:solidFill>
                <a:latin typeface="Times New Roman" pitchFamily="18" charset="0"/>
                <a:ea typeface="Arial" pitchFamily="34" charset="0"/>
                <a:cs typeface="Times New Roman" pitchFamily="18" charset="0"/>
              </a:rPr>
              <a:t>	</a:t>
            </a:r>
          </a:p>
          <a:p>
            <a:pPr indent="2333625">
              <a:spcBef>
                <a:spcPts val="400"/>
              </a:spcBef>
              <a:spcAft>
                <a:spcPts val="400"/>
              </a:spcAft>
            </a:pP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B. </a:t>
            </a:r>
            <a:r>
              <a:rPr lang="vi-VN" sz="3200" dirty="0">
                <a:solidFill>
                  <a:schemeClr val="accent5">
                    <a:lumMod val="75000"/>
                  </a:schemeClr>
                </a:solidFill>
                <a:latin typeface="Times New Roman" panose="02020603050405020304" pitchFamily="18" charset="0"/>
                <a:cs typeface="Times New Roman" panose="02020603050405020304" pitchFamily="18" charset="0"/>
              </a:rPr>
              <a:t>Biểu đồ </a:t>
            </a:r>
            <a:r>
              <a:rPr lang="vi-VN" sz="3200" dirty="0" smtClean="0">
                <a:solidFill>
                  <a:schemeClr val="accent5">
                    <a:lumMod val="75000"/>
                  </a:schemeClr>
                </a:solidFill>
                <a:latin typeface="Times New Roman" panose="02020603050405020304" pitchFamily="18" charset="0"/>
                <a:cs typeface="Times New Roman" panose="02020603050405020304" pitchFamily="18" charset="0"/>
              </a:rPr>
              <a:t>hình </a:t>
            </a:r>
            <a:r>
              <a:rPr lang="vi-VN" sz="3200" dirty="0">
                <a:solidFill>
                  <a:schemeClr val="accent5">
                    <a:lumMod val="75000"/>
                  </a:schemeClr>
                </a:solidFill>
                <a:latin typeface="Times New Roman" panose="02020603050405020304" pitchFamily="18" charset="0"/>
                <a:cs typeface="Times New Roman" panose="02020603050405020304" pitchFamily="18" charset="0"/>
              </a:rPr>
              <a:t>tròn</a:t>
            </a: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a:t>
            </a:r>
          </a:p>
          <a:p>
            <a:pPr indent="2333625">
              <a:spcBef>
                <a:spcPts val="400"/>
              </a:spcBef>
              <a:spcAft>
                <a:spcPts val="400"/>
              </a:spcAft>
            </a:pP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C. </a:t>
            </a:r>
            <a:r>
              <a:rPr lang="vi-VN" sz="3200" dirty="0">
                <a:solidFill>
                  <a:schemeClr val="accent5">
                    <a:lumMod val="75000"/>
                  </a:schemeClr>
                </a:solidFill>
                <a:latin typeface="Times New Roman" panose="02020603050405020304" pitchFamily="18" charset="0"/>
                <a:cs typeface="Times New Roman" panose="02020603050405020304" pitchFamily="18" charset="0"/>
              </a:rPr>
              <a:t>Biểu </a:t>
            </a:r>
            <a:r>
              <a:rPr lang="vi-VN" sz="3200" dirty="0" smtClean="0">
                <a:solidFill>
                  <a:schemeClr val="accent5">
                    <a:lumMod val="75000"/>
                  </a:schemeClr>
                </a:solidFill>
                <a:latin typeface="Times New Roman" panose="02020603050405020304" pitchFamily="18" charset="0"/>
                <a:cs typeface="Times New Roman" panose="02020603050405020304" pitchFamily="18" charset="0"/>
              </a:rPr>
              <a:t>đồ cột</a:t>
            </a:r>
            <a:r>
              <a:rPr lang="fr-FR" sz="3200" dirty="0" smtClean="0">
                <a:solidFill>
                  <a:schemeClr val="accent5">
                    <a:lumMod val="75000"/>
                  </a:schemeClr>
                </a:solidFill>
                <a:latin typeface="Times New Roman" pitchFamily="18" charset="0"/>
                <a:ea typeface="Arial" pitchFamily="34" charset="0"/>
                <a:cs typeface="Times New Roman" pitchFamily="18" charset="0"/>
              </a:rPr>
              <a:t>	</a:t>
            </a:r>
          </a:p>
          <a:p>
            <a:pPr indent="2333625">
              <a:spcBef>
                <a:spcPts val="400"/>
              </a:spcBef>
              <a:spcAft>
                <a:spcPts val="400"/>
              </a:spcAft>
            </a:pP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D. </a:t>
            </a:r>
            <a:r>
              <a:rPr lang="en-US" sz="3200" dirty="0" err="1" smtClean="0">
                <a:solidFill>
                  <a:schemeClr val="accent5">
                    <a:lumMod val="75000"/>
                  </a:schemeClr>
                </a:solidFill>
                <a:latin typeface="Times New Roman" panose="02020603050405020304" pitchFamily="18" charset="0"/>
                <a:cs typeface="Times New Roman" panose="02020603050405020304" pitchFamily="18" charset="0"/>
              </a:rPr>
              <a:t>Biểu</a:t>
            </a: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75000"/>
                  </a:schemeClr>
                </a:solidFill>
                <a:latin typeface="Times New Roman" panose="02020603050405020304" pitchFamily="18" charset="0"/>
                <a:cs typeface="Times New Roman" panose="02020603050405020304" pitchFamily="18" charset="0"/>
              </a:rPr>
              <a:t>đồ</a:t>
            </a: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75000"/>
                  </a:schemeClr>
                </a:solidFill>
                <a:latin typeface="Times New Roman" panose="02020603050405020304" pitchFamily="18" charset="0"/>
                <a:cs typeface="Times New Roman" panose="02020603050405020304" pitchFamily="18" charset="0"/>
              </a:rPr>
              <a:t>đường</a:t>
            </a: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75000"/>
                  </a:schemeClr>
                </a:solidFill>
                <a:latin typeface="Times New Roman" panose="02020603050405020304" pitchFamily="18" charset="0"/>
                <a:cs typeface="Times New Roman" panose="02020603050405020304" pitchFamily="18" charset="0"/>
              </a:rPr>
              <a:t>hoặc</a:t>
            </a: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 </a:t>
            </a:r>
            <a:r>
              <a:rPr lang="vi-VN" sz="3200" dirty="0">
                <a:solidFill>
                  <a:schemeClr val="accent5">
                    <a:lumMod val="75000"/>
                  </a:schemeClr>
                </a:solidFill>
                <a:latin typeface="Times New Roman" panose="02020603050405020304" pitchFamily="18" charset="0"/>
                <a:cs typeface="Times New Roman" panose="02020603050405020304" pitchFamily="18" charset="0"/>
              </a:rPr>
              <a:t>hình tròn</a:t>
            </a:r>
            <a:r>
              <a:rPr lang="en-US" sz="3200" dirty="0" smtClean="0">
                <a:solidFill>
                  <a:schemeClr val="accent5">
                    <a:lumMod val="75000"/>
                  </a:schemeClr>
                </a:solidFill>
                <a:latin typeface="Times New Roman" panose="02020603050405020304" pitchFamily="18" charset="0"/>
                <a:cs typeface="Times New Roman" panose="02020603050405020304" pitchFamily="18" charset="0"/>
              </a:rPr>
              <a:t>  </a:t>
            </a: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986347" y="615699"/>
            <a:ext cx="1587294" cy="58477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sz="3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Câu</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 </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1" name="Group 10"/>
          <p:cNvGrpSpPr/>
          <p:nvPr/>
        </p:nvGrpSpPr>
        <p:grpSpPr>
          <a:xfrm>
            <a:off x="1074876" y="908086"/>
            <a:ext cx="706624" cy="996742"/>
            <a:chOff x="863780" y="2240638"/>
            <a:chExt cx="706624" cy="972107"/>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652689">
              <a:off x="731038" y="2373380"/>
              <a:ext cx="972107" cy="706624"/>
            </a:xfrm>
            <a:prstGeom prst="rect">
              <a:avLst/>
            </a:prstGeom>
          </p:spPr>
        </p:pic>
        <p:sp>
          <p:nvSpPr>
            <p:cNvPr id="13" name="Rectangle 12"/>
            <p:cNvSpPr/>
            <p:nvPr/>
          </p:nvSpPr>
          <p:spPr>
            <a:xfrm>
              <a:off x="976480" y="2434304"/>
              <a:ext cx="458780" cy="584775"/>
            </a:xfrm>
            <a:prstGeom prst="rect">
              <a:avLst/>
            </a:prstGeom>
          </p:spPr>
          <p:txBody>
            <a:bodyPr wrap="none">
              <a:spAutoFit/>
            </a:bodyPr>
            <a:lstStyle/>
            <a:p>
              <a:r>
                <a:rPr lang="en-US" sz="3200" dirty="0" smtClean="0">
                  <a:solidFill>
                    <a:srgbClr val="00B050"/>
                  </a:solidFill>
                  <a:latin typeface="Times New Roman" panose="02020603050405020304" pitchFamily="18" charset="0"/>
                  <a:cs typeface="Times New Roman" panose="02020603050405020304" pitchFamily="18" charset="0"/>
                </a:rPr>
                <a:t>C</a:t>
              </a:r>
              <a:endParaRPr lang="en-US" sz="3200" dirty="0">
                <a:solidFill>
                  <a:srgbClr val="00B050"/>
                </a:solidFill>
              </a:endParaRPr>
            </a:p>
          </p:txBody>
        </p:sp>
      </p:grpSp>
      <p:pic>
        <p:nvPicPr>
          <p:cNvPr id="6" name="Picture 5" descr="phuong 2.png"/>
          <p:cNvPicPr>
            <a:picLocks noChangeAspect="1"/>
          </p:cNvPicPr>
          <p:nvPr/>
        </p:nvPicPr>
        <p:blipFill>
          <a:blip r:embed="rId8">
            <a:extLst>
              <a:ext uri="{28A0092B-C50C-407E-A947-70E740481C1C}">
                <a14:useLocalDpi xmlns:a14="http://schemas.microsoft.com/office/drawing/2010/main" val="0"/>
              </a:ext>
            </a:extLst>
          </a:blip>
          <a:srcRect b="16383"/>
          <a:stretch>
            <a:fillRect/>
          </a:stretch>
        </p:blipFill>
        <p:spPr bwMode="auto">
          <a:xfrm rot="241487" flipH="1">
            <a:off x="154149" y="209874"/>
            <a:ext cx="264860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35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0.06852 -0.05781 L 0.21311 0.53215 " pathEditMode="relative" rAng="0" ptsTypes="AA">
                                      <p:cBhvr>
                                        <p:cTn id="13" dur="2000" fill="hold"/>
                                        <p:tgtEl>
                                          <p:spTgt spid="11"/>
                                        </p:tgtEl>
                                        <p:attrNameLst>
                                          <p:attrName>ppt_x</p:attrName>
                                          <p:attrName>ppt_y</p:attrName>
                                        </p:attrNameLst>
                                      </p:cBhvr>
                                      <p:rCtr x="7229" y="29487"/>
                                    </p:animMotion>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34490" y="-510921"/>
            <a:ext cx="7960361"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07041" y="718157"/>
            <a:ext cx="8462009" cy="913007"/>
          </a:xfrm>
          <a:prstGeom prst="rect">
            <a:avLst/>
          </a:prstGeom>
          <a:noFill/>
        </p:spPr>
        <p:txBody>
          <a:bodyPr wrap="square" rtlCol="0">
            <a:spAutoFit/>
          </a:bodyPr>
          <a:lstStyle/>
          <a:p>
            <a:r>
              <a:rPr lang="en-US" sz="5333" b="1" dirty="0">
                <a:solidFill>
                  <a:srgbClr val="C00000"/>
                </a:solidFill>
                <a:latin typeface="Arial" panose="020B0604020202020204" pitchFamily="34" charset="0"/>
                <a:cs typeface="Arial" panose="020B0604020202020204" pitchFamily="34" charset="0"/>
              </a:rPr>
              <a:t> </a:t>
            </a:r>
            <a:r>
              <a:rPr lang="en-US" sz="5333" b="1" dirty="0" smtClean="0">
                <a:solidFill>
                  <a:srgbClr val="C00000"/>
                </a:solidFill>
                <a:latin typeface="Arial" panose="020B0604020202020204" pitchFamily="34" charset="0"/>
                <a:cs typeface="Arial" panose="020B0604020202020204" pitchFamily="34" charset="0"/>
              </a:rPr>
              <a:t>HỘP QUÀ MAY MẮN</a:t>
            </a:r>
            <a:endParaRPr lang="en-US" sz="5333" b="1" dirty="0">
              <a:solidFill>
                <a:srgbClr val="C00000"/>
              </a:solidFill>
              <a:latin typeface="Arial" panose="020B0604020202020204" pitchFamily="34" charset="0"/>
              <a:cs typeface="Arial" panose="020B0604020202020204" pitchFamily="34" charset="0"/>
            </a:endParaRPr>
          </a:p>
        </p:txBody>
      </p:sp>
      <p:pic>
        <p:nvPicPr>
          <p:cNvPr id="12" name="Picture 3" descr="C:\Users\ADMIN\Desktop\Tai nguyen thiet ke tro choi\Bảng gỗ\bat dau.png">
            <a:hlinkClick r:id="" action="ppaction://hlinkshowjump?jump=nextslide">
              <a:snd r:embed="rId7" name="whoosh.wav"/>
            </a:hlinkClick>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9175755" y="5610193"/>
            <a:ext cx="2832099" cy="1083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có liên qua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2850725"/>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759201" y="3274061"/>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2" name="Nhac-nen-mo-dau-chuong-trinh-soi-dong-va-hap-d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283825" y="1141879"/>
            <a:ext cx="609600" cy="609600"/>
          </a:xfrm>
          <a:prstGeom prst="rect">
            <a:avLst/>
          </a:prstGeom>
        </p:spPr>
      </p:pic>
      <p:sp>
        <p:nvSpPr>
          <p:cNvPr id="11" name="TextBox 10"/>
          <p:cNvSpPr txBox="1"/>
          <p:nvPr/>
        </p:nvSpPr>
        <p:spPr>
          <a:xfrm>
            <a:off x="1634490" y="2624593"/>
            <a:ext cx="9204308" cy="2554545"/>
          </a:xfrm>
          <a:prstGeom prst="rect">
            <a:avLst/>
          </a:prstGeom>
          <a:gradFill flip="none" rotWithShape="1">
            <a:gsLst>
              <a:gs pos="0">
                <a:srgbClr val="FFEFD1"/>
              </a:gs>
              <a:gs pos="64999">
                <a:srgbClr val="F0EBD5"/>
              </a:gs>
              <a:gs pos="100000">
                <a:srgbClr val="D1C39F"/>
              </a:gs>
            </a:gsLst>
            <a:lin ang="2700000" scaled="0"/>
            <a:tileRect/>
          </a:gradFill>
        </p:spPr>
        <p:txBody>
          <a:bodyPr wrap="square" rtlCol="0">
            <a:spAutoFit/>
          </a:bodyPr>
          <a:lstStyle>
            <a:defPPr>
              <a:defRPr lang="en-US"/>
            </a:defPPr>
            <a:lvl1pPr>
              <a:defRPr sz="3000" b="1">
                <a:latin typeface="Times New Roman" pitchFamily="18" charset="0"/>
                <a:cs typeface="Times New Roman" pitchFamily="18" charset="0"/>
              </a:defRPr>
            </a:lvl1pPr>
          </a:lstStyle>
          <a:p>
            <a:r>
              <a:rPr lang="en-US" b="0" dirty="0" smtClean="0"/>
              <a:t>                                          </a:t>
            </a:r>
            <a:r>
              <a:rPr lang="en-US" sz="4000" b="0" dirty="0" err="1" smtClean="0"/>
              <a:t>Thể</a:t>
            </a:r>
            <a:r>
              <a:rPr lang="en-US" sz="4000" b="0" dirty="0" smtClean="0"/>
              <a:t> </a:t>
            </a:r>
            <a:r>
              <a:rPr lang="en-US" sz="4000" b="0" dirty="0" err="1" smtClean="0"/>
              <a:t>lệ</a:t>
            </a:r>
            <a:endParaRPr lang="en-US" b="0" dirty="0" smtClean="0"/>
          </a:p>
          <a:p>
            <a:r>
              <a:rPr lang="en-US" b="0" dirty="0" smtClean="0"/>
              <a:t>	</a:t>
            </a:r>
            <a:r>
              <a:rPr lang="en-US" b="0" dirty="0" err="1" smtClean="0"/>
              <a:t>Có</a:t>
            </a:r>
            <a:r>
              <a:rPr lang="en-US" b="0" dirty="0" smtClean="0"/>
              <a:t> 4 </a:t>
            </a:r>
            <a:r>
              <a:rPr lang="en-US" b="0" dirty="0" err="1" smtClean="0"/>
              <a:t>câu</a:t>
            </a:r>
            <a:r>
              <a:rPr lang="en-US" b="0" dirty="0" smtClean="0"/>
              <a:t> </a:t>
            </a:r>
            <a:r>
              <a:rPr lang="en-US" b="0" dirty="0" err="1" smtClean="0"/>
              <a:t>hỏi</a:t>
            </a:r>
            <a:r>
              <a:rPr lang="en-US" b="0" dirty="0" smtClean="0"/>
              <a:t>, </a:t>
            </a:r>
            <a:r>
              <a:rPr lang="en-US" b="0" dirty="0" err="1" smtClean="0"/>
              <a:t>đại</a:t>
            </a:r>
            <a:r>
              <a:rPr lang="en-US" b="0" dirty="0" smtClean="0"/>
              <a:t> </a:t>
            </a:r>
            <a:r>
              <a:rPr lang="en-US" b="0" dirty="0" err="1" smtClean="0"/>
              <a:t>diện</a:t>
            </a:r>
            <a:r>
              <a:rPr lang="en-US" b="0" dirty="0" smtClean="0"/>
              <a:t> </a:t>
            </a:r>
            <a:r>
              <a:rPr lang="en-US" b="0" dirty="0" err="1" smtClean="0"/>
              <a:t>các</a:t>
            </a:r>
            <a:r>
              <a:rPr lang="en-US" b="0" dirty="0" smtClean="0"/>
              <a:t> </a:t>
            </a:r>
            <a:r>
              <a:rPr lang="en-US" b="0" dirty="0" err="1" smtClean="0"/>
              <a:t>nhóm</a:t>
            </a:r>
            <a:r>
              <a:rPr lang="en-US" b="0" dirty="0" smtClean="0"/>
              <a:t> </a:t>
            </a:r>
            <a:r>
              <a:rPr lang="en-US" b="0" dirty="0" err="1" smtClean="0"/>
              <a:t>sẽ</a:t>
            </a:r>
            <a:r>
              <a:rPr lang="en-US" b="0" dirty="0" smtClean="0"/>
              <a:t> </a:t>
            </a:r>
            <a:r>
              <a:rPr lang="en-US" b="0" dirty="0" err="1" smtClean="0"/>
              <a:t>lần</a:t>
            </a:r>
            <a:r>
              <a:rPr lang="en-US" b="0" dirty="0" smtClean="0"/>
              <a:t> </a:t>
            </a:r>
            <a:r>
              <a:rPr lang="en-US" b="0" dirty="0" err="1" smtClean="0"/>
              <a:t>lượt</a:t>
            </a:r>
            <a:r>
              <a:rPr lang="en-US" b="0" dirty="0" smtClean="0"/>
              <a:t> </a:t>
            </a:r>
            <a:r>
              <a:rPr lang="en-US" b="0" dirty="0" err="1" smtClean="0"/>
              <a:t>trả</a:t>
            </a:r>
            <a:r>
              <a:rPr lang="en-US" b="0" dirty="0" smtClean="0"/>
              <a:t> </a:t>
            </a:r>
            <a:r>
              <a:rPr lang="en-US" b="0" dirty="0" err="1" smtClean="0"/>
              <a:t>lời</a:t>
            </a:r>
            <a:r>
              <a:rPr lang="en-US" b="0" dirty="0" smtClean="0"/>
              <a:t> </a:t>
            </a:r>
            <a:r>
              <a:rPr lang="en-US" b="0" dirty="0" err="1" smtClean="0"/>
              <a:t>các</a:t>
            </a:r>
            <a:r>
              <a:rPr lang="en-US" b="0" dirty="0" smtClean="0"/>
              <a:t> </a:t>
            </a:r>
            <a:r>
              <a:rPr lang="en-US" b="0" dirty="0" err="1" smtClean="0"/>
              <a:t>câu</a:t>
            </a:r>
            <a:r>
              <a:rPr lang="en-US" b="0" dirty="0" smtClean="0"/>
              <a:t> </a:t>
            </a:r>
            <a:r>
              <a:rPr lang="en-US" b="0" dirty="0" err="1" smtClean="0"/>
              <a:t>hỏi</a:t>
            </a:r>
            <a:r>
              <a:rPr lang="en-US" b="0" dirty="0" smtClean="0"/>
              <a:t>. </a:t>
            </a:r>
            <a:r>
              <a:rPr lang="en-US" b="0" dirty="0" err="1" smtClean="0"/>
              <a:t>Sau</a:t>
            </a:r>
            <a:r>
              <a:rPr lang="en-US" b="0" dirty="0" smtClean="0"/>
              <a:t> </a:t>
            </a:r>
            <a:r>
              <a:rPr lang="en-US" b="0" dirty="0" err="1" smtClean="0"/>
              <a:t>mỗi</a:t>
            </a:r>
            <a:r>
              <a:rPr lang="en-US" b="0" dirty="0" smtClean="0"/>
              <a:t> </a:t>
            </a:r>
            <a:r>
              <a:rPr lang="en-US" b="0" dirty="0" err="1" smtClean="0"/>
              <a:t>câu</a:t>
            </a:r>
            <a:r>
              <a:rPr lang="en-US" b="0" dirty="0" smtClean="0"/>
              <a:t> </a:t>
            </a:r>
            <a:r>
              <a:rPr lang="en-US" b="0" dirty="0" err="1" smtClean="0"/>
              <a:t>trả</a:t>
            </a:r>
            <a:r>
              <a:rPr lang="en-US" b="0" dirty="0" smtClean="0"/>
              <a:t> </a:t>
            </a:r>
            <a:r>
              <a:rPr lang="en-US" b="0" dirty="0" err="1" smtClean="0"/>
              <a:t>lời</a:t>
            </a:r>
            <a:r>
              <a:rPr lang="en-US" b="0" dirty="0" smtClean="0"/>
              <a:t> </a:t>
            </a:r>
            <a:r>
              <a:rPr lang="en-US" b="0" dirty="0" err="1" smtClean="0"/>
              <a:t>đúng</a:t>
            </a:r>
            <a:r>
              <a:rPr lang="en-US" b="0" dirty="0" smtClean="0"/>
              <a:t> </a:t>
            </a:r>
            <a:r>
              <a:rPr lang="en-US" b="0" dirty="0" err="1" smtClean="0"/>
              <a:t>sẽ</a:t>
            </a:r>
            <a:r>
              <a:rPr lang="en-US" b="0" dirty="0" smtClean="0"/>
              <a:t> </a:t>
            </a:r>
            <a:r>
              <a:rPr lang="en-US" b="0" dirty="0" err="1" smtClean="0"/>
              <a:t>được</a:t>
            </a:r>
            <a:r>
              <a:rPr lang="en-US" b="0" dirty="0" smtClean="0"/>
              <a:t> </a:t>
            </a:r>
            <a:r>
              <a:rPr lang="en-US" b="0" dirty="0" err="1" smtClean="0"/>
              <a:t>mở</a:t>
            </a:r>
            <a:r>
              <a:rPr lang="en-US" b="0" dirty="0" smtClean="0"/>
              <a:t> </a:t>
            </a:r>
            <a:r>
              <a:rPr lang="en-US" b="0" dirty="0" err="1" smtClean="0"/>
              <a:t>hộp</a:t>
            </a:r>
            <a:r>
              <a:rPr lang="en-US" b="0" dirty="0" smtClean="0"/>
              <a:t> </a:t>
            </a:r>
            <a:r>
              <a:rPr lang="en-US" b="0" dirty="0" err="1" smtClean="0"/>
              <a:t>quà</a:t>
            </a:r>
            <a:r>
              <a:rPr lang="en-US" b="0" dirty="0"/>
              <a:t> </a:t>
            </a:r>
            <a:r>
              <a:rPr lang="en-US" b="0" dirty="0" smtClean="0"/>
              <a:t>may </a:t>
            </a:r>
            <a:r>
              <a:rPr lang="en-US" b="0" dirty="0" err="1" smtClean="0"/>
              <a:t>mắn</a:t>
            </a:r>
            <a:r>
              <a:rPr lang="en-US" b="0" dirty="0" smtClean="0"/>
              <a:t> </a:t>
            </a:r>
            <a:r>
              <a:rPr lang="en-US" b="0" dirty="0" err="1" smtClean="0"/>
              <a:t>tương</a:t>
            </a:r>
            <a:r>
              <a:rPr lang="en-US" b="0" dirty="0" smtClean="0"/>
              <a:t> </a:t>
            </a:r>
            <a:r>
              <a:rPr lang="en-US" b="0" dirty="0" err="1" smtClean="0"/>
              <a:t>ứng</a:t>
            </a:r>
            <a:r>
              <a:rPr lang="en-US" b="0" dirty="0" smtClean="0"/>
              <a:t> </a:t>
            </a:r>
            <a:r>
              <a:rPr lang="en-US" b="0" dirty="0" err="1" smtClean="0"/>
              <a:t>với</a:t>
            </a:r>
            <a:r>
              <a:rPr lang="en-US" b="0" dirty="0" smtClean="0"/>
              <a:t> </a:t>
            </a:r>
            <a:r>
              <a:rPr lang="en-US" b="0" dirty="0" err="1" smtClean="0"/>
              <a:t>số</a:t>
            </a:r>
            <a:r>
              <a:rPr lang="en-US" b="0" dirty="0" smtClean="0"/>
              <a:t> </a:t>
            </a:r>
            <a:r>
              <a:rPr lang="en-US" b="0" dirty="0" err="1" smtClean="0"/>
              <a:t>điểm</a:t>
            </a:r>
            <a:r>
              <a:rPr lang="en-US" b="0" dirty="0" smtClean="0"/>
              <a:t> </a:t>
            </a:r>
            <a:r>
              <a:rPr lang="en-US" b="0" dirty="0" err="1" smtClean="0"/>
              <a:t>bên</a:t>
            </a:r>
            <a:r>
              <a:rPr lang="en-US" b="0" dirty="0" smtClean="0"/>
              <a:t> </a:t>
            </a:r>
            <a:r>
              <a:rPr lang="en-US" b="0" dirty="0" err="1" smtClean="0"/>
              <a:t>trong</a:t>
            </a:r>
            <a:r>
              <a:rPr lang="en-US" b="0" dirty="0" smtClean="0"/>
              <a:t>. </a:t>
            </a:r>
            <a:r>
              <a:rPr lang="en-US" b="0" dirty="0" err="1" smtClean="0"/>
              <a:t>Nhóm</a:t>
            </a:r>
            <a:r>
              <a:rPr lang="en-US" b="0" dirty="0" smtClean="0"/>
              <a:t> </a:t>
            </a:r>
            <a:r>
              <a:rPr lang="en-US" b="0" dirty="0" err="1" smtClean="0"/>
              <a:t>có</a:t>
            </a:r>
            <a:r>
              <a:rPr lang="en-US" b="0" dirty="0" smtClean="0"/>
              <a:t> </a:t>
            </a:r>
            <a:r>
              <a:rPr lang="en-US" b="0" dirty="0" err="1" smtClean="0"/>
              <a:t>số</a:t>
            </a:r>
            <a:r>
              <a:rPr lang="en-US" b="0" dirty="0" smtClean="0"/>
              <a:t> </a:t>
            </a:r>
            <a:r>
              <a:rPr lang="en-US" b="0" dirty="0" err="1" smtClean="0"/>
              <a:t>điểm</a:t>
            </a:r>
            <a:r>
              <a:rPr lang="en-US" b="0" dirty="0" smtClean="0"/>
              <a:t> </a:t>
            </a:r>
            <a:r>
              <a:rPr lang="en-US" b="0" dirty="0" err="1" smtClean="0"/>
              <a:t>cao</a:t>
            </a:r>
            <a:r>
              <a:rPr lang="en-US" b="0" dirty="0" smtClean="0"/>
              <a:t> </a:t>
            </a:r>
            <a:r>
              <a:rPr lang="en-US" b="0" dirty="0" err="1" smtClean="0"/>
              <a:t>nhất</a:t>
            </a:r>
            <a:r>
              <a:rPr lang="en-US" b="0" dirty="0" smtClean="0"/>
              <a:t> </a:t>
            </a:r>
            <a:r>
              <a:rPr lang="en-US" b="0" dirty="0" err="1" smtClean="0"/>
              <a:t>sẽ</a:t>
            </a:r>
            <a:r>
              <a:rPr lang="en-US" b="0" dirty="0" smtClean="0"/>
              <a:t> </a:t>
            </a:r>
            <a:r>
              <a:rPr lang="en-US" b="0" dirty="0" err="1" smtClean="0"/>
              <a:t>nhận</a:t>
            </a:r>
            <a:r>
              <a:rPr lang="en-US" b="0" dirty="0" smtClean="0"/>
              <a:t> </a:t>
            </a:r>
            <a:r>
              <a:rPr lang="en-US" b="0" dirty="0" err="1" smtClean="0"/>
              <a:t>được</a:t>
            </a:r>
            <a:r>
              <a:rPr lang="en-US" b="0" dirty="0" smtClean="0"/>
              <a:t> </a:t>
            </a:r>
            <a:r>
              <a:rPr lang="en-US" b="0" dirty="0" err="1" smtClean="0"/>
              <a:t>món</a:t>
            </a:r>
            <a:r>
              <a:rPr lang="en-US" b="0" dirty="0" smtClean="0"/>
              <a:t> </a:t>
            </a:r>
            <a:r>
              <a:rPr lang="en-US" b="0" dirty="0" err="1" smtClean="0"/>
              <a:t>quà</a:t>
            </a:r>
            <a:r>
              <a:rPr lang="en-US" b="0" dirty="0" smtClean="0"/>
              <a:t> </a:t>
            </a:r>
            <a:r>
              <a:rPr lang="en-US" b="0" dirty="0" err="1" smtClean="0"/>
              <a:t>từ</a:t>
            </a:r>
            <a:r>
              <a:rPr lang="en-US" b="0" dirty="0" smtClean="0"/>
              <a:t> </a:t>
            </a:r>
            <a:r>
              <a:rPr lang="en-US" b="0" dirty="0" err="1" smtClean="0"/>
              <a:t>giáo</a:t>
            </a:r>
            <a:r>
              <a:rPr lang="en-US" b="0" dirty="0" smtClean="0"/>
              <a:t> </a:t>
            </a:r>
            <a:r>
              <a:rPr lang="en-US" b="0" dirty="0" err="1" smtClean="0"/>
              <a:t>viên</a:t>
            </a:r>
            <a:r>
              <a:rPr lang="en-US" b="0" dirty="0" smtClean="0"/>
              <a:t>.</a:t>
            </a:r>
            <a:endParaRPr lang="en-US" b="0" dirty="0"/>
          </a:p>
        </p:txBody>
      </p:sp>
    </p:spTree>
    <p:extLst>
      <p:ext uri="{BB962C8B-B14F-4D97-AF65-F5344CB8AC3E}">
        <p14:creationId xmlns:p14="http://schemas.microsoft.com/office/powerpoint/2010/main" val="1533449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21"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heel(1)">
                                      <p:cBhvr>
                                        <p:cTn id="52" dur="2000"/>
                                        <p:tgtEl>
                                          <p:spTgt spid="12"/>
                                        </p:tgtEl>
                                      </p:cBhvr>
                                    </p:animEffect>
                                  </p:childTnLst>
                                </p:cTn>
                              </p:par>
                              <p:par>
                                <p:cTn id="53" presetID="1" presetClass="mediacall" presetSubtype="0" fill="hold" nodeType="withEffect">
                                  <p:stCondLst>
                                    <p:cond delay="0"/>
                                  </p:stCondLst>
                                  <p:childTnLst>
                                    <p:cmd type="call" cmd="playFrom(0.0)">
                                      <p:cBhvr>
                                        <p:cTn id="54" dur="14040"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10"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000"/>
            <a:lum/>
          </a:blip>
          <a:srcRect/>
          <a:stretch>
            <a:fillRect t="-14000" b="-14000"/>
          </a:stretch>
        </a:blipFill>
        <a:effectLst/>
      </p:bgPr>
    </p:bg>
    <p:spTree>
      <p:nvGrpSpPr>
        <p:cNvPr id="1" name=""/>
        <p:cNvGrpSpPr/>
        <p:nvPr/>
      </p:nvGrpSpPr>
      <p:grpSpPr>
        <a:xfrm>
          <a:off x="0" y="0"/>
          <a:ext cx="0" cy="0"/>
          <a:chOff x="0" y="0"/>
          <a:chExt cx="0" cy="0"/>
        </a:xfrm>
      </p:grpSpPr>
      <p:pic>
        <p:nvPicPr>
          <p:cNvPr id="4" name="Picture 18" descr="giu kh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74350" y="3838909"/>
            <a:ext cx="1134021"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
            <a:hlinkClick r:id="rId6" action="ppaction://hlinksldjump"/>
          </p:cNvPr>
          <p:cNvSpPr/>
          <p:nvPr/>
        </p:nvSpPr>
        <p:spPr>
          <a:xfrm>
            <a:off x="11470287" y="120869"/>
            <a:ext cx="606095" cy="772510"/>
          </a:xfrm>
          <a:prstGeom prst="upArrow">
            <a:avLst>
              <a:gd name="adj1" fmla="val 50000"/>
              <a:gd name="adj2" fmla="val 43662"/>
            </a:avLst>
          </a:pr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p:nvPr/>
        </p:nvSpPr>
        <p:spPr>
          <a:xfrm>
            <a:off x="2524837" y="3840456"/>
            <a:ext cx="6808239" cy="3200876"/>
          </a:xfrm>
          <a:prstGeom prst="rect">
            <a:avLst/>
          </a:prstGeom>
          <a:noFill/>
        </p:spPr>
        <p:txBody>
          <a:bodyPr wrap="square" rtlCol="0">
            <a:spAutoFit/>
          </a:bodyPr>
          <a:lstStyle/>
          <a:p>
            <a:pPr marL="514350" indent="-63500">
              <a:lnSpc>
                <a:spcPct val="150000"/>
              </a:lnSpc>
              <a:spcAft>
                <a:spcPts val="400"/>
              </a:spcAft>
              <a:buAutoNum type="alphaUcPeriod"/>
              <a:tabLst>
                <a:tab pos="993775" algn="l"/>
                <a:tab pos="1876425" algn="l"/>
                <a:tab pos="2243138" algn="l"/>
                <a:tab pos="5565775" algn="l"/>
              </a:tabLst>
            </a:pPr>
            <a:r>
              <a:rPr lang="fr-FR" sz="3200" dirty="0" smtClean="0">
                <a:solidFill>
                  <a:srgbClr val="0070C0"/>
                </a:solidFill>
                <a:latin typeface="Times New Roman" pitchFamily="18" charset="0"/>
                <a:ea typeface="Arial" pitchFamily="34" charset="0"/>
                <a:cs typeface="Times New Roman" pitchFamily="18" charset="0"/>
              </a:rPr>
              <a:t> 		2	</a:t>
            </a:r>
          </a:p>
          <a:p>
            <a:pPr marL="514350" indent="-63500">
              <a:lnSpc>
                <a:spcPct val="150000"/>
              </a:lnSpc>
              <a:spcAft>
                <a:spcPts val="400"/>
              </a:spcAft>
              <a:tabLst>
                <a:tab pos="993775" algn="l"/>
                <a:tab pos="1876425" algn="l"/>
                <a:tab pos="2243138" algn="l"/>
                <a:tab pos="5565775" algn="l"/>
              </a:tabLst>
            </a:pPr>
            <a:r>
              <a:rPr lang="en-US" sz="3200" dirty="0" smtClean="0">
                <a:solidFill>
                  <a:srgbClr val="0070C0"/>
                </a:solidFill>
                <a:latin typeface="Times New Roman" panose="02020603050405020304" pitchFamily="18" charset="0"/>
                <a:cs typeface="Times New Roman" panose="02020603050405020304" pitchFamily="18" charset="0"/>
              </a:rPr>
              <a:t>	B. 		</a:t>
            </a:r>
            <a:r>
              <a:rPr lang="fr-FR" sz="3200" dirty="0" smtClean="0">
                <a:solidFill>
                  <a:srgbClr val="0070C0"/>
                </a:solidFill>
                <a:latin typeface="Times New Roman" pitchFamily="18" charset="0"/>
                <a:ea typeface="Arial" pitchFamily="34" charset="0"/>
                <a:cs typeface="Times New Roman" pitchFamily="18" charset="0"/>
              </a:rPr>
              <a:t>3</a:t>
            </a:r>
          </a:p>
          <a:p>
            <a:pPr marL="514350" lvl="0" indent="-63500">
              <a:lnSpc>
                <a:spcPct val="150000"/>
              </a:lnSpc>
              <a:spcAft>
                <a:spcPts val="400"/>
              </a:spcAft>
              <a:tabLst>
                <a:tab pos="993775" algn="l"/>
                <a:tab pos="1876425" algn="l"/>
                <a:tab pos="2243138" algn="l"/>
                <a:tab pos="5565775" algn="l"/>
              </a:tabLst>
            </a:pPr>
            <a:r>
              <a:rPr lang="en-US" sz="3200" dirty="0" smtClean="0">
                <a:solidFill>
                  <a:srgbClr val="0070C0"/>
                </a:solidFill>
                <a:latin typeface="Times New Roman" panose="02020603050405020304" pitchFamily="18" charset="0"/>
                <a:cs typeface="Times New Roman" panose="02020603050405020304" pitchFamily="18" charset="0"/>
              </a:rPr>
              <a:t>C. 		</a:t>
            </a:r>
            <a:r>
              <a:rPr lang="fr-FR" sz="3200" dirty="0" smtClean="0">
                <a:solidFill>
                  <a:srgbClr val="0070C0"/>
                </a:solidFill>
                <a:latin typeface="Times New Roman" pitchFamily="18" charset="0"/>
                <a:ea typeface="Arial" pitchFamily="34" charset="0"/>
                <a:cs typeface="Times New Roman" pitchFamily="18" charset="0"/>
              </a:rPr>
              <a:t>4	</a:t>
            </a:r>
          </a:p>
          <a:p>
            <a:pPr marL="514350" lvl="0" indent="-63500">
              <a:lnSpc>
                <a:spcPct val="150000"/>
              </a:lnSpc>
              <a:spcAft>
                <a:spcPts val="400"/>
              </a:spcAft>
              <a:tabLst>
                <a:tab pos="993775" algn="l"/>
                <a:tab pos="1876425" algn="l"/>
                <a:tab pos="2243138" algn="l"/>
                <a:tab pos="5565775" algn="l"/>
              </a:tabLst>
            </a:pPr>
            <a:r>
              <a:rPr lang="en-US" sz="3200" dirty="0" smtClean="0">
                <a:solidFill>
                  <a:srgbClr val="0070C0"/>
                </a:solidFill>
                <a:latin typeface="Times New Roman" panose="02020603050405020304" pitchFamily="18" charset="0"/>
                <a:cs typeface="Times New Roman" panose="02020603050405020304" pitchFamily="18" charset="0"/>
              </a:rPr>
              <a:t>D. 		</a:t>
            </a:r>
            <a:r>
              <a:rPr lang="en-US" sz="3200" dirty="0" smtClean="0">
                <a:solidFill>
                  <a:srgbClr val="0070C0"/>
                </a:solidFill>
                <a:latin typeface="Times New Roman" pitchFamily="18" charset="0"/>
                <a:ea typeface="Arial" pitchFamily="34" charset="0"/>
                <a:cs typeface="Times New Roman" pitchFamily="18" charset="0"/>
              </a:rPr>
              <a:t>5</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399053" y="163362"/>
            <a:ext cx="1587294" cy="58477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sz="3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Câu</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2. </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1" name="Group 10"/>
          <p:cNvGrpSpPr/>
          <p:nvPr/>
        </p:nvGrpSpPr>
        <p:grpSpPr>
          <a:xfrm>
            <a:off x="1074876" y="908086"/>
            <a:ext cx="706624" cy="996742"/>
            <a:chOff x="863780" y="2240638"/>
            <a:chExt cx="706624" cy="972107"/>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652689">
              <a:off x="731038" y="2373380"/>
              <a:ext cx="972107" cy="706624"/>
            </a:xfrm>
            <a:prstGeom prst="rect">
              <a:avLst/>
            </a:prstGeom>
          </p:spPr>
        </p:pic>
        <p:sp>
          <p:nvSpPr>
            <p:cNvPr id="13" name="Rectangle 12"/>
            <p:cNvSpPr/>
            <p:nvPr/>
          </p:nvSpPr>
          <p:spPr>
            <a:xfrm>
              <a:off x="976480" y="2434304"/>
              <a:ext cx="458780" cy="584775"/>
            </a:xfrm>
            <a:prstGeom prst="rect">
              <a:avLst/>
            </a:prstGeom>
          </p:spPr>
          <p:txBody>
            <a:bodyPr wrap="none">
              <a:spAutoFit/>
            </a:bodyPr>
            <a:lstStyle/>
            <a:p>
              <a:r>
                <a:rPr lang="en-US" sz="3200" dirty="0" smtClean="0">
                  <a:solidFill>
                    <a:srgbClr val="00B050"/>
                  </a:solidFill>
                  <a:latin typeface="Times New Roman" panose="02020603050405020304" pitchFamily="18" charset="0"/>
                  <a:cs typeface="Times New Roman" panose="02020603050405020304" pitchFamily="18" charset="0"/>
                </a:rPr>
                <a:t>B</a:t>
              </a:r>
              <a:endParaRPr lang="en-US" sz="3200" dirty="0">
                <a:solidFill>
                  <a:srgbClr val="00B050"/>
                </a:solidFill>
              </a:endParaRPr>
            </a:p>
          </p:txBody>
        </p:sp>
      </p:grpSp>
      <p:pic>
        <p:nvPicPr>
          <p:cNvPr id="6" name="Picture 5" descr="phuong 2.png"/>
          <p:cNvPicPr>
            <a:picLocks noChangeAspect="1"/>
          </p:cNvPicPr>
          <p:nvPr/>
        </p:nvPicPr>
        <p:blipFill>
          <a:blip r:embed="rId9">
            <a:extLst>
              <a:ext uri="{28A0092B-C50C-407E-A947-70E740481C1C}">
                <a14:useLocalDpi xmlns:a14="http://schemas.microsoft.com/office/drawing/2010/main" val="0"/>
              </a:ext>
            </a:extLst>
          </a:blip>
          <a:srcRect b="16383"/>
          <a:stretch>
            <a:fillRect/>
          </a:stretch>
        </p:blipFill>
        <p:spPr bwMode="auto">
          <a:xfrm rot="241487" flipH="1">
            <a:off x="204739" y="211375"/>
            <a:ext cx="264860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1533850215"/>
              </p:ext>
            </p:extLst>
          </p:nvPr>
        </p:nvGraphicFramePr>
        <p:xfrm>
          <a:off x="5664200" y="11466"/>
          <a:ext cx="5576888" cy="3343275"/>
        </p:xfrm>
        <a:graphic>
          <a:graphicData uri="http://schemas.openxmlformats.org/presentationml/2006/ole">
            <mc:AlternateContent xmlns:mc="http://schemas.openxmlformats.org/markup-compatibility/2006">
              <mc:Choice xmlns:v="urn:schemas-microsoft-com:vml" Requires="v">
                <p:oleObj spid="_x0000_s4207" name="Bitmap Image" r:id="rId10" imgW="3638095" imgH="2180952" progId="PBrush">
                  <p:embed/>
                </p:oleObj>
              </mc:Choice>
              <mc:Fallback>
                <p:oleObj name="Bitmap Image" r:id="rId10" imgW="3638095" imgH="2180952" progId="PBrush">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4200" y="11466"/>
                        <a:ext cx="5576888"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1738180" y="3435440"/>
            <a:ext cx="6496333" cy="584775"/>
          </a:xfrm>
          <a:prstGeom prst="rect">
            <a:avLst/>
          </a:prstGeom>
        </p:spPr>
        <p:txBody>
          <a:bodyPr wrap="square">
            <a:spAutoFit/>
          </a:bodyPr>
          <a:lstStyle/>
          <a:p>
            <a:pPr lvl="0" algn="ctr">
              <a:spcAft>
                <a:spcPts val="600"/>
              </a:spcAft>
            </a:pPr>
            <a:r>
              <a:rPr lang="en-US" sz="3200" b="1" dirty="0">
                <a:solidFill>
                  <a:srgbClr val="FF0000"/>
                </a:solidFill>
                <a:latin typeface="Times New Roman" panose="02020603050405020304" pitchFamily="18" charset="0"/>
                <a:cs typeface="Times New Roman" panose="02020603050405020304" pitchFamily="18" charset="0"/>
              </a:rPr>
              <a:t>B</a:t>
            </a:r>
            <a:r>
              <a:rPr lang="vi-VN" sz="3200" b="1" dirty="0">
                <a:solidFill>
                  <a:srgbClr val="FF0000"/>
                </a:solidFill>
                <a:latin typeface="Times New Roman" panose="02020603050405020304" pitchFamily="18" charset="0"/>
                <a:cs typeface="Times New Roman" panose="02020603050405020304" pitchFamily="18" charset="0"/>
              </a:rPr>
              <a:t>iểu đồ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có mấy chuỗi dữ liệu?</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93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par>
                          <p:cTn id="13" fill="hold">
                            <p:stCondLst>
                              <p:cond delay="2500"/>
                            </p:stCondLst>
                            <p:childTnLst>
                              <p:par>
                                <p:cTn id="14" presetID="2" presetClass="entr" presetSubtype="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49" presetClass="path" presetSubtype="0" accel="50000" decel="50000" fill="hold" nodeType="clickEffect">
                                  <p:stCondLst>
                                    <p:cond delay="0"/>
                                  </p:stCondLst>
                                  <p:childTnLst>
                                    <p:animMotion origin="layout" path="M 0.08181 -0.03792 L 0.14029 0.5222 " pathEditMode="relative" rAng="0" ptsTypes="AA">
                                      <p:cBhvr>
                                        <p:cTn id="22" dur="2000" fill="hold"/>
                                        <p:tgtEl>
                                          <p:spTgt spid="11"/>
                                        </p:tgtEl>
                                        <p:attrNameLst>
                                          <p:attrName>ppt_x</p:attrName>
                                          <p:attrName>ppt_y</p:attrName>
                                        </p:attrNameLst>
                                      </p:cBhvr>
                                      <p:rCtr x="2918" y="28006"/>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000"/>
            <a:lum/>
          </a:blip>
          <a:srcRect/>
          <a:stretch>
            <a:fillRect t="-14000" b="-14000"/>
          </a:stretch>
        </a:blipFill>
        <a:effectLst/>
      </p:bgPr>
    </p:bg>
    <p:spTree>
      <p:nvGrpSpPr>
        <p:cNvPr id="1" name=""/>
        <p:cNvGrpSpPr/>
        <p:nvPr/>
      </p:nvGrpSpPr>
      <p:grpSpPr>
        <a:xfrm>
          <a:off x="0" y="0"/>
          <a:ext cx="0" cy="0"/>
          <a:chOff x="0" y="0"/>
          <a:chExt cx="0" cy="0"/>
        </a:xfrm>
      </p:grpSpPr>
      <p:pic>
        <p:nvPicPr>
          <p:cNvPr id="4" name="Picture 18" descr="giu kh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74350" y="3838909"/>
            <a:ext cx="1134021"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
            <a:hlinkClick r:id="rId6" action="ppaction://hlinksldjump"/>
          </p:cNvPr>
          <p:cNvSpPr/>
          <p:nvPr/>
        </p:nvSpPr>
        <p:spPr>
          <a:xfrm>
            <a:off x="11470287" y="120869"/>
            <a:ext cx="606095" cy="772510"/>
          </a:xfrm>
          <a:prstGeom prst="upArrow">
            <a:avLst>
              <a:gd name="adj1" fmla="val 50000"/>
              <a:gd name="adj2" fmla="val 43662"/>
            </a:avLst>
          </a:pr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p:nvPr/>
        </p:nvSpPr>
        <p:spPr>
          <a:xfrm>
            <a:off x="1817146" y="4628217"/>
            <a:ext cx="6808239" cy="2215991"/>
          </a:xfrm>
          <a:prstGeom prst="rect">
            <a:avLst/>
          </a:prstGeom>
          <a:noFill/>
        </p:spPr>
        <p:txBody>
          <a:bodyPr wrap="square" rtlCol="0">
            <a:spAutoFit/>
          </a:bodyPr>
          <a:lstStyle/>
          <a:p>
            <a:pPr marL="450850">
              <a:spcAft>
                <a:spcPts val="400"/>
              </a:spcAft>
              <a:buAutoNum type="alphaUcPeriod"/>
              <a:tabLst>
                <a:tab pos="993775" algn="l"/>
                <a:tab pos="1876425" algn="l"/>
                <a:tab pos="2243138" algn="l"/>
                <a:tab pos="5565775" algn="l"/>
              </a:tabLst>
            </a:pPr>
            <a:r>
              <a:rPr lang="fr-FR" sz="3200" dirty="0" smtClean="0">
                <a:solidFill>
                  <a:srgbClr val="0070C0"/>
                </a:solidFill>
                <a:latin typeface="Times New Roman" pitchFamily="18" charset="0"/>
                <a:ea typeface="Arial" pitchFamily="34" charset="0"/>
                <a:cs typeface="Times New Roman" pitchFamily="18" charset="0"/>
              </a:rPr>
              <a:t> 	</a:t>
            </a:r>
            <a:r>
              <a:rPr lang="fr-FR" sz="3200" dirty="0" err="1" smtClean="0">
                <a:solidFill>
                  <a:srgbClr val="0070C0"/>
                </a:solidFill>
                <a:latin typeface="Times New Roman" pitchFamily="18" charset="0"/>
                <a:ea typeface="Arial" pitchFamily="34" charset="0"/>
                <a:cs typeface="Times New Roman" pitchFamily="18" charset="0"/>
              </a:rPr>
              <a:t>Giá</a:t>
            </a:r>
            <a:r>
              <a:rPr lang="fr-FR" sz="3200" dirty="0" smtClean="0">
                <a:solidFill>
                  <a:srgbClr val="0070C0"/>
                </a:solidFill>
                <a:latin typeface="Times New Roman" pitchFamily="18" charset="0"/>
                <a:ea typeface="Arial" pitchFamily="34" charset="0"/>
                <a:cs typeface="Times New Roman" pitchFamily="18" charset="0"/>
              </a:rPr>
              <a:t> </a:t>
            </a:r>
            <a:r>
              <a:rPr lang="fr-FR" sz="3200" dirty="0" err="1">
                <a:solidFill>
                  <a:srgbClr val="0070C0"/>
                </a:solidFill>
                <a:latin typeface="Times New Roman" pitchFamily="18" charset="0"/>
                <a:ea typeface="Arial" pitchFamily="34" charset="0"/>
                <a:cs typeface="Times New Roman" pitchFamily="18" charset="0"/>
              </a:rPr>
              <a:t>trị</a:t>
            </a:r>
            <a:r>
              <a:rPr lang="fr-FR" sz="3200" dirty="0">
                <a:solidFill>
                  <a:srgbClr val="0070C0"/>
                </a:solidFill>
                <a:latin typeface="Times New Roman" pitchFamily="18" charset="0"/>
                <a:ea typeface="Arial" pitchFamily="34" charset="0"/>
                <a:cs typeface="Times New Roman" pitchFamily="18" charset="0"/>
              </a:rPr>
              <a:t> </a:t>
            </a:r>
            <a:r>
              <a:rPr lang="fr-FR" sz="3200" dirty="0" err="1">
                <a:solidFill>
                  <a:srgbClr val="0070C0"/>
                </a:solidFill>
                <a:latin typeface="Times New Roman" pitchFamily="18" charset="0"/>
                <a:ea typeface="Arial" pitchFamily="34" charset="0"/>
                <a:cs typeface="Times New Roman" pitchFamily="18" charset="0"/>
              </a:rPr>
              <a:t>dữ</a:t>
            </a:r>
            <a:r>
              <a:rPr lang="fr-FR" sz="3200" dirty="0">
                <a:solidFill>
                  <a:srgbClr val="0070C0"/>
                </a:solidFill>
                <a:latin typeface="Times New Roman" pitchFamily="18" charset="0"/>
                <a:ea typeface="Arial" pitchFamily="34" charset="0"/>
                <a:cs typeface="Times New Roman" pitchFamily="18" charset="0"/>
              </a:rPr>
              <a:t> </a:t>
            </a:r>
            <a:r>
              <a:rPr lang="fr-FR" sz="3200" dirty="0" err="1">
                <a:solidFill>
                  <a:srgbClr val="0070C0"/>
                </a:solidFill>
                <a:latin typeface="Times New Roman" pitchFamily="18" charset="0"/>
                <a:ea typeface="Arial" pitchFamily="34" charset="0"/>
                <a:cs typeface="Times New Roman" pitchFamily="18" charset="0"/>
              </a:rPr>
              <a:t>liệu</a:t>
            </a:r>
            <a:r>
              <a:rPr lang="fr-FR" sz="3200" dirty="0" smtClean="0">
                <a:solidFill>
                  <a:srgbClr val="0070C0"/>
                </a:solidFill>
                <a:latin typeface="Times New Roman" pitchFamily="18" charset="0"/>
                <a:ea typeface="Arial" pitchFamily="34" charset="0"/>
                <a:cs typeface="Times New Roman" pitchFamily="18" charset="0"/>
              </a:rPr>
              <a:t>	</a:t>
            </a:r>
          </a:p>
          <a:p>
            <a:pPr marL="450850">
              <a:spcAft>
                <a:spcPts val="400"/>
              </a:spcAft>
              <a:tabLst>
                <a:tab pos="993775" algn="l"/>
                <a:tab pos="1876425" algn="l"/>
                <a:tab pos="2243138" algn="l"/>
                <a:tab pos="5565775" algn="l"/>
              </a:tabLst>
            </a:pPr>
            <a:r>
              <a:rPr lang="en-US" sz="3200" dirty="0" smtClean="0">
                <a:solidFill>
                  <a:srgbClr val="0070C0"/>
                </a:solidFill>
                <a:latin typeface="Times New Roman" panose="02020603050405020304" pitchFamily="18" charset="0"/>
                <a:cs typeface="Times New Roman" panose="02020603050405020304" pitchFamily="18" charset="0"/>
              </a:rPr>
              <a:t>B. 	</a:t>
            </a:r>
            <a:r>
              <a:rPr lang="fr-FR" sz="3200" dirty="0" smtClean="0">
                <a:solidFill>
                  <a:srgbClr val="0070C0"/>
                </a:solidFill>
                <a:latin typeface="Times New Roman" pitchFamily="18" charset="0"/>
                <a:ea typeface="Arial" pitchFamily="34" charset="0"/>
                <a:cs typeface="Times New Roman" pitchFamily="18" charset="0"/>
              </a:rPr>
              <a:t>Ý </a:t>
            </a:r>
            <a:r>
              <a:rPr lang="fr-FR" sz="3200" dirty="0" err="1">
                <a:solidFill>
                  <a:srgbClr val="0070C0"/>
                </a:solidFill>
                <a:latin typeface="Times New Roman" pitchFamily="18" charset="0"/>
                <a:ea typeface="Arial" pitchFamily="34" charset="0"/>
                <a:cs typeface="Times New Roman" pitchFamily="18" charset="0"/>
              </a:rPr>
              <a:t>nghĩa</a:t>
            </a:r>
            <a:r>
              <a:rPr lang="fr-FR" sz="3200" dirty="0">
                <a:solidFill>
                  <a:srgbClr val="0070C0"/>
                </a:solidFill>
                <a:latin typeface="Times New Roman" pitchFamily="18" charset="0"/>
                <a:ea typeface="Arial" pitchFamily="34" charset="0"/>
                <a:cs typeface="Times New Roman" pitchFamily="18" charset="0"/>
              </a:rPr>
              <a:t> </a:t>
            </a:r>
            <a:r>
              <a:rPr lang="fr-FR" sz="3200" dirty="0" err="1">
                <a:solidFill>
                  <a:srgbClr val="0070C0"/>
                </a:solidFill>
                <a:latin typeface="Times New Roman" pitchFamily="18" charset="0"/>
                <a:ea typeface="Arial" pitchFamily="34" charset="0"/>
                <a:cs typeface="Times New Roman" pitchFamily="18" charset="0"/>
              </a:rPr>
              <a:t>của</a:t>
            </a:r>
            <a:r>
              <a:rPr lang="fr-FR" sz="3200" dirty="0">
                <a:solidFill>
                  <a:srgbClr val="0070C0"/>
                </a:solidFill>
                <a:latin typeface="Times New Roman" pitchFamily="18" charset="0"/>
                <a:ea typeface="Arial" pitchFamily="34" charset="0"/>
                <a:cs typeface="Times New Roman" pitchFamily="18" charset="0"/>
              </a:rPr>
              <a:t> </a:t>
            </a:r>
            <a:r>
              <a:rPr lang="fr-FR" sz="3200" dirty="0" err="1">
                <a:solidFill>
                  <a:srgbClr val="0070C0"/>
                </a:solidFill>
                <a:latin typeface="Times New Roman" pitchFamily="18" charset="0"/>
                <a:ea typeface="Arial" pitchFamily="34" charset="0"/>
                <a:cs typeface="Times New Roman" pitchFamily="18" charset="0"/>
              </a:rPr>
              <a:t>trục</a:t>
            </a:r>
            <a:r>
              <a:rPr lang="fr-FR" sz="3200" dirty="0">
                <a:solidFill>
                  <a:srgbClr val="0070C0"/>
                </a:solidFill>
                <a:latin typeface="Times New Roman" pitchFamily="18" charset="0"/>
                <a:ea typeface="Arial" pitchFamily="34" charset="0"/>
                <a:cs typeface="Times New Roman" pitchFamily="18" charset="0"/>
              </a:rPr>
              <a:t> </a:t>
            </a:r>
            <a:r>
              <a:rPr lang="fr-FR" sz="3200" dirty="0" err="1">
                <a:solidFill>
                  <a:srgbClr val="0070C0"/>
                </a:solidFill>
                <a:latin typeface="Times New Roman" pitchFamily="18" charset="0"/>
                <a:ea typeface="Arial" pitchFamily="34" charset="0"/>
                <a:cs typeface="Times New Roman" pitchFamily="18" charset="0"/>
              </a:rPr>
              <a:t>danh</a:t>
            </a:r>
            <a:r>
              <a:rPr lang="fr-FR" sz="3200" dirty="0">
                <a:solidFill>
                  <a:srgbClr val="0070C0"/>
                </a:solidFill>
                <a:latin typeface="Times New Roman" pitchFamily="18" charset="0"/>
                <a:ea typeface="Arial" pitchFamily="34" charset="0"/>
                <a:cs typeface="Times New Roman" pitchFamily="18" charset="0"/>
              </a:rPr>
              <a:t> </a:t>
            </a:r>
            <a:r>
              <a:rPr lang="fr-FR" sz="3200" dirty="0" err="1">
                <a:solidFill>
                  <a:srgbClr val="0070C0"/>
                </a:solidFill>
                <a:latin typeface="Times New Roman" pitchFamily="18" charset="0"/>
                <a:ea typeface="Arial" pitchFamily="34" charset="0"/>
                <a:cs typeface="Times New Roman" pitchFamily="18" charset="0"/>
              </a:rPr>
              <a:t>mục</a:t>
            </a:r>
            <a:endParaRPr lang="fr-FR" sz="3200" dirty="0" smtClean="0">
              <a:solidFill>
                <a:srgbClr val="0070C0"/>
              </a:solidFill>
              <a:latin typeface="Times New Roman" pitchFamily="18" charset="0"/>
              <a:ea typeface="Arial" pitchFamily="34" charset="0"/>
              <a:cs typeface="Times New Roman" pitchFamily="18" charset="0"/>
            </a:endParaRPr>
          </a:p>
          <a:p>
            <a:pPr marL="450850" lvl="0">
              <a:spcAft>
                <a:spcPts val="400"/>
              </a:spcAft>
              <a:tabLst>
                <a:tab pos="993775" algn="l"/>
                <a:tab pos="1876425" algn="l"/>
                <a:tab pos="2243138" algn="l"/>
                <a:tab pos="5565775" algn="l"/>
              </a:tabLst>
            </a:pPr>
            <a:r>
              <a:rPr lang="en-US" sz="3200" dirty="0" smtClean="0">
                <a:solidFill>
                  <a:srgbClr val="0070C0"/>
                </a:solidFill>
                <a:latin typeface="Times New Roman" panose="02020603050405020304" pitchFamily="18" charset="0"/>
                <a:cs typeface="Times New Roman" panose="02020603050405020304" pitchFamily="18" charset="0"/>
              </a:rPr>
              <a:t>C. 	</a:t>
            </a:r>
            <a:r>
              <a:rPr lang="vi-VN" sz="3200" dirty="0" smtClean="0">
                <a:solidFill>
                  <a:srgbClr val="0070C0"/>
                </a:solidFill>
                <a:latin typeface="Times New Roman" pitchFamily="18" charset="0"/>
                <a:ea typeface="Arial" pitchFamily="34" charset="0"/>
                <a:cs typeface="Times New Roman" pitchFamily="18" charset="0"/>
              </a:rPr>
              <a:t>Tiêu </a:t>
            </a:r>
            <a:r>
              <a:rPr lang="vi-VN" sz="3200" dirty="0">
                <a:solidFill>
                  <a:srgbClr val="0070C0"/>
                </a:solidFill>
                <a:latin typeface="Times New Roman" pitchFamily="18" charset="0"/>
                <a:ea typeface="Arial" pitchFamily="34" charset="0"/>
                <a:cs typeface="Times New Roman" pitchFamily="18" charset="0"/>
              </a:rPr>
              <a:t>đề của biểu đồ</a:t>
            </a:r>
            <a:r>
              <a:rPr lang="fr-FR" sz="3200" dirty="0" smtClean="0">
                <a:solidFill>
                  <a:srgbClr val="0070C0"/>
                </a:solidFill>
                <a:latin typeface="Times New Roman" pitchFamily="18" charset="0"/>
                <a:ea typeface="Arial" pitchFamily="34" charset="0"/>
                <a:cs typeface="Times New Roman" pitchFamily="18" charset="0"/>
              </a:rPr>
              <a:t>	</a:t>
            </a:r>
          </a:p>
          <a:p>
            <a:pPr marL="450850" lvl="0">
              <a:spcAft>
                <a:spcPts val="400"/>
              </a:spcAft>
              <a:tabLst>
                <a:tab pos="993775" algn="l"/>
                <a:tab pos="1876425" algn="l"/>
                <a:tab pos="2243138" algn="l"/>
                <a:tab pos="5565775" algn="l"/>
              </a:tabLst>
            </a:pPr>
            <a:r>
              <a:rPr lang="en-US" sz="3200" dirty="0" smtClean="0">
                <a:solidFill>
                  <a:srgbClr val="0070C0"/>
                </a:solidFill>
                <a:latin typeface="Times New Roman" panose="02020603050405020304" pitchFamily="18" charset="0"/>
                <a:cs typeface="Times New Roman" panose="02020603050405020304" pitchFamily="18" charset="0"/>
              </a:rPr>
              <a:t>D. 	</a:t>
            </a:r>
            <a:r>
              <a:rPr lang="en-US" sz="3200" dirty="0" err="1" smtClean="0">
                <a:solidFill>
                  <a:srgbClr val="0070C0"/>
                </a:solidFill>
                <a:latin typeface="Times New Roman" pitchFamily="18" charset="0"/>
                <a:ea typeface="Arial" pitchFamily="34" charset="0"/>
                <a:cs typeface="Times New Roman" pitchFamily="18" charset="0"/>
              </a:rPr>
              <a:t>Trục</a:t>
            </a:r>
            <a:r>
              <a:rPr lang="en-US" sz="3200" dirty="0" smtClean="0">
                <a:solidFill>
                  <a:srgbClr val="0070C0"/>
                </a:solidFill>
                <a:latin typeface="Times New Roman" pitchFamily="18" charset="0"/>
                <a:ea typeface="Arial" pitchFamily="34" charset="0"/>
                <a:cs typeface="Times New Roman" pitchFamily="18" charset="0"/>
              </a:rPr>
              <a:t> </a:t>
            </a:r>
            <a:r>
              <a:rPr lang="en-US" sz="3200" dirty="0" err="1">
                <a:solidFill>
                  <a:srgbClr val="0070C0"/>
                </a:solidFill>
                <a:latin typeface="Times New Roman" pitchFamily="18" charset="0"/>
                <a:ea typeface="Arial" pitchFamily="34" charset="0"/>
                <a:cs typeface="Times New Roman" pitchFamily="18" charset="0"/>
              </a:rPr>
              <a:t>giá</a:t>
            </a:r>
            <a:r>
              <a:rPr lang="en-US" sz="3200" dirty="0">
                <a:solidFill>
                  <a:srgbClr val="0070C0"/>
                </a:solidFill>
                <a:latin typeface="Times New Roman" pitchFamily="18" charset="0"/>
                <a:ea typeface="Arial" pitchFamily="34" charset="0"/>
                <a:cs typeface="Times New Roman" pitchFamily="18" charset="0"/>
              </a:rPr>
              <a:t> </a:t>
            </a:r>
            <a:r>
              <a:rPr lang="en-US" sz="3200" dirty="0" err="1">
                <a:solidFill>
                  <a:srgbClr val="0070C0"/>
                </a:solidFill>
                <a:latin typeface="Times New Roman" pitchFamily="18" charset="0"/>
                <a:ea typeface="Arial" pitchFamily="34" charset="0"/>
                <a:cs typeface="Times New Roman" pitchFamily="18" charset="0"/>
              </a:rPr>
              <a:t>trị</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399053" y="163362"/>
            <a:ext cx="1587294" cy="58477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sz="3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Câu</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3. </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1" name="Group 10"/>
          <p:cNvGrpSpPr/>
          <p:nvPr/>
        </p:nvGrpSpPr>
        <p:grpSpPr>
          <a:xfrm>
            <a:off x="1074876" y="908086"/>
            <a:ext cx="706624" cy="996742"/>
            <a:chOff x="863780" y="2240638"/>
            <a:chExt cx="706624" cy="972107"/>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652689">
              <a:off x="731038" y="2373380"/>
              <a:ext cx="972107" cy="706624"/>
            </a:xfrm>
            <a:prstGeom prst="rect">
              <a:avLst/>
            </a:prstGeom>
          </p:spPr>
        </p:pic>
        <p:sp>
          <p:nvSpPr>
            <p:cNvPr id="13" name="Rectangle 12"/>
            <p:cNvSpPr/>
            <p:nvPr/>
          </p:nvSpPr>
          <p:spPr>
            <a:xfrm>
              <a:off x="976480" y="2434304"/>
              <a:ext cx="481222" cy="570322"/>
            </a:xfrm>
            <a:prstGeom prst="rect">
              <a:avLst/>
            </a:prstGeom>
          </p:spPr>
          <p:txBody>
            <a:bodyPr wrap="none">
              <a:spAutoFit/>
            </a:bodyPr>
            <a:lstStyle/>
            <a:p>
              <a:r>
                <a:rPr lang="en-US" sz="3200" dirty="0" smtClean="0">
                  <a:solidFill>
                    <a:srgbClr val="00B050"/>
                  </a:solidFill>
                  <a:latin typeface="Times New Roman" panose="02020603050405020304" pitchFamily="18" charset="0"/>
                  <a:cs typeface="Times New Roman" panose="02020603050405020304" pitchFamily="18" charset="0"/>
                </a:rPr>
                <a:t>A</a:t>
              </a:r>
              <a:endParaRPr lang="en-US" sz="3200" dirty="0">
                <a:solidFill>
                  <a:srgbClr val="00B050"/>
                </a:solidFill>
              </a:endParaRPr>
            </a:p>
          </p:txBody>
        </p:sp>
      </p:grpSp>
      <p:pic>
        <p:nvPicPr>
          <p:cNvPr id="6" name="Picture 5" descr="phuong 2.png"/>
          <p:cNvPicPr>
            <a:picLocks noChangeAspect="1"/>
          </p:cNvPicPr>
          <p:nvPr/>
        </p:nvPicPr>
        <p:blipFill>
          <a:blip r:embed="rId9">
            <a:extLst>
              <a:ext uri="{28A0092B-C50C-407E-A947-70E740481C1C}">
                <a14:useLocalDpi xmlns:a14="http://schemas.microsoft.com/office/drawing/2010/main" val="0"/>
              </a:ext>
            </a:extLst>
          </a:blip>
          <a:srcRect b="16383"/>
          <a:stretch>
            <a:fillRect/>
          </a:stretch>
        </p:blipFill>
        <p:spPr bwMode="auto">
          <a:xfrm rot="241487" flipH="1">
            <a:off x="202961" y="241734"/>
            <a:ext cx="264860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2164820328"/>
              </p:ext>
            </p:extLst>
          </p:nvPr>
        </p:nvGraphicFramePr>
        <p:xfrm>
          <a:off x="5664200" y="11466"/>
          <a:ext cx="5576888" cy="3343275"/>
        </p:xfrm>
        <a:graphic>
          <a:graphicData uri="http://schemas.openxmlformats.org/presentationml/2006/ole">
            <mc:AlternateContent xmlns:mc="http://schemas.openxmlformats.org/markup-compatibility/2006">
              <mc:Choice xmlns:v="urn:schemas-microsoft-com:vml" Requires="v">
                <p:oleObj spid="_x0000_s5229" name="Bitmap Image" r:id="rId10" imgW="3638095" imgH="2180952" progId="PBrush">
                  <p:embed/>
                </p:oleObj>
              </mc:Choice>
              <mc:Fallback>
                <p:oleObj name="Bitmap Image" r:id="rId10" imgW="3638095" imgH="2180952"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4200" y="11466"/>
                        <a:ext cx="5576888"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628018" y="3341801"/>
            <a:ext cx="9935349" cy="1077218"/>
          </a:xfrm>
          <a:prstGeom prst="rect">
            <a:avLst/>
          </a:prstGeom>
        </p:spPr>
        <p:txBody>
          <a:bodyPr wrap="square">
            <a:spAutoFit/>
          </a:bodyPr>
          <a:lstStyle/>
          <a:p>
            <a:pPr lvl="0" algn="just">
              <a:spcAft>
                <a:spcPts val="600"/>
              </a:spcAft>
            </a:pPr>
            <a:r>
              <a:rPr lang="en-US" sz="3200" b="1" dirty="0">
                <a:solidFill>
                  <a:srgbClr val="FF0000"/>
                </a:solidFill>
                <a:latin typeface="Times New Roman" panose="02020603050405020304" pitchFamily="18" charset="0"/>
                <a:cs typeface="Times New Roman" panose="02020603050405020304" pitchFamily="18" charset="0"/>
              </a:rPr>
              <a:t>Đ</a:t>
            </a:r>
            <a:r>
              <a:rPr lang="vi-VN" sz="3200" b="1" dirty="0" smtClean="0">
                <a:solidFill>
                  <a:srgbClr val="FF0000"/>
                </a:solidFill>
                <a:latin typeface="Times New Roman" panose="02020603050405020304" pitchFamily="18" charset="0"/>
                <a:cs typeface="Times New Roman" panose="02020603050405020304" pitchFamily="18" charset="0"/>
              </a:rPr>
              <a:t>ể </a:t>
            </a:r>
            <a:r>
              <a:rPr lang="vi-VN" sz="3200" b="1" dirty="0">
                <a:solidFill>
                  <a:srgbClr val="FF0000"/>
                </a:solidFill>
                <a:latin typeface="Times New Roman" panose="02020603050405020304" pitchFamily="18" charset="0"/>
                <a:cs typeface="Times New Roman" panose="02020603050405020304" pitchFamily="18" charset="0"/>
              </a:rPr>
              <a:t>biết số lượng huy chương đã đạt được thì biểu đồ cần thêm thành phần </a:t>
            </a:r>
            <a:r>
              <a:rPr lang="vi-VN" sz="3200" b="1" dirty="0" smtClean="0">
                <a:solidFill>
                  <a:srgbClr val="FF0000"/>
                </a:solidFill>
                <a:latin typeface="Times New Roman" panose="02020603050405020304" pitchFamily="18" charset="0"/>
                <a:cs typeface="Times New Roman" panose="02020603050405020304" pitchFamily="18" charset="0"/>
              </a:rPr>
              <a:t>nào?</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38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par>
                          <p:cTn id="13" fill="hold">
                            <p:stCondLst>
                              <p:cond delay="2500"/>
                            </p:stCondLst>
                            <p:childTnLst>
                              <p:par>
                                <p:cTn id="14" presetID="2" presetClass="entr" presetSubtype="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49" presetClass="path" presetSubtype="0" accel="50000" decel="50000" fill="hold" nodeType="clickEffect">
                                  <p:stCondLst>
                                    <p:cond delay="0"/>
                                  </p:stCondLst>
                                  <p:childTnLst>
                                    <p:animMotion origin="layout" path="M 0.08181 -0.03792 L 0.08545 0.51457 " pathEditMode="relative" rAng="0" ptsTypes="AA">
                                      <p:cBhvr>
                                        <p:cTn id="22" dur="2000" fill="hold"/>
                                        <p:tgtEl>
                                          <p:spTgt spid="11"/>
                                        </p:tgtEl>
                                        <p:attrNameLst>
                                          <p:attrName>ppt_x</p:attrName>
                                          <p:attrName>ppt_y</p:attrName>
                                        </p:attrNameLst>
                                      </p:cBhvr>
                                      <p:rCtr x="182" y="27613"/>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blip>
          <a:srcRect/>
          <a:stretch>
            <a:fillRect t="-14000" b="-14000"/>
          </a:stretch>
        </a:blipFill>
        <a:effectLst/>
      </p:bgPr>
    </p:bg>
    <p:spTree>
      <p:nvGrpSpPr>
        <p:cNvPr id="1" name=""/>
        <p:cNvGrpSpPr/>
        <p:nvPr/>
      </p:nvGrpSpPr>
      <p:grpSpPr>
        <a:xfrm>
          <a:off x="0" y="0"/>
          <a:ext cx="0" cy="0"/>
          <a:chOff x="0" y="0"/>
          <a:chExt cx="0" cy="0"/>
        </a:xfrm>
      </p:grpSpPr>
      <p:pic>
        <p:nvPicPr>
          <p:cNvPr id="4" name="Picture 18" descr="giu kh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674350" y="3838909"/>
            <a:ext cx="1134021"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
            <a:hlinkClick r:id="rId5" action="ppaction://hlinksldjump"/>
          </p:cNvPr>
          <p:cNvSpPr/>
          <p:nvPr/>
        </p:nvSpPr>
        <p:spPr>
          <a:xfrm>
            <a:off x="11470287" y="120869"/>
            <a:ext cx="606095" cy="772510"/>
          </a:xfrm>
          <a:prstGeom prst="upArrow">
            <a:avLst>
              <a:gd name="adj1" fmla="val 50000"/>
              <a:gd name="adj2" fmla="val 43662"/>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p:nvPr/>
        </p:nvSpPr>
        <p:spPr>
          <a:xfrm>
            <a:off x="2306473" y="4131296"/>
            <a:ext cx="6808239" cy="584775"/>
          </a:xfrm>
          <a:prstGeom prst="rect">
            <a:avLst/>
          </a:prstGeom>
          <a:noFill/>
        </p:spPr>
        <p:txBody>
          <a:bodyPr wrap="square" rtlCol="0">
            <a:spAutoFit/>
          </a:bodyPr>
          <a:lstStyle/>
          <a:p>
            <a:pPr marL="514350" indent="-63500">
              <a:spcAft>
                <a:spcPts val="400"/>
              </a:spcAft>
              <a:buAutoNum type="alphaUcPeriod"/>
              <a:tabLst>
                <a:tab pos="993775" algn="l"/>
                <a:tab pos="1876425" algn="l"/>
                <a:tab pos="2243138" algn="l"/>
                <a:tab pos="4927600" algn="l"/>
              </a:tabLst>
            </a:pPr>
            <a:r>
              <a:rPr lang="fr-FR" sz="3200" dirty="0" smtClean="0">
                <a:solidFill>
                  <a:srgbClr val="0070C0"/>
                </a:solidFill>
                <a:latin typeface="Times New Roman" pitchFamily="18" charset="0"/>
                <a:ea typeface="Arial" pitchFamily="34" charset="0"/>
                <a:cs typeface="Times New Roman" pitchFamily="18" charset="0"/>
              </a:rPr>
              <a:t> 	</a:t>
            </a:r>
            <a:r>
              <a:rPr lang="fr-FR" sz="3200" dirty="0" err="1" smtClean="0">
                <a:solidFill>
                  <a:srgbClr val="0070C0"/>
                </a:solidFill>
                <a:latin typeface="Times New Roman" pitchFamily="18" charset="0"/>
                <a:ea typeface="Arial" pitchFamily="34" charset="0"/>
                <a:cs typeface="Times New Roman" pitchFamily="18" charset="0"/>
              </a:rPr>
              <a:t>Đúng</a:t>
            </a:r>
            <a:r>
              <a:rPr lang="fr-FR" sz="3200" dirty="0" smtClean="0">
                <a:solidFill>
                  <a:srgbClr val="0070C0"/>
                </a:solidFill>
                <a:latin typeface="Times New Roman" pitchFamily="18" charset="0"/>
                <a:ea typeface="Arial" pitchFamily="34" charset="0"/>
                <a:cs typeface="Times New Roman" pitchFamily="18" charset="0"/>
              </a:rPr>
              <a:t>	</a:t>
            </a:r>
            <a:r>
              <a:rPr lang="en-US" sz="3200" dirty="0" smtClean="0">
                <a:solidFill>
                  <a:srgbClr val="0070C0"/>
                </a:solidFill>
                <a:latin typeface="Times New Roman" panose="02020603050405020304" pitchFamily="18" charset="0"/>
                <a:cs typeface="Times New Roman" panose="02020603050405020304" pitchFamily="18" charset="0"/>
              </a:rPr>
              <a:t>	B. 	</a:t>
            </a:r>
            <a:r>
              <a:rPr lang="fr-FR" sz="3200" dirty="0" smtClean="0">
                <a:solidFill>
                  <a:srgbClr val="0070C0"/>
                </a:solidFill>
                <a:latin typeface="Times New Roman" pitchFamily="18" charset="0"/>
                <a:ea typeface="Arial" pitchFamily="34" charset="0"/>
                <a:cs typeface="Times New Roman" pitchFamily="18" charset="0"/>
              </a:rPr>
              <a:t>Sai</a:t>
            </a:r>
          </a:p>
        </p:txBody>
      </p:sp>
      <p:sp>
        <p:nvSpPr>
          <p:cNvPr id="10" name="Rectangle 9"/>
          <p:cNvSpPr/>
          <p:nvPr/>
        </p:nvSpPr>
        <p:spPr>
          <a:xfrm>
            <a:off x="3399053" y="163362"/>
            <a:ext cx="1587294" cy="58477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sz="3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Câu</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4</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1" name="Group 10"/>
          <p:cNvGrpSpPr/>
          <p:nvPr/>
        </p:nvGrpSpPr>
        <p:grpSpPr>
          <a:xfrm>
            <a:off x="1074876" y="908086"/>
            <a:ext cx="706624" cy="996742"/>
            <a:chOff x="863780" y="2240638"/>
            <a:chExt cx="706624" cy="972107"/>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652689">
              <a:off x="731038" y="2373380"/>
              <a:ext cx="972107" cy="706624"/>
            </a:xfrm>
            <a:prstGeom prst="rect">
              <a:avLst/>
            </a:prstGeom>
          </p:spPr>
        </p:pic>
        <p:sp>
          <p:nvSpPr>
            <p:cNvPr id="13" name="Rectangle 12"/>
            <p:cNvSpPr/>
            <p:nvPr/>
          </p:nvSpPr>
          <p:spPr>
            <a:xfrm>
              <a:off x="976480" y="2434304"/>
              <a:ext cx="458780" cy="570322"/>
            </a:xfrm>
            <a:prstGeom prst="rect">
              <a:avLst/>
            </a:prstGeom>
          </p:spPr>
          <p:txBody>
            <a:bodyPr wrap="none">
              <a:spAutoFit/>
            </a:bodyPr>
            <a:lstStyle/>
            <a:p>
              <a:r>
                <a:rPr lang="en-US" sz="3200" dirty="0" smtClean="0">
                  <a:solidFill>
                    <a:srgbClr val="00B050"/>
                  </a:solidFill>
                  <a:latin typeface="Times New Roman" panose="02020603050405020304" pitchFamily="18" charset="0"/>
                  <a:cs typeface="Times New Roman" panose="02020603050405020304" pitchFamily="18" charset="0"/>
                </a:rPr>
                <a:t>B</a:t>
              </a:r>
              <a:endParaRPr lang="en-US" sz="3200" dirty="0">
                <a:solidFill>
                  <a:srgbClr val="00B050"/>
                </a:solidFill>
              </a:endParaRPr>
            </a:p>
          </p:txBody>
        </p:sp>
      </p:grpSp>
      <p:pic>
        <p:nvPicPr>
          <p:cNvPr id="6" name="Picture 5" descr="phuong 2.png"/>
          <p:cNvPicPr>
            <a:picLocks noChangeAspect="1"/>
          </p:cNvPicPr>
          <p:nvPr/>
        </p:nvPicPr>
        <p:blipFill>
          <a:blip r:embed="rId8">
            <a:extLst>
              <a:ext uri="{28A0092B-C50C-407E-A947-70E740481C1C}">
                <a14:useLocalDpi xmlns:a14="http://schemas.microsoft.com/office/drawing/2010/main" val="0"/>
              </a:ext>
            </a:extLst>
          </a:blip>
          <a:srcRect b="16383"/>
          <a:stretch>
            <a:fillRect/>
          </a:stretch>
        </p:blipFill>
        <p:spPr bwMode="auto">
          <a:xfrm rot="241487" flipH="1">
            <a:off x="202962" y="131793"/>
            <a:ext cx="264860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87576" y="2178508"/>
            <a:ext cx="9810747" cy="1569660"/>
          </a:xfrm>
          <a:prstGeom prst="rect">
            <a:avLst/>
          </a:prstGeom>
        </p:spPr>
        <p:txBody>
          <a:bodyPr wrap="square">
            <a:spAutoFit/>
          </a:bodyPr>
          <a:lstStyle/>
          <a:p>
            <a:pPr lvl="0" algn="just">
              <a:spcAft>
                <a:spcPts val="600"/>
              </a:spcAft>
            </a:pPr>
            <a:r>
              <a:rPr lang="vi-VN" sz="3200" b="1" dirty="0">
                <a:solidFill>
                  <a:srgbClr val="FF0000"/>
                </a:solidFill>
                <a:latin typeface="Times New Roman" panose="02020603050405020304" pitchFamily="18" charset="0"/>
                <a:cs typeface="Times New Roman" panose="02020603050405020304" pitchFamily="18" charset="0"/>
              </a:rPr>
              <a:t>Bạn An nói khi tạo biểu đồ xong thì không thể thay đổi giá trị dữ liệu, nếu muốn thay đổi thì phải xóa biểu đồ và tạo lại. Theo em bạn An nói đúng hay </a:t>
            </a:r>
            <a:r>
              <a:rPr lang="vi-VN" sz="3200" b="1" dirty="0" smtClean="0">
                <a:solidFill>
                  <a:srgbClr val="FF0000"/>
                </a:solidFill>
                <a:latin typeface="Times New Roman" panose="02020603050405020304" pitchFamily="18" charset="0"/>
                <a:cs typeface="Times New Roman" panose="02020603050405020304" pitchFamily="18" charset="0"/>
              </a:rPr>
              <a:t>sai?</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93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0.08181 -0.03792 L 0.48522 0.41906 " pathEditMode="relative" rAng="0" ptsTypes="AA">
                                      <p:cBhvr>
                                        <p:cTn id="18" dur="2000" fill="hold"/>
                                        <p:tgtEl>
                                          <p:spTgt spid="11"/>
                                        </p:tgtEl>
                                        <p:attrNameLst>
                                          <p:attrName>ppt_x</p:attrName>
                                          <p:attrName>ppt_y</p:attrName>
                                        </p:attrNameLst>
                                      </p:cBhvr>
                                      <p:rCtr x="20164" y="22849"/>
                                    </p:animMotion>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000"/>
            <a:lum/>
          </a:blip>
          <a:srcRect/>
          <a:stretch>
            <a:fillRect t="-14000" b="-14000"/>
          </a:stretch>
        </a:blipFill>
        <a:effectLst/>
      </p:bgPr>
    </p:bg>
    <p:spTree>
      <p:nvGrpSpPr>
        <p:cNvPr id="1" name=""/>
        <p:cNvGrpSpPr/>
        <p:nvPr/>
      </p:nvGrpSpPr>
      <p:grpSpPr>
        <a:xfrm>
          <a:off x="0" y="0"/>
          <a:ext cx="0" cy="0"/>
          <a:chOff x="0" y="0"/>
          <a:chExt cx="0" cy="0"/>
        </a:xfrm>
      </p:grpSpPr>
      <p:pic>
        <p:nvPicPr>
          <p:cNvPr id="4" name="Picture 18" descr="giu kh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74350" y="3838909"/>
            <a:ext cx="1134021"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
            <a:hlinkClick r:id="rId6" action="ppaction://hlinksldjump"/>
          </p:cNvPr>
          <p:cNvSpPr/>
          <p:nvPr/>
        </p:nvSpPr>
        <p:spPr>
          <a:xfrm>
            <a:off x="11470287" y="120869"/>
            <a:ext cx="606095" cy="772510"/>
          </a:xfrm>
          <a:prstGeom prst="upArrow">
            <a:avLst>
              <a:gd name="adj1" fmla="val 50000"/>
              <a:gd name="adj2" fmla="val 43662"/>
            </a:avLst>
          </a:pr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3399053" y="163362"/>
            <a:ext cx="1587294" cy="58477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sz="3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Câu</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5</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1" name="Group 10"/>
          <p:cNvGrpSpPr/>
          <p:nvPr/>
        </p:nvGrpSpPr>
        <p:grpSpPr>
          <a:xfrm>
            <a:off x="1074876" y="908086"/>
            <a:ext cx="706624" cy="996742"/>
            <a:chOff x="863780" y="2240638"/>
            <a:chExt cx="706624" cy="972107"/>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652689">
              <a:off x="731038" y="2373380"/>
              <a:ext cx="972107" cy="706624"/>
            </a:xfrm>
            <a:prstGeom prst="rect">
              <a:avLst/>
            </a:prstGeom>
          </p:spPr>
        </p:pic>
        <p:sp>
          <p:nvSpPr>
            <p:cNvPr id="13" name="Rectangle 12"/>
            <p:cNvSpPr/>
            <p:nvPr/>
          </p:nvSpPr>
          <p:spPr>
            <a:xfrm>
              <a:off x="976480" y="2434304"/>
              <a:ext cx="481222" cy="570322"/>
            </a:xfrm>
            <a:prstGeom prst="rect">
              <a:avLst/>
            </a:prstGeom>
          </p:spPr>
          <p:txBody>
            <a:bodyPr wrap="none">
              <a:spAutoFit/>
            </a:bodyPr>
            <a:lstStyle/>
            <a:p>
              <a:r>
                <a:rPr lang="en-US" sz="3200" dirty="0" smtClean="0">
                  <a:solidFill>
                    <a:srgbClr val="00B050"/>
                  </a:solidFill>
                  <a:latin typeface="Times New Roman" panose="02020603050405020304" pitchFamily="18" charset="0"/>
                  <a:cs typeface="Times New Roman" panose="02020603050405020304" pitchFamily="18" charset="0"/>
                </a:rPr>
                <a:t>A</a:t>
              </a:r>
              <a:endParaRPr lang="en-US" sz="3200" dirty="0">
                <a:solidFill>
                  <a:srgbClr val="00B050"/>
                </a:solidFill>
              </a:endParaRPr>
            </a:p>
          </p:txBody>
        </p:sp>
      </p:grpSp>
      <p:pic>
        <p:nvPicPr>
          <p:cNvPr id="6" name="Picture 5" descr="phuong 2.png"/>
          <p:cNvPicPr>
            <a:picLocks noChangeAspect="1"/>
          </p:cNvPicPr>
          <p:nvPr/>
        </p:nvPicPr>
        <p:blipFill>
          <a:blip r:embed="rId9">
            <a:extLst>
              <a:ext uri="{28A0092B-C50C-407E-A947-70E740481C1C}">
                <a14:useLocalDpi xmlns:a14="http://schemas.microsoft.com/office/drawing/2010/main" val="0"/>
              </a:ext>
            </a:extLst>
          </a:blip>
          <a:srcRect b="16383"/>
          <a:stretch>
            <a:fillRect/>
          </a:stretch>
        </p:blipFill>
        <p:spPr bwMode="auto">
          <a:xfrm rot="241487" flipH="1">
            <a:off x="202961" y="241734"/>
            <a:ext cx="264860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2164820328"/>
              </p:ext>
            </p:extLst>
          </p:nvPr>
        </p:nvGraphicFramePr>
        <p:xfrm>
          <a:off x="5664200" y="11466"/>
          <a:ext cx="5576888" cy="3343275"/>
        </p:xfrm>
        <a:graphic>
          <a:graphicData uri="http://schemas.openxmlformats.org/presentationml/2006/ole">
            <mc:AlternateContent xmlns:mc="http://schemas.openxmlformats.org/markup-compatibility/2006">
              <mc:Choice xmlns:v="urn:schemas-microsoft-com:vml" Requires="v">
                <p:oleObj spid="_x0000_s7189" name="Bitmap Image" r:id="rId10" imgW="3638095" imgH="2180952" progId="PBrush">
                  <p:embed/>
                </p:oleObj>
              </mc:Choice>
              <mc:Fallback>
                <p:oleObj name="Bitmap Image" r:id="rId10" imgW="3638095" imgH="2180952" progId="PBrush">
                  <p:embed/>
                  <p:pic>
                    <p:nvPicPr>
                      <p:cNvPr id="3"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4200" y="11466"/>
                        <a:ext cx="5576888"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1817146" y="3360179"/>
            <a:ext cx="9935349" cy="3539430"/>
          </a:xfrm>
          <a:prstGeom prst="rect">
            <a:avLst/>
          </a:prstGeom>
        </p:spPr>
        <p:txBody>
          <a:bodyPr wrap="square">
            <a:spAutoFit/>
          </a:bodyPr>
          <a:lstStyle/>
          <a:p>
            <a:r>
              <a:rPr lang="vi-VN" sz="3200" dirty="0">
                <a:solidFill>
                  <a:srgbClr val="0070C0"/>
                </a:solidFill>
                <a:latin typeface="+mj-lt"/>
              </a:rPr>
              <a:t>Phần mềm bảng tính cho phép biểu diễn dữ liệu số dưới dạng?</a:t>
            </a:r>
          </a:p>
          <a:p>
            <a:r>
              <a:rPr lang="en-US" sz="3200" dirty="0" smtClean="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Biểu đồ</a:t>
            </a:r>
          </a:p>
          <a:p>
            <a:r>
              <a:rPr lang="en-US" sz="3200" dirty="0" smtClean="0">
                <a:latin typeface="Times New Roman" panose="02020603050405020304" pitchFamily="18" charset="0"/>
                <a:cs typeface="Times New Roman" panose="02020603050405020304" pitchFamily="18" charset="0"/>
              </a:rPr>
              <a:t>B. </a:t>
            </a:r>
            <a:r>
              <a:rPr lang="vi-VN" sz="3200" dirty="0" smtClean="0">
                <a:latin typeface="+mj-lt"/>
              </a:rPr>
              <a:t>Chữ </a:t>
            </a:r>
            <a:r>
              <a:rPr lang="vi-VN" sz="3200" dirty="0">
                <a:latin typeface="+mj-lt"/>
              </a:rPr>
              <a:t>viết</a:t>
            </a:r>
          </a:p>
          <a:p>
            <a:r>
              <a:rPr lang="en-US" sz="3200" dirty="0" smtClean="0">
                <a:latin typeface="Times New Roman" panose="02020603050405020304" pitchFamily="18" charset="0"/>
                <a:cs typeface="Times New Roman" panose="02020603050405020304" pitchFamily="18" charset="0"/>
              </a:rPr>
              <a:t>C. </a:t>
            </a:r>
            <a:r>
              <a:rPr lang="vi-VN" sz="3200" dirty="0">
                <a:latin typeface="Times New Roman" panose="02020603050405020304" pitchFamily="18" charset="0"/>
                <a:cs typeface="Times New Roman" panose="02020603050405020304" pitchFamily="18" charset="0"/>
              </a:rPr>
              <a:t>Hình ảnh</a:t>
            </a:r>
          </a:p>
          <a:p>
            <a:r>
              <a:rPr lang="en-US" sz="3200" dirty="0" smtClean="0">
                <a:latin typeface="Times New Roman" panose="02020603050405020304" pitchFamily="18" charset="0"/>
                <a:cs typeface="Times New Roman" panose="02020603050405020304" pitchFamily="18" charset="0"/>
              </a:rPr>
              <a:t>D.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endParaRPr lang="vi-VN" sz="3200" dirty="0">
              <a:latin typeface="Times New Roman" panose="02020603050405020304" pitchFamily="18" charset="0"/>
              <a:cs typeface="Times New Roman" panose="02020603050405020304" pitchFamily="18" charset="0"/>
            </a:endParaRPr>
          </a:p>
          <a:p>
            <a:pPr lvl="0" algn="just">
              <a:spcAft>
                <a:spcPts val="600"/>
              </a:spcAft>
            </a:pP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634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49" presetClass="path" presetSubtype="0" accel="50000" decel="50000" fill="hold" nodeType="clickEffect">
                                  <p:stCondLst>
                                    <p:cond delay="0"/>
                                  </p:stCondLst>
                                  <p:childTnLst>
                                    <p:animMotion origin="layout" path="M 0.06354 -0.07615 L 0.05078 0.47709 " pathEditMode="relative" rAng="0" ptsTypes="AA">
                                      <p:cBhvr>
                                        <p:cTn id="17" dur="2000" fill="hold"/>
                                        <p:tgtEl>
                                          <p:spTgt spid="11"/>
                                        </p:tgtEl>
                                        <p:attrNameLst>
                                          <p:attrName>ppt_x</p:attrName>
                                          <p:attrName>ppt_y</p:attrName>
                                        </p:attrNameLst>
                                      </p:cBhvr>
                                      <p:rCtr x="-638" y="27662"/>
                                    </p:animMotion>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1524" name="Picture 2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8780" y="4804569"/>
            <a:ext cx="3171535" cy="206533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432" y="4804569"/>
            <a:ext cx="3441683" cy="1601788"/>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7220" y="4804570"/>
            <a:ext cx="3047268" cy="112712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984" y="4774408"/>
            <a:ext cx="4611422" cy="6826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4786" y="4444208"/>
            <a:ext cx="4352082" cy="554037"/>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5209" y="3975895"/>
            <a:ext cx="4165680" cy="98742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7752" y="3544095"/>
            <a:ext cx="2850061" cy="1425575"/>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8631" y="3058320"/>
            <a:ext cx="3825293"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7055" y="2963576"/>
            <a:ext cx="7153091" cy="21685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26436" y="12294"/>
            <a:ext cx="6289949" cy="1354090"/>
          </a:xfrm>
          <a:prstGeom prst="rect">
            <a:avLst/>
          </a:prstGeom>
          <a:noFill/>
        </p:spPr>
        <p:txBody>
          <a:bodyPr wrap="square" lIns="121800" tIns="60897" rIns="121800" bIns="6089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67"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TÓM TẮC BÀI HỌC</a:t>
            </a:r>
          </a:p>
          <a:p>
            <a:pPr algn="ctr"/>
            <a:r>
              <a:rPr lang="en-US" sz="4000" b="1" spc="67"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Sơ</a:t>
            </a:r>
            <a:r>
              <a:rPr lang="en-US" sz="4000" b="1" spc="67"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67"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Đồ</a:t>
            </a:r>
            <a:r>
              <a:rPr lang="en-US" sz="4000" b="1" spc="67"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67"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Tư</a:t>
            </a:r>
            <a:r>
              <a:rPr lang="en-US" sz="4000" b="1" spc="67"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67"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Duy</a:t>
            </a:r>
            <a:endParaRPr lang="en-US" sz="4000" b="1" spc="67"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21515"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8870" y="2133601"/>
            <a:ext cx="4716264" cy="93821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8610" y="1636206"/>
            <a:ext cx="4841090" cy="700088"/>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6246" y="1930149"/>
            <a:ext cx="6944143" cy="16256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6516" y="833725"/>
            <a:ext cx="3288902" cy="8223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28075" y="632111"/>
            <a:ext cx="2822160" cy="55403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60146" y="70105"/>
            <a:ext cx="1620837" cy="939831"/>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65229" y="533655"/>
            <a:ext cx="6455692" cy="30019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5196" y="2205038"/>
            <a:ext cx="3780066" cy="22415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D4177A1-A88F-4280-9343-2E28544658A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38427" y="5536922"/>
            <a:ext cx="952500" cy="1019175"/>
          </a:xfrm>
          <a:prstGeom prst="rect">
            <a:avLst/>
          </a:prstGeom>
        </p:spPr>
      </p:pic>
      <p:pic>
        <p:nvPicPr>
          <p:cNvPr id="23" name="Picture 22">
            <a:extLst>
              <a:ext uri="{FF2B5EF4-FFF2-40B4-BE49-F238E27FC236}">
                <a16:creationId xmlns:a16="http://schemas.microsoft.com/office/drawing/2014/main" id="{52D227BA-4253-4222-A515-03444C57CB2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48768" y="5408516"/>
            <a:ext cx="1164057" cy="1275986"/>
          </a:xfrm>
          <a:prstGeom prst="rect">
            <a:avLst/>
          </a:prstGeom>
        </p:spPr>
      </p:pic>
      <p:pic>
        <p:nvPicPr>
          <p:cNvPr id="24" name="Picture 23">
            <a:extLst>
              <a:ext uri="{FF2B5EF4-FFF2-40B4-BE49-F238E27FC236}">
                <a16:creationId xmlns:a16="http://schemas.microsoft.com/office/drawing/2014/main" id="{7ADCD335-3FE0-4DF0-AEE0-F01FB02593E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6227" y="5280111"/>
            <a:ext cx="1164057" cy="1275986"/>
          </a:xfrm>
          <a:prstGeom prst="rect">
            <a:avLst/>
          </a:prstGeom>
        </p:spPr>
      </p:pic>
    </p:spTree>
    <p:extLst>
      <p:ext uri="{BB962C8B-B14F-4D97-AF65-F5344CB8AC3E}">
        <p14:creationId xmlns:p14="http://schemas.microsoft.com/office/powerpoint/2010/main" val="3353041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墙壁, 窗帘&#10;&#10;已生成极高可信度的说明">
            <a:extLst>
              <a:ext uri="{FF2B5EF4-FFF2-40B4-BE49-F238E27FC236}">
                <a16:creationId xmlns:a16="http://schemas.microsoft.com/office/drawing/2014/main" id="{65AABB85-0B99-40BD-AAE0-77DD0C55B7A9}"/>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53D40E74-056A-4E23-BBB8-A63784E789D5}"/>
              </a:ext>
            </a:extLst>
          </p:cNvPr>
          <p:cNvPicPr>
            <a:picLocks noChangeAspect="1"/>
          </p:cNvPicPr>
          <p:nvPr/>
        </p:nvPicPr>
        <p:blipFill rotWithShape="1">
          <a:blip r:embed="rId4">
            <a:extLst>
              <a:ext uri="{28A0092B-C50C-407E-A947-70E740481C1C}">
                <a14:useLocalDpi xmlns:a14="http://schemas.microsoft.com/office/drawing/2010/main" val="0"/>
              </a:ext>
            </a:extLst>
          </a:blip>
          <a:srcRect t="69952" r="83038"/>
          <a:stretch/>
        </p:blipFill>
        <p:spPr>
          <a:xfrm flipH="1">
            <a:off x="10149451" y="3928625"/>
            <a:ext cx="1121920" cy="893579"/>
          </a:xfrm>
          <a:prstGeom prst="rect">
            <a:avLst/>
          </a:prstGeom>
        </p:spPr>
      </p:pic>
      <p:pic>
        <p:nvPicPr>
          <p:cNvPr id="18" name="图片 17">
            <a:extLst>
              <a:ext uri="{FF2B5EF4-FFF2-40B4-BE49-F238E27FC236}">
                <a16:creationId xmlns:a16="http://schemas.microsoft.com/office/drawing/2014/main" id="{A43D7C31-C2CC-4B63-B87B-509199AAC8CA}"/>
              </a:ext>
            </a:extLst>
          </p:cNvPr>
          <p:cNvPicPr>
            <a:picLocks noChangeAspect="1"/>
          </p:cNvPicPr>
          <p:nvPr/>
        </p:nvPicPr>
        <p:blipFill rotWithShape="1">
          <a:blip r:embed="rId4">
            <a:extLst>
              <a:ext uri="{28A0092B-C50C-407E-A947-70E740481C1C}">
                <a14:useLocalDpi xmlns:a14="http://schemas.microsoft.com/office/drawing/2010/main" val="0"/>
              </a:ext>
            </a:extLst>
          </a:blip>
          <a:srcRect l="68932" r="14699" b="67880"/>
          <a:stretch/>
        </p:blipFill>
        <p:spPr>
          <a:xfrm flipH="1">
            <a:off x="1555181" y="612386"/>
            <a:ext cx="1082727" cy="955193"/>
          </a:xfrm>
          <a:prstGeom prst="rect">
            <a:avLst/>
          </a:prstGeom>
        </p:spPr>
      </p:pic>
      <p:pic>
        <p:nvPicPr>
          <p:cNvPr id="49" name="图片 48">
            <a:extLst>
              <a:ext uri="{FF2B5EF4-FFF2-40B4-BE49-F238E27FC236}">
                <a16:creationId xmlns:a16="http://schemas.microsoft.com/office/drawing/2014/main" id="{7C203E93-08C2-4540-BB0B-476787B4AA31}"/>
              </a:ext>
            </a:extLst>
          </p:cNvPr>
          <p:cNvPicPr>
            <a:picLocks noChangeAspect="1"/>
          </p:cNvPicPr>
          <p:nvPr/>
        </p:nvPicPr>
        <p:blipFill>
          <a:blip r:embed="rId5"/>
          <a:stretch>
            <a:fillRect/>
          </a:stretch>
        </p:blipFill>
        <p:spPr>
          <a:xfrm>
            <a:off x="996" y="-235104"/>
            <a:ext cx="11835405" cy="895799"/>
          </a:xfrm>
          <a:prstGeom prst="rect">
            <a:avLst/>
          </a:prstGeom>
        </p:spPr>
      </p:pic>
      <p:pic>
        <p:nvPicPr>
          <p:cNvPr id="36" name="图片 35">
            <a:extLst>
              <a:ext uri="{FF2B5EF4-FFF2-40B4-BE49-F238E27FC236}">
                <a16:creationId xmlns:a16="http://schemas.microsoft.com/office/drawing/2014/main" id="{E6A8D1A5-8235-4887-9BEF-E22448C12BB6}"/>
              </a:ext>
            </a:extLst>
          </p:cNvPr>
          <p:cNvPicPr>
            <a:picLocks noChangeAspect="1"/>
          </p:cNvPicPr>
          <p:nvPr/>
        </p:nvPicPr>
        <p:blipFill rotWithShape="1">
          <a:blip r:embed="rId4">
            <a:extLst>
              <a:ext uri="{28A0092B-C50C-407E-A947-70E740481C1C}">
                <a14:useLocalDpi xmlns:a14="http://schemas.microsoft.com/office/drawing/2010/main" val="0"/>
              </a:ext>
            </a:extLst>
          </a:blip>
          <a:srcRect l="84533" t="18493" r="-345" b="40563"/>
          <a:stretch/>
        </p:blipFill>
        <p:spPr>
          <a:xfrm flipH="1">
            <a:off x="527559" y="1088305"/>
            <a:ext cx="1045864" cy="1217593"/>
          </a:xfrm>
          <a:prstGeom prst="rect">
            <a:avLst/>
          </a:prstGeom>
        </p:spPr>
      </p:pic>
      <p:pic>
        <p:nvPicPr>
          <p:cNvPr id="33" name="图片 32" descr="图片包含 植物&#10;&#10;已生成高可信度的说明">
            <a:extLst>
              <a:ext uri="{FF2B5EF4-FFF2-40B4-BE49-F238E27FC236}">
                <a16:creationId xmlns:a16="http://schemas.microsoft.com/office/drawing/2014/main" id="{0530652F-78D6-4639-9566-6A3AF0B77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4381" y="5"/>
            <a:ext cx="5820204" cy="582020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39" y="3"/>
            <a:ext cx="12217284" cy="6857997"/>
          </a:xfrm>
          <a:prstGeom prst="rect">
            <a:avLst/>
          </a:prstGeom>
        </p:spPr>
      </p:pic>
      <p:sp>
        <p:nvSpPr>
          <p:cNvPr id="5" name="Rectangle 4"/>
          <p:cNvSpPr/>
          <p:nvPr/>
        </p:nvSpPr>
        <p:spPr>
          <a:xfrm>
            <a:off x="2977998" y="2813471"/>
            <a:ext cx="6289949" cy="1230979"/>
          </a:xfrm>
          <a:prstGeom prst="rect">
            <a:avLst/>
          </a:prstGeom>
          <a:noFill/>
        </p:spPr>
        <p:txBody>
          <a:bodyPr wrap="square" lIns="121800" tIns="60897" rIns="121800" bIns="6089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VẬN DỤNG</a:t>
            </a:r>
          </a:p>
        </p:txBody>
      </p:sp>
      <p:sp>
        <p:nvSpPr>
          <p:cNvPr id="12" name="Rectangle 11"/>
          <p:cNvSpPr/>
          <p:nvPr/>
        </p:nvSpPr>
        <p:spPr>
          <a:xfrm>
            <a:off x="-13079" y="-308542"/>
            <a:ext cx="12192000" cy="725952"/>
          </a:xfrm>
          <a:prstGeom prst="rect">
            <a:avLst/>
          </a:prstGeom>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BIỂU ĐỒ TRONG PHẦN MỀM BẢNG TÍNH</a:t>
            </a:r>
            <a:endParaRPr lang="en-US" sz="2800" b="1" dirty="0">
              <a:blipFill>
                <a:blip r:embed="rId8"/>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5683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1000" fill="hold"/>
                                        <p:tgtEl>
                                          <p:spTgt spid="33"/>
                                        </p:tgtEl>
                                        <p:attrNameLst>
                                          <p:attrName>ppt_x</p:attrName>
                                        </p:attrNameLst>
                                      </p:cBhvr>
                                      <p:tavLst>
                                        <p:tav tm="0">
                                          <p:val>
                                            <p:strVal val="1+#ppt_w/2"/>
                                          </p:val>
                                        </p:tav>
                                        <p:tav tm="100000">
                                          <p:val>
                                            <p:strVal val="#ppt_x"/>
                                          </p:val>
                                        </p:tav>
                                      </p:tavLst>
                                    </p:anim>
                                    <p:anim calcmode="lin" valueType="num">
                                      <p:cBhvr additive="base">
                                        <p:cTn id="13" dur="1000" fill="hold"/>
                                        <p:tgtEl>
                                          <p:spTgt spid="33"/>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0-#ppt_w/2"/>
                                          </p:val>
                                        </p:tav>
                                        <p:tav tm="100000">
                                          <p:val>
                                            <p:strVal val="#ppt_x"/>
                                          </p:val>
                                        </p:tav>
                                      </p:tavLst>
                                    </p:anim>
                                    <p:anim calcmode="lin" valueType="num">
                                      <p:cBhvr additive="base">
                                        <p:cTn id="22" dur="1000" fill="hold"/>
                                        <p:tgtEl>
                                          <p:spTgt spid="36"/>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Effect transition="in" filter="fade">
                                      <p:cBhvr>
                                        <p:cTn id="27" dur="1000"/>
                                        <p:tgtEl>
                                          <p:spTgt spid="18"/>
                                        </p:tgtEl>
                                      </p:cBhvr>
                                    </p:animEffect>
                                  </p:childTnLst>
                                </p:cTn>
                              </p:par>
                            </p:childTnLst>
                          </p:cTn>
                        </p:par>
                        <p:par>
                          <p:cTn id="28" fill="hold">
                            <p:stCondLst>
                              <p:cond delay="2250"/>
                            </p:stCondLst>
                            <p:childTnLst>
                              <p:par>
                                <p:cTn id="29" presetID="32" presetClass="emph" presetSubtype="0" repeatCount="indefinite" fill="hold" nodeType="afterEffect">
                                  <p:stCondLst>
                                    <p:cond delay="0"/>
                                  </p:stCondLst>
                                  <p:endCondLst>
                                    <p:cond evt="onNext" delay="0">
                                      <p:tgtEl>
                                        <p:sldTgt/>
                                      </p:tgtEl>
                                    </p:cond>
                                  </p:end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36"/>
                                        </p:tgtEl>
                                        <p:attrNameLst>
                                          <p:attrName>r</p:attrName>
                                        </p:attrNameLst>
                                      </p:cBhvr>
                                    </p:animRot>
                                    <p:animRot by="-240000">
                                      <p:cBhvr>
                                        <p:cTn id="37" dur="200" fill="hold">
                                          <p:stCondLst>
                                            <p:cond delay="200"/>
                                          </p:stCondLst>
                                        </p:cTn>
                                        <p:tgtEl>
                                          <p:spTgt spid="36"/>
                                        </p:tgtEl>
                                        <p:attrNameLst>
                                          <p:attrName>r</p:attrName>
                                        </p:attrNameLst>
                                      </p:cBhvr>
                                    </p:animRot>
                                    <p:animRot by="240000">
                                      <p:cBhvr>
                                        <p:cTn id="38" dur="200" fill="hold">
                                          <p:stCondLst>
                                            <p:cond delay="400"/>
                                          </p:stCondLst>
                                        </p:cTn>
                                        <p:tgtEl>
                                          <p:spTgt spid="36"/>
                                        </p:tgtEl>
                                        <p:attrNameLst>
                                          <p:attrName>r</p:attrName>
                                        </p:attrNameLst>
                                      </p:cBhvr>
                                    </p:animRot>
                                    <p:animRot by="-240000">
                                      <p:cBhvr>
                                        <p:cTn id="39" dur="200" fill="hold">
                                          <p:stCondLst>
                                            <p:cond delay="600"/>
                                          </p:stCondLst>
                                        </p:cTn>
                                        <p:tgtEl>
                                          <p:spTgt spid="36"/>
                                        </p:tgtEl>
                                        <p:attrNameLst>
                                          <p:attrName>r</p:attrName>
                                        </p:attrNameLst>
                                      </p:cBhvr>
                                    </p:animRot>
                                    <p:animRot by="120000">
                                      <p:cBhvr>
                                        <p:cTn id="40" dur="200" fill="hold">
                                          <p:stCondLst>
                                            <p:cond delay="800"/>
                                          </p:stCondLst>
                                        </p:cTn>
                                        <p:tgtEl>
                                          <p:spTgt spid="36"/>
                                        </p:tgtEl>
                                        <p:attrNameLst>
                                          <p:attrName>r</p:attrName>
                                        </p:attrNameLst>
                                      </p:cBhvr>
                                    </p:animRot>
                                  </p:childTnLst>
                                </p:cTn>
                              </p:par>
                              <p:par>
                                <p:cTn id="41" presetID="26" presetClass="emph" presetSubtype="0" repeatCount="indefinite" fill="hold" nodeType="withEffect">
                                  <p:stCondLst>
                                    <p:cond delay="0"/>
                                  </p:stCondLst>
                                  <p:endCondLst>
                                    <p:cond evt="onNext" delay="0">
                                      <p:tgtEl>
                                        <p:sldTgt/>
                                      </p:tgtEl>
                                    </p:cond>
                                  </p:endCondLst>
                                  <p:childTnLst>
                                    <p:animEffect transition="out" filter="fade">
                                      <p:cBhvr>
                                        <p:cTn id="42" dur="1000" tmFilter="0, 0; .2, .5; .8, .5; 1, 0"/>
                                        <p:tgtEl>
                                          <p:spTgt spid="18"/>
                                        </p:tgtEl>
                                      </p:cBhvr>
                                    </p:animEffect>
                                    <p:animScale>
                                      <p:cBhvr>
                                        <p:cTn id="43"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jpg"/>
          <p:cNvPicPr>
            <a:picLocks noChangeAspect="1"/>
          </p:cNvPicPr>
          <p:nvPr/>
        </p:nvPicPr>
        <p:blipFill>
          <a:blip r:embed="rId2"/>
          <a:stretch>
            <a:fillRect/>
          </a:stretch>
        </p:blipFill>
        <p:spPr>
          <a:xfrm>
            <a:off x="4" y="-2569"/>
            <a:ext cx="12192000" cy="6858000"/>
          </a:xfrm>
          <a:prstGeom prst="rect">
            <a:avLst/>
          </a:prstGeom>
        </p:spPr>
      </p:pic>
      <p:sp>
        <p:nvSpPr>
          <p:cNvPr id="4102" name="AutoShape 6" descr="200 Hình Nền PowerPoint Thuyết Trình Đẹp - Đề án 2020 - Tổng Hợp Chia Sẻ Hình  ảnh, Tranh Vẽ, Biểu Mẫu Trong Lĩnh Vực Giáo Dụ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sp>
        <p:nvSpPr>
          <p:cNvPr id="4104" name="AutoShape 8" descr="200 Hình Nền PowerPoint Thuyết Trình Đẹp - Đề án 2020 - Tổng Hợp Chia Sẻ Hình  ảnh, Tranh Vẽ, Biểu Mẫu Trong Lĩnh Vực Giáo Dụ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sp>
        <p:nvSpPr>
          <p:cNvPr id="4106" name="AutoShape 10" descr="Hình nền slide thuyết trình đẹp - quyển sách trê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1965523"/>
            <a:ext cx="1862411" cy="1862411"/>
          </a:xfrm>
          <a:prstGeom prst="rect">
            <a:avLst/>
          </a:prstGeom>
        </p:spPr>
      </p:pic>
      <p:sp>
        <p:nvSpPr>
          <p:cNvPr id="8" name="Rectangle 7"/>
          <p:cNvSpPr/>
          <p:nvPr/>
        </p:nvSpPr>
        <p:spPr>
          <a:xfrm>
            <a:off x="2488867" y="1786810"/>
            <a:ext cx="9275503" cy="1077218"/>
          </a:xfrm>
          <a:prstGeom prst="rect">
            <a:avLst/>
          </a:prstGeom>
        </p:spPr>
        <p:txBody>
          <a:bodyPr wrap="square">
            <a:spAutoFit/>
          </a:bodyPr>
          <a:lstStyle/>
          <a:p>
            <a:pPr marL="514350" indent="-514350">
              <a:buAutoNum type="arabicPeriod"/>
            </a:pPr>
            <a:r>
              <a:rPr lang="vi-VN" sz="3200" dirty="0" smtClean="0">
                <a:latin typeface="Times New Roman" pitchFamily="18" charset="0"/>
                <a:cs typeface="Times New Roman" pitchFamily="18" charset="0"/>
              </a:rPr>
              <a:t>Tại </a:t>
            </a:r>
            <a:r>
              <a:rPr lang="vi-VN" sz="3200" dirty="0">
                <a:latin typeface="Times New Roman" pitchFamily="18" charset="0"/>
                <a:cs typeface="Times New Roman" pitchFamily="18" charset="0"/>
              </a:rPr>
              <a:t>sao nên sử dụng biểu đồ để biểu diễn số liệu</a:t>
            </a:r>
            <a:r>
              <a:rPr lang="vi-VN"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2. </a:t>
            </a:r>
            <a:r>
              <a:rPr lang="vi-VN" sz="3200" dirty="0" smtClean="0">
                <a:latin typeface="Times New Roman" pitchFamily="18" charset="0"/>
                <a:cs typeface="Times New Roman" pitchFamily="18" charset="0"/>
              </a:rPr>
              <a:t>Biểu </a:t>
            </a:r>
            <a:r>
              <a:rPr lang="vi-VN" sz="3200" dirty="0">
                <a:latin typeface="Times New Roman" pitchFamily="18" charset="0"/>
                <a:cs typeface="Times New Roman" pitchFamily="18" charset="0"/>
              </a:rPr>
              <a:t>đồ hình tròn thường được dùng khi nào?</a:t>
            </a:r>
            <a:endParaRPr lang="en-US" sz="3200" dirty="0">
              <a:latin typeface="Times New Roman" pitchFamily="18" charset="0"/>
              <a:cs typeface="Times New Roman" pitchFamily="18" charset="0"/>
            </a:endParaRPr>
          </a:p>
        </p:txBody>
      </p:sp>
      <p:sp>
        <p:nvSpPr>
          <p:cNvPr id="9" name="Rounded Rectangular Callout 8"/>
          <p:cNvSpPr/>
          <p:nvPr/>
        </p:nvSpPr>
        <p:spPr>
          <a:xfrm>
            <a:off x="2017986" y="3943948"/>
            <a:ext cx="10174014" cy="2914052"/>
          </a:xfrm>
          <a:prstGeom prst="wedgeRoundRectCallout">
            <a:avLst>
              <a:gd name="adj1" fmla="val -34696"/>
              <a:gd name="adj2" fmla="val -816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smtClean="0">
                <a:latin typeface="Times New Roman" pitchFamily="18" charset="0"/>
                <a:cs typeface="Times New Roman" pitchFamily="18" charset="0"/>
              </a:rPr>
              <a:t>1.</a:t>
            </a:r>
            <a:r>
              <a:rPr lang="vi-VN" sz="3000" dirty="0" smtClean="0">
                <a:latin typeface="Times New Roman" pitchFamily="18" charset="0"/>
                <a:cs typeface="Times New Roman" pitchFamily="18" charset="0"/>
              </a:rPr>
              <a:t> </a:t>
            </a:r>
            <a:r>
              <a:rPr lang="vi-VN" sz="3000" dirty="0">
                <a:latin typeface="Times New Roman" pitchFamily="18" charset="0"/>
                <a:cs typeface="Times New Roman" pitchFamily="18" charset="0"/>
              </a:rPr>
              <a:t>Sử dụng biểu đồ để biểu diễn số liệu vì giúp chúng ta dễ dàng so sánh sự khác nhau, nhận thấy xu hướng thay đổi, đánh giá tỉ lệ giữa các thành phần của một dãy số liệu.</a:t>
            </a:r>
          </a:p>
          <a:p>
            <a:pPr algn="just"/>
            <a:r>
              <a:rPr lang="vi-VN" sz="3000" dirty="0" smtClean="0">
                <a:latin typeface="Times New Roman" pitchFamily="18" charset="0"/>
                <a:cs typeface="Times New Roman" pitchFamily="18" charset="0"/>
              </a:rPr>
              <a:t>2</a:t>
            </a:r>
            <a:r>
              <a:rPr lang="en-US" sz="3000" dirty="0">
                <a:latin typeface="Times New Roman" pitchFamily="18" charset="0"/>
                <a:cs typeface="Times New Roman" pitchFamily="18" charset="0"/>
              </a:rPr>
              <a:t>.</a:t>
            </a:r>
            <a:r>
              <a:rPr lang="vi-VN" sz="3000" dirty="0" smtClean="0">
                <a:latin typeface="Times New Roman" pitchFamily="18" charset="0"/>
                <a:cs typeface="Times New Roman" pitchFamily="18" charset="0"/>
              </a:rPr>
              <a:t> </a:t>
            </a:r>
            <a:r>
              <a:rPr lang="vi-VN" sz="3000" dirty="0">
                <a:latin typeface="Times New Roman" pitchFamily="18" charset="0"/>
                <a:cs typeface="Times New Roman" pitchFamily="18" charset="0"/>
              </a:rPr>
              <a:t>Biểu đồ hình tròn thường được dùng khi muốn biểu diễn tỉ lệ hoặc mức đóng góp của dữ liệu so với tổng thể.</a:t>
            </a:r>
          </a:p>
        </p:txBody>
      </p:sp>
      <p:sp>
        <p:nvSpPr>
          <p:cNvPr id="10" name="Rectangle 9"/>
          <p:cNvSpPr/>
          <p:nvPr/>
        </p:nvSpPr>
        <p:spPr>
          <a:xfrm>
            <a:off x="-13063" y="-9626"/>
            <a:ext cx="12192000" cy="725952"/>
          </a:xfrm>
          <a:prstGeom prst="rect">
            <a:avLst/>
          </a:prstGeom>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BIỂU ĐỒ TRONG PHẦN MỀM BẢNG TÍNH</a:t>
            </a:r>
            <a:endParaRPr lang="en-US" sz="2800" b="1" dirty="0">
              <a:blipFill>
                <a:blip r:embed="rId4"/>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34998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jpg"/>
          <p:cNvPicPr>
            <a:picLocks noChangeAspect="1"/>
          </p:cNvPicPr>
          <p:nvPr/>
        </p:nvPicPr>
        <p:blipFill>
          <a:blip r:embed="rId2"/>
          <a:stretch>
            <a:fillRect/>
          </a:stretch>
        </p:blipFill>
        <p:spPr>
          <a:xfrm>
            <a:off x="0" y="0"/>
            <a:ext cx="12192000" cy="6858000"/>
          </a:xfrm>
          <a:prstGeom prst="rect">
            <a:avLst/>
          </a:prstGeom>
        </p:spPr>
      </p:pic>
      <p:sp>
        <p:nvSpPr>
          <p:cNvPr id="4102" name="AutoShape 6" descr="200 Hình Nền PowerPoint Thuyết Trình Đẹp - Đề án 2020 - Tổng Hợp Chia Sẻ Hình  ảnh, Tranh Vẽ, Biểu Mẫu Trong Lĩnh Vực Giáo Dụ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sp>
        <p:nvSpPr>
          <p:cNvPr id="4104" name="AutoShape 8" descr="200 Hình Nền PowerPoint Thuyết Trình Đẹp - Đề án 2020 - Tổng Hợp Chia Sẻ Hình  ảnh, Tranh Vẽ, Biểu Mẫu Trong Lĩnh Vực Giáo Dụ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sp>
        <p:nvSpPr>
          <p:cNvPr id="4106" name="AutoShape 10" descr="Hình nền slide thuyết trình đẹp - quyển sách trê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sp>
        <p:nvSpPr>
          <p:cNvPr id="3"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146" name="Picture 2" descr="Vận dụng 1 trang 100, 101 Toán 8 Tập 1 Chân trời sáng tạo | Giải Toán 8">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68296"/>
            <a:ext cx="5553075" cy="286072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 y="692333"/>
            <a:ext cx="12192000" cy="3046988"/>
          </a:xfrm>
          <a:prstGeom prst="rect">
            <a:avLst/>
          </a:prstGeom>
          <a:gradFill flip="none" rotWithShape="1">
            <a:gsLst>
              <a:gs pos="0">
                <a:srgbClr val="FFEFD1"/>
              </a:gs>
              <a:gs pos="64999">
                <a:srgbClr val="F0EBD5"/>
              </a:gs>
              <a:gs pos="100000">
                <a:srgbClr val="D1C39F"/>
              </a:gs>
            </a:gsLst>
            <a:lin ang="2700000" scaled="0"/>
            <a:tileRect/>
          </a:gradFill>
        </p:spPr>
        <p:txBody>
          <a:bodyPr wrap="square" rtlCol="0">
            <a:spAutoFit/>
          </a:bodyPr>
          <a:lstStyle>
            <a:defPPr>
              <a:defRPr lang="en-US"/>
            </a:defPPr>
            <a:lvl1pPr>
              <a:defRPr sz="3000" b="1">
                <a:latin typeface="Times New Roman" pitchFamily="18" charset="0"/>
                <a:cs typeface="Times New Roman" pitchFamily="18" charset="0"/>
              </a:defRPr>
            </a:lvl1pPr>
          </a:lstStyle>
          <a:p>
            <a:r>
              <a:rPr lang="vi-VN" sz="3200" b="0" dirty="0"/>
              <a:t>Toán </a:t>
            </a:r>
            <a:r>
              <a:rPr lang="vi-VN" sz="3200" b="0" dirty="0" smtClean="0"/>
              <a:t>8</a:t>
            </a:r>
            <a:r>
              <a:rPr lang="en-US" sz="3200" b="0" dirty="0" smtClean="0"/>
              <a:t>- </a:t>
            </a:r>
            <a:r>
              <a:rPr lang="vi-VN" sz="3200" b="0" dirty="0"/>
              <a:t>Chân trời sáng </a:t>
            </a:r>
            <a:r>
              <a:rPr lang="vi-VN" sz="3200" b="0" dirty="0" smtClean="0"/>
              <a:t>tạo</a:t>
            </a:r>
            <a:r>
              <a:rPr lang="en-US" sz="3200" b="0" dirty="0" smtClean="0"/>
              <a:t>- </a:t>
            </a:r>
            <a:r>
              <a:rPr lang="vi-VN" sz="3200" b="0" dirty="0" smtClean="0"/>
              <a:t>Bài </a:t>
            </a:r>
            <a:r>
              <a:rPr lang="vi-VN" sz="3200" b="0" dirty="0"/>
              <a:t>2: Lựa chọn dạng biểu đồ để biểu diễn dữ liệu </a:t>
            </a:r>
            <a:endParaRPr lang="en-US" sz="3200" b="0" dirty="0" smtClean="0"/>
          </a:p>
          <a:p>
            <a:r>
              <a:rPr lang="vi-VN" sz="3200" b="0" dirty="0" smtClean="0"/>
              <a:t>Vận </a:t>
            </a:r>
            <a:r>
              <a:rPr lang="vi-VN" sz="3200" b="0" dirty="0"/>
              <a:t>dụng 1 trang 100 Toán 8 Tập 1: Bảng thống kê sau đây cho biết việc sử dụng thời gian của bạn Nam trong ngày.</a:t>
            </a:r>
            <a:endParaRPr lang="en-US" sz="3200" b="0" dirty="0"/>
          </a:p>
          <a:p>
            <a:r>
              <a:rPr lang="vi-VN" sz="3200" b="0" dirty="0"/>
              <a:t>Hãy biểu diễn dữ liệu trong bảng trên vào các dạng biểu đồ sau:</a:t>
            </a:r>
            <a:r>
              <a:rPr lang="en-US" sz="3200" b="0" dirty="0"/>
              <a:t> </a:t>
            </a:r>
            <a:endParaRPr lang="en-US" sz="3200" b="0" dirty="0" smtClean="0"/>
          </a:p>
          <a:p>
            <a:r>
              <a:rPr lang="en-US" sz="3200" b="0" dirty="0" smtClean="0"/>
              <a:t>a) </a:t>
            </a:r>
            <a:r>
              <a:rPr lang="en-US" sz="3200" b="0" dirty="0" err="1" smtClean="0"/>
              <a:t>Biểu</a:t>
            </a:r>
            <a:r>
              <a:rPr lang="en-US" sz="3200" b="0" dirty="0" smtClean="0"/>
              <a:t> </a:t>
            </a:r>
            <a:r>
              <a:rPr lang="en-US" sz="3200" b="0" dirty="0" err="1" smtClean="0"/>
              <a:t>đồ</a:t>
            </a:r>
            <a:r>
              <a:rPr lang="en-US" sz="3200" b="0" dirty="0" smtClean="0"/>
              <a:t> </a:t>
            </a:r>
            <a:r>
              <a:rPr lang="en-US" sz="3200" b="0" dirty="0" err="1" smtClean="0"/>
              <a:t>cột</a:t>
            </a:r>
            <a:r>
              <a:rPr lang="vi-VN" b="0" dirty="0"/>
              <a:t> </a:t>
            </a:r>
          </a:p>
        </p:txBody>
      </p:sp>
      <p:sp>
        <p:nvSpPr>
          <p:cNvPr id="9" name="Rectangle 8">
            <a:hlinkClick r:id="rId5" action="ppaction://hlinkfile"/>
          </p:cNvPr>
          <p:cNvSpPr/>
          <p:nvPr/>
        </p:nvSpPr>
        <p:spPr>
          <a:xfrm>
            <a:off x="0" y="-9626"/>
            <a:ext cx="12192000" cy="725952"/>
          </a:xfrm>
          <a:prstGeom prst="rect">
            <a:avLst/>
          </a:prstGeom>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Calibri" panose="020F0502020204030204" pitchFamily="34" charset="0"/>
                <a:cs typeface="Times New Roman" panose="02020603050405020304" pitchFamily="18" charset="0"/>
              </a:rPr>
              <a:t> 3. BIỂU ĐỒ TRONG PHẦN MỀM BẢNG TÍNH</a:t>
            </a:r>
            <a:endParaRPr lang="en-US" sz="2800" b="1" dirty="0">
              <a:blipFill>
                <a:blip r:embed="rId6"/>
                <a:tile tx="0" ty="0" sx="100000" sy="100000" flip="none" algn="tl"/>
              </a:blip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194" name="Picture 2" descr="Vận dụng 1 trang 100, 101 Toán 8 Tập 1 Chân trời sáng tạo | Giải Toán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1575" y="3868295"/>
            <a:ext cx="5457825" cy="286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2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1000"/>
                                        <p:tgtEl>
                                          <p:spTgt spid="6146"/>
                                        </p:tgtEl>
                                      </p:cBhvr>
                                    </p:animEffect>
                                    <p:anim calcmode="lin" valueType="num">
                                      <p:cBhvr>
                                        <p:cTn id="14" dur="1000" fill="hold"/>
                                        <p:tgtEl>
                                          <p:spTgt spid="6146"/>
                                        </p:tgtEl>
                                        <p:attrNameLst>
                                          <p:attrName>ppt_x</p:attrName>
                                        </p:attrNameLst>
                                      </p:cBhvr>
                                      <p:tavLst>
                                        <p:tav tm="0">
                                          <p:val>
                                            <p:strVal val="#ppt_x"/>
                                          </p:val>
                                        </p:tav>
                                        <p:tav tm="100000">
                                          <p:val>
                                            <p:strVal val="#ppt_x"/>
                                          </p:val>
                                        </p:tav>
                                      </p:tavLst>
                                    </p:anim>
                                    <p:anim calcmode="lin" valueType="num">
                                      <p:cBhvr>
                                        <p:cTn id="15" dur="1000" fill="hold"/>
                                        <p:tgtEl>
                                          <p:spTgt spid="614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fade">
                                      <p:cBhvr>
                                        <p:cTn id="18" dur="1000"/>
                                        <p:tgtEl>
                                          <p:spTgt spid="8194"/>
                                        </p:tgtEl>
                                      </p:cBhvr>
                                    </p:animEffect>
                                    <p:anim calcmode="lin" valueType="num">
                                      <p:cBhvr>
                                        <p:cTn id="19" dur="1000" fill="hold"/>
                                        <p:tgtEl>
                                          <p:spTgt spid="8194"/>
                                        </p:tgtEl>
                                        <p:attrNameLst>
                                          <p:attrName>ppt_x</p:attrName>
                                        </p:attrNameLst>
                                      </p:cBhvr>
                                      <p:tavLst>
                                        <p:tav tm="0">
                                          <p:val>
                                            <p:strVal val="#ppt_x"/>
                                          </p:val>
                                        </p:tav>
                                        <p:tav tm="100000">
                                          <p:val>
                                            <p:strVal val="#ppt_x"/>
                                          </p:val>
                                        </p:tav>
                                      </p:tavLst>
                                    </p:anim>
                                    <p:anim calcmode="lin" valueType="num">
                                      <p:cBhvr>
                                        <p:cTn id="20"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a16="http://schemas.microsoft.com/office/drawing/2014/main" id="{AE9A3396-C74C-4B98-9A5E-4DB224C37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29"/>
          <p:cNvSpPr>
            <a:spLocks noChangeArrowheads="1" noChangeShapeType="1" noTextEdit="1"/>
          </p:cNvSpPr>
          <p:nvPr/>
        </p:nvSpPr>
        <p:spPr bwMode="auto">
          <a:xfrm>
            <a:off x="3468640" y="2668647"/>
            <a:ext cx="5701118" cy="1237006"/>
          </a:xfrm>
          <a:prstGeom prst="rect">
            <a:avLst/>
          </a:prstGeom>
        </p:spPr>
        <p:txBody>
          <a:bodyPr wrap="none" lIns="71297" tIns="35650" rIns="71297" bIns="35650" fromWordArt="1">
            <a:prstTxWarp prst="textPlain">
              <a:avLst>
                <a:gd name="adj" fmla="val 47060"/>
              </a:avLst>
            </a:prstTxWarp>
          </a:bodyPr>
          <a:lstStyle/>
          <a:p>
            <a:pPr algn="ctr" defTabSz="712975" eaLnBrk="0" fontAlgn="base" hangingPunct="0">
              <a:spcBef>
                <a:spcPct val="0"/>
              </a:spcBef>
              <a:spcAft>
                <a:spcPct val="0"/>
              </a:spcAft>
            </a:pPr>
            <a:r>
              <a:rPr lang="vi-VN" sz="2800" kern="10" dirty="0">
                <a:ln w="19050">
                  <a:solidFill>
                    <a:srgbClr val="FF6600"/>
                  </a:solidFill>
                  <a:round/>
                  <a:headEnd/>
                  <a:tailEnd/>
                </a:ln>
                <a:solidFill>
                  <a:srgbClr val="FF6600"/>
                </a:solidFill>
                <a:effectLst>
                  <a:outerShdw dist="35921" dir="2700000" algn="ctr" rotWithShape="0">
                    <a:srgbClr val="990000"/>
                  </a:outerShdw>
                </a:effectLst>
                <a:latin typeface="Times New Roman"/>
                <a:cs typeface="Times New Roman"/>
              </a:rPr>
              <a:t>Chúc quý thầy cô sức khỏe!</a:t>
            </a:r>
          </a:p>
        </p:txBody>
      </p:sp>
      <p:sp>
        <p:nvSpPr>
          <p:cNvPr id="8" name="Rectangle 3">
            <a:extLst>
              <a:ext uri="{FF2B5EF4-FFF2-40B4-BE49-F238E27FC236}">
                <a16:creationId xmlns:a16="http://schemas.microsoft.com/office/drawing/2014/main" id="{3C8756FD-2D2A-423D-AD8F-39CE3C5C674F}"/>
              </a:ext>
            </a:extLst>
          </p:cNvPr>
          <p:cNvSpPr/>
          <p:nvPr/>
        </p:nvSpPr>
        <p:spPr>
          <a:xfrm>
            <a:off x="2125057" y="1762126"/>
            <a:ext cx="8501122" cy="4031873"/>
          </a:xfrm>
          <a:prstGeom prst="rect">
            <a:avLst/>
          </a:prstGeom>
        </p:spPr>
        <p:txBody>
          <a:bodyPr wrap="square">
            <a:spAutoFit/>
            <a:scene3d>
              <a:camera prst="orthographicFront"/>
              <a:lightRig rig="threePt" dir="t"/>
            </a:scene3d>
            <a:sp3d extrusionH="57150">
              <a:bevelT w="38100" h="38100" prst="angle"/>
            </a:sp3d>
          </a:bodyPr>
          <a:lstStyle/>
          <a:p>
            <a:pPr algn="ctr">
              <a:defRPr/>
            </a:pPr>
            <a:r>
              <a:rPr lang="en-US" altLang="vi-VN" sz="4000" b="1" dirty="0" err="1" smtClean="0">
                <a:ln w="12700">
                  <a:solidFill>
                    <a:srgbClr val="C0504D">
                      <a:lumMod val="75000"/>
                    </a:srgbClr>
                  </a:solidFill>
                  <a:prstDash val="solid"/>
                </a:ln>
                <a:solidFill>
                  <a:srgbClr val="0000EE"/>
                </a:solidFill>
                <a:latin typeface="Times New Roman" panose="02020603050405020304" pitchFamily="18" charset="0"/>
              </a:rPr>
              <a:t>Giờ</a:t>
            </a:r>
            <a:r>
              <a:rPr lang="en-US" altLang="vi-VN" sz="4000" b="1" dirty="0" smtClean="0">
                <a:ln w="12700">
                  <a:solidFill>
                    <a:srgbClr val="C0504D">
                      <a:lumMod val="75000"/>
                    </a:srgbClr>
                  </a:solidFill>
                  <a:prstDash val="solid"/>
                </a:ln>
                <a:solidFill>
                  <a:srgbClr val="0000EE"/>
                </a:solidFill>
                <a:latin typeface="Times New Roman" panose="02020603050405020304" pitchFamily="18" charset="0"/>
              </a:rPr>
              <a:t> </a:t>
            </a:r>
            <a:r>
              <a:rPr lang="en-US" altLang="vi-VN" sz="4000" b="1" dirty="0" err="1" smtClean="0">
                <a:ln w="12700">
                  <a:solidFill>
                    <a:srgbClr val="C0504D">
                      <a:lumMod val="75000"/>
                    </a:srgbClr>
                  </a:solidFill>
                  <a:prstDash val="solid"/>
                </a:ln>
                <a:solidFill>
                  <a:srgbClr val="0000EE"/>
                </a:solidFill>
                <a:latin typeface="Times New Roman" panose="02020603050405020304" pitchFamily="18" charset="0"/>
              </a:rPr>
              <a:t>học</a:t>
            </a:r>
            <a:r>
              <a:rPr lang="en-US" altLang="vi-VN" sz="4000" b="1" dirty="0" smtClean="0">
                <a:ln w="12700">
                  <a:solidFill>
                    <a:srgbClr val="C0504D">
                      <a:lumMod val="75000"/>
                    </a:srgbClr>
                  </a:solidFill>
                  <a:prstDash val="solid"/>
                </a:ln>
                <a:solidFill>
                  <a:srgbClr val="0000EE"/>
                </a:solidFill>
                <a:latin typeface="Times New Roman" panose="02020603050405020304" pitchFamily="18" charset="0"/>
              </a:rPr>
              <a:t> </a:t>
            </a:r>
            <a:r>
              <a:rPr lang="en-US" altLang="vi-VN" sz="4000" b="1" dirty="0" err="1" smtClean="0">
                <a:ln w="12700">
                  <a:solidFill>
                    <a:srgbClr val="C0504D">
                      <a:lumMod val="75000"/>
                    </a:srgbClr>
                  </a:solidFill>
                  <a:prstDash val="solid"/>
                </a:ln>
                <a:solidFill>
                  <a:srgbClr val="0000EE"/>
                </a:solidFill>
                <a:latin typeface="Times New Roman" panose="02020603050405020304" pitchFamily="18" charset="0"/>
              </a:rPr>
              <a:t>kết</a:t>
            </a:r>
            <a:r>
              <a:rPr lang="en-US" altLang="vi-VN" sz="4000" b="1" dirty="0" smtClean="0">
                <a:ln w="12700">
                  <a:solidFill>
                    <a:srgbClr val="C0504D">
                      <a:lumMod val="75000"/>
                    </a:srgbClr>
                  </a:solidFill>
                  <a:prstDash val="solid"/>
                </a:ln>
                <a:solidFill>
                  <a:srgbClr val="0000EE"/>
                </a:solidFill>
                <a:latin typeface="Times New Roman" panose="02020603050405020304" pitchFamily="18" charset="0"/>
              </a:rPr>
              <a:t> </a:t>
            </a:r>
            <a:r>
              <a:rPr lang="en-US" altLang="vi-VN" sz="4000" b="1" dirty="0" err="1" smtClean="0">
                <a:ln w="12700">
                  <a:solidFill>
                    <a:srgbClr val="C0504D">
                      <a:lumMod val="75000"/>
                    </a:srgbClr>
                  </a:solidFill>
                  <a:prstDash val="solid"/>
                </a:ln>
                <a:solidFill>
                  <a:srgbClr val="0000EE"/>
                </a:solidFill>
                <a:latin typeface="Times New Roman" panose="02020603050405020304" pitchFamily="18" charset="0"/>
              </a:rPr>
              <a:t>thúc</a:t>
            </a:r>
            <a:endParaRPr lang="en-US" altLang="vi-VN" sz="4000" b="1" dirty="0" smtClean="0">
              <a:ln w="12700">
                <a:solidFill>
                  <a:srgbClr val="C0504D">
                    <a:lumMod val="75000"/>
                  </a:srgbClr>
                </a:solidFill>
                <a:prstDash val="solid"/>
              </a:ln>
              <a:solidFill>
                <a:srgbClr val="0000EE"/>
              </a:solidFill>
              <a:latin typeface="Times New Roman" panose="02020603050405020304" pitchFamily="18" charset="0"/>
            </a:endParaRPr>
          </a:p>
          <a:p>
            <a:pPr algn="ctr">
              <a:defRPr/>
            </a:pPr>
            <a:endParaRPr lang="en-US" altLang="vi-VN" sz="3200" b="1" dirty="0">
              <a:ln w="12700">
                <a:solidFill>
                  <a:srgbClr val="C0504D">
                    <a:lumMod val="75000"/>
                  </a:srgbClr>
                </a:solidFill>
                <a:prstDash val="solid"/>
              </a:ln>
              <a:solidFill>
                <a:srgbClr val="0000EE"/>
              </a:solidFill>
              <a:latin typeface="Times New Roman" panose="02020603050405020304" pitchFamily="18" charset="0"/>
            </a:endParaRPr>
          </a:p>
          <a:p>
            <a:pPr algn="ctr">
              <a:defRPr/>
            </a:pPr>
            <a:endParaRPr lang="en-US" altLang="vi-VN" sz="3200" b="1" dirty="0" smtClean="0">
              <a:ln w="12700">
                <a:solidFill>
                  <a:srgbClr val="C0504D">
                    <a:lumMod val="75000"/>
                  </a:srgbClr>
                </a:solidFill>
                <a:prstDash val="solid"/>
              </a:ln>
              <a:solidFill>
                <a:srgbClr val="0000EE"/>
              </a:solidFill>
              <a:latin typeface="Times New Roman" panose="02020603050405020304" pitchFamily="18" charset="0"/>
            </a:endParaRPr>
          </a:p>
          <a:p>
            <a:pPr algn="ctr">
              <a:defRPr/>
            </a:pPr>
            <a:endParaRPr lang="en-US" altLang="vi-VN" sz="3200" b="1" dirty="0" smtClean="0">
              <a:ln w="12700">
                <a:solidFill>
                  <a:srgbClr val="C0504D">
                    <a:lumMod val="75000"/>
                  </a:srgbClr>
                </a:solidFill>
                <a:prstDash val="solid"/>
              </a:ln>
              <a:solidFill>
                <a:srgbClr val="0000EE"/>
              </a:solidFill>
              <a:latin typeface="Times New Roman" panose="02020603050405020304" pitchFamily="18" charset="0"/>
            </a:endParaRPr>
          </a:p>
          <a:p>
            <a:pPr algn="ctr">
              <a:defRPr/>
            </a:pPr>
            <a:endParaRPr lang="en-US" altLang="vi-VN" sz="3200" b="1" dirty="0" smtClean="0">
              <a:ln w="12700">
                <a:solidFill>
                  <a:srgbClr val="C0504D">
                    <a:lumMod val="75000"/>
                  </a:srgbClr>
                </a:solidFill>
                <a:prstDash val="solid"/>
              </a:ln>
              <a:solidFill>
                <a:srgbClr val="0000EE"/>
              </a:solidFill>
              <a:latin typeface="Times New Roman" panose="02020603050405020304" pitchFamily="18" charset="0"/>
              <a:cs typeface="Times New Roman" pitchFamily="18" charset="0"/>
            </a:endParaRPr>
          </a:p>
          <a:p>
            <a:pPr algn="ctr">
              <a:defRPr/>
            </a:pPr>
            <a:r>
              <a:rPr lang="en-US" altLang="vi-VN" sz="3200" b="1" dirty="0" smtClean="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TỐT.</a:t>
            </a:r>
            <a:endParaRPr lang="en-US" altLang="vi-VN" sz="2800" b="1" dirty="0" smtClean="0">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3578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1"/>
                                        </p:tgtEl>
                                      </p:cBhvr>
                                      <p:by x="150000" y="150000"/>
                                    </p:animScale>
                                  </p:childTnLst>
                                </p:cTn>
                              </p:par>
                            </p:childTnLst>
                          </p:cTn>
                        </p:par>
                        <p:par>
                          <p:cTn id="7" fill="hold">
                            <p:stCondLst>
                              <p:cond delay="2000"/>
                            </p:stCondLst>
                            <p:childTnLst>
                              <p:par>
                                <p:cTn id="8" presetID="3" presetClass="entr" presetSubtype="10" fill="hold" grpId="1"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05" y="22861"/>
            <a:ext cx="12531143" cy="71992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925290" y="-604904"/>
            <a:ext cx="3221183" cy="2850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44060" y="876211"/>
            <a:ext cx="2183642" cy="707886"/>
          </a:xfrm>
          <a:prstGeom prst="rect">
            <a:avLst/>
          </a:prstGeom>
          <a:noFill/>
        </p:spPr>
        <p:txBody>
          <a:bodyPr wrap="square" rtlCol="0">
            <a:spAutoFit/>
          </a:bodyPr>
          <a:lstStyle/>
          <a:p>
            <a:pPr algn="ctr"/>
            <a:r>
              <a:rPr lang="en-US" sz="4000" b="1" dirty="0" smtClean="0">
                <a:solidFill>
                  <a:srgbClr val="C00000"/>
                </a:solidFill>
                <a:latin typeface="Times New Roman" pitchFamily="18" charset="0"/>
                <a:cs typeface="Times New Roman" pitchFamily="18" charset="0"/>
              </a:rPr>
              <a:t>C</a:t>
            </a:r>
            <a:endParaRPr lang="en-US" sz="4000" b="1" dirty="0">
              <a:solidFill>
                <a:srgbClr val="C00000"/>
              </a:solidFill>
              <a:latin typeface="Times New Roman" pitchFamily="18" charset="0"/>
              <a:cs typeface="Times New Roman" pitchFamily="18" charset="0"/>
            </a:endParaRPr>
          </a:p>
        </p:txBody>
      </p:sp>
      <p:pic>
        <p:nvPicPr>
          <p:cNvPr id="12" name="Picture 5" descr="C:\Users\ADMIN\Desktop\Tai nguyen thiet ke tro choi\Bảng gỗ\tro ve.png">
            <a:hlinkClick r:id="" action="ppaction://hlinkshowjump?jump=previousslide"/>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0304" y="1915384"/>
            <a:ext cx="12659931" cy="57604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61037" y="3216222"/>
            <a:ext cx="9204308" cy="2477601"/>
          </a:xfrm>
          <a:prstGeom prst="rect">
            <a:avLst/>
          </a:prstGeom>
          <a:gradFill flip="none" rotWithShape="1">
            <a:gsLst>
              <a:gs pos="0">
                <a:srgbClr val="FFEFD1"/>
              </a:gs>
              <a:gs pos="64999">
                <a:srgbClr val="F0EBD5"/>
              </a:gs>
              <a:gs pos="100000">
                <a:srgbClr val="D1C39F"/>
              </a:gs>
            </a:gsLst>
            <a:lin ang="2700000" scaled="0"/>
            <a:tileRect/>
          </a:gradFill>
        </p:spPr>
        <p:txBody>
          <a:bodyPr wrap="square" rtlCol="0">
            <a:spAutoFit/>
          </a:bodyPr>
          <a:lstStyle>
            <a:defPPr>
              <a:defRPr lang="en-US"/>
            </a:defPPr>
            <a:lvl1pPr>
              <a:defRPr sz="3000" b="1">
                <a:latin typeface="Times New Roman" pitchFamily="18" charset="0"/>
                <a:cs typeface="Times New Roman" pitchFamily="18" charset="0"/>
              </a:defRPr>
            </a:lvl1pPr>
          </a:lstStyle>
          <a:p>
            <a:r>
              <a:rPr lang="en-US" b="0" dirty="0" err="1" smtClean="0"/>
              <a:t>Câu</a:t>
            </a:r>
            <a:r>
              <a:rPr lang="en-US" b="0" dirty="0" smtClean="0"/>
              <a:t> 1:  </a:t>
            </a:r>
            <a:r>
              <a:rPr lang="en-US" b="0" dirty="0" err="1" smtClean="0"/>
              <a:t>Có</a:t>
            </a:r>
            <a:r>
              <a:rPr lang="en-US" b="0" dirty="0" smtClean="0"/>
              <a:t> </a:t>
            </a:r>
            <a:r>
              <a:rPr lang="en-US" b="0" dirty="0" err="1" smtClean="0"/>
              <a:t>thể</a:t>
            </a:r>
            <a:r>
              <a:rPr lang="vi-VN" b="0" dirty="0" smtClean="0"/>
              <a:t> </a:t>
            </a:r>
            <a:r>
              <a:rPr lang="vi-VN" b="0" dirty="0"/>
              <a:t>sắp xếp dữ liệu </a:t>
            </a:r>
            <a:r>
              <a:rPr lang="en-US" b="0" dirty="0" err="1" smtClean="0"/>
              <a:t>trên</a:t>
            </a:r>
            <a:r>
              <a:rPr lang="en-US" b="0" dirty="0" smtClean="0"/>
              <a:t>: </a:t>
            </a:r>
          </a:p>
          <a:p>
            <a:r>
              <a:rPr lang="en-US" b="0" dirty="0" smtClean="0"/>
              <a:t>A. </a:t>
            </a:r>
            <a:r>
              <a:rPr lang="en-US" b="0" dirty="0" err="1" smtClean="0"/>
              <a:t>Một</a:t>
            </a:r>
            <a:r>
              <a:rPr lang="en-US" b="0" dirty="0" smtClean="0"/>
              <a:t> </a:t>
            </a:r>
            <a:r>
              <a:rPr lang="en-US" b="0" dirty="0" err="1"/>
              <a:t>cột</a:t>
            </a:r>
            <a:r>
              <a:rPr lang="en-US" b="0" dirty="0"/>
              <a:t>.</a:t>
            </a:r>
          </a:p>
          <a:p>
            <a:r>
              <a:rPr lang="en-US" b="0" dirty="0" smtClean="0"/>
              <a:t>B. </a:t>
            </a:r>
            <a:r>
              <a:rPr lang="en-US" b="0" dirty="0" err="1" smtClean="0"/>
              <a:t>Nhiều</a:t>
            </a:r>
            <a:r>
              <a:rPr lang="en-US" b="0" dirty="0" smtClean="0"/>
              <a:t> </a:t>
            </a:r>
            <a:r>
              <a:rPr lang="en-US" b="0" dirty="0" err="1" smtClean="0"/>
              <a:t>hàng</a:t>
            </a:r>
            <a:r>
              <a:rPr lang="en-US" b="0" dirty="0" smtClean="0"/>
              <a:t>.</a:t>
            </a:r>
            <a:endParaRPr lang="en-US" b="0" dirty="0"/>
          </a:p>
          <a:p>
            <a:pPr>
              <a:spcBef>
                <a:spcPts val="200"/>
              </a:spcBef>
              <a:spcAft>
                <a:spcPts val="200"/>
              </a:spcAft>
            </a:pPr>
            <a:r>
              <a:rPr lang="en-US" b="0" dirty="0" smtClean="0"/>
              <a:t>C. </a:t>
            </a:r>
            <a:r>
              <a:rPr lang="en-US" b="0" dirty="0" err="1"/>
              <a:t>M</a:t>
            </a:r>
            <a:r>
              <a:rPr lang="en-US" b="0" dirty="0" err="1" smtClean="0"/>
              <a:t>ột</a:t>
            </a:r>
            <a:r>
              <a:rPr lang="en-US" b="0" dirty="0" smtClean="0"/>
              <a:t> </a:t>
            </a:r>
            <a:r>
              <a:rPr lang="en-US" b="0" dirty="0" err="1" smtClean="0"/>
              <a:t>hoặc</a:t>
            </a:r>
            <a:r>
              <a:rPr lang="en-US" b="0" dirty="0" smtClean="0"/>
              <a:t> </a:t>
            </a:r>
            <a:r>
              <a:rPr lang="en-US" b="0" dirty="0" err="1" smtClean="0"/>
              <a:t>nhiều</a:t>
            </a:r>
            <a:r>
              <a:rPr lang="en-US" b="0" dirty="0" smtClean="0"/>
              <a:t> </a:t>
            </a:r>
            <a:r>
              <a:rPr lang="en-US" b="0" dirty="0" err="1" smtClean="0"/>
              <a:t>cột</a:t>
            </a:r>
            <a:r>
              <a:rPr lang="en-US" b="0" dirty="0" smtClean="0"/>
              <a:t>. </a:t>
            </a:r>
          </a:p>
          <a:p>
            <a:pPr>
              <a:spcBef>
                <a:spcPts val="200"/>
              </a:spcBef>
              <a:spcAft>
                <a:spcPts val="200"/>
              </a:spcAft>
            </a:pPr>
            <a:r>
              <a:rPr lang="en-US" b="0" dirty="0" smtClean="0"/>
              <a:t>D. </a:t>
            </a:r>
            <a:r>
              <a:rPr lang="en-US" b="0" dirty="0" err="1" smtClean="0"/>
              <a:t>Một</a:t>
            </a:r>
            <a:r>
              <a:rPr lang="en-US" b="0" dirty="0" smtClean="0"/>
              <a:t> </a:t>
            </a:r>
            <a:r>
              <a:rPr lang="en-US" b="0" dirty="0" err="1" smtClean="0"/>
              <a:t>hàng</a:t>
            </a:r>
            <a:r>
              <a:rPr lang="en-US" b="0" dirty="0" smtClean="0"/>
              <a:t>.</a:t>
            </a:r>
            <a:endParaRPr lang="en-US" b="0" dirty="0"/>
          </a:p>
        </p:txBody>
      </p:sp>
      <p:pic>
        <p:nvPicPr>
          <p:cNvPr id="2" name="Picture 2" descr="Kết quả hình ảnh cho panda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9620517" y="22861"/>
            <a:ext cx="2541173" cy="3356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13" name="Picture 12">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16"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20 </a:t>
            </a:r>
            <a:r>
              <a:rPr lang="en-US" sz="28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điểm</a:t>
            </a:r>
            <a:endPar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0135419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par>
                                <p:cTn id="16" presetID="5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1.66667E-6 -3.7037E-6 L -1.66667E-6 -0.22476 " pathEditMode="relative" rAng="0" ptsTypes="AA">
                                      <p:cBhvr>
                                        <p:cTn id="25" dur="2000" fill="hold"/>
                                        <p:tgtEl>
                                          <p:spTgt spid="13"/>
                                        </p:tgtEl>
                                        <p:attrNameLst>
                                          <p:attrName>ppt_x</p:attrName>
                                          <p:attrName>ppt_y</p:attrName>
                                        </p:attrNameLst>
                                      </p:cBhvr>
                                      <p:rCtr x="0" y="-11250"/>
                                    </p:animMotion>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2500"/>
                            </p:stCondLst>
                            <p:childTnLst>
                              <p:par>
                                <p:cTn id="37" presetID="32" presetClass="emph" presetSubtype="0" repeatCount="indefinite" fill="hold" grpId="1" nodeType="afterEffect">
                                  <p:stCondLst>
                                    <p:cond delay="0"/>
                                  </p:stCondLst>
                                  <p:childTnLst>
                                    <p:animRot by="120000">
                                      <p:cBhvr>
                                        <p:cTn id="38" dur="100" fill="hold">
                                          <p:stCondLst>
                                            <p:cond delay="0"/>
                                          </p:stCondLst>
                                        </p:cTn>
                                        <p:tgtEl>
                                          <p:spTgt spid="16"/>
                                        </p:tgtEl>
                                        <p:attrNameLst>
                                          <p:attrName>r</p:attrName>
                                        </p:attrNameLst>
                                      </p:cBhvr>
                                    </p:animRot>
                                    <p:animRot by="-240000">
                                      <p:cBhvr>
                                        <p:cTn id="39" dur="200" fill="hold">
                                          <p:stCondLst>
                                            <p:cond delay="200"/>
                                          </p:stCondLst>
                                        </p:cTn>
                                        <p:tgtEl>
                                          <p:spTgt spid="16"/>
                                        </p:tgtEl>
                                        <p:attrNameLst>
                                          <p:attrName>r</p:attrName>
                                        </p:attrNameLst>
                                      </p:cBhvr>
                                    </p:animRot>
                                    <p:animRot by="240000">
                                      <p:cBhvr>
                                        <p:cTn id="40" dur="200" fill="hold">
                                          <p:stCondLst>
                                            <p:cond delay="400"/>
                                          </p:stCondLst>
                                        </p:cTn>
                                        <p:tgtEl>
                                          <p:spTgt spid="16"/>
                                        </p:tgtEl>
                                        <p:attrNameLst>
                                          <p:attrName>r</p:attrName>
                                        </p:attrNameLst>
                                      </p:cBhvr>
                                    </p:animRot>
                                    <p:animRot by="-240000">
                                      <p:cBhvr>
                                        <p:cTn id="41" dur="200" fill="hold">
                                          <p:stCondLst>
                                            <p:cond delay="600"/>
                                          </p:stCondLst>
                                        </p:cTn>
                                        <p:tgtEl>
                                          <p:spTgt spid="16"/>
                                        </p:tgtEl>
                                        <p:attrNameLst>
                                          <p:attrName>r</p:attrName>
                                        </p:attrNameLst>
                                      </p:cBhvr>
                                    </p:animRot>
                                    <p:animRot by="120000">
                                      <p:cBhvr>
                                        <p:cTn id="42"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1" grpId="0"/>
      <p:bldP spid="15" grpId="0"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05" y="22861"/>
            <a:ext cx="12531143" cy="71992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925290" y="-604904"/>
            <a:ext cx="3221183" cy="2850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44060" y="876211"/>
            <a:ext cx="2183642" cy="707886"/>
          </a:xfrm>
          <a:prstGeom prst="rect">
            <a:avLst/>
          </a:prstGeom>
          <a:noFill/>
        </p:spPr>
        <p:txBody>
          <a:bodyPr wrap="square" rtlCol="0">
            <a:spAutoFit/>
          </a:bodyPr>
          <a:lstStyle/>
          <a:p>
            <a:pPr algn="ctr"/>
            <a:r>
              <a:rPr lang="en-US" sz="4000" b="1" dirty="0" smtClean="0">
                <a:solidFill>
                  <a:srgbClr val="C00000"/>
                </a:solidFill>
                <a:latin typeface="Times New Roman" pitchFamily="18" charset="0"/>
                <a:cs typeface="Times New Roman" pitchFamily="18" charset="0"/>
              </a:rPr>
              <a:t>C</a:t>
            </a:r>
            <a:endParaRPr lang="en-US" sz="4000" b="1" dirty="0">
              <a:solidFill>
                <a:srgbClr val="C00000"/>
              </a:solidFill>
              <a:latin typeface="Times New Roman" pitchFamily="18" charset="0"/>
              <a:cs typeface="Times New Roman" pitchFamily="18" charset="0"/>
            </a:endParaRPr>
          </a:p>
        </p:txBody>
      </p:sp>
      <p:pic>
        <p:nvPicPr>
          <p:cNvPr id="12" name="Picture 5" descr="C:\Users\ADMIN\Desktop\Tai nguyen thiet ke tro choi\Bảng gỗ\tro ve.png">
            <a:hlinkClick r:id="" action="ppaction://hlinkshowjump?jump=previousslide"/>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0304" y="1915384"/>
            <a:ext cx="12659931" cy="57604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61037" y="3216222"/>
            <a:ext cx="9204308" cy="2862322"/>
          </a:xfrm>
          <a:prstGeom prst="rect">
            <a:avLst/>
          </a:prstGeom>
          <a:gradFill flip="none" rotWithShape="1">
            <a:gsLst>
              <a:gs pos="0">
                <a:srgbClr val="FFEFD1"/>
              </a:gs>
              <a:gs pos="64999">
                <a:srgbClr val="F0EBD5"/>
              </a:gs>
              <a:gs pos="100000">
                <a:srgbClr val="D1C39F"/>
              </a:gs>
            </a:gsLst>
            <a:lin ang="2700000" scaled="0"/>
            <a:tileRect/>
          </a:gradFill>
        </p:spPr>
        <p:txBody>
          <a:bodyPr wrap="square" rtlCol="0">
            <a:spAutoFit/>
          </a:bodyPr>
          <a:lstStyle>
            <a:defPPr>
              <a:defRPr lang="en-US"/>
            </a:defPPr>
            <a:lvl1pPr>
              <a:defRPr sz="3000" b="1">
                <a:latin typeface="Times New Roman" pitchFamily="18" charset="0"/>
                <a:cs typeface="Times New Roman" pitchFamily="18" charset="0"/>
              </a:defRPr>
            </a:lvl1pPr>
          </a:lstStyle>
          <a:p>
            <a:r>
              <a:rPr lang="en-US" dirty="0" err="1" smtClean="0"/>
              <a:t>Câu</a:t>
            </a:r>
            <a:r>
              <a:rPr lang="en-US" dirty="0" smtClean="0"/>
              <a:t> 2: </a:t>
            </a:r>
            <a:r>
              <a:rPr lang="vi-VN" b="0" dirty="0"/>
              <a:t>Chọn lệnh nào để thực hiện sắp </a:t>
            </a:r>
            <a:r>
              <a:rPr lang="vi-VN" b="0" dirty="0" smtClean="0"/>
              <a:t>xếp </a:t>
            </a:r>
            <a:r>
              <a:rPr lang="vi-VN" b="0" dirty="0"/>
              <a:t>dữ liệu </a:t>
            </a:r>
            <a:r>
              <a:rPr lang="en-US" b="0" dirty="0" err="1" smtClean="0"/>
              <a:t>trên</a:t>
            </a:r>
            <a:r>
              <a:rPr lang="en-US" b="0" dirty="0" smtClean="0"/>
              <a:t> </a:t>
            </a:r>
            <a:r>
              <a:rPr lang="en-US" b="0" dirty="0" err="1" smtClean="0"/>
              <a:t>nhiều</a:t>
            </a:r>
            <a:r>
              <a:rPr lang="en-US" b="0" dirty="0" smtClean="0"/>
              <a:t> </a:t>
            </a:r>
            <a:r>
              <a:rPr lang="en-US" b="0" dirty="0" err="1" smtClean="0"/>
              <a:t>cột</a:t>
            </a:r>
            <a:r>
              <a:rPr lang="vi-VN" b="0" dirty="0" smtClean="0"/>
              <a:t>?</a:t>
            </a:r>
            <a:r>
              <a:rPr lang="en-US" dirty="0" smtClean="0"/>
              <a:t> </a:t>
            </a:r>
          </a:p>
          <a:p>
            <a:r>
              <a:rPr lang="en-US" b="0" dirty="0" smtClean="0"/>
              <a:t>A. Insert</a:t>
            </a:r>
            <a:endParaRPr lang="vi-VN" b="0" dirty="0"/>
          </a:p>
          <a:p>
            <a:r>
              <a:rPr lang="en-US" b="0" dirty="0" smtClean="0"/>
              <a:t>B. </a:t>
            </a:r>
            <a:r>
              <a:rPr lang="vi-VN" b="0" dirty="0" smtClean="0"/>
              <a:t>Filter</a:t>
            </a:r>
            <a:endParaRPr lang="vi-VN" b="0" dirty="0"/>
          </a:p>
          <a:p>
            <a:r>
              <a:rPr lang="en-US" b="0" dirty="0" smtClean="0"/>
              <a:t>C. </a:t>
            </a:r>
            <a:r>
              <a:rPr lang="vi-VN" b="0" dirty="0" smtClean="0"/>
              <a:t>Sort</a:t>
            </a:r>
            <a:endParaRPr lang="vi-VN" b="0" dirty="0"/>
          </a:p>
          <a:p>
            <a:r>
              <a:rPr lang="en-US" b="0" dirty="0" smtClean="0"/>
              <a:t>D. Home</a:t>
            </a:r>
            <a:endParaRPr lang="vi-VN" b="0" dirty="0"/>
          </a:p>
        </p:txBody>
      </p:sp>
      <p:pic>
        <p:nvPicPr>
          <p:cNvPr id="2" name="Picture 2" descr="Kết quả hình ảnh cho panda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9620517" y="22861"/>
            <a:ext cx="2541173" cy="3356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13" name="Picture 12">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16"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30 </a:t>
            </a:r>
            <a:r>
              <a:rPr lang="en-US" sz="28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290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13"/>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16"/>
                                        </p:tgtEl>
                                        <p:attrNameLst>
                                          <p:attrName>r</p:attrName>
                                        </p:attrNameLst>
                                      </p:cBhvr>
                                    </p:animRot>
                                    <p:animRot by="-240000">
                                      <p:cBhvr>
                                        <p:cTn id="38" dur="200" fill="hold">
                                          <p:stCondLst>
                                            <p:cond delay="200"/>
                                          </p:stCondLst>
                                        </p:cTn>
                                        <p:tgtEl>
                                          <p:spTgt spid="16"/>
                                        </p:tgtEl>
                                        <p:attrNameLst>
                                          <p:attrName>r</p:attrName>
                                        </p:attrNameLst>
                                      </p:cBhvr>
                                    </p:animRot>
                                    <p:animRot by="240000">
                                      <p:cBhvr>
                                        <p:cTn id="39" dur="200" fill="hold">
                                          <p:stCondLst>
                                            <p:cond delay="400"/>
                                          </p:stCondLst>
                                        </p:cTn>
                                        <p:tgtEl>
                                          <p:spTgt spid="16"/>
                                        </p:tgtEl>
                                        <p:attrNameLst>
                                          <p:attrName>r</p:attrName>
                                        </p:attrNameLst>
                                      </p:cBhvr>
                                    </p:animRot>
                                    <p:animRot by="-240000">
                                      <p:cBhvr>
                                        <p:cTn id="40" dur="200" fill="hold">
                                          <p:stCondLst>
                                            <p:cond delay="600"/>
                                          </p:stCondLst>
                                        </p:cTn>
                                        <p:tgtEl>
                                          <p:spTgt spid="16"/>
                                        </p:tgtEl>
                                        <p:attrNameLst>
                                          <p:attrName>r</p:attrName>
                                        </p:attrNameLst>
                                      </p:cBhvr>
                                    </p:animRot>
                                    <p:animRot by="120000">
                                      <p:cBhvr>
                                        <p:cTn id="41"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1" grpId="0"/>
      <p:bldP spid="15" grpId="0"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05" y="22861"/>
            <a:ext cx="12531143" cy="71992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925290" y="-604904"/>
            <a:ext cx="3221183" cy="2850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44060" y="876211"/>
            <a:ext cx="2183642" cy="707886"/>
          </a:xfrm>
          <a:prstGeom prst="rect">
            <a:avLst/>
          </a:prstGeom>
          <a:noFill/>
        </p:spPr>
        <p:txBody>
          <a:bodyPr wrap="square" rtlCol="0">
            <a:spAutoFit/>
          </a:bodyPr>
          <a:lstStyle/>
          <a:p>
            <a:pPr algn="ctr"/>
            <a:r>
              <a:rPr lang="en-US" sz="4000" b="1" dirty="0" smtClean="0">
                <a:solidFill>
                  <a:srgbClr val="C00000"/>
                </a:solidFill>
                <a:latin typeface="Times New Roman" pitchFamily="18" charset="0"/>
                <a:cs typeface="Times New Roman" pitchFamily="18" charset="0"/>
              </a:rPr>
              <a:t>A</a:t>
            </a:r>
            <a:endParaRPr lang="en-US" sz="4000" b="1" dirty="0">
              <a:solidFill>
                <a:srgbClr val="C00000"/>
              </a:solidFill>
              <a:latin typeface="Times New Roman" pitchFamily="18" charset="0"/>
              <a:cs typeface="Times New Roman" pitchFamily="18" charset="0"/>
            </a:endParaRPr>
          </a:p>
        </p:txBody>
      </p:sp>
      <p:pic>
        <p:nvPicPr>
          <p:cNvPr id="12" name="Picture 5" descr="C:\Users\ADMIN\Desktop\Tai nguyen thiet ke tro choi\Bảng gỗ\tro ve.png">
            <a:hlinkClick r:id="" action="ppaction://hlinkshowjump?jump=previousslide"/>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0304" y="1915384"/>
            <a:ext cx="12659931" cy="57604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61037" y="3216222"/>
            <a:ext cx="9204308" cy="2862322"/>
          </a:xfrm>
          <a:prstGeom prst="rect">
            <a:avLst/>
          </a:prstGeom>
          <a:gradFill flip="none" rotWithShape="1">
            <a:gsLst>
              <a:gs pos="0">
                <a:srgbClr val="FFEFD1"/>
              </a:gs>
              <a:gs pos="64999">
                <a:srgbClr val="F0EBD5"/>
              </a:gs>
              <a:gs pos="100000">
                <a:srgbClr val="D1C39F"/>
              </a:gs>
            </a:gsLst>
            <a:lin ang="2700000" scaled="0"/>
            <a:tileRect/>
          </a:gradFill>
        </p:spPr>
        <p:txBody>
          <a:bodyPr wrap="square" rtlCol="0">
            <a:spAutoFit/>
          </a:bodyPr>
          <a:lstStyle>
            <a:defPPr>
              <a:defRPr lang="en-US"/>
            </a:defPPr>
            <a:lvl1pPr>
              <a:defRPr sz="3000" b="1">
                <a:latin typeface="Times New Roman" pitchFamily="18" charset="0"/>
                <a:cs typeface="Times New Roman" pitchFamily="18" charset="0"/>
              </a:defRPr>
            </a:lvl1pPr>
          </a:lstStyle>
          <a:p>
            <a:r>
              <a:rPr lang="en-US" dirty="0" err="1" smtClean="0"/>
              <a:t>Câu</a:t>
            </a:r>
            <a:r>
              <a:rPr lang="en-US" dirty="0" smtClean="0"/>
              <a:t> </a:t>
            </a:r>
            <a:r>
              <a:rPr lang="en-US" dirty="0"/>
              <a:t>3</a:t>
            </a:r>
            <a:r>
              <a:rPr lang="en-US" dirty="0" smtClean="0"/>
              <a:t>: </a:t>
            </a:r>
            <a:r>
              <a:rPr lang="vi-VN" b="0" dirty="0"/>
              <a:t>Lệnh Add Level trong hộp thoại sắp xếp dùng để làm gì?</a:t>
            </a:r>
          </a:p>
          <a:p>
            <a:r>
              <a:rPr lang="en-US" b="0" dirty="0" smtClean="0"/>
              <a:t>A. </a:t>
            </a:r>
            <a:r>
              <a:rPr lang="en-US" b="0" dirty="0"/>
              <a:t>T</a:t>
            </a:r>
            <a:r>
              <a:rPr lang="vi-VN" b="0" dirty="0" smtClean="0"/>
              <a:t>hêm </a:t>
            </a:r>
            <a:r>
              <a:rPr lang="vi-VN" b="0" dirty="0"/>
              <a:t>cột muốn sắp xếp</a:t>
            </a:r>
          </a:p>
          <a:p>
            <a:r>
              <a:rPr lang="en-US" b="0" dirty="0" smtClean="0"/>
              <a:t>B. </a:t>
            </a:r>
            <a:r>
              <a:rPr lang="en-US" b="0" dirty="0"/>
              <a:t>T</a:t>
            </a:r>
            <a:r>
              <a:rPr lang="vi-VN" b="0" dirty="0" smtClean="0"/>
              <a:t>hêm </a:t>
            </a:r>
            <a:r>
              <a:rPr lang="vi-VN" b="0" dirty="0"/>
              <a:t>hàng muốn sắp xếp</a:t>
            </a:r>
          </a:p>
          <a:p>
            <a:r>
              <a:rPr lang="en-US" b="0" dirty="0" smtClean="0"/>
              <a:t>C. </a:t>
            </a:r>
            <a:r>
              <a:rPr lang="en-US" b="0" dirty="0"/>
              <a:t>T</a:t>
            </a:r>
            <a:r>
              <a:rPr lang="vi-VN" b="0" dirty="0" smtClean="0"/>
              <a:t>hêm </a:t>
            </a:r>
            <a:r>
              <a:rPr lang="vi-VN" b="0" dirty="0"/>
              <a:t>ô muốn sắp xếp</a:t>
            </a:r>
          </a:p>
          <a:p>
            <a:r>
              <a:rPr lang="vi-VN" b="0" dirty="0"/>
              <a:t>D. </a:t>
            </a:r>
            <a:r>
              <a:rPr lang="en-US" b="0" dirty="0"/>
              <a:t>T</a:t>
            </a:r>
            <a:r>
              <a:rPr lang="vi-VN" b="0" dirty="0"/>
              <a:t>hêm </a:t>
            </a:r>
            <a:r>
              <a:rPr lang="en-US" b="0" dirty="0" err="1" smtClean="0"/>
              <a:t>bảng</a:t>
            </a:r>
            <a:r>
              <a:rPr lang="vi-VN" b="0" dirty="0" smtClean="0"/>
              <a:t> </a:t>
            </a:r>
            <a:r>
              <a:rPr lang="vi-VN" b="0" dirty="0"/>
              <a:t>muốn sắp xếp</a:t>
            </a:r>
          </a:p>
        </p:txBody>
      </p:sp>
      <p:pic>
        <p:nvPicPr>
          <p:cNvPr id="2" name="Picture 2" descr="Kết quả hình ảnh cho panda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9620517" y="22861"/>
            <a:ext cx="2541173" cy="3356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13" name="Picture 12">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16"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 </a:t>
            </a:r>
            <a:r>
              <a:rPr kumimoji="0" lang="en-US" sz="2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370196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13"/>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16"/>
                                        </p:tgtEl>
                                        <p:attrNameLst>
                                          <p:attrName>r</p:attrName>
                                        </p:attrNameLst>
                                      </p:cBhvr>
                                    </p:animRot>
                                    <p:animRot by="-240000">
                                      <p:cBhvr>
                                        <p:cTn id="40" dur="200" fill="hold">
                                          <p:stCondLst>
                                            <p:cond delay="200"/>
                                          </p:stCondLst>
                                        </p:cTn>
                                        <p:tgtEl>
                                          <p:spTgt spid="16"/>
                                        </p:tgtEl>
                                        <p:attrNameLst>
                                          <p:attrName>r</p:attrName>
                                        </p:attrNameLst>
                                      </p:cBhvr>
                                    </p:animRot>
                                    <p:animRot by="240000">
                                      <p:cBhvr>
                                        <p:cTn id="41" dur="200" fill="hold">
                                          <p:stCondLst>
                                            <p:cond delay="400"/>
                                          </p:stCondLst>
                                        </p:cTn>
                                        <p:tgtEl>
                                          <p:spTgt spid="16"/>
                                        </p:tgtEl>
                                        <p:attrNameLst>
                                          <p:attrName>r</p:attrName>
                                        </p:attrNameLst>
                                      </p:cBhvr>
                                    </p:animRot>
                                    <p:animRot by="-240000">
                                      <p:cBhvr>
                                        <p:cTn id="42" dur="200" fill="hold">
                                          <p:stCondLst>
                                            <p:cond delay="600"/>
                                          </p:stCondLst>
                                        </p:cTn>
                                        <p:tgtEl>
                                          <p:spTgt spid="16"/>
                                        </p:tgtEl>
                                        <p:attrNameLst>
                                          <p:attrName>r</p:attrName>
                                        </p:attrNameLst>
                                      </p:cBhvr>
                                    </p:animRot>
                                    <p:animRot by="120000">
                                      <p:cBhvr>
                                        <p:cTn id="43"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1" grpId="0"/>
      <p:bldP spid="15" grpId="0"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05" y="22861"/>
            <a:ext cx="12531143" cy="71992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925290" y="-604904"/>
            <a:ext cx="3221183" cy="2850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44060" y="876211"/>
            <a:ext cx="2183642" cy="707886"/>
          </a:xfrm>
          <a:prstGeom prst="rect">
            <a:avLst/>
          </a:prstGeom>
          <a:noFill/>
        </p:spPr>
        <p:txBody>
          <a:bodyPr wrap="square" rtlCol="0">
            <a:spAutoFit/>
          </a:bodyPr>
          <a:lstStyle/>
          <a:p>
            <a:pPr algn="ctr"/>
            <a:r>
              <a:rPr lang="en-US" sz="4000" b="1" dirty="0">
                <a:solidFill>
                  <a:srgbClr val="C00000"/>
                </a:solidFill>
                <a:latin typeface="Times New Roman" pitchFamily="18" charset="0"/>
                <a:cs typeface="Times New Roman" pitchFamily="18" charset="0"/>
              </a:rPr>
              <a:t>C</a:t>
            </a:r>
          </a:p>
        </p:txBody>
      </p:sp>
      <p:pic>
        <p:nvPicPr>
          <p:cNvPr id="12" name="Picture 5" descr="C:\Users\ADMIN\Desktop\Tai nguyen thiet ke tro choi\Bảng gỗ\tro ve.png">
            <a:hlinkClick r:id="" action="ppaction://hlinkshowjump?jump=previousslide"/>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0304" y="1915384"/>
            <a:ext cx="12659931" cy="57604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61037" y="3216222"/>
            <a:ext cx="9204308" cy="2400657"/>
          </a:xfrm>
          <a:prstGeom prst="rect">
            <a:avLst/>
          </a:prstGeom>
          <a:gradFill flip="none" rotWithShape="1">
            <a:gsLst>
              <a:gs pos="0">
                <a:srgbClr val="FFEFD1"/>
              </a:gs>
              <a:gs pos="64999">
                <a:srgbClr val="F0EBD5"/>
              </a:gs>
              <a:gs pos="100000">
                <a:srgbClr val="D1C39F"/>
              </a:gs>
            </a:gsLst>
            <a:lin ang="2700000" scaled="0"/>
            <a:tileRect/>
          </a:gradFill>
        </p:spPr>
        <p:txBody>
          <a:bodyPr wrap="square" rtlCol="0">
            <a:spAutoFit/>
          </a:bodyPr>
          <a:lstStyle>
            <a:defPPr>
              <a:defRPr lang="en-US"/>
            </a:defPPr>
            <a:lvl1pPr>
              <a:defRPr sz="3000" b="1">
                <a:latin typeface="Times New Roman" pitchFamily="18" charset="0"/>
                <a:cs typeface="Times New Roman" pitchFamily="18" charset="0"/>
              </a:defRPr>
            </a:lvl1pPr>
          </a:lstStyle>
          <a:p>
            <a:r>
              <a:rPr lang="en-US" dirty="0" err="1" smtClean="0"/>
              <a:t>Câu</a:t>
            </a:r>
            <a:r>
              <a:rPr lang="en-US" dirty="0" smtClean="0"/>
              <a:t> 4: </a:t>
            </a:r>
            <a:r>
              <a:rPr lang="en-US" b="0" dirty="0" smtClean="0"/>
              <a:t>Thao </a:t>
            </a:r>
            <a:r>
              <a:rPr lang="en-US" b="0" dirty="0" err="1" smtClean="0"/>
              <a:t>tác</a:t>
            </a:r>
            <a:r>
              <a:rPr lang="en-US" b="0" dirty="0" smtClean="0"/>
              <a:t> </a:t>
            </a:r>
            <a:r>
              <a:rPr lang="en-US" b="0" dirty="0" err="1" smtClean="0"/>
              <a:t>đầu</a:t>
            </a:r>
            <a:r>
              <a:rPr lang="en-US" b="0" dirty="0" smtClean="0"/>
              <a:t> </a:t>
            </a:r>
            <a:r>
              <a:rPr lang="en-US" b="0" dirty="0" err="1" smtClean="0"/>
              <a:t>tiên</a:t>
            </a:r>
            <a:r>
              <a:rPr lang="en-US" b="0" dirty="0" smtClean="0"/>
              <a:t> </a:t>
            </a:r>
            <a:r>
              <a:rPr lang="en-US" b="0" dirty="0" err="1" smtClean="0"/>
              <a:t>cần</a:t>
            </a:r>
            <a:r>
              <a:rPr lang="en-US" b="0" dirty="0" smtClean="0"/>
              <a:t> </a:t>
            </a:r>
            <a:r>
              <a:rPr lang="en-US" b="0" dirty="0" err="1" smtClean="0"/>
              <a:t>thực</a:t>
            </a:r>
            <a:r>
              <a:rPr lang="en-US" b="0" dirty="0" smtClean="0"/>
              <a:t> </a:t>
            </a:r>
            <a:r>
              <a:rPr lang="en-US" b="0" dirty="0" err="1" smtClean="0"/>
              <a:t>hiện</a:t>
            </a:r>
            <a:r>
              <a:rPr lang="en-US" b="0" dirty="0" smtClean="0"/>
              <a:t> </a:t>
            </a:r>
            <a:r>
              <a:rPr lang="en-US" b="0" dirty="0" err="1" smtClean="0"/>
              <a:t>khi</a:t>
            </a:r>
            <a:r>
              <a:rPr lang="en-US" b="0" dirty="0" smtClean="0"/>
              <a:t> </a:t>
            </a:r>
            <a:r>
              <a:rPr lang="en-US" b="0" dirty="0" err="1" smtClean="0"/>
              <a:t>sắp</a:t>
            </a:r>
            <a:r>
              <a:rPr lang="en-US" b="0" dirty="0" smtClean="0"/>
              <a:t> </a:t>
            </a:r>
            <a:r>
              <a:rPr lang="en-US" b="0" dirty="0" err="1" smtClean="0"/>
              <a:t>xếp</a:t>
            </a:r>
            <a:r>
              <a:rPr lang="en-US" b="0" dirty="0" smtClean="0"/>
              <a:t> </a:t>
            </a:r>
            <a:r>
              <a:rPr lang="en-US" b="0" dirty="0" err="1" smtClean="0"/>
              <a:t>dữ</a:t>
            </a:r>
            <a:r>
              <a:rPr lang="en-US" b="0" dirty="0" smtClean="0"/>
              <a:t> </a:t>
            </a:r>
            <a:r>
              <a:rPr lang="en-US" b="0" dirty="0" err="1" smtClean="0"/>
              <a:t>liệu</a:t>
            </a:r>
            <a:endParaRPr lang="vi-VN" b="0" dirty="0"/>
          </a:p>
          <a:p>
            <a:r>
              <a:rPr lang="en-US" b="0" dirty="0" smtClean="0"/>
              <a:t>A. </a:t>
            </a:r>
            <a:r>
              <a:rPr lang="en-US" b="0" dirty="0" err="1" smtClean="0"/>
              <a:t>Chọn</a:t>
            </a:r>
            <a:r>
              <a:rPr lang="en-US" b="0" dirty="0" smtClean="0"/>
              <a:t> </a:t>
            </a:r>
            <a:r>
              <a:rPr lang="en-US" b="0" dirty="0" err="1" smtClean="0"/>
              <a:t>dải</a:t>
            </a:r>
            <a:r>
              <a:rPr lang="en-US" b="0" dirty="0" smtClean="0"/>
              <a:t> </a:t>
            </a:r>
            <a:r>
              <a:rPr lang="en-US" b="0" dirty="0" err="1" smtClean="0"/>
              <a:t>lệnh</a:t>
            </a:r>
            <a:r>
              <a:rPr lang="en-US" b="0" dirty="0" smtClean="0"/>
              <a:t> Data</a:t>
            </a:r>
            <a:endParaRPr lang="vi-VN" b="0" dirty="0"/>
          </a:p>
          <a:p>
            <a:r>
              <a:rPr lang="en-US" b="0" dirty="0" smtClean="0"/>
              <a:t>B. </a:t>
            </a:r>
            <a:r>
              <a:rPr lang="en-US" b="0" dirty="0" err="1" smtClean="0"/>
              <a:t>Chọn</a:t>
            </a:r>
            <a:r>
              <a:rPr lang="en-US" b="0" dirty="0" smtClean="0"/>
              <a:t> </a:t>
            </a:r>
            <a:r>
              <a:rPr lang="en-US" b="0" dirty="0" err="1" smtClean="0"/>
              <a:t>lệnh</a:t>
            </a:r>
            <a:r>
              <a:rPr lang="en-US" b="0" dirty="0" smtClean="0"/>
              <a:t> Sort</a:t>
            </a:r>
            <a:endParaRPr lang="vi-VN" b="0" dirty="0"/>
          </a:p>
          <a:p>
            <a:r>
              <a:rPr lang="en-US" b="0" dirty="0" smtClean="0"/>
              <a:t>C. </a:t>
            </a:r>
            <a:r>
              <a:rPr lang="en-US" b="0" dirty="0" err="1" smtClean="0"/>
              <a:t>Chọn</a:t>
            </a:r>
            <a:r>
              <a:rPr lang="en-US" b="0" dirty="0" smtClean="0"/>
              <a:t> </a:t>
            </a:r>
            <a:r>
              <a:rPr lang="en-US" b="0" dirty="0" err="1" smtClean="0"/>
              <a:t>một</a:t>
            </a:r>
            <a:r>
              <a:rPr lang="en-US" b="0" dirty="0" smtClean="0"/>
              <a:t> ô </a:t>
            </a:r>
            <a:r>
              <a:rPr lang="en-US" b="0" dirty="0" err="1" smtClean="0"/>
              <a:t>tính</a:t>
            </a:r>
            <a:r>
              <a:rPr lang="en-US" b="0" dirty="0" smtClean="0"/>
              <a:t> </a:t>
            </a:r>
            <a:r>
              <a:rPr lang="en-US" b="0" dirty="0" err="1" smtClean="0"/>
              <a:t>bất</a:t>
            </a:r>
            <a:r>
              <a:rPr lang="en-US" b="0" dirty="0" smtClean="0"/>
              <a:t> </a:t>
            </a:r>
            <a:r>
              <a:rPr lang="en-US" b="0" dirty="0" err="1" smtClean="0"/>
              <a:t>kì</a:t>
            </a:r>
            <a:r>
              <a:rPr lang="en-US" b="0" dirty="0" smtClean="0"/>
              <a:t> </a:t>
            </a:r>
            <a:r>
              <a:rPr lang="en-US" b="0" dirty="0" err="1" smtClean="0"/>
              <a:t>trong</a:t>
            </a:r>
            <a:r>
              <a:rPr lang="en-US" b="0" dirty="0" smtClean="0"/>
              <a:t> </a:t>
            </a:r>
            <a:r>
              <a:rPr lang="en-US" b="0" dirty="0" err="1" smtClean="0"/>
              <a:t>cột</a:t>
            </a:r>
            <a:r>
              <a:rPr lang="en-US" b="0" dirty="0" smtClean="0"/>
              <a:t> </a:t>
            </a:r>
            <a:r>
              <a:rPr lang="en-US" b="0" dirty="0" err="1" smtClean="0"/>
              <a:t>muốn</a:t>
            </a:r>
            <a:r>
              <a:rPr lang="en-US" b="0" dirty="0" smtClean="0"/>
              <a:t> </a:t>
            </a:r>
            <a:r>
              <a:rPr lang="en-US" b="0" dirty="0" err="1" smtClean="0"/>
              <a:t>sắp</a:t>
            </a:r>
            <a:r>
              <a:rPr lang="en-US" b="0" dirty="0" smtClean="0"/>
              <a:t> </a:t>
            </a:r>
            <a:r>
              <a:rPr lang="en-US" b="0" dirty="0" err="1" smtClean="0"/>
              <a:t>xếp</a:t>
            </a:r>
            <a:endParaRPr lang="vi-VN" b="0" dirty="0"/>
          </a:p>
          <a:p>
            <a:r>
              <a:rPr lang="vi-VN" b="0" dirty="0"/>
              <a:t>D. </a:t>
            </a:r>
            <a:r>
              <a:rPr lang="en-US" b="0" dirty="0" err="1" smtClean="0"/>
              <a:t>Chọn</a:t>
            </a:r>
            <a:r>
              <a:rPr lang="en-US" b="0" dirty="0" smtClean="0"/>
              <a:t> </a:t>
            </a:r>
            <a:r>
              <a:rPr lang="en-US" b="0" dirty="0" err="1" smtClean="0"/>
              <a:t>lệnh</a:t>
            </a:r>
            <a:r>
              <a:rPr lang="en-US" b="0" dirty="0" smtClean="0"/>
              <a:t> Filter</a:t>
            </a:r>
            <a:endParaRPr lang="vi-VN" b="0" dirty="0"/>
          </a:p>
        </p:txBody>
      </p:sp>
      <p:pic>
        <p:nvPicPr>
          <p:cNvPr id="2" name="Picture 2" descr="Kết quả hình ảnh cho panda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9620517" y="22861"/>
            <a:ext cx="2541173" cy="3356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13" name="Picture 12">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16"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37222" y="3064388"/>
            <a:ext cx="714375" cy="1190625"/>
          </a:xfrm>
          <a:prstGeom prst="rect">
            <a:avLst/>
          </a:prstGeom>
        </p:spPr>
      </p:pic>
    </p:spTree>
    <p:extLst>
      <p:ext uri="{BB962C8B-B14F-4D97-AF65-F5344CB8AC3E}">
        <p14:creationId xmlns:p14="http://schemas.microsoft.com/office/powerpoint/2010/main" val="3132208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8" presetID="53"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1.66667E-6 -3.7037E-6 L -1.66667E-6 -0.22476 " pathEditMode="relative" rAng="0" ptsTypes="AA">
                                      <p:cBhvr>
                                        <p:cTn id="37" dur="2000" fill="hold"/>
                                        <p:tgtEl>
                                          <p:spTgt spid="13"/>
                                        </p:tgtEl>
                                        <p:attrNameLst>
                                          <p:attrName>ppt_x</p:attrName>
                                          <p:attrName>ppt_y</p:attrName>
                                        </p:attrNameLst>
                                      </p:cBhvr>
                                      <p:rCtr x="0" y="-11250"/>
                                    </p:animMotion>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2500"/>
                            </p:stCondLst>
                            <p:childTnLst>
                              <p:par>
                                <p:cTn id="49" presetID="32" presetClass="emph" presetSubtype="0" repeatCount="indefinite" fill="hold" grpId="1" nodeType="afterEffect">
                                  <p:stCondLst>
                                    <p:cond delay="0"/>
                                  </p:stCondLst>
                                  <p:childTnLst>
                                    <p:animRot by="120000">
                                      <p:cBhvr>
                                        <p:cTn id="50" dur="100" fill="hold">
                                          <p:stCondLst>
                                            <p:cond delay="0"/>
                                          </p:stCondLst>
                                        </p:cTn>
                                        <p:tgtEl>
                                          <p:spTgt spid="16"/>
                                        </p:tgtEl>
                                        <p:attrNameLst>
                                          <p:attrName>r</p:attrName>
                                        </p:attrNameLst>
                                      </p:cBhvr>
                                    </p:animRot>
                                    <p:animRot by="-240000">
                                      <p:cBhvr>
                                        <p:cTn id="51" dur="200" fill="hold">
                                          <p:stCondLst>
                                            <p:cond delay="200"/>
                                          </p:stCondLst>
                                        </p:cTn>
                                        <p:tgtEl>
                                          <p:spTgt spid="16"/>
                                        </p:tgtEl>
                                        <p:attrNameLst>
                                          <p:attrName>r</p:attrName>
                                        </p:attrNameLst>
                                      </p:cBhvr>
                                    </p:animRot>
                                    <p:animRot by="240000">
                                      <p:cBhvr>
                                        <p:cTn id="52" dur="200" fill="hold">
                                          <p:stCondLst>
                                            <p:cond delay="400"/>
                                          </p:stCondLst>
                                        </p:cTn>
                                        <p:tgtEl>
                                          <p:spTgt spid="16"/>
                                        </p:tgtEl>
                                        <p:attrNameLst>
                                          <p:attrName>r</p:attrName>
                                        </p:attrNameLst>
                                      </p:cBhvr>
                                    </p:animRot>
                                    <p:animRot by="-240000">
                                      <p:cBhvr>
                                        <p:cTn id="53" dur="200" fill="hold">
                                          <p:stCondLst>
                                            <p:cond delay="600"/>
                                          </p:stCondLst>
                                        </p:cTn>
                                        <p:tgtEl>
                                          <p:spTgt spid="16"/>
                                        </p:tgtEl>
                                        <p:attrNameLst>
                                          <p:attrName>r</p:attrName>
                                        </p:attrNameLst>
                                      </p:cBhvr>
                                    </p:animRot>
                                    <p:animRot by="120000">
                                      <p:cBhvr>
                                        <p:cTn id="54"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1" grpId="0"/>
      <p:bldP spid="15" grpId="0"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857250"/>
            <a:ext cx="15240000" cy="8572500"/>
          </a:xfrm>
          <a:prstGeom prst="rect">
            <a:avLst/>
          </a:prstGeom>
        </p:spPr>
      </p:pic>
      <p:sp>
        <p:nvSpPr>
          <p:cNvPr id="5" name="Rectangle 4"/>
          <p:cNvSpPr/>
          <p:nvPr/>
        </p:nvSpPr>
        <p:spPr>
          <a:xfrm>
            <a:off x="0" y="-138503"/>
            <a:ext cx="12232981" cy="1323439"/>
          </a:xfrm>
          <a:prstGeom prst="rect">
            <a:avLst/>
          </a:prstGeom>
          <a:solidFill>
            <a:schemeClr val="accent1"/>
          </a:solidFill>
        </p:spPr>
        <p:txBody>
          <a:bodyPr wrap="square">
            <a:spAutoFit/>
          </a:bodyPr>
          <a:lstStyle/>
          <a:p>
            <a:pPr lvl="0" algn="ctr"/>
            <a:r>
              <a:rPr lang="en-US" sz="4000" b="1" dirty="0" err="1" smtClean="0">
                <a:latin typeface="Times New Roman" pitchFamily="18" charset="0"/>
                <a:cs typeface="Times New Roman" pitchFamily="18" charset="0"/>
              </a:rPr>
              <a:t>Một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huống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dữ</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liệu</a:t>
            </a:r>
            <a:r>
              <a:rPr lang="en-US" sz="4000" b="1" dirty="0">
                <a:latin typeface="Times New Roman" pitchFamily="18" charset="0"/>
                <a:cs typeface="Times New Roman" pitchFamily="18" charset="0"/>
              </a:rPr>
              <a:t> </a:t>
            </a:r>
            <a:endParaRPr lang="en-US" sz="4000" b="1" dirty="0" smtClean="0">
              <a:latin typeface="Times New Roman" pitchFamily="18" charset="0"/>
              <a:cs typeface="Times New Roman" pitchFamily="18" charset="0"/>
            </a:endParaRPr>
          </a:p>
          <a:p>
            <a:pPr lvl="0" algn="ctr"/>
            <a:r>
              <a:rPr lang="en-US" sz="4000" b="1" dirty="0" err="1" smtClean="0">
                <a:latin typeface="Times New Roman" pitchFamily="18" charset="0"/>
                <a:cs typeface="Times New Roman" pitchFamily="18" charset="0"/>
              </a:rPr>
              <a:t>được</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biểu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diễn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biểu</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đồ</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pic>
        <p:nvPicPr>
          <p:cNvPr id="2" name="Picture 1"/>
          <p:cNvPicPr>
            <a:picLocks noChangeAspect="1"/>
          </p:cNvPicPr>
          <p:nvPr/>
        </p:nvPicPr>
        <p:blipFill>
          <a:blip r:embed="rId4"/>
          <a:stretch>
            <a:fillRect/>
          </a:stretch>
        </p:blipFill>
        <p:spPr>
          <a:xfrm>
            <a:off x="412825" y="1563780"/>
            <a:ext cx="5476987" cy="4218455"/>
          </a:xfrm>
          <a:prstGeom prst="rect">
            <a:avLst/>
          </a:prstGeom>
        </p:spPr>
      </p:pic>
      <p:pic>
        <p:nvPicPr>
          <p:cNvPr id="9218" name="Picture 2" descr="H&amp;#7843;i Dương t&amp;#7893; ch&amp;#7913;c L&amp;#7877; Tuyên dương, khen thư&amp;#7903;ng  h&amp;#7885;c sinh gi&amp;#7887;i năm h&amp;#7885;c 2020 -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1061" y="1563779"/>
            <a:ext cx="5304699" cy="421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0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p:cTn id="14" dur="500" fill="hold"/>
                                        <p:tgtEl>
                                          <p:spTgt spid="9218"/>
                                        </p:tgtEl>
                                        <p:attrNameLst>
                                          <p:attrName>ppt_w</p:attrName>
                                        </p:attrNameLst>
                                      </p:cBhvr>
                                      <p:tavLst>
                                        <p:tav tm="0">
                                          <p:val>
                                            <p:fltVal val="0"/>
                                          </p:val>
                                        </p:tav>
                                        <p:tav tm="100000">
                                          <p:val>
                                            <p:strVal val="#ppt_w"/>
                                          </p:val>
                                        </p:tav>
                                      </p:tavLst>
                                    </p:anim>
                                    <p:anim calcmode="lin" valueType="num">
                                      <p:cBhvr>
                                        <p:cTn id="15" dur="500" fill="hold"/>
                                        <p:tgtEl>
                                          <p:spTgt spid="9218"/>
                                        </p:tgtEl>
                                        <p:attrNameLst>
                                          <p:attrName>ppt_h</p:attrName>
                                        </p:attrNameLst>
                                      </p:cBhvr>
                                      <p:tavLst>
                                        <p:tav tm="0">
                                          <p:val>
                                            <p:fltVal val="0"/>
                                          </p:val>
                                        </p:tav>
                                        <p:tav tm="100000">
                                          <p:val>
                                            <p:strVal val="#ppt_h"/>
                                          </p:val>
                                        </p:tav>
                                      </p:tavLst>
                                    </p:anim>
                                    <p:animEffect transition="in" filter="fade">
                                      <p:cBhvr>
                                        <p:cTn id="1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857250"/>
            <a:ext cx="15240000" cy="8572500"/>
          </a:xfrm>
          <a:prstGeom prst="rect">
            <a:avLst/>
          </a:prstGeom>
        </p:spPr>
      </p:pic>
      <p:sp>
        <p:nvSpPr>
          <p:cNvPr id="5" name="Rectangle 4"/>
          <p:cNvSpPr/>
          <p:nvPr/>
        </p:nvSpPr>
        <p:spPr>
          <a:xfrm>
            <a:off x="0" y="-125056"/>
            <a:ext cx="12232981" cy="1323439"/>
          </a:xfrm>
          <a:prstGeom prst="rect">
            <a:avLst/>
          </a:prstGeom>
          <a:solidFill>
            <a:schemeClr val="accent1"/>
          </a:solidFill>
        </p:spPr>
        <p:txBody>
          <a:bodyPr wrap="square">
            <a:spAutoFit/>
          </a:bodyPr>
          <a:lstStyle/>
          <a:p>
            <a:pPr lvl="0" algn="ctr"/>
            <a:r>
              <a:rPr lang="en-US" sz="4000" b="1" dirty="0" err="1" smtClean="0">
                <a:latin typeface="Times New Roman" pitchFamily="18" charset="0"/>
                <a:cs typeface="Times New Roman" pitchFamily="18" charset="0"/>
              </a:rPr>
              <a:t>Một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huống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dữ</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liệu</a:t>
            </a:r>
            <a:r>
              <a:rPr lang="en-US" sz="4000" b="1" dirty="0">
                <a:latin typeface="Times New Roman" pitchFamily="18" charset="0"/>
                <a:cs typeface="Times New Roman" pitchFamily="18" charset="0"/>
              </a:rPr>
              <a:t> </a:t>
            </a:r>
            <a:endParaRPr lang="en-US" sz="4000" b="1" dirty="0" smtClean="0">
              <a:latin typeface="Times New Roman" pitchFamily="18" charset="0"/>
              <a:cs typeface="Times New Roman" pitchFamily="18" charset="0"/>
            </a:endParaRPr>
          </a:p>
          <a:p>
            <a:pPr lvl="0" algn="ctr"/>
            <a:r>
              <a:rPr lang="en-US" sz="4000" b="1" dirty="0" err="1" smtClean="0">
                <a:latin typeface="Times New Roman" pitchFamily="18" charset="0"/>
                <a:cs typeface="Times New Roman" pitchFamily="18" charset="0"/>
              </a:rPr>
              <a:t>được</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biểu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diễn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biểu</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đồ</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pic>
        <p:nvPicPr>
          <p:cNvPr id="6" name="Picture 5"/>
          <p:cNvPicPr>
            <a:picLocks noChangeAspect="1"/>
          </p:cNvPicPr>
          <p:nvPr/>
        </p:nvPicPr>
        <p:blipFill>
          <a:blip r:embed="rId4"/>
          <a:stretch>
            <a:fillRect/>
          </a:stretch>
        </p:blipFill>
        <p:spPr>
          <a:xfrm>
            <a:off x="432706" y="1563779"/>
            <a:ext cx="5171259" cy="4218455"/>
          </a:xfrm>
          <a:prstGeom prst="rect">
            <a:avLst/>
          </a:prstGeom>
        </p:spPr>
      </p:pic>
      <p:pic>
        <p:nvPicPr>
          <p:cNvPr id="7" name="Picture 6"/>
          <p:cNvPicPr>
            <a:picLocks noChangeAspect="1"/>
          </p:cNvPicPr>
          <p:nvPr/>
        </p:nvPicPr>
        <p:blipFill>
          <a:blip r:embed="rId5"/>
          <a:stretch>
            <a:fillRect/>
          </a:stretch>
        </p:blipFill>
        <p:spPr>
          <a:xfrm>
            <a:off x="6337118" y="1563779"/>
            <a:ext cx="5550081" cy="4218455"/>
          </a:xfrm>
          <a:prstGeom prst="rect">
            <a:avLst/>
          </a:prstGeom>
        </p:spPr>
      </p:pic>
    </p:spTree>
    <p:extLst>
      <p:ext uri="{BB962C8B-B14F-4D97-AF65-F5344CB8AC3E}">
        <p14:creationId xmlns:p14="http://schemas.microsoft.com/office/powerpoint/2010/main" val="44432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ID16 2022 TIN7 BỘ SÁCH CANH DIEU STT 08
</file>

<file path=docProps/app.xml><?xml version="1.0" encoding="utf-8"?>
<Properties xmlns="http://schemas.openxmlformats.org/officeDocument/2006/extended-properties" xmlns:vt="http://schemas.openxmlformats.org/officeDocument/2006/docPropsVTypes">
  <Template>Facet</Template>
  <TotalTime>4042</TotalTime>
  <Words>1623</Words>
  <Application>Microsoft Office PowerPoint</Application>
  <PresentationFormat>Widescreen</PresentationFormat>
  <Paragraphs>768</Paragraphs>
  <Slides>38</Slides>
  <Notes>1</Notes>
  <HiddenSlides>1</HiddenSlides>
  <MMClips>4</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1" baseType="lpstr">
      <vt:lpstr>微软雅黑</vt:lpstr>
      <vt:lpstr>宋体</vt:lpstr>
      <vt:lpstr>Arial</vt:lpstr>
      <vt:lpstr>Calibri</vt:lpstr>
      <vt:lpstr>Calibri Light</vt:lpstr>
      <vt:lpstr>Chu Van An</vt:lpstr>
      <vt:lpstr>Tahoma</vt:lpstr>
      <vt:lpstr>Times New Roman</vt:lpstr>
      <vt:lpstr>Verdana</vt:lpstr>
      <vt:lpstr>Wingdings</vt:lpstr>
      <vt:lpstr>Office Theme</vt:lpstr>
      <vt:lpstr>Default Design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Trò chơi  *** Ăn khế trả vàng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 Folio 9480m</dc:creator>
  <cp:lastModifiedBy>Admin</cp:lastModifiedBy>
  <cp:revision>458</cp:revision>
  <dcterms:created xsi:type="dcterms:W3CDTF">2021-07-29T05:55:26Z</dcterms:created>
  <dcterms:modified xsi:type="dcterms:W3CDTF">2023-11-16T08:26:05Z</dcterms:modified>
</cp:coreProperties>
</file>