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3"/>
  </p:notesMasterIdLst>
  <p:sldIdLst>
    <p:sldId id="256" r:id="rId2"/>
    <p:sldId id="321" r:id="rId3"/>
    <p:sldId id="329" r:id="rId4"/>
    <p:sldId id="267" r:id="rId5"/>
    <p:sldId id="271" r:id="rId6"/>
    <p:sldId id="312" r:id="rId7"/>
    <p:sldId id="257" r:id="rId8"/>
    <p:sldId id="313" r:id="rId9"/>
    <p:sldId id="314" r:id="rId10"/>
    <p:sldId id="258" r:id="rId11"/>
    <p:sldId id="323" r:id="rId12"/>
    <p:sldId id="261" r:id="rId13"/>
    <p:sldId id="315" r:id="rId14"/>
    <p:sldId id="316" r:id="rId15"/>
    <p:sldId id="319" r:id="rId16"/>
    <p:sldId id="259" r:id="rId17"/>
    <p:sldId id="325" r:id="rId18"/>
    <p:sldId id="327" r:id="rId19"/>
    <p:sldId id="324" r:id="rId20"/>
    <p:sldId id="318" r:id="rId21"/>
    <p:sldId id="328" r:id="rId22"/>
  </p:sldIdLst>
  <p:sldSz cx="9144000" cy="5143500" type="screen16x9"/>
  <p:notesSz cx="6858000" cy="9144000"/>
  <p:embeddedFontLst>
    <p:embeddedFont>
      <p:font typeface="Lilita One" panose="020B0604020202020204" charset="0"/>
      <p:regular r:id="rId24"/>
    </p:embeddedFont>
    <p:embeddedFont>
      <p:font typeface="Nunito Light" panose="020B0604020202020204" charset="0"/>
      <p:regular r:id="rId25"/>
      <p:italic r:id="rId26"/>
    </p:embeddedFont>
    <p:embeddedFont>
      <p:font typeface="Abril Fatface" panose="020B0604020202020204" charset="0"/>
      <p:regular r:id="rId27"/>
    </p:embeddedFont>
    <p:embeddedFont>
      <p:font typeface="Calibri" panose="020F0502020204030204" pitchFamily="34" charset="0"/>
      <p:regular r:id="rId28"/>
      <p:bold r:id="rId29"/>
      <p:italic r:id="rId30"/>
      <p:boldItalic r:id="rId31"/>
    </p:embeddedFont>
    <p:embeddedFont>
      <p:font typeface="Lato" panose="020B0604020202020204" charset="0"/>
      <p:regular r:id="rId32"/>
      <p:bold r:id="rId33"/>
      <p:italic r:id="rId34"/>
      <p:boldItalic r:id="rId35"/>
    </p:embeddedFont>
    <p:embeddedFont>
      <p:font typeface="Bebas Neue" panose="020B0604020202020204" charset="0"/>
      <p:regular r:id="rId36"/>
    </p:embeddedFont>
    <p:embeddedFont>
      <p:font typeface="Anaheim"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6C9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6C5642-AAF5-4FCA-B07F-4BDFF6D07DDE}">
  <a:tblStyle styleId="{2A6C5642-AAF5-4FCA-B07F-4BDFF6D07DDE}" styleName="Table_0">
    <a:wholeTbl>
      <a:tcTxStyle b="off" i="off">
        <a:font>
          <a:latin typeface="Arial"/>
          <a:ea typeface="Arial"/>
          <a:cs typeface="Arial"/>
        </a:font>
        <a:srgbClr val="3A3737"/>
      </a:tcTxStyle>
      <a:tcStyle>
        <a:tcBdr>
          <a:left>
            <a:ln w="12700" cap="flat" cmpd="sng">
              <a:solidFill>
                <a:srgbClr val="3A3737"/>
              </a:solidFill>
              <a:prstDash val="solid"/>
              <a:round/>
              <a:headEnd type="none" w="sm" len="sm"/>
              <a:tailEnd type="none" w="sm" len="sm"/>
            </a:ln>
          </a:left>
          <a:right>
            <a:ln w="12700" cap="flat" cmpd="sng">
              <a:solidFill>
                <a:srgbClr val="3A3737"/>
              </a:solidFill>
              <a:prstDash val="solid"/>
              <a:round/>
              <a:headEnd type="none" w="sm" len="sm"/>
              <a:tailEnd type="none" w="sm" len="sm"/>
            </a:ln>
          </a:right>
          <a:top>
            <a:ln w="12700" cap="flat" cmpd="sng">
              <a:solidFill>
                <a:srgbClr val="3A3737"/>
              </a:solidFill>
              <a:prstDash val="solid"/>
              <a:round/>
              <a:headEnd type="none" w="sm" len="sm"/>
              <a:tailEnd type="none" w="sm" len="sm"/>
            </a:ln>
          </a:top>
          <a:bottom>
            <a:ln w="12700" cap="flat" cmpd="sng">
              <a:solidFill>
                <a:srgbClr val="3A3737"/>
              </a:solidFill>
              <a:prstDash val="solid"/>
              <a:round/>
              <a:headEnd type="none" w="sm" len="sm"/>
              <a:tailEnd type="none" w="sm" len="sm"/>
            </a:ln>
          </a:bottom>
          <a:insideH>
            <a:ln w="12700" cap="flat" cmpd="sng">
              <a:solidFill>
                <a:srgbClr val="3A3737"/>
              </a:solidFill>
              <a:prstDash val="solid"/>
              <a:round/>
              <a:headEnd type="none" w="sm" len="sm"/>
              <a:tailEnd type="none" w="sm" len="sm"/>
            </a:ln>
          </a:insideH>
          <a:insideV>
            <a:ln w="12700" cap="flat" cmpd="sng">
              <a:solidFill>
                <a:srgbClr val="3A3737"/>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F6F7E7F-0BEC-4D3A-8713-3D7DC73554C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4CF46F-BC70-4397-A11E-7982591214A7}"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5" autoAdjust="0"/>
    <p:restoredTop sz="94660"/>
  </p:normalViewPr>
  <p:slideViewPr>
    <p:cSldViewPr snapToGrid="0">
      <p:cViewPr varScale="1">
        <p:scale>
          <a:sx n="55" d="100"/>
          <a:sy n="55" d="100"/>
        </p:scale>
        <p:origin x="98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91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21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78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34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90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23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32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277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10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89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68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Google Shape;317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8" name="Google Shape;317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65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87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45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46775" y="1134738"/>
            <a:ext cx="4584000" cy="24585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846650" y="3532963"/>
            <a:ext cx="45840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19"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638760">
            <a:off x="8102661" y="320699"/>
            <a:ext cx="1221513" cy="900154"/>
            <a:chOff x="7945210" y="29084"/>
            <a:chExt cx="1385285" cy="1020841"/>
          </a:xfrm>
        </p:grpSpPr>
        <p:sp>
          <p:nvSpPr>
            <p:cNvPr id="13" name="Google Shape;13;p2"/>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214420" y="-144055"/>
            <a:ext cx="826445" cy="757782"/>
            <a:chOff x="8406100" y="-115224"/>
            <a:chExt cx="774550" cy="710198"/>
          </a:xfrm>
        </p:grpSpPr>
        <p:sp>
          <p:nvSpPr>
            <p:cNvPr id="18" name="Google Shape;18;p2"/>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7926152" y="4007652"/>
            <a:ext cx="1217856" cy="113585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546275" y="233812"/>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0" name="Google Shape;30;p2"/>
          <p:cNvGrpSpPr/>
          <p:nvPr/>
        </p:nvGrpSpPr>
        <p:grpSpPr>
          <a:xfrm>
            <a:off x="8649368" y="1772540"/>
            <a:ext cx="391513" cy="410557"/>
            <a:chOff x="8122400" y="1788150"/>
            <a:chExt cx="308375" cy="323375"/>
          </a:xfrm>
        </p:grpSpPr>
        <p:sp>
          <p:nvSpPr>
            <p:cNvPr id="31" name="Google Shape;31;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5297218" y="4553140"/>
            <a:ext cx="391513" cy="410557"/>
            <a:chOff x="8122400" y="1788150"/>
            <a:chExt cx="308375" cy="323375"/>
          </a:xfrm>
        </p:grpSpPr>
        <p:sp>
          <p:nvSpPr>
            <p:cNvPr id="34" name="Google Shape;34;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279975" y="44503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 name="Google Shape;37;p2"/>
          <p:cNvSpPr/>
          <p:nvPr/>
        </p:nvSpPr>
        <p:spPr>
          <a:xfrm>
            <a:off x="6878166" y="45419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023159">
            <a:off x="279983" y="218757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74100" y="45838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489726" y="2338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613574" y="4584263"/>
            <a:ext cx="494197" cy="348309"/>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69"/>
        <p:cNvGrpSpPr/>
        <p:nvPr/>
      </p:nvGrpSpPr>
      <p:grpSpPr>
        <a:xfrm>
          <a:off x="0" y="0"/>
          <a:ext cx="0" cy="0"/>
          <a:chOff x="0" y="0"/>
          <a:chExt cx="0" cy="0"/>
        </a:xfrm>
      </p:grpSpPr>
      <p:sp>
        <p:nvSpPr>
          <p:cNvPr id="1170" name="Google Shape;1170;p31"/>
          <p:cNvSpPr/>
          <p:nvPr/>
        </p:nvSpPr>
        <p:spPr>
          <a:xfrm>
            <a:off x="10" y="4509585"/>
            <a:ext cx="2145769" cy="638719"/>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31"/>
          <p:cNvGrpSpPr/>
          <p:nvPr/>
        </p:nvGrpSpPr>
        <p:grpSpPr>
          <a:xfrm>
            <a:off x="495693" y="4195998"/>
            <a:ext cx="435052" cy="531911"/>
            <a:chOff x="411112" y="3223350"/>
            <a:chExt cx="335766" cy="410552"/>
          </a:xfrm>
        </p:grpSpPr>
        <p:sp>
          <p:nvSpPr>
            <p:cNvPr id="1172" name="Google Shape;1172;p3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31"/>
          <p:cNvGrpSpPr/>
          <p:nvPr/>
        </p:nvGrpSpPr>
        <p:grpSpPr>
          <a:xfrm rot="-5399746">
            <a:off x="8367786" y="1046443"/>
            <a:ext cx="709752" cy="583702"/>
            <a:chOff x="2089393" y="440882"/>
            <a:chExt cx="524848" cy="431669"/>
          </a:xfrm>
        </p:grpSpPr>
        <p:sp>
          <p:nvSpPr>
            <p:cNvPr id="1180" name="Google Shape;1180;p31"/>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1"/>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1"/>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1"/>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1"/>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5" name="Google Shape;1185;p31"/>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6" name="Google Shape;1186;p31"/>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7" name="Google Shape;1187;p31"/>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8" name="Google Shape;1188;p31"/>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31"/>
          <p:cNvGrpSpPr/>
          <p:nvPr/>
        </p:nvGrpSpPr>
        <p:grpSpPr>
          <a:xfrm>
            <a:off x="209568" y="267390"/>
            <a:ext cx="391513" cy="410557"/>
            <a:chOff x="8122400" y="1788150"/>
            <a:chExt cx="308375" cy="323375"/>
          </a:xfrm>
        </p:grpSpPr>
        <p:sp>
          <p:nvSpPr>
            <p:cNvPr id="1190" name="Google Shape;119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31"/>
          <p:cNvGrpSpPr/>
          <p:nvPr/>
        </p:nvGrpSpPr>
        <p:grpSpPr>
          <a:xfrm>
            <a:off x="8614080" y="2231465"/>
            <a:ext cx="391513" cy="410557"/>
            <a:chOff x="8122400" y="1788150"/>
            <a:chExt cx="308375" cy="323375"/>
          </a:xfrm>
        </p:grpSpPr>
        <p:sp>
          <p:nvSpPr>
            <p:cNvPr id="1193" name="Google Shape;1193;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5" name="Google Shape;1195;p31"/>
          <p:cNvSpPr/>
          <p:nvPr/>
        </p:nvSpPr>
        <p:spPr>
          <a:xfrm>
            <a:off x="7977388" y="1771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6" name="Google Shape;1196;p31"/>
          <p:cNvSpPr/>
          <p:nvPr/>
        </p:nvSpPr>
        <p:spPr>
          <a:xfrm rot="-2183187">
            <a:off x="214253" y="3598791"/>
            <a:ext cx="220496" cy="277966"/>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1"/>
          <p:cNvSpPr/>
          <p:nvPr/>
        </p:nvSpPr>
        <p:spPr>
          <a:xfrm>
            <a:off x="2319913" y="472789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8" name="Google Shape;1198;p31"/>
          <p:cNvSpPr/>
          <p:nvPr/>
        </p:nvSpPr>
        <p:spPr>
          <a:xfrm>
            <a:off x="153310" y="1090175"/>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9" name="Google Shape;1199;p31"/>
          <p:cNvGrpSpPr/>
          <p:nvPr/>
        </p:nvGrpSpPr>
        <p:grpSpPr>
          <a:xfrm>
            <a:off x="5297218" y="4553140"/>
            <a:ext cx="391513" cy="410557"/>
            <a:chOff x="8122400" y="1788150"/>
            <a:chExt cx="308375" cy="323375"/>
          </a:xfrm>
        </p:grpSpPr>
        <p:sp>
          <p:nvSpPr>
            <p:cNvPr id="1200" name="Google Shape;120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31"/>
          <p:cNvSpPr/>
          <p:nvPr/>
        </p:nvSpPr>
        <p:spPr>
          <a:xfrm>
            <a:off x="8680203" y="3084280"/>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1"/>
          <p:cNvSpPr/>
          <p:nvPr/>
        </p:nvSpPr>
        <p:spPr>
          <a:xfrm>
            <a:off x="1054701" y="267396"/>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4"/>
          <p:cNvSpPr txBox="1">
            <a:spLocks noGrp="1"/>
          </p:cNvSpPr>
          <p:nvPr>
            <p:ph type="body" idx="1"/>
          </p:nvPr>
        </p:nvSpPr>
        <p:spPr>
          <a:xfrm>
            <a:off x="720000" y="1176487"/>
            <a:ext cx="7704000" cy="4362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algn="ctr"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4" name="Google Shape;74;p4"/>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grpSp>
        <p:nvGrpSpPr>
          <p:cNvPr id="75" name="Google Shape;75;p4"/>
          <p:cNvGrpSpPr/>
          <p:nvPr/>
        </p:nvGrpSpPr>
        <p:grpSpPr>
          <a:xfrm>
            <a:off x="77400" y="3174882"/>
            <a:ext cx="603375" cy="1512416"/>
            <a:chOff x="57507" y="3157704"/>
            <a:chExt cx="584269" cy="1464526"/>
          </a:xfrm>
        </p:grpSpPr>
        <p:sp>
          <p:nvSpPr>
            <p:cNvPr id="76" name="Google Shape;76;p4"/>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285808" y="954024"/>
            <a:ext cx="435901" cy="496271"/>
            <a:chOff x="485892" y="1068699"/>
            <a:chExt cx="403052" cy="458830"/>
          </a:xfrm>
        </p:grpSpPr>
        <p:sp>
          <p:nvSpPr>
            <p:cNvPr id="84" name="Google Shape;84;p4"/>
            <p:cNvSpPr/>
            <p:nvPr/>
          </p:nvSpPr>
          <p:spPr>
            <a:xfrm rot="-571926">
              <a:off x="508842" y="1089919"/>
              <a:ext cx="273669" cy="208607"/>
            </a:xfrm>
            <a:custGeom>
              <a:avLst/>
              <a:gdLst/>
              <a:ahLst/>
              <a:cxnLst/>
              <a:rect l="l" t="t" r="r" b="b"/>
              <a:pathLst>
                <a:path w="9216" h="7025" extrusionOk="0">
                  <a:moveTo>
                    <a:pt x="6104" y="0"/>
                  </a:moveTo>
                  <a:cubicBezTo>
                    <a:pt x="6024" y="0"/>
                    <a:pt x="5946" y="9"/>
                    <a:pt x="5872" y="25"/>
                  </a:cubicBezTo>
                  <a:cubicBezTo>
                    <a:pt x="5419" y="128"/>
                    <a:pt x="5131" y="537"/>
                    <a:pt x="4970" y="860"/>
                  </a:cubicBezTo>
                  <a:cubicBezTo>
                    <a:pt x="4575" y="1650"/>
                    <a:pt x="4523" y="2518"/>
                    <a:pt x="4542" y="3232"/>
                  </a:cubicBezTo>
                  <a:cubicBezTo>
                    <a:pt x="4338" y="2832"/>
                    <a:pt x="4070" y="2431"/>
                    <a:pt x="3740" y="2037"/>
                  </a:cubicBezTo>
                  <a:cubicBezTo>
                    <a:pt x="3328" y="1545"/>
                    <a:pt x="2905" y="1227"/>
                    <a:pt x="2447" y="1064"/>
                  </a:cubicBezTo>
                  <a:cubicBezTo>
                    <a:pt x="2233" y="988"/>
                    <a:pt x="2013" y="951"/>
                    <a:pt x="1799" y="951"/>
                  </a:cubicBezTo>
                  <a:cubicBezTo>
                    <a:pt x="1433" y="951"/>
                    <a:pt x="1086" y="1060"/>
                    <a:pt x="818" y="1270"/>
                  </a:cubicBezTo>
                  <a:cubicBezTo>
                    <a:pt x="578" y="1458"/>
                    <a:pt x="388" y="1738"/>
                    <a:pt x="268" y="2077"/>
                  </a:cubicBezTo>
                  <a:cubicBezTo>
                    <a:pt x="1" y="2836"/>
                    <a:pt x="126" y="3761"/>
                    <a:pt x="615" y="4617"/>
                  </a:cubicBezTo>
                  <a:cubicBezTo>
                    <a:pt x="1043" y="5369"/>
                    <a:pt x="1667" y="5969"/>
                    <a:pt x="2272" y="6548"/>
                  </a:cubicBezTo>
                  <a:cubicBezTo>
                    <a:pt x="2299" y="6576"/>
                    <a:pt x="2337" y="6592"/>
                    <a:pt x="2377" y="6592"/>
                  </a:cubicBezTo>
                  <a:cubicBezTo>
                    <a:pt x="2379" y="6592"/>
                    <a:pt x="2381" y="6592"/>
                    <a:pt x="2383" y="6592"/>
                  </a:cubicBezTo>
                  <a:cubicBezTo>
                    <a:pt x="2424" y="6592"/>
                    <a:pt x="2463" y="6574"/>
                    <a:pt x="2492" y="6545"/>
                  </a:cubicBezTo>
                  <a:cubicBezTo>
                    <a:pt x="2521" y="6515"/>
                    <a:pt x="2535" y="6476"/>
                    <a:pt x="2535" y="6434"/>
                  </a:cubicBezTo>
                  <a:cubicBezTo>
                    <a:pt x="2534" y="6392"/>
                    <a:pt x="2518" y="6352"/>
                    <a:pt x="2487" y="6323"/>
                  </a:cubicBezTo>
                  <a:cubicBezTo>
                    <a:pt x="1900" y="5759"/>
                    <a:pt x="1294" y="5176"/>
                    <a:pt x="885" y="4462"/>
                  </a:cubicBezTo>
                  <a:cubicBezTo>
                    <a:pt x="443" y="3686"/>
                    <a:pt x="324" y="2854"/>
                    <a:pt x="562" y="2180"/>
                  </a:cubicBezTo>
                  <a:cubicBezTo>
                    <a:pt x="662" y="1897"/>
                    <a:pt x="818" y="1669"/>
                    <a:pt x="1011" y="1516"/>
                  </a:cubicBezTo>
                  <a:cubicBezTo>
                    <a:pt x="1224" y="1349"/>
                    <a:pt x="1502" y="1263"/>
                    <a:pt x="1798" y="1263"/>
                  </a:cubicBezTo>
                  <a:cubicBezTo>
                    <a:pt x="1977" y="1263"/>
                    <a:pt x="2162" y="1294"/>
                    <a:pt x="2342" y="1358"/>
                  </a:cubicBezTo>
                  <a:cubicBezTo>
                    <a:pt x="2746" y="1502"/>
                    <a:pt x="3126" y="1789"/>
                    <a:pt x="3500" y="2238"/>
                  </a:cubicBezTo>
                  <a:cubicBezTo>
                    <a:pt x="4086" y="2936"/>
                    <a:pt x="4462" y="3641"/>
                    <a:pt x="4620" y="4332"/>
                  </a:cubicBezTo>
                  <a:cubicBezTo>
                    <a:pt x="4637" y="4404"/>
                    <a:pt x="4700" y="4453"/>
                    <a:pt x="4771" y="4453"/>
                  </a:cubicBezTo>
                  <a:cubicBezTo>
                    <a:pt x="4780" y="4453"/>
                    <a:pt x="4788" y="4452"/>
                    <a:pt x="4797" y="4451"/>
                  </a:cubicBezTo>
                  <a:cubicBezTo>
                    <a:pt x="4879" y="4438"/>
                    <a:pt x="4935" y="4364"/>
                    <a:pt x="4927" y="4282"/>
                  </a:cubicBezTo>
                  <a:cubicBezTo>
                    <a:pt x="4821" y="3161"/>
                    <a:pt x="4756" y="1986"/>
                    <a:pt x="5248" y="1000"/>
                  </a:cubicBezTo>
                  <a:cubicBezTo>
                    <a:pt x="5380" y="736"/>
                    <a:pt x="5607" y="406"/>
                    <a:pt x="5943" y="329"/>
                  </a:cubicBezTo>
                  <a:cubicBezTo>
                    <a:pt x="5994" y="317"/>
                    <a:pt x="6048" y="311"/>
                    <a:pt x="6106" y="311"/>
                  </a:cubicBezTo>
                  <a:cubicBezTo>
                    <a:pt x="6204" y="311"/>
                    <a:pt x="6314" y="329"/>
                    <a:pt x="6437" y="365"/>
                  </a:cubicBezTo>
                  <a:cubicBezTo>
                    <a:pt x="7555" y="689"/>
                    <a:pt x="8097" y="1976"/>
                    <a:pt x="8320" y="2714"/>
                  </a:cubicBezTo>
                  <a:cubicBezTo>
                    <a:pt x="8632" y="3745"/>
                    <a:pt x="8894" y="5294"/>
                    <a:pt x="8365" y="6818"/>
                  </a:cubicBezTo>
                  <a:cubicBezTo>
                    <a:pt x="8338" y="6899"/>
                    <a:pt x="8381" y="6987"/>
                    <a:pt x="8462" y="7016"/>
                  </a:cubicBezTo>
                  <a:cubicBezTo>
                    <a:pt x="8478" y="7023"/>
                    <a:pt x="8495" y="7024"/>
                    <a:pt x="8513" y="7024"/>
                  </a:cubicBezTo>
                  <a:cubicBezTo>
                    <a:pt x="8579" y="7024"/>
                    <a:pt x="8639" y="6983"/>
                    <a:pt x="8661" y="6920"/>
                  </a:cubicBezTo>
                  <a:cubicBezTo>
                    <a:pt x="9216" y="5318"/>
                    <a:pt x="8944" y="3698"/>
                    <a:pt x="8619" y="2623"/>
                  </a:cubicBezTo>
                  <a:cubicBezTo>
                    <a:pt x="8376" y="1825"/>
                    <a:pt x="7783" y="431"/>
                    <a:pt x="6522" y="65"/>
                  </a:cubicBezTo>
                  <a:cubicBezTo>
                    <a:pt x="6372" y="22"/>
                    <a:pt x="6234" y="0"/>
                    <a:pt x="6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71926">
              <a:off x="504186" y="1247435"/>
              <a:ext cx="366466" cy="251487"/>
            </a:xfrm>
            <a:custGeom>
              <a:avLst/>
              <a:gdLst/>
              <a:ahLst/>
              <a:cxnLst/>
              <a:rect l="l" t="t" r="r" b="b"/>
              <a:pathLst>
                <a:path w="12341" h="8469" extrusionOk="0">
                  <a:moveTo>
                    <a:pt x="5809" y="0"/>
                  </a:moveTo>
                  <a:cubicBezTo>
                    <a:pt x="5526" y="0"/>
                    <a:pt x="5244" y="18"/>
                    <a:pt x="4965" y="52"/>
                  </a:cubicBezTo>
                  <a:cubicBezTo>
                    <a:pt x="4554" y="94"/>
                    <a:pt x="4147" y="182"/>
                    <a:pt x="3756" y="303"/>
                  </a:cubicBezTo>
                  <a:cubicBezTo>
                    <a:pt x="3159" y="485"/>
                    <a:pt x="2587" y="750"/>
                    <a:pt x="2067" y="1104"/>
                  </a:cubicBezTo>
                  <a:cubicBezTo>
                    <a:pt x="1989" y="1152"/>
                    <a:pt x="1910" y="1207"/>
                    <a:pt x="1836" y="1263"/>
                  </a:cubicBezTo>
                  <a:cubicBezTo>
                    <a:pt x="1228" y="1715"/>
                    <a:pt x="649" y="2255"/>
                    <a:pt x="372" y="2958"/>
                  </a:cubicBezTo>
                  <a:cubicBezTo>
                    <a:pt x="1" y="3888"/>
                    <a:pt x="240" y="4973"/>
                    <a:pt x="816" y="5802"/>
                  </a:cubicBezTo>
                  <a:cubicBezTo>
                    <a:pt x="892" y="5922"/>
                    <a:pt x="975" y="6033"/>
                    <a:pt x="1069" y="6136"/>
                  </a:cubicBezTo>
                  <a:cubicBezTo>
                    <a:pt x="1297" y="6402"/>
                    <a:pt x="1556" y="6630"/>
                    <a:pt x="1839" y="6833"/>
                  </a:cubicBezTo>
                  <a:cubicBezTo>
                    <a:pt x="2088" y="7013"/>
                    <a:pt x="2350" y="7175"/>
                    <a:pt x="2630" y="7315"/>
                  </a:cubicBezTo>
                  <a:cubicBezTo>
                    <a:pt x="2976" y="7497"/>
                    <a:pt x="3339" y="7645"/>
                    <a:pt x="3709" y="7772"/>
                  </a:cubicBezTo>
                  <a:cubicBezTo>
                    <a:pt x="3795" y="7804"/>
                    <a:pt x="3888" y="7834"/>
                    <a:pt x="3976" y="7862"/>
                  </a:cubicBezTo>
                  <a:cubicBezTo>
                    <a:pt x="4266" y="7952"/>
                    <a:pt x="4557" y="8037"/>
                    <a:pt x="4858" y="8109"/>
                  </a:cubicBezTo>
                  <a:cubicBezTo>
                    <a:pt x="5213" y="8193"/>
                    <a:pt x="5577" y="8267"/>
                    <a:pt x="5940" y="8319"/>
                  </a:cubicBezTo>
                  <a:cubicBezTo>
                    <a:pt x="6584" y="8419"/>
                    <a:pt x="7236" y="8469"/>
                    <a:pt x="7887" y="8469"/>
                  </a:cubicBezTo>
                  <a:cubicBezTo>
                    <a:pt x="8404" y="8469"/>
                    <a:pt x="8922" y="8437"/>
                    <a:pt x="9435" y="8375"/>
                  </a:cubicBezTo>
                  <a:cubicBezTo>
                    <a:pt x="9943" y="8312"/>
                    <a:pt x="10449" y="8216"/>
                    <a:pt x="10897" y="7970"/>
                  </a:cubicBezTo>
                  <a:cubicBezTo>
                    <a:pt x="11641" y="7550"/>
                    <a:pt x="12117" y="6739"/>
                    <a:pt x="12230" y="5893"/>
                  </a:cubicBezTo>
                  <a:cubicBezTo>
                    <a:pt x="12341" y="5049"/>
                    <a:pt x="12130" y="4181"/>
                    <a:pt x="11744" y="3418"/>
                  </a:cubicBezTo>
                  <a:cubicBezTo>
                    <a:pt x="11127" y="2185"/>
                    <a:pt x="10112" y="1270"/>
                    <a:pt x="8933" y="700"/>
                  </a:cubicBezTo>
                  <a:cubicBezTo>
                    <a:pt x="8532" y="507"/>
                    <a:pt x="8116" y="353"/>
                    <a:pt x="7688" y="247"/>
                  </a:cubicBezTo>
                  <a:cubicBezTo>
                    <a:pt x="7338" y="149"/>
                    <a:pt x="6979" y="83"/>
                    <a:pt x="6614" y="47"/>
                  </a:cubicBezTo>
                  <a:cubicBezTo>
                    <a:pt x="6347" y="16"/>
                    <a:pt x="6078" y="0"/>
                    <a:pt x="5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571926">
              <a:off x="648357" y="1251162"/>
              <a:ext cx="121037" cy="239728"/>
            </a:xfrm>
            <a:custGeom>
              <a:avLst/>
              <a:gdLst/>
              <a:ahLst/>
              <a:cxnLst/>
              <a:rect l="l" t="t" r="r" b="b"/>
              <a:pathLst>
                <a:path w="4076" h="8073" extrusionOk="0">
                  <a:moveTo>
                    <a:pt x="2831" y="1"/>
                  </a:moveTo>
                  <a:cubicBezTo>
                    <a:pt x="2353" y="420"/>
                    <a:pt x="1924" y="1008"/>
                    <a:pt x="1538" y="1767"/>
                  </a:cubicBezTo>
                  <a:cubicBezTo>
                    <a:pt x="575" y="3663"/>
                    <a:pt x="50" y="5749"/>
                    <a:pt x="1" y="7863"/>
                  </a:cubicBezTo>
                  <a:cubicBezTo>
                    <a:pt x="356" y="7947"/>
                    <a:pt x="720" y="8021"/>
                    <a:pt x="1083" y="8073"/>
                  </a:cubicBezTo>
                  <a:cubicBezTo>
                    <a:pt x="1102" y="6056"/>
                    <a:pt x="1590" y="4066"/>
                    <a:pt x="2509" y="2259"/>
                  </a:cubicBezTo>
                  <a:cubicBezTo>
                    <a:pt x="2987" y="1318"/>
                    <a:pt x="3502" y="723"/>
                    <a:pt x="4076" y="454"/>
                  </a:cubicBezTo>
                  <a:cubicBezTo>
                    <a:pt x="3675" y="261"/>
                    <a:pt x="3259" y="107"/>
                    <a:pt x="2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71926">
              <a:off x="581207" y="1255190"/>
              <a:ext cx="118364" cy="230790"/>
            </a:xfrm>
            <a:custGeom>
              <a:avLst/>
              <a:gdLst/>
              <a:ahLst/>
              <a:cxnLst/>
              <a:rect l="l" t="t" r="r" b="b"/>
              <a:pathLst>
                <a:path w="3986" h="7772" extrusionOk="0">
                  <a:moveTo>
                    <a:pt x="3179" y="0"/>
                  </a:moveTo>
                  <a:cubicBezTo>
                    <a:pt x="2896" y="0"/>
                    <a:pt x="2614" y="18"/>
                    <a:pt x="2335" y="52"/>
                  </a:cubicBezTo>
                  <a:cubicBezTo>
                    <a:pt x="2051" y="401"/>
                    <a:pt x="1782" y="822"/>
                    <a:pt x="1531" y="1311"/>
                  </a:cubicBezTo>
                  <a:cubicBezTo>
                    <a:pt x="582" y="3179"/>
                    <a:pt x="63" y="5231"/>
                    <a:pt x="0" y="7315"/>
                  </a:cubicBezTo>
                  <a:cubicBezTo>
                    <a:pt x="346" y="7497"/>
                    <a:pt x="709" y="7645"/>
                    <a:pt x="1079" y="7772"/>
                  </a:cubicBezTo>
                  <a:cubicBezTo>
                    <a:pt x="1070" y="5700"/>
                    <a:pt x="1557" y="3655"/>
                    <a:pt x="2503" y="1804"/>
                  </a:cubicBezTo>
                  <a:cubicBezTo>
                    <a:pt x="2956" y="917"/>
                    <a:pt x="3440" y="337"/>
                    <a:pt x="3985" y="47"/>
                  </a:cubicBezTo>
                  <a:cubicBezTo>
                    <a:pt x="3718" y="16"/>
                    <a:pt x="3448" y="0"/>
                    <a:pt x="3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571926">
              <a:off x="526732" y="1275809"/>
              <a:ext cx="87303" cy="193908"/>
            </a:xfrm>
            <a:custGeom>
              <a:avLst/>
              <a:gdLst/>
              <a:ahLst/>
              <a:cxnLst/>
              <a:rect l="l" t="t" r="r" b="b"/>
              <a:pathLst>
                <a:path w="2940" h="6530" extrusionOk="0">
                  <a:moveTo>
                    <a:pt x="2940" y="0"/>
                  </a:moveTo>
                  <a:lnTo>
                    <a:pt x="2940" y="0"/>
                  </a:lnTo>
                  <a:cubicBezTo>
                    <a:pt x="2343" y="182"/>
                    <a:pt x="1771" y="447"/>
                    <a:pt x="1251" y="801"/>
                  </a:cubicBezTo>
                  <a:cubicBezTo>
                    <a:pt x="565" y="2284"/>
                    <a:pt x="138" y="3878"/>
                    <a:pt x="0" y="5499"/>
                  </a:cubicBezTo>
                  <a:cubicBezTo>
                    <a:pt x="76" y="5619"/>
                    <a:pt x="159" y="5730"/>
                    <a:pt x="253" y="5833"/>
                  </a:cubicBezTo>
                  <a:cubicBezTo>
                    <a:pt x="481" y="6099"/>
                    <a:pt x="740" y="6327"/>
                    <a:pt x="1023" y="6530"/>
                  </a:cubicBezTo>
                  <a:cubicBezTo>
                    <a:pt x="1060" y="4547"/>
                    <a:pt x="1547" y="2593"/>
                    <a:pt x="2451" y="819"/>
                  </a:cubicBezTo>
                  <a:cubicBezTo>
                    <a:pt x="2610" y="510"/>
                    <a:pt x="2770" y="236"/>
                    <a:pt x="2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71926">
              <a:off x="751218" y="1347312"/>
              <a:ext cx="38396" cy="34268"/>
            </a:xfrm>
            <a:custGeom>
              <a:avLst/>
              <a:gdLst/>
              <a:ahLst/>
              <a:cxnLst/>
              <a:rect l="l" t="t" r="r" b="b"/>
              <a:pathLst>
                <a:path w="1293" h="1154" extrusionOk="0">
                  <a:moveTo>
                    <a:pt x="645" y="0"/>
                  </a:moveTo>
                  <a:cubicBezTo>
                    <a:pt x="400" y="0"/>
                    <a:pt x="172" y="158"/>
                    <a:pt x="96" y="404"/>
                  </a:cubicBezTo>
                  <a:cubicBezTo>
                    <a:pt x="1" y="708"/>
                    <a:pt x="170" y="1032"/>
                    <a:pt x="474" y="1127"/>
                  </a:cubicBezTo>
                  <a:cubicBezTo>
                    <a:pt x="531" y="1145"/>
                    <a:pt x="589" y="1154"/>
                    <a:pt x="646" y="1154"/>
                  </a:cubicBezTo>
                  <a:cubicBezTo>
                    <a:pt x="891" y="1154"/>
                    <a:pt x="1119" y="996"/>
                    <a:pt x="1197" y="749"/>
                  </a:cubicBezTo>
                  <a:cubicBezTo>
                    <a:pt x="1292" y="445"/>
                    <a:pt x="1123" y="122"/>
                    <a:pt x="819" y="27"/>
                  </a:cubicBezTo>
                  <a:cubicBezTo>
                    <a:pt x="761" y="9"/>
                    <a:pt x="703"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4"/>
          <p:cNvGrpSpPr/>
          <p:nvPr/>
        </p:nvGrpSpPr>
        <p:grpSpPr>
          <a:xfrm>
            <a:off x="8583330" y="1689415"/>
            <a:ext cx="391513" cy="410557"/>
            <a:chOff x="8122400" y="1788150"/>
            <a:chExt cx="308375" cy="323375"/>
          </a:xfrm>
        </p:grpSpPr>
        <p:sp>
          <p:nvSpPr>
            <p:cNvPr id="91" name="Google Shape;91;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4"/>
          <p:cNvGrpSpPr/>
          <p:nvPr/>
        </p:nvGrpSpPr>
        <p:grpSpPr>
          <a:xfrm rot="-9519699" flipH="1">
            <a:off x="8270393" y="3351661"/>
            <a:ext cx="1174571" cy="1076959"/>
            <a:chOff x="8406100" y="-115224"/>
            <a:chExt cx="774550" cy="710198"/>
          </a:xfrm>
        </p:grpSpPr>
        <p:sp>
          <p:nvSpPr>
            <p:cNvPr id="94" name="Google Shape;94;p4"/>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a:off x="183330" y="180215"/>
            <a:ext cx="391513" cy="410557"/>
            <a:chOff x="8122400" y="1788150"/>
            <a:chExt cx="308375" cy="323375"/>
          </a:xfrm>
        </p:grpSpPr>
        <p:sp>
          <p:nvSpPr>
            <p:cNvPr id="105" name="Google Shape;105;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7598674" y="4591038"/>
            <a:ext cx="494197" cy="348309"/>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111050" y="19553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9" name="Google Shape;109;p4"/>
          <p:cNvSpPr/>
          <p:nvPr/>
        </p:nvSpPr>
        <p:spPr>
          <a:xfrm rot="3023159">
            <a:off x="6817308" y="4721539"/>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85826" y="19280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449888">
            <a:off x="8540403" y="2568092"/>
            <a:ext cx="259247" cy="32682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0" y="4511100"/>
            <a:ext cx="1783386" cy="632392"/>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5"/>
        <p:cNvGrpSpPr/>
        <p:nvPr/>
      </p:nvGrpSpPr>
      <p:grpSpPr>
        <a:xfrm>
          <a:off x="0" y="0"/>
          <a:ext cx="0" cy="0"/>
          <a:chOff x="0" y="0"/>
          <a:chExt cx="0" cy="0"/>
        </a:xfrm>
      </p:grpSpPr>
      <p:sp>
        <p:nvSpPr>
          <p:cNvPr id="236" name="Google Shape;236;p8"/>
          <p:cNvSpPr txBox="1">
            <a:spLocks noGrp="1"/>
          </p:cNvSpPr>
          <p:nvPr>
            <p:ph type="title"/>
          </p:nvPr>
        </p:nvSpPr>
        <p:spPr>
          <a:xfrm>
            <a:off x="716850" y="1056250"/>
            <a:ext cx="4805400" cy="1882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37" name="Google Shape;237;p8"/>
          <p:cNvGrpSpPr/>
          <p:nvPr/>
        </p:nvGrpSpPr>
        <p:grpSpPr>
          <a:xfrm rot="10053765">
            <a:off x="-474235" y="2848008"/>
            <a:ext cx="1429215" cy="1053213"/>
            <a:chOff x="7945210" y="29084"/>
            <a:chExt cx="1385285" cy="1020841"/>
          </a:xfrm>
        </p:grpSpPr>
        <p:sp>
          <p:nvSpPr>
            <p:cNvPr id="238" name="Google Shape;238;p8"/>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8"/>
          <p:cNvGrpSpPr/>
          <p:nvPr/>
        </p:nvGrpSpPr>
        <p:grpSpPr>
          <a:xfrm>
            <a:off x="220468" y="128952"/>
            <a:ext cx="391513" cy="410557"/>
            <a:chOff x="8122400" y="1788150"/>
            <a:chExt cx="308375" cy="323375"/>
          </a:xfrm>
        </p:grpSpPr>
        <p:sp>
          <p:nvSpPr>
            <p:cNvPr id="243" name="Google Shape;243;p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a:off x="183538" y="39936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6" name="Google Shape;246;p8"/>
          <p:cNvSpPr/>
          <p:nvPr/>
        </p:nvSpPr>
        <p:spPr>
          <a:xfrm>
            <a:off x="5576475" y="1530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7" name="Google Shape;247;p8"/>
          <p:cNvSpPr/>
          <p:nvPr/>
        </p:nvSpPr>
        <p:spPr>
          <a:xfrm rot="-2700000">
            <a:off x="1080140" y="245892"/>
            <a:ext cx="259250"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rot="2903464">
            <a:off x="235076" y="1362853"/>
            <a:ext cx="259247" cy="314126"/>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9"/>
        <p:cNvGrpSpPr/>
        <p:nvPr/>
      </p:nvGrpSpPr>
      <p:grpSpPr>
        <a:xfrm>
          <a:off x="0" y="0"/>
          <a:ext cx="0" cy="0"/>
          <a:chOff x="0" y="0"/>
          <a:chExt cx="0" cy="0"/>
        </a:xfrm>
      </p:grpSpPr>
      <p:sp>
        <p:nvSpPr>
          <p:cNvPr id="250" name="Google Shape;250;p9"/>
          <p:cNvSpPr txBox="1">
            <a:spLocks noGrp="1"/>
          </p:cNvSpPr>
          <p:nvPr>
            <p:ph type="title"/>
          </p:nvPr>
        </p:nvSpPr>
        <p:spPr>
          <a:xfrm>
            <a:off x="1877550" y="1421650"/>
            <a:ext cx="5388900" cy="16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2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251" name="Google Shape;251;p9"/>
          <p:cNvSpPr txBox="1">
            <a:spLocks noGrp="1"/>
          </p:cNvSpPr>
          <p:nvPr>
            <p:ph type="subTitle" idx="1"/>
          </p:nvPr>
        </p:nvSpPr>
        <p:spPr>
          <a:xfrm>
            <a:off x="1877550" y="3050750"/>
            <a:ext cx="5388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9"/>
          <p:cNvSpPr/>
          <p:nvPr/>
        </p:nvSpPr>
        <p:spPr>
          <a:xfrm>
            <a:off x="-14168" y="4346049"/>
            <a:ext cx="2248793" cy="797452"/>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7426488" y="156547"/>
            <a:ext cx="2164404" cy="49625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9"/>
          <p:cNvGrpSpPr/>
          <p:nvPr/>
        </p:nvGrpSpPr>
        <p:grpSpPr>
          <a:xfrm rot="-5821980" flipH="1">
            <a:off x="-154241" y="3726030"/>
            <a:ext cx="1190534" cy="1091621"/>
            <a:chOff x="8406100" y="-115224"/>
            <a:chExt cx="774550" cy="710198"/>
          </a:xfrm>
        </p:grpSpPr>
        <p:sp>
          <p:nvSpPr>
            <p:cNvPr id="255" name="Google Shape;255;p9"/>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9"/>
          <p:cNvGrpSpPr/>
          <p:nvPr/>
        </p:nvGrpSpPr>
        <p:grpSpPr>
          <a:xfrm>
            <a:off x="8167391" y="3278064"/>
            <a:ext cx="1106010" cy="1286673"/>
            <a:chOff x="8275313" y="4140525"/>
            <a:chExt cx="909398" cy="1057945"/>
          </a:xfrm>
        </p:grpSpPr>
        <p:sp>
          <p:nvSpPr>
            <p:cNvPr id="266" name="Google Shape;266;p9"/>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9"/>
          <p:cNvGrpSpPr/>
          <p:nvPr/>
        </p:nvGrpSpPr>
        <p:grpSpPr>
          <a:xfrm rot="-2301028">
            <a:off x="8606598" y="2051996"/>
            <a:ext cx="655769" cy="1643747"/>
            <a:chOff x="57507" y="3157704"/>
            <a:chExt cx="584269" cy="1464526"/>
          </a:xfrm>
        </p:grpSpPr>
        <p:sp>
          <p:nvSpPr>
            <p:cNvPr id="269" name="Google Shape;269;p9"/>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9"/>
          <p:cNvGrpSpPr/>
          <p:nvPr/>
        </p:nvGrpSpPr>
        <p:grpSpPr>
          <a:xfrm rot="-5189002" flipH="1">
            <a:off x="-757325" y="2817948"/>
            <a:ext cx="1542510" cy="1136703"/>
            <a:chOff x="7945210" y="29084"/>
            <a:chExt cx="1385285" cy="1020841"/>
          </a:xfrm>
        </p:grpSpPr>
        <p:sp>
          <p:nvSpPr>
            <p:cNvPr id="277" name="Google Shape;277;p9"/>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9"/>
          <p:cNvGrpSpPr/>
          <p:nvPr/>
        </p:nvGrpSpPr>
        <p:grpSpPr>
          <a:xfrm>
            <a:off x="1476355" y="199390"/>
            <a:ext cx="391513" cy="410557"/>
            <a:chOff x="8122400" y="1788150"/>
            <a:chExt cx="308375" cy="323375"/>
          </a:xfrm>
        </p:grpSpPr>
        <p:sp>
          <p:nvSpPr>
            <p:cNvPr id="282" name="Google Shape;282;p9"/>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rot="-800932">
            <a:off x="197373" y="767881"/>
            <a:ext cx="699253" cy="575026"/>
            <a:chOff x="2089393" y="440882"/>
            <a:chExt cx="524848" cy="431669"/>
          </a:xfrm>
        </p:grpSpPr>
        <p:sp>
          <p:nvSpPr>
            <p:cNvPr id="285" name="Google Shape;285;p9"/>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0" name="Google Shape;290;p9"/>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1" name="Google Shape;291;p9"/>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2" name="Google Shape;292;p9"/>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3" name="Google Shape;293;p9"/>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9"/>
          <p:cNvSpPr/>
          <p:nvPr/>
        </p:nvSpPr>
        <p:spPr>
          <a:xfrm>
            <a:off x="8430766" y="12452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006301" y="321084"/>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8"/>
        <p:cNvGrpSpPr/>
        <p:nvPr/>
      </p:nvGrpSpPr>
      <p:grpSpPr>
        <a:xfrm>
          <a:off x="0" y="0"/>
          <a:ext cx="0" cy="0"/>
          <a:chOff x="0" y="0"/>
          <a:chExt cx="0" cy="0"/>
        </a:xfrm>
      </p:grpSpPr>
      <p:sp>
        <p:nvSpPr>
          <p:cNvPr id="299" name="Google Shape;299;p11"/>
          <p:cNvSpPr txBox="1">
            <a:spLocks noGrp="1"/>
          </p:cNvSpPr>
          <p:nvPr>
            <p:ph type="title" hasCustomPrompt="1"/>
          </p:nvPr>
        </p:nvSpPr>
        <p:spPr>
          <a:xfrm>
            <a:off x="4124050" y="966800"/>
            <a:ext cx="4160400" cy="222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0" name="Google Shape;300;p11"/>
          <p:cNvSpPr txBox="1">
            <a:spLocks noGrp="1"/>
          </p:cNvSpPr>
          <p:nvPr>
            <p:ph type="subTitle" idx="1"/>
          </p:nvPr>
        </p:nvSpPr>
        <p:spPr>
          <a:xfrm>
            <a:off x="4467700" y="3333100"/>
            <a:ext cx="3473100" cy="84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301" name="Google Shape;301;p11"/>
          <p:cNvGrpSpPr/>
          <p:nvPr/>
        </p:nvGrpSpPr>
        <p:grpSpPr>
          <a:xfrm>
            <a:off x="8391493" y="334215"/>
            <a:ext cx="391513" cy="410557"/>
            <a:chOff x="8122400" y="1788150"/>
            <a:chExt cx="308375" cy="323375"/>
          </a:xfrm>
        </p:grpSpPr>
        <p:sp>
          <p:nvSpPr>
            <p:cNvPr id="302" name="Google Shape;302;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1"/>
          <p:cNvGrpSpPr/>
          <p:nvPr/>
        </p:nvGrpSpPr>
        <p:grpSpPr>
          <a:xfrm>
            <a:off x="1595068" y="4603990"/>
            <a:ext cx="391513" cy="410557"/>
            <a:chOff x="8122400" y="1788150"/>
            <a:chExt cx="308375" cy="323375"/>
          </a:xfrm>
        </p:grpSpPr>
        <p:sp>
          <p:nvSpPr>
            <p:cNvPr id="305" name="Google Shape;305;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1"/>
          <p:cNvGrpSpPr/>
          <p:nvPr/>
        </p:nvGrpSpPr>
        <p:grpSpPr>
          <a:xfrm>
            <a:off x="321718" y="280365"/>
            <a:ext cx="391513" cy="410557"/>
            <a:chOff x="8122400" y="1788150"/>
            <a:chExt cx="308375" cy="323375"/>
          </a:xfrm>
        </p:grpSpPr>
        <p:sp>
          <p:nvSpPr>
            <p:cNvPr id="308" name="Google Shape;308;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11"/>
          <p:cNvSpPr/>
          <p:nvPr/>
        </p:nvSpPr>
        <p:spPr>
          <a:xfrm rot="4562276">
            <a:off x="7064858" y="329216"/>
            <a:ext cx="277911" cy="226742"/>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rot="-1005883">
            <a:off x="7111023" y="4625627"/>
            <a:ext cx="185573" cy="241822"/>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rot="1630355">
            <a:off x="285778" y="1349189"/>
            <a:ext cx="220496" cy="277969"/>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124050" y="1771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14" name="Google Shape;314;p11"/>
          <p:cNvSpPr/>
          <p:nvPr/>
        </p:nvSpPr>
        <p:spPr>
          <a:xfrm>
            <a:off x="8497275" y="245187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6"/>
        <p:cNvGrpSpPr/>
        <p:nvPr/>
      </p:nvGrpSpPr>
      <p:grpSpPr>
        <a:xfrm>
          <a:off x="0" y="0"/>
          <a:ext cx="0" cy="0"/>
          <a:chOff x="0" y="0"/>
          <a:chExt cx="0" cy="0"/>
        </a:xfrm>
      </p:grpSpPr>
      <p:sp>
        <p:nvSpPr>
          <p:cNvPr id="317" name="Google Shape;317;p13"/>
          <p:cNvSpPr txBox="1">
            <a:spLocks noGrp="1"/>
          </p:cNvSpPr>
          <p:nvPr>
            <p:ph type="subTitle" idx="1"/>
          </p:nvPr>
        </p:nvSpPr>
        <p:spPr>
          <a:xfrm>
            <a:off x="2096390" y="1946409"/>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8" name="Google Shape;318;p13"/>
          <p:cNvSpPr txBox="1">
            <a:spLocks noGrp="1"/>
          </p:cNvSpPr>
          <p:nvPr>
            <p:ph type="subTitle" idx="2"/>
          </p:nvPr>
        </p:nvSpPr>
        <p:spPr>
          <a:xfrm>
            <a:off x="5630021" y="1946409"/>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9" name="Google Shape;319;p13"/>
          <p:cNvSpPr txBox="1">
            <a:spLocks noGrp="1"/>
          </p:cNvSpPr>
          <p:nvPr>
            <p:ph type="subTitle" idx="3"/>
          </p:nvPr>
        </p:nvSpPr>
        <p:spPr>
          <a:xfrm>
            <a:off x="2096390" y="32313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0" name="Google Shape;320;p13"/>
          <p:cNvSpPr txBox="1">
            <a:spLocks noGrp="1"/>
          </p:cNvSpPr>
          <p:nvPr>
            <p:ph type="subTitle" idx="4"/>
          </p:nvPr>
        </p:nvSpPr>
        <p:spPr>
          <a:xfrm>
            <a:off x="5654731" y="32313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13"/>
          <p:cNvSpPr txBox="1">
            <a:spLocks noGrp="1"/>
          </p:cNvSpPr>
          <p:nvPr>
            <p:ph type="title" hasCustomPrompt="1"/>
          </p:nvPr>
        </p:nvSpPr>
        <p:spPr>
          <a:xfrm>
            <a:off x="1183763" y="1719828"/>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2" name="Google Shape;322;p13"/>
          <p:cNvSpPr txBox="1">
            <a:spLocks noGrp="1"/>
          </p:cNvSpPr>
          <p:nvPr>
            <p:ph type="title" idx="5" hasCustomPrompt="1"/>
          </p:nvPr>
        </p:nvSpPr>
        <p:spPr>
          <a:xfrm>
            <a:off x="1183763" y="3004875"/>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3" name="Google Shape;323;p13"/>
          <p:cNvSpPr txBox="1">
            <a:spLocks noGrp="1"/>
          </p:cNvSpPr>
          <p:nvPr>
            <p:ph type="title" idx="6" hasCustomPrompt="1"/>
          </p:nvPr>
        </p:nvSpPr>
        <p:spPr>
          <a:xfrm>
            <a:off x="4707563" y="1719828"/>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4" name="Google Shape;324;p13"/>
          <p:cNvSpPr txBox="1">
            <a:spLocks noGrp="1"/>
          </p:cNvSpPr>
          <p:nvPr>
            <p:ph type="title" idx="7" hasCustomPrompt="1"/>
          </p:nvPr>
        </p:nvSpPr>
        <p:spPr>
          <a:xfrm>
            <a:off x="4707563" y="3004875"/>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5" name="Google Shape;325;p13"/>
          <p:cNvSpPr txBox="1">
            <a:spLocks noGrp="1"/>
          </p:cNvSpPr>
          <p:nvPr>
            <p:ph type="subTitle" idx="8"/>
          </p:nvPr>
        </p:nvSpPr>
        <p:spPr>
          <a:xfrm>
            <a:off x="2096400" y="164329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subTitle" idx="9"/>
          </p:nvPr>
        </p:nvSpPr>
        <p:spPr>
          <a:xfrm>
            <a:off x="5630030" y="164329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7" name="Google Shape;327;p13"/>
          <p:cNvSpPr txBox="1">
            <a:spLocks noGrp="1"/>
          </p:cNvSpPr>
          <p:nvPr>
            <p:ph type="subTitle" idx="13"/>
          </p:nvPr>
        </p:nvSpPr>
        <p:spPr>
          <a:xfrm>
            <a:off x="2096400" y="292834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8" name="Google Shape;328;p13"/>
          <p:cNvSpPr txBox="1">
            <a:spLocks noGrp="1"/>
          </p:cNvSpPr>
          <p:nvPr>
            <p:ph type="subTitle" idx="14"/>
          </p:nvPr>
        </p:nvSpPr>
        <p:spPr>
          <a:xfrm>
            <a:off x="5654733" y="292834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9" name="Google Shape;329;p13"/>
          <p:cNvSpPr txBox="1">
            <a:spLocks noGrp="1"/>
          </p:cNvSpPr>
          <p:nvPr>
            <p:ph type="title" idx="15"/>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330" name="Google Shape;330;p13"/>
          <p:cNvSpPr/>
          <p:nvPr/>
        </p:nvSpPr>
        <p:spPr>
          <a:xfrm>
            <a:off x="7863006"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3"/>
          <p:cNvGrpSpPr/>
          <p:nvPr/>
        </p:nvGrpSpPr>
        <p:grpSpPr>
          <a:xfrm rot="-722756">
            <a:off x="8536857" y="3583326"/>
            <a:ext cx="734714" cy="1094130"/>
            <a:chOff x="398896" y="3023826"/>
            <a:chExt cx="734699" cy="1094108"/>
          </a:xfrm>
        </p:grpSpPr>
        <p:sp>
          <p:nvSpPr>
            <p:cNvPr id="332" name="Google Shape;332;p13"/>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13"/>
          <p:cNvGrpSpPr/>
          <p:nvPr/>
        </p:nvGrpSpPr>
        <p:grpSpPr>
          <a:xfrm rot="4609384">
            <a:off x="8113815" y="4197473"/>
            <a:ext cx="1315043" cy="969078"/>
            <a:chOff x="7945210" y="29084"/>
            <a:chExt cx="1385285" cy="1020841"/>
          </a:xfrm>
        </p:grpSpPr>
        <p:sp>
          <p:nvSpPr>
            <p:cNvPr id="360" name="Google Shape;360;p13"/>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13"/>
          <p:cNvGrpSpPr/>
          <p:nvPr/>
        </p:nvGrpSpPr>
        <p:grpSpPr>
          <a:xfrm>
            <a:off x="8423655" y="2541302"/>
            <a:ext cx="391513" cy="410557"/>
            <a:chOff x="8122400" y="1788150"/>
            <a:chExt cx="308375" cy="323375"/>
          </a:xfrm>
        </p:grpSpPr>
        <p:sp>
          <p:nvSpPr>
            <p:cNvPr id="365" name="Google Shape;365;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3"/>
          <p:cNvGrpSpPr/>
          <p:nvPr/>
        </p:nvGrpSpPr>
        <p:grpSpPr>
          <a:xfrm>
            <a:off x="7147630" y="246915"/>
            <a:ext cx="391513" cy="410557"/>
            <a:chOff x="8122400" y="1788150"/>
            <a:chExt cx="308375" cy="323375"/>
          </a:xfrm>
        </p:grpSpPr>
        <p:sp>
          <p:nvSpPr>
            <p:cNvPr id="368" name="Google Shape;368;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3"/>
          <p:cNvSpPr/>
          <p:nvPr/>
        </p:nvSpPr>
        <p:spPr>
          <a:xfrm rot="3023159">
            <a:off x="7072533" y="466552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3495575" y="4604000"/>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6224701" y="2469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2660450" y="1198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4" name="Google Shape;374;p13"/>
          <p:cNvSpPr/>
          <p:nvPr/>
        </p:nvSpPr>
        <p:spPr>
          <a:xfrm>
            <a:off x="8494238" y="17240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5" name="Google Shape;375;p13"/>
          <p:cNvSpPr/>
          <p:nvPr/>
        </p:nvSpPr>
        <p:spPr>
          <a:xfrm>
            <a:off x="5747638" y="48125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37"/>
        <p:cNvGrpSpPr/>
        <p:nvPr/>
      </p:nvGrpSpPr>
      <p:grpSpPr>
        <a:xfrm>
          <a:off x="0" y="0"/>
          <a:ext cx="0" cy="0"/>
          <a:chOff x="0" y="0"/>
          <a:chExt cx="0" cy="0"/>
        </a:xfrm>
      </p:grpSpPr>
      <p:sp>
        <p:nvSpPr>
          <p:cNvPr id="738" name="Google Shape;738;p21"/>
          <p:cNvSpPr txBox="1">
            <a:spLocks noGrp="1"/>
          </p:cNvSpPr>
          <p:nvPr>
            <p:ph type="subTitle" idx="1"/>
          </p:nvPr>
        </p:nvSpPr>
        <p:spPr>
          <a:xfrm>
            <a:off x="4653672" y="1500775"/>
            <a:ext cx="3347100" cy="25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21"/>
          <p:cNvSpPr txBox="1">
            <a:spLocks noGrp="1"/>
          </p:cNvSpPr>
          <p:nvPr>
            <p:ph type="subTitle" idx="2"/>
          </p:nvPr>
        </p:nvSpPr>
        <p:spPr>
          <a:xfrm>
            <a:off x="1143228" y="1500775"/>
            <a:ext cx="3347100" cy="25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21"/>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741" name="Google Shape;741;p21"/>
          <p:cNvSpPr/>
          <p:nvPr/>
        </p:nvSpPr>
        <p:spPr>
          <a:xfrm rot="-5400000">
            <a:off x="7884495" y="-41652"/>
            <a:ext cx="1217856" cy="130114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1"/>
          <p:cNvGrpSpPr/>
          <p:nvPr/>
        </p:nvGrpSpPr>
        <p:grpSpPr>
          <a:xfrm>
            <a:off x="8124746" y="4509845"/>
            <a:ext cx="971976" cy="517155"/>
            <a:chOff x="128150" y="3590579"/>
            <a:chExt cx="1085280" cy="577505"/>
          </a:xfrm>
        </p:grpSpPr>
        <p:sp>
          <p:nvSpPr>
            <p:cNvPr id="743" name="Google Shape;743;p21"/>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21"/>
          <p:cNvGrpSpPr/>
          <p:nvPr/>
        </p:nvGrpSpPr>
        <p:grpSpPr>
          <a:xfrm>
            <a:off x="7842841" y="131028"/>
            <a:ext cx="349768" cy="427631"/>
            <a:chOff x="411112" y="3223350"/>
            <a:chExt cx="335766" cy="410552"/>
          </a:xfrm>
        </p:grpSpPr>
        <p:sp>
          <p:nvSpPr>
            <p:cNvPr id="759" name="Google Shape;759;p2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21"/>
          <p:cNvGrpSpPr/>
          <p:nvPr/>
        </p:nvGrpSpPr>
        <p:grpSpPr>
          <a:xfrm>
            <a:off x="8242278" y="3809350"/>
            <a:ext cx="619326" cy="700495"/>
            <a:chOff x="8231950" y="3809350"/>
            <a:chExt cx="619326" cy="700495"/>
          </a:xfrm>
        </p:grpSpPr>
        <p:sp>
          <p:nvSpPr>
            <p:cNvPr id="767" name="Google Shape;767;p21"/>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1"/>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1"/>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21"/>
          <p:cNvSpPr/>
          <p:nvPr/>
        </p:nvSpPr>
        <p:spPr>
          <a:xfrm>
            <a:off x="284691" y="22200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rot="3023238">
            <a:off x="6775360" y="264289"/>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195450" y="187778"/>
            <a:ext cx="259248" cy="314125"/>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21"/>
          <p:cNvGrpSpPr/>
          <p:nvPr/>
        </p:nvGrpSpPr>
        <p:grpSpPr>
          <a:xfrm>
            <a:off x="218568" y="911465"/>
            <a:ext cx="391513" cy="410557"/>
            <a:chOff x="8122400" y="1788150"/>
            <a:chExt cx="308375" cy="323375"/>
          </a:xfrm>
        </p:grpSpPr>
        <p:sp>
          <p:nvSpPr>
            <p:cNvPr id="775" name="Google Shape;775;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21"/>
          <p:cNvGrpSpPr/>
          <p:nvPr/>
        </p:nvGrpSpPr>
        <p:grpSpPr>
          <a:xfrm>
            <a:off x="8539218" y="2658565"/>
            <a:ext cx="391513" cy="410557"/>
            <a:chOff x="8122400" y="1788150"/>
            <a:chExt cx="308375" cy="323375"/>
          </a:xfrm>
        </p:grpSpPr>
        <p:sp>
          <p:nvSpPr>
            <p:cNvPr id="778" name="Google Shape;778;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21"/>
          <p:cNvSpPr/>
          <p:nvPr/>
        </p:nvSpPr>
        <p:spPr>
          <a:xfrm>
            <a:off x="2120423" y="4613321"/>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781" name="Google Shape;781;p21"/>
          <p:cNvGrpSpPr/>
          <p:nvPr/>
        </p:nvGrpSpPr>
        <p:grpSpPr>
          <a:xfrm>
            <a:off x="7012568" y="4563152"/>
            <a:ext cx="391513" cy="410557"/>
            <a:chOff x="8122400" y="1788150"/>
            <a:chExt cx="308375" cy="323375"/>
          </a:xfrm>
        </p:grpSpPr>
        <p:sp>
          <p:nvSpPr>
            <p:cNvPr id="782" name="Google Shape;782;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1"/>
          <p:cNvSpPr/>
          <p:nvPr/>
        </p:nvSpPr>
        <p:spPr>
          <a:xfrm rot="3023159">
            <a:off x="3422670" y="466267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18"/>
        <p:cNvGrpSpPr/>
        <p:nvPr/>
      </p:nvGrpSpPr>
      <p:grpSpPr>
        <a:xfrm>
          <a:off x="0" y="0"/>
          <a:ext cx="0" cy="0"/>
          <a:chOff x="0" y="0"/>
          <a:chExt cx="0" cy="0"/>
        </a:xfrm>
      </p:grpSpPr>
      <p:sp>
        <p:nvSpPr>
          <p:cNvPr id="1119" name="Google Shape;1119;p30"/>
          <p:cNvSpPr/>
          <p:nvPr/>
        </p:nvSpPr>
        <p:spPr>
          <a:xfrm flipH="1">
            <a:off x="-19"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7926152" y="4007652"/>
            <a:ext cx="1217856" cy="113585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30"/>
          <p:cNvGrpSpPr/>
          <p:nvPr/>
        </p:nvGrpSpPr>
        <p:grpSpPr>
          <a:xfrm rot="1848161">
            <a:off x="8110864" y="3676845"/>
            <a:ext cx="1187176" cy="1381097"/>
            <a:chOff x="8275313" y="4140525"/>
            <a:chExt cx="909398" cy="1057945"/>
          </a:xfrm>
        </p:grpSpPr>
        <p:sp>
          <p:nvSpPr>
            <p:cNvPr id="1122" name="Google Shape;1122;p30"/>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30"/>
          <p:cNvGrpSpPr/>
          <p:nvPr/>
        </p:nvGrpSpPr>
        <p:grpSpPr>
          <a:xfrm rot="-319564">
            <a:off x="114658" y="197868"/>
            <a:ext cx="727865" cy="683265"/>
            <a:chOff x="2684975" y="639179"/>
            <a:chExt cx="607581" cy="570352"/>
          </a:xfrm>
        </p:grpSpPr>
        <p:sp>
          <p:nvSpPr>
            <p:cNvPr id="1125" name="Google Shape;1125;p30"/>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0"/>
          <p:cNvGrpSpPr/>
          <p:nvPr/>
        </p:nvGrpSpPr>
        <p:grpSpPr>
          <a:xfrm rot="-1368427">
            <a:off x="8222998" y="1453332"/>
            <a:ext cx="962895" cy="1221417"/>
            <a:chOff x="267921" y="128951"/>
            <a:chExt cx="1149159" cy="1457692"/>
          </a:xfrm>
        </p:grpSpPr>
        <p:sp>
          <p:nvSpPr>
            <p:cNvPr id="1134" name="Google Shape;1134;p3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30"/>
          <p:cNvGrpSpPr/>
          <p:nvPr/>
        </p:nvGrpSpPr>
        <p:grpSpPr>
          <a:xfrm rot="-5821980" flipH="1">
            <a:off x="-208991" y="816055"/>
            <a:ext cx="1190534" cy="1091621"/>
            <a:chOff x="8406100" y="-115224"/>
            <a:chExt cx="774550" cy="710198"/>
          </a:xfrm>
        </p:grpSpPr>
        <p:sp>
          <p:nvSpPr>
            <p:cNvPr id="1146" name="Google Shape;1146;p30"/>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0"/>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0"/>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0"/>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0"/>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30"/>
          <p:cNvSpPr/>
          <p:nvPr/>
        </p:nvSpPr>
        <p:spPr>
          <a:xfrm>
            <a:off x="180101" y="2445309"/>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30"/>
          <p:cNvGrpSpPr/>
          <p:nvPr/>
        </p:nvGrpSpPr>
        <p:grpSpPr>
          <a:xfrm>
            <a:off x="8235018" y="1271290"/>
            <a:ext cx="391513" cy="410557"/>
            <a:chOff x="8122400" y="1788150"/>
            <a:chExt cx="308375" cy="323375"/>
          </a:xfrm>
        </p:grpSpPr>
        <p:sp>
          <p:nvSpPr>
            <p:cNvPr id="1158" name="Google Shape;1158;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0"/>
          <p:cNvGrpSpPr/>
          <p:nvPr/>
        </p:nvGrpSpPr>
        <p:grpSpPr>
          <a:xfrm>
            <a:off x="1099068" y="80540"/>
            <a:ext cx="391513" cy="410557"/>
            <a:chOff x="8122400" y="1788150"/>
            <a:chExt cx="308375" cy="323375"/>
          </a:xfrm>
        </p:grpSpPr>
        <p:sp>
          <p:nvSpPr>
            <p:cNvPr id="1161" name="Google Shape;1161;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 name="Google Shape;1163;p30"/>
          <p:cNvSpPr/>
          <p:nvPr/>
        </p:nvSpPr>
        <p:spPr>
          <a:xfrm>
            <a:off x="8523300" y="281362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64" name="Google Shape;1164;p30"/>
          <p:cNvSpPr/>
          <p:nvPr/>
        </p:nvSpPr>
        <p:spPr>
          <a:xfrm>
            <a:off x="532075" y="201947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165" name="Google Shape;1165;p30"/>
          <p:cNvGrpSpPr/>
          <p:nvPr/>
        </p:nvGrpSpPr>
        <p:grpSpPr>
          <a:xfrm>
            <a:off x="190518" y="4398715"/>
            <a:ext cx="391513" cy="410557"/>
            <a:chOff x="8122400" y="1788150"/>
            <a:chExt cx="308375" cy="323375"/>
          </a:xfrm>
        </p:grpSpPr>
        <p:sp>
          <p:nvSpPr>
            <p:cNvPr id="1166" name="Google Shape;1166;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30"/>
          <p:cNvSpPr/>
          <p:nvPr/>
        </p:nvSpPr>
        <p:spPr>
          <a:xfrm>
            <a:off x="7405985" y="4499875"/>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9828"/>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1pPr>
            <a:lvl2pPr lvl="1"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2pPr>
            <a:lvl3pPr lvl="2"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3pPr>
            <a:lvl4pPr lvl="3"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4pPr>
            <a:lvl5pPr lvl="4"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5pPr>
            <a:lvl6pPr lvl="5"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6pPr>
            <a:lvl7pPr lvl="6"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7pPr>
            <a:lvl8pPr lvl="7"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8pPr>
            <a:lvl9pPr lvl="8"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8" r:id="rId6"/>
    <p:sldLayoutId id="2147483659" r:id="rId7"/>
    <p:sldLayoutId id="2147483667" r:id="rId8"/>
    <p:sldLayoutId id="2147483676" r:id="rId9"/>
    <p:sldLayoutId id="214748367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microsoft.com/office/2007/relationships/hdphoto" Target="../media/hdphoto4.wdp"/><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35"/>
          <p:cNvSpPr txBox="1">
            <a:spLocks noGrp="1"/>
          </p:cNvSpPr>
          <p:nvPr>
            <p:ph type="subTitle" idx="1"/>
          </p:nvPr>
        </p:nvSpPr>
        <p:spPr>
          <a:xfrm>
            <a:off x="3862345" y="3093407"/>
            <a:ext cx="45840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Lesson 2: A closer look 1</a:t>
            </a:r>
            <a:endParaRPr sz="2000" b="1" dirty="0"/>
          </a:p>
        </p:txBody>
      </p:sp>
      <p:sp>
        <p:nvSpPr>
          <p:cNvPr id="1215" name="Google Shape;1215;p35"/>
          <p:cNvSpPr txBox="1">
            <a:spLocks noGrp="1"/>
          </p:cNvSpPr>
          <p:nvPr>
            <p:ph type="ctrTitle"/>
          </p:nvPr>
        </p:nvSpPr>
        <p:spPr>
          <a:xfrm>
            <a:off x="3851655" y="1614262"/>
            <a:ext cx="4584000" cy="1479145"/>
          </a:xfrm>
          <a:prstGeom prst="rect">
            <a:avLst/>
          </a:prstGeom>
        </p:spPr>
        <p:txBody>
          <a:bodyPr spcFirstLastPara="1" wrap="square" lIns="91425" tIns="91425" rIns="91425" bIns="91425" anchor="ctr" anchorCtr="0">
            <a:noAutofit/>
          </a:bodyPr>
          <a:lstStyle/>
          <a:p>
            <a:pPr lvl="0"/>
            <a:r>
              <a:rPr lang="en" sz="4000" dirty="0">
                <a:solidFill>
                  <a:schemeClr val="accent1"/>
                </a:solidFill>
              </a:rPr>
              <a:t>UNIT 1:</a:t>
            </a:r>
            <a:br>
              <a:rPr lang="en" sz="4000" dirty="0">
                <a:solidFill>
                  <a:schemeClr val="accent1"/>
                </a:solidFill>
              </a:rPr>
            </a:br>
            <a:r>
              <a:rPr lang="en" sz="5400" dirty="0"/>
              <a:t>LEISURE TIME</a:t>
            </a:r>
            <a:endParaRPr sz="5400" dirty="0"/>
          </a:p>
        </p:txBody>
      </p:sp>
      <p:sp>
        <p:nvSpPr>
          <p:cNvPr id="1216" name="Google Shape;1216;p35"/>
          <p:cNvSpPr/>
          <p:nvPr/>
        </p:nvSpPr>
        <p:spPr>
          <a:xfrm>
            <a:off x="4531721" y="486688"/>
            <a:ext cx="1519126" cy="34830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7" name="Google Shape;1217;p35"/>
          <p:cNvGrpSpPr/>
          <p:nvPr/>
        </p:nvGrpSpPr>
        <p:grpSpPr>
          <a:xfrm rot="-6833352">
            <a:off x="1931202" y="295908"/>
            <a:ext cx="607627" cy="570395"/>
            <a:chOff x="2684975" y="639179"/>
            <a:chExt cx="607581" cy="570352"/>
          </a:xfrm>
        </p:grpSpPr>
        <p:sp>
          <p:nvSpPr>
            <p:cNvPr id="1218" name="Google Shape;1218;p35"/>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35"/>
          <p:cNvSpPr/>
          <p:nvPr/>
        </p:nvSpPr>
        <p:spPr>
          <a:xfrm>
            <a:off x="3386888" y="743225"/>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5"/>
          <p:cNvGrpSpPr/>
          <p:nvPr/>
        </p:nvGrpSpPr>
        <p:grpSpPr>
          <a:xfrm>
            <a:off x="530325" y="1097753"/>
            <a:ext cx="3289238" cy="3251271"/>
            <a:chOff x="530325" y="1097753"/>
            <a:chExt cx="3289238" cy="3251271"/>
          </a:xfrm>
        </p:grpSpPr>
        <p:sp>
          <p:nvSpPr>
            <p:cNvPr id="1228" name="Google Shape;1228;p35"/>
            <p:cNvSpPr/>
            <p:nvPr/>
          </p:nvSpPr>
          <p:spPr>
            <a:xfrm>
              <a:off x="530325" y="3817576"/>
              <a:ext cx="3289238" cy="531448"/>
            </a:xfrm>
            <a:custGeom>
              <a:avLst/>
              <a:gdLst/>
              <a:ahLst/>
              <a:cxnLst/>
              <a:rect l="l" t="t" r="r" b="b"/>
              <a:pathLst>
                <a:path w="172531" h="27879" extrusionOk="0">
                  <a:moveTo>
                    <a:pt x="86266" y="1"/>
                  </a:moveTo>
                  <a:cubicBezTo>
                    <a:pt x="63387" y="1"/>
                    <a:pt x="41447" y="1472"/>
                    <a:pt x="25267" y="4083"/>
                  </a:cubicBezTo>
                  <a:cubicBezTo>
                    <a:pt x="9087" y="6700"/>
                    <a:pt x="1" y="10247"/>
                    <a:pt x="1" y="13940"/>
                  </a:cubicBezTo>
                  <a:cubicBezTo>
                    <a:pt x="1" y="17638"/>
                    <a:pt x="9087" y="21184"/>
                    <a:pt x="25267" y="23796"/>
                  </a:cubicBezTo>
                  <a:cubicBezTo>
                    <a:pt x="41447" y="26413"/>
                    <a:pt x="63387" y="27879"/>
                    <a:pt x="86266" y="27879"/>
                  </a:cubicBezTo>
                  <a:cubicBezTo>
                    <a:pt x="109145" y="27879"/>
                    <a:pt x="131089" y="26413"/>
                    <a:pt x="147264" y="23796"/>
                  </a:cubicBezTo>
                  <a:cubicBezTo>
                    <a:pt x="163444" y="21184"/>
                    <a:pt x="172531" y="17638"/>
                    <a:pt x="172531" y="13940"/>
                  </a:cubicBezTo>
                  <a:cubicBezTo>
                    <a:pt x="172531" y="10247"/>
                    <a:pt x="163444" y="6700"/>
                    <a:pt x="147264" y="4083"/>
                  </a:cubicBezTo>
                  <a:cubicBezTo>
                    <a:pt x="131089" y="1472"/>
                    <a:pt x="109145" y="1"/>
                    <a:pt x="86266" y="1"/>
                  </a:cubicBez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1458320" y="3572662"/>
              <a:ext cx="235715" cy="445628"/>
            </a:xfrm>
            <a:custGeom>
              <a:avLst/>
              <a:gdLst/>
              <a:ahLst/>
              <a:cxnLst/>
              <a:rect l="l" t="t" r="r" b="b"/>
              <a:pathLst>
                <a:path w="12364" h="23377" extrusionOk="0">
                  <a:moveTo>
                    <a:pt x="12364" y="0"/>
                  </a:moveTo>
                  <a:lnTo>
                    <a:pt x="3653" y="156"/>
                  </a:lnTo>
                  <a:cubicBezTo>
                    <a:pt x="3653" y="156"/>
                    <a:pt x="1" y="22393"/>
                    <a:pt x="1242" y="22861"/>
                  </a:cubicBezTo>
                  <a:cubicBezTo>
                    <a:pt x="1905" y="23107"/>
                    <a:pt x="2743" y="23376"/>
                    <a:pt x="3475" y="23376"/>
                  </a:cubicBezTo>
                  <a:cubicBezTo>
                    <a:pt x="4121" y="23376"/>
                    <a:pt x="4685" y="23167"/>
                    <a:pt x="4977" y="22549"/>
                  </a:cubicBezTo>
                  <a:cubicBezTo>
                    <a:pt x="5600" y="21225"/>
                    <a:pt x="12363" y="0"/>
                    <a:pt x="12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2559896" y="3568201"/>
              <a:ext cx="235715" cy="445628"/>
            </a:xfrm>
            <a:custGeom>
              <a:avLst/>
              <a:gdLst/>
              <a:ahLst/>
              <a:cxnLst/>
              <a:rect l="l" t="t" r="r" b="b"/>
              <a:pathLst>
                <a:path w="12364" h="23377" extrusionOk="0">
                  <a:moveTo>
                    <a:pt x="0" y="0"/>
                  </a:moveTo>
                  <a:cubicBezTo>
                    <a:pt x="1" y="1"/>
                    <a:pt x="6764" y="21225"/>
                    <a:pt x="7387" y="22550"/>
                  </a:cubicBezTo>
                  <a:cubicBezTo>
                    <a:pt x="7679" y="23168"/>
                    <a:pt x="8243" y="23377"/>
                    <a:pt x="8888" y="23377"/>
                  </a:cubicBezTo>
                  <a:cubicBezTo>
                    <a:pt x="9620" y="23377"/>
                    <a:pt x="10457" y="23107"/>
                    <a:pt x="11117" y="22861"/>
                  </a:cubicBezTo>
                  <a:cubicBezTo>
                    <a:pt x="12363" y="22394"/>
                    <a:pt x="8707" y="156"/>
                    <a:pt x="8707" y="156"/>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1063555" y="1894218"/>
              <a:ext cx="2102732" cy="1718176"/>
            </a:xfrm>
            <a:custGeom>
              <a:avLst/>
              <a:gdLst/>
              <a:ahLst/>
              <a:cxnLst/>
              <a:rect l="l" t="t" r="r" b="b"/>
              <a:pathLst>
                <a:path w="110295" h="90133" extrusionOk="0">
                  <a:moveTo>
                    <a:pt x="26388" y="1"/>
                  </a:moveTo>
                  <a:cubicBezTo>
                    <a:pt x="25219" y="1"/>
                    <a:pt x="24144" y="101"/>
                    <a:pt x="23191" y="346"/>
                  </a:cubicBezTo>
                  <a:cubicBezTo>
                    <a:pt x="23191" y="346"/>
                    <a:pt x="21198" y="493"/>
                    <a:pt x="18948" y="1583"/>
                  </a:cubicBezTo>
                  <a:lnTo>
                    <a:pt x="18944" y="1583"/>
                  </a:lnTo>
                  <a:cubicBezTo>
                    <a:pt x="18710" y="1698"/>
                    <a:pt x="18472" y="1826"/>
                    <a:pt x="18233" y="1964"/>
                  </a:cubicBezTo>
                  <a:lnTo>
                    <a:pt x="18229" y="1968"/>
                  </a:lnTo>
                  <a:cubicBezTo>
                    <a:pt x="16075" y="3192"/>
                    <a:pt x="13876" y="5332"/>
                    <a:pt x="13087" y="9052"/>
                  </a:cubicBezTo>
                  <a:cubicBezTo>
                    <a:pt x="11543" y="16338"/>
                    <a:pt x="11644" y="30429"/>
                    <a:pt x="11676" y="33160"/>
                  </a:cubicBezTo>
                  <a:cubicBezTo>
                    <a:pt x="11681" y="33247"/>
                    <a:pt x="11681" y="33325"/>
                    <a:pt x="11681" y="33389"/>
                  </a:cubicBezTo>
                  <a:cubicBezTo>
                    <a:pt x="11685" y="33544"/>
                    <a:pt x="11685" y="33627"/>
                    <a:pt x="11685" y="33627"/>
                  </a:cubicBezTo>
                  <a:cubicBezTo>
                    <a:pt x="11685" y="33627"/>
                    <a:pt x="3726" y="35826"/>
                    <a:pt x="958" y="41169"/>
                  </a:cubicBezTo>
                  <a:lnTo>
                    <a:pt x="954" y="41169"/>
                  </a:lnTo>
                  <a:cubicBezTo>
                    <a:pt x="908" y="41261"/>
                    <a:pt x="871" y="41353"/>
                    <a:pt x="830" y="41444"/>
                  </a:cubicBezTo>
                  <a:cubicBezTo>
                    <a:pt x="816" y="41458"/>
                    <a:pt x="812" y="41476"/>
                    <a:pt x="803" y="41495"/>
                  </a:cubicBezTo>
                  <a:cubicBezTo>
                    <a:pt x="793" y="41513"/>
                    <a:pt x="784" y="41531"/>
                    <a:pt x="775" y="41554"/>
                  </a:cubicBezTo>
                  <a:cubicBezTo>
                    <a:pt x="280" y="42622"/>
                    <a:pt x="1" y="43813"/>
                    <a:pt x="24" y="45133"/>
                  </a:cubicBezTo>
                  <a:cubicBezTo>
                    <a:pt x="179" y="53372"/>
                    <a:pt x="5156" y="71563"/>
                    <a:pt x="11841" y="80741"/>
                  </a:cubicBezTo>
                  <a:cubicBezTo>
                    <a:pt x="16964" y="87771"/>
                    <a:pt x="20080" y="88779"/>
                    <a:pt x="25111" y="88930"/>
                  </a:cubicBezTo>
                  <a:cubicBezTo>
                    <a:pt x="25194" y="88934"/>
                    <a:pt x="25272" y="88939"/>
                    <a:pt x="25354" y="88939"/>
                  </a:cubicBezTo>
                  <a:cubicBezTo>
                    <a:pt x="26820" y="88976"/>
                    <a:pt x="28456" y="88948"/>
                    <a:pt x="30344" y="88985"/>
                  </a:cubicBezTo>
                  <a:cubicBezTo>
                    <a:pt x="37204" y="89106"/>
                    <a:pt x="67946" y="90132"/>
                    <a:pt x="81792" y="90132"/>
                  </a:cubicBezTo>
                  <a:cubicBezTo>
                    <a:pt x="84695" y="90132"/>
                    <a:pt x="86855" y="90087"/>
                    <a:pt x="87897" y="89979"/>
                  </a:cubicBezTo>
                  <a:cubicBezTo>
                    <a:pt x="87984" y="89970"/>
                    <a:pt x="88062" y="89961"/>
                    <a:pt x="88130" y="89952"/>
                  </a:cubicBezTo>
                  <a:cubicBezTo>
                    <a:pt x="88218" y="89938"/>
                    <a:pt x="88291" y="89929"/>
                    <a:pt x="88350" y="89915"/>
                  </a:cubicBezTo>
                  <a:cubicBezTo>
                    <a:pt x="92080" y="89136"/>
                    <a:pt x="99389" y="85562"/>
                    <a:pt x="104370" y="69080"/>
                  </a:cubicBezTo>
                  <a:cubicBezTo>
                    <a:pt x="108127" y="56625"/>
                    <a:pt x="110295" y="47186"/>
                    <a:pt x="109103" y="41641"/>
                  </a:cubicBezTo>
                  <a:lnTo>
                    <a:pt x="109103" y="41637"/>
                  </a:lnTo>
                  <a:cubicBezTo>
                    <a:pt x="109085" y="41545"/>
                    <a:pt x="109067" y="41458"/>
                    <a:pt x="109039" y="41371"/>
                  </a:cubicBezTo>
                  <a:cubicBezTo>
                    <a:pt x="108650" y="39708"/>
                    <a:pt x="107935" y="38411"/>
                    <a:pt x="106853" y="37513"/>
                  </a:cubicBezTo>
                  <a:cubicBezTo>
                    <a:pt x="104727" y="35739"/>
                    <a:pt x="103408" y="34905"/>
                    <a:pt x="102606" y="34521"/>
                  </a:cubicBezTo>
                  <a:cubicBezTo>
                    <a:pt x="102601" y="34516"/>
                    <a:pt x="102597" y="34516"/>
                    <a:pt x="102592" y="34516"/>
                  </a:cubicBezTo>
                  <a:lnTo>
                    <a:pt x="102564" y="34502"/>
                  </a:lnTo>
                  <a:cubicBezTo>
                    <a:pt x="102427" y="34438"/>
                    <a:pt x="102303" y="34388"/>
                    <a:pt x="102198" y="34351"/>
                  </a:cubicBezTo>
                  <a:lnTo>
                    <a:pt x="102166" y="34337"/>
                  </a:lnTo>
                  <a:cubicBezTo>
                    <a:pt x="101889" y="34236"/>
                    <a:pt x="101706" y="34208"/>
                    <a:pt x="101590" y="34208"/>
                  </a:cubicBezTo>
                  <a:cubicBezTo>
                    <a:pt x="101455" y="34208"/>
                    <a:pt x="101410" y="34246"/>
                    <a:pt x="101410" y="34246"/>
                  </a:cubicBezTo>
                  <a:cubicBezTo>
                    <a:pt x="101410" y="34246"/>
                    <a:pt x="101414" y="34168"/>
                    <a:pt x="101423" y="34026"/>
                  </a:cubicBezTo>
                  <a:cubicBezTo>
                    <a:pt x="101538" y="31964"/>
                    <a:pt x="102308" y="15839"/>
                    <a:pt x="99114" y="7705"/>
                  </a:cubicBezTo>
                  <a:cubicBezTo>
                    <a:pt x="99109" y="7701"/>
                    <a:pt x="99109" y="7696"/>
                    <a:pt x="99109" y="7692"/>
                  </a:cubicBezTo>
                  <a:cubicBezTo>
                    <a:pt x="98945" y="7279"/>
                    <a:pt x="98775" y="6885"/>
                    <a:pt x="98587" y="6518"/>
                  </a:cubicBezTo>
                  <a:cubicBezTo>
                    <a:pt x="98587" y="6514"/>
                    <a:pt x="98587" y="6509"/>
                    <a:pt x="98583" y="6505"/>
                  </a:cubicBezTo>
                  <a:cubicBezTo>
                    <a:pt x="98312" y="5946"/>
                    <a:pt x="98010" y="5451"/>
                    <a:pt x="97680" y="5011"/>
                  </a:cubicBezTo>
                  <a:cubicBezTo>
                    <a:pt x="95141" y="1626"/>
                    <a:pt x="90813" y="716"/>
                    <a:pt x="86072" y="716"/>
                  </a:cubicBezTo>
                  <a:cubicBezTo>
                    <a:pt x="81229" y="716"/>
                    <a:pt x="75954" y="1666"/>
                    <a:pt x="71712" y="1900"/>
                  </a:cubicBezTo>
                  <a:cubicBezTo>
                    <a:pt x="67930" y="2112"/>
                    <a:pt x="63391" y="2196"/>
                    <a:pt x="58848" y="2196"/>
                  </a:cubicBezTo>
                  <a:cubicBezTo>
                    <a:pt x="53303" y="2196"/>
                    <a:pt x="47752" y="2071"/>
                    <a:pt x="43564" y="1900"/>
                  </a:cubicBezTo>
                  <a:cubicBezTo>
                    <a:pt x="37449" y="1650"/>
                    <a:pt x="31137" y="1"/>
                    <a:pt x="26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1231378" y="1924394"/>
              <a:ext cx="312488" cy="1344147"/>
            </a:xfrm>
            <a:custGeom>
              <a:avLst/>
              <a:gdLst/>
              <a:ahLst/>
              <a:cxnLst/>
              <a:rect l="l" t="t" r="r" b="b"/>
              <a:pathLst>
                <a:path w="16391" h="70512" extrusionOk="0">
                  <a:moveTo>
                    <a:pt x="10141" y="0"/>
                  </a:moveTo>
                  <a:cubicBezTo>
                    <a:pt x="9907" y="115"/>
                    <a:pt x="9669" y="243"/>
                    <a:pt x="9430" y="381"/>
                  </a:cubicBezTo>
                  <a:lnTo>
                    <a:pt x="9426" y="385"/>
                  </a:lnTo>
                  <a:cubicBezTo>
                    <a:pt x="7446" y="2415"/>
                    <a:pt x="5027" y="5843"/>
                    <a:pt x="5027" y="10466"/>
                  </a:cubicBezTo>
                  <a:cubicBezTo>
                    <a:pt x="5027" y="13816"/>
                    <a:pt x="5783" y="17143"/>
                    <a:pt x="6516" y="20355"/>
                  </a:cubicBezTo>
                  <a:cubicBezTo>
                    <a:pt x="7322" y="23897"/>
                    <a:pt x="8092" y="27269"/>
                    <a:pt x="7629" y="30064"/>
                  </a:cubicBezTo>
                  <a:cubicBezTo>
                    <a:pt x="7552" y="30541"/>
                    <a:pt x="7437" y="31008"/>
                    <a:pt x="7277" y="31453"/>
                  </a:cubicBezTo>
                  <a:cubicBezTo>
                    <a:pt x="7272" y="31462"/>
                    <a:pt x="7272" y="31467"/>
                    <a:pt x="7267" y="31476"/>
                  </a:cubicBezTo>
                  <a:cubicBezTo>
                    <a:pt x="7167" y="31499"/>
                    <a:pt x="6947" y="31554"/>
                    <a:pt x="6653" y="31641"/>
                  </a:cubicBezTo>
                  <a:cubicBezTo>
                    <a:pt x="5054" y="32104"/>
                    <a:pt x="1127" y="33574"/>
                    <a:pt x="206" y="36974"/>
                  </a:cubicBezTo>
                  <a:cubicBezTo>
                    <a:pt x="183" y="37039"/>
                    <a:pt x="170" y="37107"/>
                    <a:pt x="151" y="37176"/>
                  </a:cubicBezTo>
                  <a:cubicBezTo>
                    <a:pt x="115" y="37341"/>
                    <a:pt x="83" y="37515"/>
                    <a:pt x="60" y="37685"/>
                  </a:cubicBezTo>
                  <a:cubicBezTo>
                    <a:pt x="32" y="37859"/>
                    <a:pt x="18" y="38033"/>
                    <a:pt x="9" y="38216"/>
                  </a:cubicBezTo>
                  <a:cubicBezTo>
                    <a:pt x="0" y="38427"/>
                    <a:pt x="5" y="38665"/>
                    <a:pt x="28" y="38931"/>
                  </a:cubicBezTo>
                  <a:cubicBezTo>
                    <a:pt x="28" y="38940"/>
                    <a:pt x="28" y="38945"/>
                    <a:pt x="32" y="38954"/>
                  </a:cubicBezTo>
                  <a:lnTo>
                    <a:pt x="32" y="38959"/>
                  </a:lnTo>
                  <a:cubicBezTo>
                    <a:pt x="550" y="45209"/>
                    <a:pt x="9123" y="66457"/>
                    <a:pt x="16272" y="70507"/>
                  </a:cubicBezTo>
                  <a:cubicBezTo>
                    <a:pt x="16276" y="70507"/>
                    <a:pt x="16276" y="70512"/>
                    <a:pt x="16281" y="70512"/>
                  </a:cubicBezTo>
                  <a:lnTo>
                    <a:pt x="16391" y="70310"/>
                  </a:lnTo>
                  <a:cubicBezTo>
                    <a:pt x="16372" y="70301"/>
                    <a:pt x="16349" y="70287"/>
                    <a:pt x="16331" y="70274"/>
                  </a:cubicBezTo>
                  <a:cubicBezTo>
                    <a:pt x="13201" y="68468"/>
                    <a:pt x="9274" y="62800"/>
                    <a:pt x="5531" y="54708"/>
                  </a:cubicBezTo>
                  <a:cubicBezTo>
                    <a:pt x="2401" y="47917"/>
                    <a:pt x="124" y="40833"/>
                    <a:pt x="238" y="38225"/>
                  </a:cubicBezTo>
                  <a:cubicBezTo>
                    <a:pt x="243" y="38161"/>
                    <a:pt x="243" y="38097"/>
                    <a:pt x="252" y="38033"/>
                  </a:cubicBezTo>
                  <a:cubicBezTo>
                    <a:pt x="632" y="33235"/>
                    <a:pt x="6915" y="31783"/>
                    <a:pt x="7355" y="31687"/>
                  </a:cubicBezTo>
                  <a:cubicBezTo>
                    <a:pt x="7359" y="31687"/>
                    <a:pt x="7364" y="31687"/>
                    <a:pt x="7368" y="31682"/>
                  </a:cubicBezTo>
                  <a:lnTo>
                    <a:pt x="7377" y="31682"/>
                  </a:lnTo>
                  <a:lnTo>
                    <a:pt x="7442" y="31673"/>
                  </a:lnTo>
                  <a:lnTo>
                    <a:pt x="7460" y="31613"/>
                  </a:lnTo>
                  <a:cubicBezTo>
                    <a:pt x="7474" y="31581"/>
                    <a:pt x="7487" y="31540"/>
                    <a:pt x="7497" y="31503"/>
                  </a:cubicBezTo>
                  <a:cubicBezTo>
                    <a:pt x="7506" y="31490"/>
                    <a:pt x="7510" y="31476"/>
                    <a:pt x="7510" y="31462"/>
                  </a:cubicBezTo>
                  <a:cubicBezTo>
                    <a:pt x="7666" y="31013"/>
                    <a:pt x="7781" y="30550"/>
                    <a:pt x="7859" y="30074"/>
                  </a:cubicBezTo>
                  <a:cubicBezTo>
                    <a:pt x="8321" y="27242"/>
                    <a:pt x="7552" y="23856"/>
                    <a:pt x="6741" y="20304"/>
                  </a:cubicBezTo>
                  <a:cubicBezTo>
                    <a:pt x="6007" y="17106"/>
                    <a:pt x="5256" y="13788"/>
                    <a:pt x="5256" y="10466"/>
                  </a:cubicBezTo>
                  <a:cubicBezTo>
                    <a:pt x="5256" y="5476"/>
                    <a:pt x="8124" y="1902"/>
                    <a:pt x="10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1078139" y="2659249"/>
              <a:ext cx="153947" cy="26306"/>
            </a:xfrm>
            <a:custGeom>
              <a:avLst/>
              <a:gdLst/>
              <a:ahLst/>
              <a:cxnLst/>
              <a:rect l="l" t="t" r="r" b="b"/>
              <a:pathLst>
                <a:path w="8075" h="1380" extrusionOk="0">
                  <a:moveTo>
                    <a:pt x="5038" y="1"/>
                  </a:moveTo>
                  <a:cubicBezTo>
                    <a:pt x="2975" y="1"/>
                    <a:pt x="1308" y="535"/>
                    <a:pt x="198" y="1036"/>
                  </a:cubicBezTo>
                  <a:lnTo>
                    <a:pt x="193" y="1036"/>
                  </a:lnTo>
                  <a:cubicBezTo>
                    <a:pt x="148" y="1128"/>
                    <a:pt x="106" y="1220"/>
                    <a:pt x="65" y="1311"/>
                  </a:cubicBezTo>
                  <a:lnTo>
                    <a:pt x="1" y="1316"/>
                  </a:lnTo>
                  <a:cubicBezTo>
                    <a:pt x="1" y="1320"/>
                    <a:pt x="5" y="1343"/>
                    <a:pt x="5" y="1380"/>
                  </a:cubicBezTo>
                  <a:cubicBezTo>
                    <a:pt x="15" y="1371"/>
                    <a:pt x="28" y="1366"/>
                    <a:pt x="38" y="1362"/>
                  </a:cubicBezTo>
                  <a:cubicBezTo>
                    <a:pt x="74" y="1343"/>
                    <a:pt x="115" y="1325"/>
                    <a:pt x="157" y="1302"/>
                  </a:cubicBezTo>
                  <a:cubicBezTo>
                    <a:pt x="1245" y="794"/>
                    <a:pt x="2928" y="227"/>
                    <a:pt x="5036" y="227"/>
                  </a:cubicBezTo>
                  <a:cubicBezTo>
                    <a:pt x="5953" y="227"/>
                    <a:pt x="6951" y="334"/>
                    <a:pt x="8015" y="601"/>
                  </a:cubicBezTo>
                  <a:lnTo>
                    <a:pt x="8070" y="404"/>
                  </a:lnTo>
                  <a:lnTo>
                    <a:pt x="8075" y="381"/>
                  </a:lnTo>
                  <a:lnTo>
                    <a:pt x="8066" y="381"/>
                  </a:lnTo>
                  <a:cubicBezTo>
                    <a:pt x="6985" y="110"/>
                    <a:pt x="5971" y="1"/>
                    <a:pt x="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1505314" y="3223706"/>
              <a:ext cx="52885" cy="368024"/>
            </a:xfrm>
            <a:custGeom>
              <a:avLst/>
              <a:gdLst/>
              <a:ahLst/>
              <a:cxnLst/>
              <a:rect l="l" t="t" r="r" b="b"/>
              <a:pathLst>
                <a:path w="2774" h="19306" extrusionOk="0">
                  <a:moveTo>
                    <a:pt x="2558" y="0"/>
                  </a:moveTo>
                  <a:cubicBezTo>
                    <a:pt x="2553" y="5"/>
                    <a:pt x="2544" y="37"/>
                    <a:pt x="2521" y="106"/>
                  </a:cubicBezTo>
                  <a:cubicBezTo>
                    <a:pt x="2480" y="220"/>
                    <a:pt x="2416" y="431"/>
                    <a:pt x="2333" y="720"/>
                  </a:cubicBezTo>
                  <a:cubicBezTo>
                    <a:pt x="2228" y="1068"/>
                    <a:pt x="2100" y="1535"/>
                    <a:pt x="1962" y="2113"/>
                  </a:cubicBezTo>
                  <a:cubicBezTo>
                    <a:pt x="1944" y="2186"/>
                    <a:pt x="1925" y="2264"/>
                    <a:pt x="1903" y="2346"/>
                  </a:cubicBezTo>
                  <a:cubicBezTo>
                    <a:pt x="1114" y="5714"/>
                    <a:pt x="115" y="12290"/>
                    <a:pt x="1971" y="19305"/>
                  </a:cubicBezTo>
                  <a:lnTo>
                    <a:pt x="2196" y="19245"/>
                  </a:lnTo>
                  <a:cubicBezTo>
                    <a:pt x="1" y="10965"/>
                    <a:pt x="1820" y="3295"/>
                    <a:pt x="2521" y="866"/>
                  </a:cubicBezTo>
                  <a:cubicBezTo>
                    <a:pt x="2604" y="610"/>
                    <a:pt x="2663" y="408"/>
                    <a:pt x="2704" y="275"/>
                  </a:cubicBezTo>
                  <a:cubicBezTo>
                    <a:pt x="2746" y="151"/>
                    <a:pt x="2769" y="78"/>
                    <a:pt x="2773" y="73"/>
                  </a:cubicBezTo>
                  <a:lnTo>
                    <a:pt x="25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1078139" y="2683973"/>
              <a:ext cx="452461" cy="857973"/>
            </a:xfrm>
            <a:custGeom>
              <a:avLst/>
              <a:gdLst/>
              <a:ahLst/>
              <a:cxnLst/>
              <a:rect l="l" t="t" r="r" b="b"/>
              <a:pathLst>
                <a:path w="23733" h="45008" extrusionOk="0">
                  <a:moveTo>
                    <a:pt x="230" y="1"/>
                  </a:moveTo>
                  <a:lnTo>
                    <a:pt x="157" y="5"/>
                  </a:lnTo>
                  <a:lnTo>
                    <a:pt x="65" y="14"/>
                  </a:lnTo>
                  <a:lnTo>
                    <a:pt x="1" y="19"/>
                  </a:lnTo>
                  <a:cubicBezTo>
                    <a:pt x="1" y="23"/>
                    <a:pt x="5" y="46"/>
                    <a:pt x="5" y="83"/>
                  </a:cubicBezTo>
                  <a:cubicBezTo>
                    <a:pt x="10" y="92"/>
                    <a:pt x="10" y="106"/>
                    <a:pt x="10" y="124"/>
                  </a:cubicBezTo>
                  <a:cubicBezTo>
                    <a:pt x="143" y="1549"/>
                    <a:pt x="1756" y="17065"/>
                    <a:pt x="8056" y="29560"/>
                  </a:cubicBezTo>
                  <a:cubicBezTo>
                    <a:pt x="8093" y="29643"/>
                    <a:pt x="11708" y="37607"/>
                    <a:pt x="23618" y="45007"/>
                  </a:cubicBezTo>
                  <a:lnTo>
                    <a:pt x="23732" y="44810"/>
                  </a:lnTo>
                  <a:cubicBezTo>
                    <a:pt x="11896" y="37456"/>
                    <a:pt x="8304" y="29551"/>
                    <a:pt x="8263" y="29464"/>
                  </a:cubicBezTo>
                  <a:cubicBezTo>
                    <a:pt x="1705" y="16455"/>
                    <a:pt x="244" y="16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1371577" y="2524135"/>
              <a:ext cx="277810" cy="393873"/>
            </a:xfrm>
            <a:custGeom>
              <a:avLst/>
              <a:gdLst/>
              <a:ahLst/>
              <a:cxnLst/>
              <a:rect l="l" t="t" r="r" b="b"/>
              <a:pathLst>
                <a:path w="14572" h="20662" extrusionOk="0">
                  <a:moveTo>
                    <a:pt x="1" y="0"/>
                  </a:moveTo>
                  <a:lnTo>
                    <a:pt x="1" y="229"/>
                  </a:lnTo>
                  <a:lnTo>
                    <a:pt x="78" y="229"/>
                  </a:lnTo>
                  <a:cubicBezTo>
                    <a:pt x="3483" y="229"/>
                    <a:pt x="6512" y="2488"/>
                    <a:pt x="9078" y="6956"/>
                  </a:cubicBezTo>
                  <a:cubicBezTo>
                    <a:pt x="11442" y="11066"/>
                    <a:pt x="13440" y="16249"/>
                    <a:pt x="14315" y="20506"/>
                  </a:cubicBezTo>
                  <a:cubicBezTo>
                    <a:pt x="14329" y="20560"/>
                    <a:pt x="14338" y="20611"/>
                    <a:pt x="14347" y="20661"/>
                  </a:cubicBezTo>
                  <a:lnTo>
                    <a:pt x="14572" y="20620"/>
                  </a:lnTo>
                  <a:cubicBezTo>
                    <a:pt x="14563" y="20570"/>
                    <a:pt x="14554" y="20519"/>
                    <a:pt x="14540" y="20464"/>
                  </a:cubicBezTo>
                  <a:cubicBezTo>
                    <a:pt x="13665" y="16180"/>
                    <a:pt x="11653" y="10970"/>
                    <a:pt x="9280" y="6841"/>
                  </a:cubicBezTo>
                  <a:cubicBezTo>
                    <a:pt x="6686" y="2332"/>
                    <a:pt x="3616" y="37"/>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1490825" y="2863179"/>
              <a:ext cx="1284269" cy="406226"/>
            </a:xfrm>
            <a:custGeom>
              <a:avLst/>
              <a:gdLst/>
              <a:ahLst/>
              <a:cxnLst/>
              <a:rect l="l" t="t" r="r" b="b"/>
              <a:pathLst>
                <a:path w="67364" h="21310" extrusionOk="0">
                  <a:moveTo>
                    <a:pt x="41204" y="231"/>
                  </a:moveTo>
                  <a:cubicBezTo>
                    <a:pt x="47756" y="231"/>
                    <a:pt x="53800" y="566"/>
                    <a:pt x="59707" y="2330"/>
                  </a:cubicBezTo>
                  <a:cubicBezTo>
                    <a:pt x="59991" y="2417"/>
                    <a:pt x="60266" y="2504"/>
                    <a:pt x="60536" y="2605"/>
                  </a:cubicBezTo>
                  <a:cubicBezTo>
                    <a:pt x="61947" y="3091"/>
                    <a:pt x="63130" y="3700"/>
                    <a:pt x="64078" y="4420"/>
                  </a:cubicBezTo>
                  <a:cubicBezTo>
                    <a:pt x="64825" y="4992"/>
                    <a:pt x="65430" y="5629"/>
                    <a:pt x="65883" y="6349"/>
                  </a:cubicBezTo>
                  <a:cubicBezTo>
                    <a:pt x="65980" y="6500"/>
                    <a:pt x="66076" y="6660"/>
                    <a:pt x="66158" y="6821"/>
                  </a:cubicBezTo>
                  <a:cubicBezTo>
                    <a:pt x="66273" y="7027"/>
                    <a:pt x="66374" y="7247"/>
                    <a:pt x="66461" y="7471"/>
                  </a:cubicBezTo>
                  <a:cubicBezTo>
                    <a:pt x="66635" y="7911"/>
                    <a:pt x="66763" y="8383"/>
                    <a:pt x="66841" y="8873"/>
                  </a:cubicBezTo>
                  <a:cubicBezTo>
                    <a:pt x="67134" y="10697"/>
                    <a:pt x="66823" y="12571"/>
                    <a:pt x="66525" y="14006"/>
                  </a:cubicBezTo>
                  <a:cubicBezTo>
                    <a:pt x="66300" y="15069"/>
                    <a:pt x="66016" y="16196"/>
                    <a:pt x="65462" y="17213"/>
                  </a:cubicBezTo>
                  <a:cubicBezTo>
                    <a:pt x="64142" y="19628"/>
                    <a:pt x="61750" y="19839"/>
                    <a:pt x="59230" y="20059"/>
                  </a:cubicBezTo>
                  <a:lnTo>
                    <a:pt x="58685" y="20109"/>
                  </a:lnTo>
                  <a:cubicBezTo>
                    <a:pt x="49928" y="20920"/>
                    <a:pt x="40956" y="20925"/>
                    <a:pt x="32273" y="20934"/>
                  </a:cubicBezTo>
                  <a:lnTo>
                    <a:pt x="29510" y="20934"/>
                  </a:lnTo>
                  <a:cubicBezTo>
                    <a:pt x="27668" y="20938"/>
                    <a:pt x="25766" y="20975"/>
                    <a:pt x="23929" y="21007"/>
                  </a:cubicBezTo>
                  <a:cubicBezTo>
                    <a:pt x="21961" y="21044"/>
                    <a:pt x="19966" y="21080"/>
                    <a:pt x="17968" y="21080"/>
                  </a:cubicBezTo>
                  <a:cubicBezTo>
                    <a:pt x="14931" y="21080"/>
                    <a:pt x="11887" y="20996"/>
                    <a:pt x="8922" y="20700"/>
                  </a:cubicBezTo>
                  <a:cubicBezTo>
                    <a:pt x="8716" y="20677"/>
                    <a:pt x="8505" y="20659"/>
                    <a:pt x="8290" y="20645"/>
                  </a:cubicBezTo>
                  <a:cubicBezTo>
                    <a:pt x="5980" y="20462"/>
                    <a:pt x="3107" y="20233"/>
                    <a:pt x="1320" y="15293"/>
                  </a:cubicBezTo>
                  <a:cubicBezTo>
                    <a:pt x="390" y="12727"/>
                    <a:pt x="234" y="10047"/>
                    <a:pt x="848" y="7888"/>
                  </a:cubicBezTo>
                  <a:cubicBezTo>
                    <a:pt x="898" y="7714"/>
                    <a:pt x="953" y="7545"/>
                    <a:pt x="1013" y="7384"/>
                  </a:cubicBezTo>
                  <a:cubicBezTo>
                    <a:pt x="1091" y="7164"/>
                    <a:pt x="1178" y="6953"/>
                    <a:pt x="1270" y="6747"/>
                  </a:cubicBezTo>
                  <a:cubicBezTo>
                    <a:pt x="2516" y="4067"/>
                    <a:pt x="6214" y="3205"/>
                    <a:pt x="9435" y="2720"/>
                  </a:cubicBezTo>
                  <a:cubicBezTo>
                    <a:pt x="9967" y="2637"/>
                    <a:pt x="10480" y="2568"/>
                    <a:pt x="10966" y="2500"/>
                  </a:cubicBezTo>
                  <a:cubicBezTo>
                    <a:pt x="11488" y="2426"/>
                    <a:pt x="11983" y="2362"/>
                    <a:pt x="12427" y="2289"/>
                  </a:cubicBezTo>
                  <a:cubicBezTo>
                    <a:pt x="20914" y="942"/>
                    <a:pt x="29372" y="254"/>
                    <a:pt x="37556" y="254"/>
                  </a:cubicBezTo>
                  <a:cubicBezTo>
                    <a:pt x="38789" y="241"/>
                    <a:pt x="40003" y="231"/>
                    <a:pt x="41204" y="231"/>
                  </a:cubicBezTo>
                  <a:close/>
                  <a:moveTo>
                    <a:pt x="41110" y="0"/>
                  </a:moveTo>
                  <a:cubicBezTo>
                    <a:pt x="39942" y="0"/>
                    <a:pt x="38758" y="11"/>
                    <a:pt x="37556" y="25"/>
                  </a:cubicBezTo>
                  <a:cubicBezTo>
                    <a:pt x="29363" y="25"/>
                    <a:pt x="20895" y="712"/>
                    <a:pt x="12391" y="2064"/>
                  </a:cubicBezTo>
                  <a:cubicBezTo>
                    <a:pt x="11946" y="2133"/>
                    <a:pt x="11456" y="2202"/>
                    <a:pt x="10933" y="2275"/>
                  </a:cubicBezTo>
                  <a:cubicBezTo>
                    <a:pt x="10443" y="2344"/>
                    <a:pt x="9925" y="2412"/>
                    <a:pt x="9398" y="2495"/>
                  </a:cubicBezTo>
                  <a:cubicBezTo>
                    <a:pt x="9032" y="2550"/>
                    <a:pt x="8661" y="2610"/>
                    <a:pt x="8285" y="2678"/>
                  </a:cubicBezTo>
                  <a:cubicBezTo>
                    <a:pt x="8212" y="2692"/>
                    <a:pt x="8138" y="2706"/>
                    <a:pt x="8060" y="2720"/>
                  </a:cubicBezTo>
                  <a:cubicBezTo>
                    <a:pt x="5160" y="3256"/>
                    <a:pt x="2181" y="4241"/>
                    <a:pt x="1063" y="6651"/>
                  </a:cubicBezTo>
                  <a:cubicBezTo>
                    <a:pt x="908" y="6981"/>
                    <a:pt x="775" y="7325"/>
                    <a:pt x="669" y="7691"/>
                  </a:cubicBezTo>
                  <a:cubicBezTo>
                    <a:pt x="651" y="7746"/>
                    <a:pt x="633" y="7801"/>
                    <a:pt x="619" y="7856"/>
                  </a:cubicBezTo>
                  <a:cubicBezTo>
                    <a:pt x="0" y="10056"/>
                    <a:pt x="165" y="12773"/>
                    <a:pt x="1105" y="15371"/>
                  </a:cubicBezTo>
                  <a:cubicBezTo>
                    <a:pt x="1719" y="17071"/>
                    <a:pt x="2470" y="18226"/>
                    <a:pt x="3286" y="19019"/>
                  </a:cubicBezTo>
                  <a:cubicBezTo>
                    <a:pt x="3350" y="19078"/>
                    <a:pt x="3405" y="19133"/>
                    <a:pt x="3464" y="19188"/>
                  </a:cubicBezTo>
                  <a:cubicBezTo>
                    <a:pt x="5045" y="20613"/>
                    <a:pt x="6828" y="20755"/>
                    <a:pt x="8271" y="20874"/>
                  </a:cubicBezTo>
                  <a:cubicBezTo>
                    <a:pt x="8487" y="20888"/>
                    <a:pt x="8697" y="20906"/>
                    <a:pt x="8899" y="20925"/>
                  </a:cubicBezTo>
                  <a:cubicBezTo>
                    <a:pt x="11873" y="21227"/>
                    <a:pt x="14925" y="21310"/>
                    <a:pt x="17967" y="21310"/>
                  </a:cubicBezTo>
                  <a:cubicBezTo>
                    <a:pt x="19965" y="21310"/>
                    <a:pt x="21967" y="21273"/>
                    <a:pt x="23933" y="21236"/>
                  </a:cubicBezTo>
                  <a:cubicBezTo>
                    <a:pt x="25771" y="21204"/>
                    <a:pt x="27672" y="21168"/>
                    <a:pt x="29514" y="21163"/>
                  </a:cubicBezTo>
                  <a:lnTo>
                    <a:pt x="32273" y="21163"/>
                  </a:lnTo>
                  <a:cubicBezTo>
                    <a:pt x="40961" y="21154"/>
                    <a:pt x="49942" y="21149"/>
                    <a:pt x="58703" y="20334"/>
                  </a:cubicBezTo>
                  <a:lnTo>
                    <a:pt x="59248" y="20283"/>
                  </a:lnTo>
                  <a:cubicBezTo>
                    <a:pt x="60660" y="20164"/>
                    <a:pt x="62094" y="20036"/>
                    <a:pt x="63331" y="19481"/>
                  </a:cubicBezTo>
                  <a:lnTo>
                    <a:pt x="63354" y="19468"/>
                  </a:lnTo>
                  <a:cubicBezTo>
                    <a:pt x="64275" y="19051"/>
                    <a:pt x="65072" y="18400"/>
                    <a:pt x="65663" y="17319"/>
                  </a:cubicBezTo>
                  <a:cubicBezTo>
                    <a:pt x="66227" y="16278"/>
                    <a:pt x="66520" y="15133"/>
                    <a:pt x="66749" y="14051"/>
                  </a:cubicBezTo>
                  <a:cubicBezTo>
                    <a:pt x="67052" y="12603"/>
                    <a:pt x="67363" y="10697"/>
                    <a:pt x="67066" y="8837"/>
                  </a:cubicBezTo>
                  <a:cubicBezTo>
                    <a:pt x="66988" y="8333"/>
                    <a:pt x="66855" y="7847"/>
                    <a:pt x="66676" y="7384"/>
                  </a:cubicBezTo>
                  <a:cubicBezTo>
                    <a:pt x="66594" y="7183"/>
                    <a:pt x="66502" y="6976"/>
                    <a:pt x="66401" y="6779"/>
                  </a:cubicBezTo>
                  <a:cubicBezTo>
                    <a:pt x="66319" y="6619"/>
                    <a:pt x="66227" y="6459"/>
                    <a:pt x="66131" y="6307"/>
                  </a:cubicBezTo>
                  <a:cubicBezTo>
                    <a:pt x="65173" y="4759"/>
                    <a:pt x="63551" y="3531"/>
                    <a:pt x="61283" y="2637"/>
                  </a:cubicBezTo>
                  <a:cubicBezTo>
                    <a:pt x="61214" y="2605"/>
                    <a:pt x="61141" y="2577"/>
                    <a:pt x="61068" y="2550"/>
                  </a:cubicBezTo>
                  <a:cubicBezTo>
                    <a:pt x="60820" y="2458"/>
                    <a:pt x="60568" y="2367"/>
                    <a:pt x="60311" y="2284"/>
                  </a:cubicBezTo>
                  <a:cubicBezTo>
                    <a:pt x="60133" y="2225"/>
                    <a:pt x="59954" y="2165"/>
                    <a:pt x="59771" y="2110"/>
                  </a:cubicBezTo>
                  <a:cubicBezTo>
                    <a:pt x="53809" y="331"/>
                    <a:pt x="47715" y="0"/>
                    <a:pt x="4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2654589" y="2537669"/>
              <a:ext cx="232226" cy="377879"/>
            </a:xfrm>
            <a:custGeom>
              <a:avLst/>
              <a:gdLst/>
              <a:ahLst/>
              <a:cxnLst/>
              <a:rect l="l" t="t" r="r" b="b"/>
              <a:pathLst>
                <a:path w="12181" h="19823" extrusionOk="0">
                  <a:moveTo>
                    <a:pt x="12075" y="0"/>
                  </a:moveTo>
                  <a:cubicBezTo>
                    <a:pt x="12029" y="23"/>
                    <a:pt x="11983" y="46"/>
                    <a:pt x="11937" y="74"/>
                  </a:cubicBezTo>
                  <a:cubicBezTo>
                    <a:pt x="2145" y="5233"/>
                    <a:pt x="230" y="17972"/>
                    <a:pt x="24" y="19626"/>
                  </a:cubicBezTo>
                  <a:cubicBezTo>
                    <a:pt x="5" y="19731"/>
                    <a:pt x="1" y="19791"/>
                    <a:pt x="1" y="19800"/>
                  </a:cubicBezTo>
                  <a:lnTo>
                    <a:pt x="225" y="19823"/>
                  </a:lnTo>
                  <a:cubicBezTo>
                    <a:pt x="225" y="19814"/>
                    <a:pt x="230" y="19782"/>
                    <a:pt x="239" y="19713"/>
                  </a:cubicBezTo>
                  <a:cubicBezTo>
                    <a:pt x="404" y="18357"/>
                    <a:pt x="2228" y="5412"/>
                    <a:pt x="12093" y="248"/>
                  </a:cubicBezTo>
                  <a:cubicBezTo>
                    <a:pt x="12102" y="243"/>
                    <a:pt x="12116" y="239"/>
                    <a:pt x="12125" y="234"/>
                  </a:cubicBezTo>
                  <a:lnTo>
                    <a:pt x="12125" y="229"/>
                  </a:lnTo>
                  <a:cubicBezTo>
                    <a:pt x="12130" y="229"/>
                    <a:pt x="12130" y="229"/>
                    <a:pt x="12134" y="225"/>
                  </a:cubicBezTo>
                  <a:cubicBezTo>
                    <a:pt x="12148" y="216"/>
                    <a:pt x="12166" y="211"/>
                    <a:pt x="12180" y="202"/>
                  </a:cubicBezTo>
                  <a:lnTo>
                    <a:pt x="12153" y="151"/>
                  </a:lnTo>
                  <a:lnTo>
                    <a:pt x="12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2881455" y="2018467"/>
              <a:ext cx="76468" cy="524109"/>
            </a:xfrm>
            <a:custGeom>
              <a:avLst/>
              <a:gdLst/>
              <a:ahLst/>
              <a:cxnLst/>
              <a:rect l="l" t="t" r="r" b="b"/>
              <a:pathLst>
                <a:path w="4011" h="27494" extrusionOk="0">
                  <a:moveTo>
                    <a:pt x="3236" y="0"/>
                  </a:moveTo>
                  <a:lnTo>
                    <a:pt x="3236" y="0"/>
                  </a:lnTo>
                  <a:cubicBezTo>
                    <a:pt x="3598" y="1206"/>
                    <a:pt x="3804" y="2644"/>
                    <a:pt x="3726" y="4358"/>
                  </a:cubicBezTo>
                  <a:cubicBezTo>
                    <a:pt x="3373" y="11997"/>
                    <a:pt x="1843" y="21212"/>
                    <a:pt x="1398" y="22875"/>
                  </a:cubicBezTo>
                  <a:cubicBezTo>
                    <a:pt x="1064" y="24121"/>
                    <a:pt x="486" y="25918"/>
                    <a:pt x="193" y="26834"/>
                  </a:cubicBezTo>
                  <a:cubicBezTo>
                    <a:pt x="124" y="27045"/>
                    <a:pt x="69" y="27210"/>
                    <a:pt x="37" y="27311"/>
                  </a:cubicBezTo>
                  <a:cubicBezTo>
                    <a:pt x="14" y="27379"/>
                    <a:pt x="1" y="27416"/>
                    <a:pt x="1" y="27421"/>
                  </a:cubicBezTo>
                  <a:lnTo>
                    <a:pt x="193" y="27485"/>
                  </a:lnTo>
                  <a:lnTo>
                    <a:pt x="216" y="27494"/>
                  </a:lnTo>
                  <a:cubicBezTo>
                    <a:pt x="216" y="27494"/>
                    <a:pt x="221" y="27485"/>
                    <a:pt x="225" y="27471"/>
                  </a:cubicBezTo>
                  <a:lnTo>
                    <a:pt x="225" y="27466"/>
                  </a:lnTo>
                  <a:lnTo>
                    <a:pt x="230" y="27462"/>
                  </a:lnTo>
                  <a:cubicBezTo>
                    <a:pt x="234" y="27443"/>
                    <a:pt x="239" y="27421"/>
                    <a:pt x="253" y="27388"/>
                  </a:cubicBezTo>
                  <a:cubicBezTo>
                    <a:pt x="266" y="27343"/>
                    <a:pt x="285" y="27288"/>
                    <a:pt x="312" y="27214"/>
                  </a:cubicBezTo>
                  <a:cubicBezTo>
                    <a:pt x="344" y="27123"/>
                    <a:pt x="381" y="27008"/>
                    <a:pt x="422" y="26875"/>
                  </a:cubicBezTo>
                  <a:cubicBezTo>
                    <a:pt x="720" y="25950"/>
                    <a:pt x="1288" y="24172"/>
                    <a:pt x="1618" y="22935"/>
                  </a:cubicBezTo>
                  <a:cubicBezTo>
                    <a:pt x="2063" y="21267"/>
                    <a:pt x="3598" y="12024"/>
                    <a:pt x="3955" y="4372"/>
                  </a:cubicBezTo>
                  <a:cubicBezTo>
                    <a:pt x="4010" y="3190"/>
                    <a:pt x="3928" y="2127"/>
                    <a:pt x="3758" y="1187"/>
                  </a:cubicBezTo>
                  <a:cubicBezTo>
                    <a:pt x="3753" y="1183"/>
                    <a:pt x="3753" y="1178"/>
                    <a:pt x="3753" y="1174"/>
                  </a:cubicBezTo>
                  <a:cubicBezTo>
                    <a:pt x="3589" y="761"/>
                    <a:pt x="3419" y="367"/>
                    <a:pt x="3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2709895" y="2535725"/>
              <a:ext cx="309514" cy="730882"/>
            </a:xfrm>
            <a:custGeom>
              <a:avLst/>
              <a:gdLst/>
              <a:ahLst/>
              <a:cxnLst/>
              <a:rect l="l" t="t" r="r" b="b"/>
              <a:pathLst>
                <a:path w="16235" h="38341" extrusionOk="0">
                  <a:moveTo>
                    <a:pt x="11033" y="0"/>
                  </a:moveTo>
                  <a:cubicBezTo>
                    <a:pt x="10744" y="0"/>
                    <a:pt x="10483" y="6"/>
                    <a:pt x="10255" y="15"/>
                  </a:cubicBezTo>
                  <a:lnTo>
                    <a:pt x="10246" y="15"/>
                  </a:lnTo>
                  <a:cubicBezTo>
                    <a:pt x="9783" y="34"/>
                    <a:pt x="9462" y="66"/>
                    <a:pt x="9311" y="79"/>
                  </a:cubicBezTo>
                  <a:cubicBezTo>
                    <a:pt x="9247" y="84"/>
                    <a:pt x="9215" y="89"/>
                    <a:pt x="9210" y="89"/>
                  </a:cubicBezTo>
                  <a:cubicBezTo>
                    <a:pt x="9197" y="89"/>
                    <a:pt x="9183" y="93"/>
                    <a:pt x="9174" y="102"/>
                  </a:cubicBezTo>
                  <a:cubicBezTo>
                    <a:pt x="9137" y="121"/>
                    <a:pt x="9114" y="153"/>
                    <a:pt x="9110" y="194"/>
                  </a:cubicBezTo>
                  <a:cubicBezTo>
                    <a:pt x="9105" y="244"/>
                    <a:pt x="9137" y="295"/>
                    <a:pt x="9188" y="313"/>
                  </a:cubicBezTo>
                  <a:lnTo>
                    <a:pt x="9229" y="327"/>
                  </a:lnTo>
                  <a:lnTo>
                    <a:pt x="9233" y="327"/>
                  </a:lnTo>
                  <a:cubicBezTo>
                    <a:pt x="11043" y="932"/>
                    <a:pt x="12665" y="1972"/>
                    <a:pt x="13802" y="3273"/>
                  </a:cubicBezTo>
                  <a:cubicBezTo>
                    <a:pt x="14553" y="4135"/>
                    <a:pt x="15030" y="5198"/>
                    <a:pt x="15222" y="6453"/>
                  </a:cubicBezTo>
                  <a:cubicBezTo>
                    <a:pt x="15378" y="7420"/>
                    <a:pt x="15364" y="8515"/>
                    <a:pt x="15176" y="9716"/>
                  </a:cubicBezTo>
                  <a:cubicBezTo>
                    <a:pt x="14329" y="15182"/>
                    <a:pt x="11566" y="20718"/>
                    <a:pt x="9261" y="24933"/>
                  </a:cubicBezTo>
                  <a:cubicBezTo>
                    <a:pt x="6805" y="29406"/>
                    <a:pt x="3735" y="33814"/>
                    <a:pt x="138" y="38034"/>
                  </a:cubicBezTo>
                  <a:cubicBezTo>
                    <a:pt x="106" y="38071"/>
                    <a:pt x="73" y="38112"/>
                    <a:pt x="41" y="38149"/>
                  </a:cubicBezTo>
                  <a:cubicBezTo>
                    <a:pt x="0" y="38199"/>
                    <a:pt x="5" y="38272"/>
                    <a:pt x="51" y="38313"/>
                  </a:cubicBezTo>
                  <a:cubicBezTo>
                    <a:pt x="73" y="38332"/>
                    <a:pt x="101" y="38341"/>
                    <a:pt x="128" y="38341"/>
                  </a:cubicBezTo>
                  <a:cubicBezTo>
                    <a:pt x="161" y="38341"/>
                    <a:pt x="193" y="38327"/>
                    <a:pt x="216" y="38300"/>
                  </a:cubicBezTo>
                  <a:cubicBezTo>
                    <a:pt x="225" y="38291"/>
                    <a:pt x="234" y="38277"/>
                    <a:pt x="243" y="38268"/>
                  </a:cubicBezTo>
                  <a:cubicBezTo>
                    <a:pt x="3877" y="34006"/>
                    <a:pt x="6979" y="29561"/>
                    <a:pt x="9458" y="25043"/>
                  </a:cubicBezTo>
                  <a:cubicBezTo>
                    <a:pt x="11776" y="20814"/>
                    <a:pt x="14549" y="15251"/>
                    <a:pt x="15396" y="9752"/>
                  </a:cubicBezTo>
                  <a:cubicBezTo>
                    <a:pt x="15566" y="8671"/>
                    <a:pt x="15598" y="7677"/>
                    <a:pt x="15497" y="6774"/>
                  </a:cubicBezTo>
                  <a:cubicBezTo>
                    <a:pt x="15488" y="6696"/>
                    <a:pt x="15474" y="6623"/>
                    <a:pt x="15470" y="6545"/>
                  </a:cubicBezTo>
                  <a:cubicBezTo>
                    <a:pt x="15451" y="6435"/>
                    <a:pt x="15438" y="6325"/>
                    <a:pt x="15415" y="6220"/>
                  </a:cubicBezTo>
                  <a:lnTo>
                    <a:pt x="15415" y="6215"/>
                  </a:lnTo>
                  <a:cubicBezTo>
                    <a:pt x="15199" y="5001"/>
                    <a:pt x="14714" y="3970"/>
                    <a:pt x="13976" y="3122"/>
                  </a:cubicBezTo>
                  <a:cubicBezTo>
                    <a:pt x="12904" y="1903"/>
                    <a:pt x="11424" y="904"/>
                    <a:pt x="9756" y="272"/>
                  </a:cubicBezTo>
                  <a:cubicBezTo>
                    <a:pt x="9999" y="253"/>
                    <a:pt x="10315" y="240"/>
                    <a:pt x="10695" y="235"/>
                  </a:cubicBezTo>
                  <a:cubicBezTo>
                    <a:pt x="10809" y="233"/>
                    <a:pt x="10929" y="232"/>
                    <a:pt x="11054" y="232"/>
                  </a:cubicBezTo>
                  <a:cubicBezTo>
                    <a:pt x="12351" y="232"/>
                    <a:pt x="14217" y="353"/>
                    <a:pt x="16235" y="863"/>
                  </a:cubicBezTo>
                  <a:lnTo>
                    <a:pt x="15071" y="373"/>
                  </a:lnTo>
                  <a:cubicBezTo>
                    <a:pt x="13502" y="78"/>
                    <a:pt x="12081" y="0"/>
                    <a:pt x="11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2694948" y="3234266"/>
              <a:ext cx="63714" cy="375192"/>
            </a:xfrm>
            <a:custGeom>
              <a:avLst/>
              <a:gdLst/>
              <a:ahLst/>
              <a:cxnLst/>
              <a:rect l="l" t="t" r="r" b="b"/>
              <a:pathLst>
                <a:path w="3342" h="19682" extrusionOk="0">
                  <a:moveTo>
                    <a:pt x="188" y="1"/>
                  </a:moveTo>
                  <a:lnTo>
                    <a:pt x="166" y="14"/>
                  </a:lnTo>
                  <a:lnTo>
                    <a:pt x="1" y="129"/>
                  </a:lnTo>
                  <a:cubicBezTo>
                    <a:pt x="1" y="133"/>
                    <a:pt x="33" y="179"/>
                    <a:pt x="83" y="276"/>
                  </a:cubicBezTo>
                  <a:cubicBezTo>
                    <a:pt x="495" y="958"/>
                    <a:pt x="2159" y="3992"/>
                    <a:pt x="2663" y="8940"/>
                  </a:cubicBezTo>
                  <a:cubicBezTo>
                    <a:pt x="3112" y="13367"/>
                    <a:pt x="2576" y="17913"/>
                    <a:pt x="2324" y="19681"/>
                  </a:cubicBezTo>
                  <a:cubicBezTo>
                    <a:pt x="2411" y="19672"/>
                    <a:pt x="2489" y="19663"/>
                    <a:pt x="2557" y="19654"/>
                  </a:cubicBezTo>
                  <a:cubicBezTo>
                    <a:pt x="2819" y="17825"/>
                    <a:pt x="3341" y="13317"/>
                    <a:pt x="2887" y="8918"/>
                  </a:cubicBezTo>
                  <a:cubicBezTo>
                    <a:pt x="2553" y="5586"/>
                    <a:pt x="1687" y="3107"/>
                    <a:pt x="1027" y="1623"/>
                  </a:cubicBezTo>
                  <a:cubicBezTo>
                    <a:pt x="990" y="1540"/>
                    <a:pt x="958" y="1462"/>
                    <a:pt x="922" y="1389"/>
                  </a:cubicBezTo>
                  <a:cubicBezTo>
                    <a:pt x="642" y="780"/>
                    <a:pt x="404" y="358"/>
                    <a:pt x="285" y="152"/>
                  </a:cubicBezTo>
                  <a:cubicBezTo>
                    <a:pt x="225" y="56"/>
                    <a:pt x="193" y="5"/>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02018" y="2660202"/>
              <a:ext cx="141536" cy="27717"/>
            </a:xfrm>
            <a:custGeom>
              <a:avLst/>
              <a:gdLst/>
              <a:ahLst/>
              <a:cxnLst/>
              <a:rect l="l" t="t" r="r" b="b"/>
              <a:pathLst>
                <a:path w="7424" h="1454" extrusionOk="0">
                  <a:moveTo>
                    <a:pt x="744" y="1"/>
                  </a:moveTo>
                  <a:cubicBezTo>
                    <a:pt x="431" y="1"/>
                    <a:pt x="221" y="10"/>
                    <a:pt x="142" y="15"/>
                  </a:cubicBezTo>
                  <a:lnTo>
                    <a:pt x="110" y="15"/>
                  </a:lnTo>
                  <a:cubicBezTo>
                    <a:pt x="46" y="19"/>
                    <a:pt x="0" y="74"/>
                    <a:pt x="5" y="139"/>
                  </a:cubicBezTo>
                  <a:cubicBezTo>
                    <a:pt x="9" y="192"/>
                    <a:pt x="46" y="246"/>
                    <a:pt x="108" y="246"/>
                  </a:cubicBezTo>
                  <a:cubicBezTo>
                    <a:pt x="114" y="246"/>
                    <a:pt x="121" y="245"/>
                    <a:pt x="128" y="244"/>
                  </a:cubicBezTo>
                  <a:lnTo>
                    <a:pt x="174" y="244"/>
                  </a:lnTo>
                  <a:cubicBezTo>
                    <a:pt x="261" y="239"/>
                    <a:pt x="463" y="231"/>
                    <a:pt x="755" y="231"/>
                  </a:cubicBezTo>
                  <a:cubicBezTo>
                    <a:pt x="1757" y="231"/>
                    <a:pt x="3830" y="327"/>
                    <a:pt x="6039" y="973"/>
                  </a:cubicBezTo>
                  <a:cubicBezTo>
                    <a:pt x="6122" y="1000"/>
                    <a:pt x="6204" y="1023"/>
                    <a:pt x="6291" y="1050"/>
                  </a:cubicBezTo>
                  <a:cubicBezTo>
                    <a:pt x="6667" y="1170"/>
                    <a:pt x="7048" y="1302"/>
                    <a:pt x="7423" y="1454"/>
                  </a:cubicBezTo>
                  <a:cubicBezTo>
                    <a:pt x="7405" y="1362"/>
                    <a:pt x="7387" y="1275"/>
                    <a:pt x="7359" y="1188"/>
                  </a:cubicBezTo>
                  <a:cubicBezTo>
                    <a:pt x="4683" y="137"/>
                    <a:pt x="1949" y="1"/>
                    <a:pt x="7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2751741" y="2675280"/>
              <a:ext cx="391988" cy="873204"/>
            </a:xfrm>
            <a:custGeom>
              <a:avLst/>
              <a:gdLst/>
              <a:ahLst/>
              <a:cxnLst/>
              <a:rect l="l" t="t" r="r" b="b"/>
              <a:pathLst>
                <a:path w="20561" h="45807" extrusionOk="0">
                  <a:moveTo>
                    <a:pt x="19278" y="0"/>
                  </a:moveTo>
                  <a:cubicBezTo>
                    <a:pt x="19270" y="0"/>
                    <a:pt x="19262" y="1"/>
                    <a:pt x="19255" y="3"/>
                  </a:cubicBezTo>
                  <a:cubicBezTo>
                    <a:pt x="19190" y="12"/>
                    <a:pt x="19149" y="76"/>
                    <a:pt x="19163" y="136"/>
                  </a:cubicBezTo>
                  <a:cubicBezTo>
                    <a:pt x="20327" y="6271"/>
                    <a:pt x="18485" y="12989"/>
                    <a:pt x="16753" y="18158"/>
                  </a:cubicBezTo>
                  <a:cubicBezTo>
                    <a:pt x="14879" y="23734"/>
                    <a:pt x="12432" y="29132"/>
                    <a:pt x="9476" y="34205"/>
                  </a:cubicBezTo>
                  <a:cubicBezTo>
                    <a:pt x="6997" y="38462"/>
                    <a:pt x="4142" y="42783"/>
                    <a:pt x="64" y="45601"/>
                  </a:cubicBezTo>
                  <a:cubicBezTo>
                    <a:pt x="14" y="45637"/>
                    <a:pt x="0" y="45706"/>
                    <a:pt x="37" y="45756"/>
                  </a:cubicBezTo>
                  <a:cubicBezTo>
                    <a:pt x="60" y="45789"/>
                    <a:pt x="96" y="45807"/>
                    <a:pt x="133" y="45807"/>
                  </a:cubicBezTo>
                  <a:cubicBezTo>
                    <a:pt x="151" y="45807"/>
                    <a:pt x="174" y="45802"/>
                    <a:pt x="197" y="45789"/>
                  </a:cubicBezTo>
                  <a:cubicBezTo>
                    <a:pt x="4312" y="42948"/>
                    <a:pt x="7180" y="38599"/>
                    <a:pt x="9673" y="34324"/>
                  </a:cubicBezTo>
                  <a:cubicBezTo>
                    <a:pt x="12638" y="29233"/>
                    <a:pt x="15089" y="23821"/>
                    <a:pt x="16968" y="18231"/>
                  </a:cubicBezTo>
                  <a:cubicBezTo>
                    <a:pt x="18709" y="13035"/>
                    <a:pt x="20560" y="6281"/>
                    <a:pt x="19387" y="95"/>
                  </a:cubicBezTo>
                  <a:cubicBezTo>
                    <a:pt x="19375" y="39"/>
                    <a:pt x="19329" y="0"/>
                    <a:pt x="19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1286150" y="2522705"/>
              <a:ext cx="88765" cy="7911"/>
            </a:xfrm>
            <a:custGeom>
              <a:avLst/>
              <a:gdLst/>
              <a:ahLst/>
              <a:cxnLst/>
              <a:rect l="l" t="t" r="r" b="b"/>
              <a:pathLst>
                <a:path w="4656" h="415" extrusionOk="0">
                  <a:moveTo>
                    <a:pt x="2726" y="0"/>
                  </a:moveTo>
                  <a:cubicBezTo>
                    <a:pt x="1661" y="0"/>
                    <a:pt x="784" y="82"/>
                    <a:pt x="133" y="171"/>
                  </a:cubicBezTo>
                  <a:cubicBezTo>
                    <a:pt x="87" y="171"/>
                    <a:pt x="41" y="185"/>
                    <a:pt x="0" y="190"/>
                  </a:cubicBezTo>
                  <a:cubicBezTo>
                    <a:pt x="0" y="217"/>
                    <a:pt x="5" y="245"/>
                    <a:pt x="0" y="272"/>
                  </a:cubicBezTo>
                  <a:cubicBezTo>
                    <a:pt x="5" y="327"/>
                    <a:pt x="5" y="373"/>
                    <a:pt x="5" y="414"/>
                  </a:cubicBezTo>
                  <a:cubicBezTo>
                    <a:pt x="664" y="318"/>
                    <a:pt x="1583" y="228"/>
                    <a:pt x="2722" y="228"/>
                  </a:cubicBezTo>
                  <a:cubicBezTo>
                    <a:pt x="3056" y="228"/>
                    <a:pt x="3409" y="236"/>
                    <a:pt x="3780" y="254"/>
                  </a:cubicBezTo>
                  <a:cubicBezTo>
                    <a:pt x="4010" y="258"/>
                    <a:pt x="4239" y="281"/>
                    <a:pt x="4482" y="300"/>
                  </a:cubicBezTo>
                  <a:lnTo>
                    <a:pt x="4504" y="300"/>
                  </a:lnTo>
                  <a:cubicBezTo>
                    <a:pt x="4514" y="304"/>
                    <a:pt x="4523" y="304"/>
                    <a:pt x="4532" y="304"/>
                  </a:cubicBezTo>
                  <a:lnTo>
                    <a:pt x="4546" y="304"/>
                  </a:lnTo>
                  <a:cubicBezTo>
                    <a:pt x="4601" y="304"/>
                    <a:pt x="4651" y="258"/>
                    <a:pt x="4656" y="199"/>
                  </a:cubicBezTo>
                  <a:cubicBezTo>
                    <a:pt x="4656" y="167"/>
                    <a:pt x="4647" y="139"/>
                    <a:pt x="4624" y="116"/>
                  </a:cubicBezTo>
                  <a:cubicBezTo>
                    <a:pt x="4610" y="93"/>
                    <a:pt x="4582" y="80"/>
                    <a:pt x="4550" y="75"/>
                  </a:cubicBezTo>
                  <a:cubicBezTo>
                    <a:pt x="4500" y="70"/>
                    <a:pt x="4454" y="66"/>
                    <a:pt x="4404" y="66"/>
                  </a:cubicBezTo>
                  <a:cubicBezTo>
                    <a:pt x="3803" y="20"/>
                    <a:pt x="3242" y="0"/>
                    <a:pt x="27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2220246" y="1101356"/>
              <a:ext cx="343945" cy="544277"/>
            </a:xfrm>
            <a:custGeom>
              <a:avLst/>
              <a:gdLst/>
              <a:ahLst/>
              <a:cxnLst/>
              <a:rect l="l" t="t" r="r" b="b"/>
              <a:pathLst>
                <a:path w="18041" h="28552" extrusionOk="0">
                  <a:moveTo>
                    <a:pt x="1364" y="1"/>
                  </a:moveTo>
                  <a:cubicBezTo>
                    <a:pt x="1342" y="1"/>
                    <a:pt x="1322" y="1"/>
                    <a:pt x="1302" y="3"/>
                  </a:cubicBezTo>
                  <a:lnTo>
                    <a:pt x="1284" y="3"/>
                  </a:lnTo>
                  <a:cubicBezTo>
                    <a:pt x="1261" y="3"/>
                    <a:pt x="1238" y="7"/>
                    <a:pt x="1215" y="12"/>
                  </a:cubicBezTo>
                  <a:cubicBezTo>
                    <a:pt x="1133" y="26"/>
                    <a:pt x="1073" y="58"/>
                    <a:pt x="1023" y="108"/>
                  </a:cubicBezTo>
                  <a:cubicBezTo>
                    <a:pt x="963" y="163"/>
                    <a:pt x="922" y="241"/>
                    <a:pt x="881" y="351"/>
                  </a:cubicBezTo>
                  <a:cubicBezTo>
                    <a:pt x="867" y="383"/>
                    <a:pt x="853" y="420"/>
                    <a:pt x="844" y="465"/>
                  </a:cubicBezTo>
                  <a:cubicBezTo>
                    <a:pt x="812" y="566"/>
                    <a:pt x="780" y="690"/>
                    <a:pt x="743" y="832"/>
                  </a:cubicBezTo>
                  <a:cubicBezTo>
                    <a:pt x="688" y="1043"/>
                    <a:pt x="642" y="1258"/>
                    <a:pt x="597" y="1474"/>
                  </a:cubicBezTo>
                  <a:cubicBezTo>
                    <a:pt x="592" y="1496"/>
                    <a:pt x="583" y="1519"/>
                    <a:pt x="583" y="1547"/>
                  </a:cubicBezTo>
                  <a:cubicBezTo>
                    <a:pt x="574" y="1565"/>
                    <a:pt x="569" y="1588"/>
                    <a:pt x="569" y="1606"/>
                  </a:cubicBezTo>
                  <a:cubicBezTo>
                    <a:pt x="395" y="2427"/>
                    <a:pt x="271" y="3261"/>
                    <a:pt x="184" y="4095"/>
                  </a:cubicBezTo>
                  <a:cubicBezTo>
                    <a:pt x="189" y="4095"/>
                    <a:pt x="189" y="4095"/>
                    <a:pt x="184" y="4099"/>
                  </a:cubicBezTo>
                  <a:cubicBezTo>
                    <a:pt x="180" y="4154"/>
                    <a:pt x="175" y="4205"/>
                    <a:pt x="170" y="4260"/>
                  </a:cubicBezTo>
                  <a:cubicBezTo>
                    <a:pt x="134" y="4695"/>
                    <a:pt x="97" y="5130"/>
                    <a:pt x="74" y="5570"/>
                  </a:cubicBezTo>
                  <a:cubicBezTo>
                    <a:pt x="70" y="5643"/>
                    <a:pt x="65" y="5712"/>
                    <a:pt x="65" y="5781"/>
                  </a:cubicBezTo>
                  <a:cubicBezTo>
                    <a:pt x="33" y="6322"/>
                    <a:pt x="19" y="6862"/>
                    <a:pt x="5" y="7408"/>
                  </a:cubicBezTo>
                  <a:lnTo>
                    <a:pt x="5" y="7412"/>
                  </a:lnTo>
                  <a:cubicBezTo>
                    <a:pt x="10" y="7485"/>
                    <a:pt x="5" y="7554"/>
                    <a:pt x="5" y="7627"/>
                  </a:cubicBezTo>
                  <a:cubicBezTo>
                    <a:pt x="1" y="8173"/>
                    <a:pt x="1" y="8723"/>
                    <a:pt x="5" y="9263"/>
                  </a:cubicBezTo>
                  <a:cubicBezTo>
                    <a:pt x="10" y="9877"/>
                    <a:pt x="19" y="10491"/>
                    <a:pt x="37" y="11101"/>
                  </a:cubicBezTo>
                  <a:lnTo>
                    <a:pt x="37" y="11105"/>
                  </a:lnTo>
                  <a:cubicBezTo>
                    <a:pt x="37" y="11211"/>
                    <a:pt x="37" y="11307"/>
                    <a:pt x="47" y="11408"/>
                  </a:cubicBezTo>
                  <a:lnTo>
                    <a:pt x="47" y="11412"/>
                  </a:lnTo>
                  <a:cubicBezTo>
                    <a:pt x="51" y="11820"/>
                    <a:pt x="65" y="12219"/>
                    <a:pt x="79" y="12622"/>
                  </a:cubicBezTo>
                  <a:cubicBezTo>
                    <a:pt x="184" y="15733"/>
                    <a:pt x="409" y="18836"/>
                    <a:pt x="752" y="21929"/>
                  </a:cubicBezTo>
                  <a:cubicBezTo>
                    <a:pt x="757" y="21961"/>
                    <a:pt x="757" y="21997"/>
                    <a:pt x="766" y="22029"/>
                  </a:cubicBezTo>
                  <a:cubicBezTo>
                    <a:pt x="789" y="22263"/>
                    <a:pt x="816" y="22506"/>
                    <a:pt x="849" y="22744"/>
                  </a:cubicBezTo>
                  <a:lnTo>
                    <a:pt x="849" y="22749"/>
                  </a:lnTo>
                  <a:cubicBezTo>
                    <a:pt x="849" y="22785"/>
                    <a:pt x="853" y="22813"/>
                    <a:pt x="858" y="22850"/>
                  </a:cubicBezTo>
                  <a:cubicBezTo>
                    <a:pt x="867" y="22941"/>
                    <a:pt x="881" y="23033"/>
                    <a:pt x="890" y="23125"/>
                  </a:cubicBezTo>
                  <a:cubicBezTo>
                    <a:pt x="1041" y="24366"/>
                    <a:pt x="1211" y="25617"/>
                    <a:pt x="1518" y="26827"/>
                  </a:cubicBezTo>
                  <a:cubicBezTo>
                    <a:pt x="1586" y="27120"/>
                    <a:pt x="1664" y="27409"/>
                    <a:pt x="1751" y="27693"/>
                  </a:cubicBezTo>
                  <a:cubicBezTo>
                    <a:pt x="1820" y="27918"/>
                    <a:pt x="1902" y="28151"/>
                    <a:pt x="2081" y="28307"/>
                  </a:cubicBezTo>
                  <a:cubicBezTo>
                    <a:pt x="2297" y="28500"/>
                    <a:pt x="2608" y="28536"/>
                    <a:pt x="2897" y="28545"/>
                  </a:cubicBezTo>
                  <a:cubicBezTo>
                    <a:pt x="3012" y="28549"/>
                    <a:pt x="3126" y="28551"/>
                    <a:pt x="3241" y="28551"/>
                  </a:cubicBezTo>
                  <a:cubicBezTo>
                    <a:pt x="4156" y="28551"/>
                    <a:pt x="5068" y="28429"/>
                    <a:pt x="5981" y="28303"/>
                  </a:cubicBezTo>
                  <a:cubicBezTo>
                    <a:pt x="6059" y="28293"/>
                    <a:pt x="6136" y="28280"/>
                    <a:pt x="6214" y="28270"/>
                  </a:cubicBezTo>
                  <a:cubicBezTo>
                    <a:pt x="6251" y="28266"/>
                    <a:pt x="6292" y="28257"/>
                    <a:pt x="6329" y="28252"/>
                  </a:cubicBezTo>
                  <a:cubicBezTo>
                    <a:pt x="6673" y="28206"/>
                    <a:pt x="7021" y="28156"/>
                    <a:pt x="7364" y="28101"/>
                  </a:cubicBezTo>
                  <a:cubicBezTo>
                    <a:pt x="7397" y="28101"/>
                    <a:pt x="7438" y="28096"/>
                    <a:pt x="7474" y="28087"/>
                  </a:cubicBezTo>
                  <a:cubicBezTo>
                    <a:pt x="7749" y="28050"/>
                    <a:pt x="8024" y="28009"/>
                    <a:pt x="8299" y="27968"/>
                  </a:cubicBezTo>
                  <a:cubicBezTo>
                    <a:pt x="8340" y="27968"/>
                    <a:pt x="8377" y="27959"/>
                    <a:pt x="8414" y="27950"/>
                  </a:cubicBezTo>
                  <a:cubicBezTo>
                    <a:pt x="9124" y="27858"/>
                    <a:pt x="9839" y="27753"/>
                    <a:pt x="10545" y="27643"/>
                  </a:cubicBezTo>
                  <a:cubicBezTo>
                    <a:pt x="10586" y="27638"/>
                    <a:pt x="10622" y="27633"/>
                    <a:pt x="10659" y="27624"/>
                  </a:cubicBezTo>
                  <a:cubicBezTo>
                    <a:pt x="11076" y="27565"/>
                    <a:pt x="11488" y="27505"/>
                    <a:pt x="11905" y="27436"/>
                  </a:cubicBezTo>
                  <a:cubicBezTo>
                    <a:pt x="11947" y="27436"/>
                    <a:pt x="11983" y="27427"/>
                    <a:pt x="12020" y="27418"/>
                  </a:cubicBezTo>
                  <a:cubicBezTo>
                    <a:pt x="12350" y="27372"/>
                    <a:pt x="12680" y="27322"/>
                    <a:pt x="13001" y="27267"/>
                  </a:cubicBezTo>
                  <a:cubicBezTo>
                    <a:pt x="13042" y="27267"/>
                    <a:pt x="13078" y="27262"/>
                    <a:pt x="13115" y="27253"/>
                  </a:cubicBezTo>
                  <a:cubicBezTo>
                    <a:pt x="13546" y="27189"/>
                    <a:pt x="13972" y="27125"/>
                    <a:pt x="14398" y="27056"/>
                  </a:cubicBezTo>
                  <a:cubicBezTo>
                    <a:pt x="14265" y="24467"/>
                    <a:pt x="13532" y="20792"/>
                    <a:pt x="13491" y="20568"/>
                  </a:cubicBezTo>
                  <a:lnTo>
                    <a:pt x="13491" y="20568"/>
                  </a:lnTo>
                  <a:cubicBezTo>
                    <a:pt x="14618" y="22107"/>
                    <a:pt x="15457" y="24779"/>
                    <a:pt x="15897" y="26428"/>
                  </a:cubicBezTo>
                  <a:cubicBezTo>
                    <a:pt x="15897" y="26438"/>
                    <a:pt x="15901" y="26451"/>
                    <a:pt x="15901" y="26460"/>
                  </a:cubicBezTo>
                  <a:cubicBezTo>
                    <a:pt x="15901" y="26465"/>
                    <a:pt x="15901" y="26470"/>
                    <a:pt x="15906" y="26479"/>
                  </a:cubicBezTo>
                  <a:cubicBezTo>
                    <a:pt x="15938" y="26589"/>
                    <a:pt x="15965" y="26699"/>
                    <a:pt x="15993" y="26800"/>
                  </a:cubicBezTo>
                  <a:cubicBezTo>
                    <a:pt x="16016" y="26795"/>
                    <a:pt x="16034" y="26790"/>
                    <a:pt x="16057" y="26786"/>
                  </a:cubicBezTo>
                  <a:cubicBezTo>
                    <a:pt x="16469" y="26708"/>
                    <a:pt x="16873" y="26602"/>
                    <a:pt x="17244" y="26438"/>
                  </a:cubicBezTo>
                  <a:cubicBezTo>
                    <a:pt x="17280" y="26424"/>
                    <a:pt x="17317" y="26405"/>
                    <a:pt x="17354" y="26387"/>
                  </a:cubicBezTo>
                  <a:cubicBezTo>
                    <a:pt x="17583" y="26273"/>
                    <a:pt x="17798" y="26135"/>
                    <a:pt x="17986" y="25961"/>
                  </a:cubicBezTo>
                  <a:cubicBezTo>
                    <a:pt x="18018" y="24962"/>
                    <a:pt x="18041" y="23949"/>
                    <a:pt x="18018" y="22941"/>
                  </a:cubicBezTo>
                  <a:lnTo>
                    <a:pt x="18018" y="22932"/>
                  </a:lnTo>
                  <a:cubicBezTo>
                    <a:pt x="18014" y="22634"/>
                    <a:pt x="18000" y="22336"/>
                    <a:pt x="17986" y="22043"/>
                  </a:cubicBezTo>
                  <a:lnTo>
                    <a:pt x="17986" y="22034"/>
                  </a:lnTo>
                  <a:cubicBezTo>
                    <a:pt x="17890" y="20201"/>
                    <a:pt x="17624" y="18387"/>
                    <a:pt x="16978" y="16677"/>
                  </a:cubicBezTo>
                  <a:cubicBezTo>
                    <a:pt x="16960" y="16622"/>
                    <a:pt x="16937" y="16563"/>
                    <a:pt x="16914" y="16508"/>
                  </a:cubicBezTo>
                  <a:cubicBezTo>
                    <a:pt x="16753" y="16095"/>
                    <a:pt x="16561" y="15683"/>
                    <a:pt x="16336" y="15294"/>
                  </a:cubicBezTo>
                  <a:cubicBezTo>
                    <a:pt x="16323" y="15271"/>
                    <a:pt x="16304" y="15243"/>
                    <a:pt x="16291" y="15216"/>
                  </a:cubicBezTo>
                  <a:cubicBezTo>
                    <a:pt x="15897" y="14533"/>
                    <a:pt x="15392" y="13923"/>
                    <a:pt x="14742" y="13479"/>
                  </a:cubicBezTo>
                  <a:cubicBezTo>
                    <a:pt x="14476" y="13296"/>
                    <a:pt x="14178" y="13140"/>
                    <a:pt x="13880" y="12984"/>
                  </a:cubicBezTo>
                  <a:cubicBezTo>
                    <a:pt x="13876" y="12984"/>
                    <a:pt x="13876" y="12980"/>
                    <a:pt x="13871" y="12980"/>
                  </a:cubicBezTo>
                  <a:cubicBezTo>
                    <a:pt x="13271" y="12659"/>
                    <a:pt x="12671" y="12347"/>
                    <a:pt x="12281" y="11816"/>
                  </a:cubicBezTo>
                  <a:cubicBezTo>
                    <a:pt x="12254" y="11788"/>
                    <a:pt x="12235" y="11756"/>
                    <a:pt x="12212" y="11724"/>
                  </a:cubicBezTo>
                  <a:cubicBezTo>
                    <a:pt x="11947" y="11316"/>
                    <a:pt x="11832" y="10830"/>
                    <a:pt x="11718" y="10358"/>
                  </a:cubicBezTo>
                  <a:cubicBezTo>
                    <a:pt x="11236" y="8443"/>
                    <a:pt x="10577" y="6537"/>
                    <a:pt x="9472" y="4901"/>
                  </a:cubicBezTo>
                  <a:cubicBezTo>
                    <a:pt x="9101" y="4351"/>
                    <a:pt x="8680" y="3833"/>
                    <a:pt x="8212" y="3357"/>
                  </a:cubicBezTo>
                  <a:cubicBezTo>
                    <a:pt x="8212" y="3352"/>
                    <a:pt x="8208" y="3352"/>
                    <a:pt x="8208" y="3352"/>
                  </a:cubicBezTo>
                  <a:cubicBezTo>
                    <a:pt x="8111" y="3256"/>
                    <a:pt x="8015" y="3164"/>
                    <a:pt x="7919" y="3077"/>
                  </a:cubicBezTo>
                  <a:cubicBezTo>
                    <a:pt x="7534" y="2706"/>
                    <a:pt x="7126" y="2372"/>
                    <a:pt x="6695" y="2060"/>
                  </a:cubicBezTo>
                  <a:cubicBezTo>
                    <a:pt x="5738" y="1377"/>
                    <a:pt x="4670" y="832"/>
                    <a:pt x="3547" y="465"/>
                  </a:cubicBezTo>
                  <a:cubicBezTo>
                    <a:pt x="3428" y="429"/>
                    <a:pt x="3305" y="392"/>
                    <a:pt x="3185" y="360"/>
                  </a:cubicBezTo>
                  <a:cubicBezTo>
                    <a:pt x="3075" y="323"/>
                    <a:pt x="2970" y="291"/>
                    <a:pt x="2856" y="268"/>
                  </a:cubicBezTo>
                  <a:lnTo>
                    <a:pt x="2851" y="268"/>
                  </a:lnTo>
                  <a:cubicBezTo>
                    <a:pt x="2526" y="181"/>
                    <a:pt x="2191" y="113"/>
                    <a:pt x="1857" y="58"/>
                  </a:cubicBezTo>
                  <a:cubicBezTo>
                    <a:pt x="1646" y="22"/>
                    <a:pt x="1488" y="1"/>
                    <a:pt x="1364"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1844354" y="1160297"/>
              <a:ext cx="398031" cy="528551"/>
            </a:xfrm>
            <a:custGeom>
              <a:avLst/>
              <a:gdLst/>
              <a:ahLst/>
              <a:cxnLst/>
              <a:rect l="l" t="t" r="r" b="b"/>
              <a:pathLst>
                <a:path w="20878" h="27727" extrusionOk="0">
                  <a:moveTo>
                    <a:pt x="11051" y="0"/>
                  </a:moveTo>
                  <a:cubicBezTo>
                    <a:pt x="11022" y="0"/>
                    <a:pt x="10993" y="1"/>
                    <a:pt x="10966" y="4"/>
                  </a:cubicBezTo>
                  <a:cubicBezTo>
                    <a:pt x="10906" y="4"/>
                    <a:pt x="10847" y="8"/>
                    <a:pt x="10787" y="22"/>
                  </a:cubicBezTo>
                  <a:cubicBezTo>
                    <a:pt x="10686" y="31"/>
                    <a:pt x="10595" y="54"/>
                    <a:pt x="10503" y="86"/>
                  </a:cubicBezTo>
                  <a:lnTo>
                    <a:pt x="10498" y="86"/>
                  </a:lnTo>
                  <a:cubicBezTo>
                    <a:pt x="10453" y="95"/>
                    <a:pt x="10411" y="114"/>
                    <a:pt x="10366" y="132"/>
                  </a:cubicBezTo>
                  <a:cubicBezTo>
                    <a:pt x="10364" y="130"/>
                    <a:pt x="10363" y="130"/>
                    <a:pt x="10362" y="130"/>
                  </a:cubicBezTo>
                  <a:cubicBezTo>
                    <a:pt x="10361" y="130"/>
                    <a:pt x="10361" y="132"/>
                    <a:pt x="10361" y="132"/>
                  </a:cubicBezTo>
                  <a:cubicBezTo>
                    <a:pt x="9385" y="499"/>
                    <a:pt x="8501" y="1566"/>
                    <a:pt x="7900" y="2249"/>
                  </a:cubicBezTo>
                  <a:cubicBezTo>
                    <a:pt x="6837" y="3472"/>
                    <a:pt x="5999" y="4893"/>
                    <a:pt x="5440" y="6414"/>
                  </a:cubicBezTo>
                  <a:cubicBezTo>
                    <a:pt x="4803" y="8142"/>
                    <a:pt x="4523" y="10007"/>
                    <a:pt x="4684" y="11840"/>
                  </a:cubicBezTo>
                  <a:cubicBezTo>
                    <a:pt x="4743" y="12536"/>
                    <a:pt x="4858" y="13265"/>
                    <a:pt x="4551" y="13892"/>
                  </a:cubicBezTo>
                  <a:cubicBezTo>
                    <a:pt x="4267" y="14488"/>
                    <a:pt x="3671" y="14850"/>
                    <a:pt x="3158" y="15267"/>
                  </a:cubicBezTo>
                  <a:cubicBezTo>
                    <a:pt x="1499" y="16619"/>
                    <a:pt x="601" y="18722"/>
                    <a:pt x="298" y="20834"/>
                  </a:cubicBezTo>
                  <a:cubicBezTo>
                    <a:pt x="1" y="22951"/>
                    <a:pt x="230" y="25096"/>
                    <a:pt x="482" y="27222"/>
                  </a:cubicBezTo>
                  <a:cubicBezTo>
                    <a:pt x="495" y="27346"/>
                    <a:pt x="514" y="27483"/>
                    <a:pt x="601" y="27580"/>
                  </a:cubicBezTo>
                  <a:cubicBezTo>
                    <a:pt x="711" y="27694"/>
                    <a:pt x="889" y="27708"/>
                    <a:pt x="1054" y="27712"/>
                  </a:cubicBezTo>
                  <a:cubicBezTo>
                    <a:pt x="1137" y="27722"/>
                    <a:pt x="1219" y="27722"/>
                    <a:pt x="1302" y="27722"/>
                  </a:cubicBezTo>
                  <a:cubicBezTo>
                    <a:pt x="1322" y="27724"/>
                    <a:pt x="1343" y="27725"/>
                    <a:pt x="1364" y="27725"/>
                  </a:cubicBezTo>
                  <a:cubicBezTo>
                    <a:pt x="1384" y="27725"/>
                    <a:pt x="1405" y="27724"/>
                    <a:pt x="1426" y="27722"/>
                  </a:cubicBezTo>
                  <a:cubicBezTo>
                    <a:pt x="1599" y="27725"/>
                    <a:pt x="1772" y="27726"/>
                    <a:pt x="1945" y="27726"/>
                  </a:cubicBezTo>
                  <a:cubicBezTo>
                    <a:pt x="3000" y="27726"/>
                    <a:pt x="4055" y="27671"/>
                    <a:pt x="5110" y="27612"/>
                  </a:cubicBezTo>
                  <a:cubicBezTo>
                    <a:pt x="5197" y="27607"/>
                    <a:pt x="5288" y="27602"/>
                    <a:pt x="5375" y="27593"/>
                  </a:cubicBezTo>
                  <a:cubicBezTo>
                    <a:pt x="4991" y="24308"/>
                    <a:pt x="5490" y="21004"/>
                    <a:pt x="5490" y="21004"/>
                  </a:cubicBezTo>
                  <a:cubicBezTo>
                    <a:pt x="5550" y="22493"/>
                    <a:pt x="6613" y="25953"/>
                    <a:pt x="7108" y="27483"/>
                  </a:cubicBezTo>
                  <a:cubicBezTo>
                    <a:pt x="7392" y="27465"/>
                    <a:pt x="7685" y="27442"/>
                    <a:pt x="7974" y="27419"/>
                  </a:cubicBezTo>
                  <a:cubicBezTo>
                    <a:pt x="8010" y="27419"/>
                    <a:pt x="8051" y="27415"/>
                    <a:pt x="8088" y="27410"/>
                  </a:cubicBezTo>
                  <a:cubicBezTo>
                    <a:pt x="8867" y="27355"/>
                    <a:pt x="9646" y="27291"/>
                    <a:pt x="10425" y="27222"/>
                  </a:cubicBezTo>
                  <a:lnTo>
                    <a:pt x="10430" y="27222"/>
                  </a:lnTo>
                  <a:cubicBezTo>
                    <a:pt x="10453" y="27222"/>
                    <a:pt x="10475" y="27218"/>
                    <a:pt x="10503" y="27218"/>
                  </a:cubicBezTo>
                  <a:cubicBezTo>
                    <a:pt x="10915" y="27181"/>
                    <a:pt x="11332" y="27144"/>
                    <a:pt x="11745" y="27103"/>
                  </a:cubicBezTo>
                  <a:cubicBezTo>
                    <a:pt x="11786" y="27098"/>
                    <a:pt x="11832" y="27094"/>
                    <a:pt x="11873" y="27089"/>
                  </a:cubicBezTo>
                  <a:cubicBezTo>
                    <a:pt x="12056" y="27075"/>
                    <a:pt x="12235" y="27057"/>
                    <a:pt x="12418" y="27039"/>
                  </a:cubicBezTo>
                  <a:cubicBezTo>
                    <a:pt x="12455" y="27034"/>
                    <a:pt x="12496" y="27034"/>
                    <a:pt x="12533" y="27025"/>
                  </a:cubicBezTo>
                  <a:cubicBezTo>
                    <a:pt x="12987" y="26984"/>
                    <a:pt x="13449" y="26938"/>
                    <a:pt x="13908" y="26888"/>
                  </a:cubicBezTo>
                  <a:cubicBezTo>
                    <a:pt x="13944" y="26883"/>
                    <a:pt x="13985" y="26883"/>
                    <a:pt x="14022" y="26878"/>
                  </a:cubicBezTo>
                  <a:cubicBezTo>
                    <a:pt x="14292" y="26846"/>
                    <a:pt x="14563" y="26819"/>
                    <a:pt x="14838" y="26787"/>
                  </a:cubicBezTo>
                  <a:cubicBezTo>
                    <a:pt x="14874" y="26787"/>
                    <a:pt x="14911" y="26782"/>
                    <a:pt x="14948" y="26778"/>
                  </a:cubicBezTo>
                  <a:cubicBezTo>
                    <a:pt x="15081" y="26764"/>
                    <a:pt x="15209" y="26750"/>
                    <a:pt x="15342" y="26732"/>
                  </a:cubicBezTo>
                  <a:cubicBezTo>
                    <a:pt x="15374" y="26727"/>
                    <a:pt x="15415" y="26723"/>
                    <a:pt x="15452" y="26718"/>
                  </a:cubicBezTo>
                  <a:cubicBezTo>
                    <a:pt x="17262" y="26516"/>
                    <a:pt x="19072" y="26292"/>
                    <a:pt x="20877" y="26035"/>
                  </a:cubicBezTo>
                  <a:cubicBezTo>
                    <a:pt x="20845" y="25288"/>
                    <a:pt x="20808" y="24541"/>
                    <a:pt x="20758" y="23795"/>
                  </a:cubicBezTo>
                  <a:cubicBezTo>
                    <a:pt x="20680" y="22443"/>
                    <a:pt x="20579" y="21096"/>
                    <a:pt x="20456" y="19748"/>
                  </a:cubicBezTo>
                  <a:cubicBezTo>
                    <a:pt x="20456" y="19716"/>
                    <a:pt x="20451" y="19680"/>
                    <a:pt x="20446" y="19648"/>
                  </a:cubicBezTo>
                  <a:lnTo>
                    <a:pt x="20446" y="19643"/>
                  </a:lnTo>
                  <a:cubicBezTo>
                    <a:pt x="20423" y="19405"/>
                    <a:pt x="20405" y="19176"/>
                    <a:pt x="20378" y="18942"/>
                  </a:cubicBezTo>
                  <a:cubicBezTo>
                    <a:pt x="20378" y="18910"/>
                    <a:pt x="20373" y="18873"/>
                    <a:pt x="20368" y="18841"/>
                  </a:cubicBezTo>
                  <a:cubicBezTo>
                    <a:pt x="20167" y="16775"/>
                    <a:pt x="19924" y="14713"/>
                    <a:pt x="19626" y="12655"/>
                  </a:cubicBezTo>
                  <a:cubicBezTo>
                    <a:pt x="19480" y="11638"/>
                    <a:pt x="19319" y="10616"/>
                    <a:pt x="19090" y="9613"/>
                  </a:cubicBezTo>
                  <a:cubicBezTo>
                    <a:pt x="18888" y="8742"/>
                    <a:pt x="18641" y="7881"/>
                    <a:pt x="18302" y="7051"/>
                  </a:cubicBezTo>
                  <a:cubicBezTo>
                    <a:pt x="17317" y="4664"/>
                    <a:pt x="15378" y="2189"/>
                    <a:pt x="13032" y="806"/>
                  </a:cubicBezTo>
                  <a:lnTo>
                    <a:pt x="13019" y="792"/>
                  </a:lnTo>
                  <a:cubicBezTo>
                    <a:pt x="12922" y="732"/>
                    <a:pt x="12826" y="677"/>
                    <a:pt x="12735" y="627"/>
                  </a:cubicBezTo>
                  <a:cubicBezTo>
                    <a:pt x="12652" y="581"/>
                    <a:pt x="12570" y="535"/>
                    <a:pt x="12487" y="494"/>
                  </a:cubicBezTo>
                  <a:cubicBezTo>
                    <a:pt x="12244" y="370"/>
                    <a:pt x="11997" y="260"/>
                    <a:pt x="11749" y="169"/>
                  </a:cubicBezTo>
                  <a:cubicBezTo>
                    <a:pt x="11717" y="155"/>
                    <a:pt x="11690" y="141"/>
                    <a:pt x="11658" y="132"/>
                  </a:cubicBezTo>
                  <a:cubicBezTo>
                    <a:pt x="11626" y="118"/>
                    <a:pt x="11598" y="104"/>
                    <a:pt x="11566" y="95"/>
                  </a:cubicBezTo>
                  <a:cubicBezTo>
                    <a:pt x="11548" y="91"/>
                    <a:pt x="11534" y="82"/>
                    <a:pt x="11516" y="82"/>
                  </a:cubicBezTo>
                  <a:cubicBezTo>
                    <a:pt x="11447" y="54"/>
                    <a:pt x="11387" y="40"/>
                    <a:pt x="11319" y="27"/>
                  </a:cubicBezTo>
                  <a:cubicBezTo>
                    <a:pt x="11259" y="13"/>
                    <a:pt x="11199" y="8"/>
                    <a:pt x="11140" y="4"/>
                  </a:cubicBezTo>
                  <a:cubicBezTo>
                    <a:pt x="11110" y="1"/>
                    <a:pt x="11080" y="0"/>
                    <a:pt x="11051"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2136744" y="1555441"/>
              <a:ext cx="223475" cy="239217"/>
            </a:xfrm>
            <a:custGeom>
              <a:avLst/>
              <a:gdLst/>
              <a:ahLst/>
              <a:cxnLst/>
              <a:rect l="l" t="t" r="r" b="b"/>
              <a:pathLst>
                <a:path w="11722" h="12549" extrusionOk="0">
                  <a:moveTo>
                    <a:pt x="9742" y="0"/>
                  </a:moveTo>
                  <a:lnTo>
                    <a:pt x="472" y="1109"/>
                  </a:lnTo>
                  <a:cubicBezTo>
                    <a:pt x="472" y="1109"/>
                    <a:pt x="527" y="1544"/>
                    <a:pt x="578" y="2232"/>
                  </a:cubicBezTo>
                  <a:cubicBezTo>
                    <a:pt x="605" y="2607"/>
                    <a:pt x="637" y="3066"/>
                    <a:pt x="660" y="3574"/>
                  </a:cubicBezTo>
                  <a:cubicBezTo>
                    <a:pt x="710" y="4688"/>
                    <a:pt x="715" y="6021"/>
                    <a:pt x="587" y="7231"/>
                  </a:cubicBezTo>
                  <a:cubicBezTo>
                    <a:pt x="293" y="9971"/>
                    <a:pt x="0" y="12015"/>
                    <a:pt x="0" y="12015"/>
                  </a:cubicBezTo>
                  <a:cubicBezTo>
                    <a:pt x="0" y="12015"/>
                    <a:pt x="1716" y="12548"/>
                    <a:pt x="4053" y="12548"/>
                  </a:cubicBezTo>
                  <a:cubicBezTo>
                    <a:pt x="6356" y="12548"/>
                    <a:pt x="9263" y="12030"/>
                    <a:pt x="11722" y="9971"/>
                  </a:cubicBezTo>
                  <a:cubicBezTo>
                    <a:pt x="11722" y="9971"/>
                    <a:pt x="10512" y="6337"/>
                    <a:pt x="9985" y="2635"/>
                  </a:cubicBezTo>
                  <a:cubicBezTo>
                    <a:pt x="9907" y="2103"/>
                    <a:pt x="9843" y="1563"/>
                    <a:pt x="9802" y="1040"/>
                  </a:cubicBezTo>
                  <a:cubicBezTo>
                    <a:pt x="9783" y="839"/>
                    <a:pt x="9770" y="637"/>
                    <a:pt x="9760" y="440"/>
                  </a:cubicBezTo>
                  <a:cubicBezTo>
                    <a:pt x="9751" y="293"/>
                    <a:pt x="9747" y="147"/>
                    <a:pt x="9742"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2145743" y="1555441"/>
              <a:ext cx="177873" cy="100212"/>
            </a:xfrm>
            <a:custGeom>
              <a:avLst/>
              <a:gdLst/>
              <a:ahLst/>
              <a:cxnLst/>
              <a:rect l="l" t="t" r="r" b="b"/>
              <a:pathLst>
                <a:path w="9330" h="5257" extrusionOk="0">
                  <a:moveTo>
                    <a:pt x="9270" y="0"/>
                  </a:moveTo>
                  <a:lnTo>
                    <a:pt x="0" y="1114"/>
                  </a:lnTo>
                  <a:cubicBezTo>
                    <a:pt x="0" y="1114"/>
                    <a:pt x="55" y="1544"/>
                    <a:pt x="106" y="2232"/>
                  </a:cubicBezTo>
                  <a:cubicBezTo>
                    <a:pt x="807" y="3550"/>
                    <a:pt x="2111" y="5257"/>
                    <a:pt x="4706" y="5257"/>
                  </a:cubicBezTo>
                  <a:cubicBezTo>
                    <a:pt x="4789" y="5257"/>
                    <a:pt x="4873" y="5255"/>
                    <a:pt x="4958" y="5251"/>
                  </a:cubicBezTo>
                  <a:cubicBezTo>
                    <a:pt x="8509" y="5100"/>
                    <a:pt x="8968" y="2470"/>
                    <a:pt x="9330" y="1040"/>
                  </a:cubicBezTo>
                  <a:cubicBezTo>
                    <a:pt x="9311" y="839"/>
                    <a:pt x="9298" y="637"/>
                    <a:pt x="9288" y="440"/>
                  </a:cubicBezTo>
                  <a:cubicBezTo>
                    <a:pt x="9265" y="380"/>
                    <a:pt x="9284" y="559"/>
                    <a:pt x="927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2016715" y="1126632"/>
              <a:ext cx="366308" cy="487757"/>
            </a:xfrm>
            <a:custGeom>
              <a:avLst/>
              <a:gdLst/>
              <a:ahLst/>
              <a:cxnLst/>
              <a:rect l="l" t="t" r="r" b="b"/>
              <a:pathLst>
                <a:path w="19214" h="25587" extrusionOk="0">
                  <a:moveTo>
                    <a:pt x="9285" y="0"/>
                  </a:moveTo>
                  <a:cubicBezTo>
                    <a:pt x="7930" y="0"/>
                    <a:pt x="6595" y="290"/>
                    <a:pt x="5412" y="867"/>
                  </a:cubicBezTo>
                  <a:cubicBezTo>
                    <a:pt x="0" y="3529"/>
                    <a:pt x="55" y="11145"/>
                    <a:pt x="1467" y="16130"/>
                  </a:cubicBezTo>
                  <a:cubicBezTo>
                    <a:pt x="1604" y="16607"/>
                    <a:pt x="1751" y="17079"/>
                    <a:pt x="1916" y="17551"/>
                  </a:cubicBezTo>
                  <a:cubicBezTo>
                    <a:pt x="2433" y="19008"/>
                    <a:pt x="3121" y="20406"/>
                    <a:pt x="4042" y="21638"/>
                  </a:cubicBezTo>
                  <a:cubicBezTo>
                    <a:pt x="4711" y="22536"/>
                    <a:pt x="5522" y="23347"/>
                    <a:pt x="6434" y="23998"/>
                  </a:cubicBezTo>
                  <a:cubicBezTo>
                    <a:pt x="7181" y="24530"/>
                    <a:pt x="7992" y="24951"/>
                    <a:pt x="8862" y="25226"/>
                  </a:cubicBezTo>
                  <a:cubicBezTo>
                    <a:pt x="9622" y="25469"/>
                    <a:pt x="10382" y="25587"/>
                    <a:pt x="11120" y="25587"/>
                  </a:cubicBezTo>
                  <a:cubicBezTo>
                    <a:pt x="13365" y="25587"/>
                    <a:pt x="15417" y="24498"/>
                    <a:pt x="16707" y="22523"/>
                  </a:cubicBezTo>
                  <a:cubicBezTo>
                    <a:pt x="16808" y="22371"/>
                    <a:pt x="16904" y="22211"/>
                    <a:pt x="16996" y="22051"/>
                  </a:cubicBezTo>
                  <a:cubicBezTo>
                    <a:pt x="17811" y="20589"/>
                    <a:pt x="18228" y="18939"/>
                    <a:pt x="18549" y="17299"/>
                  </a:cubicBezTo>
                  <a:cubicBezTo>
                    <a:pt x="18728" y="16392"/>
                    <a:pt x="18879" y="15475"/>
                    <a:pt x="18980" y="14559"/>
                  </a:cubicBezTo>
                  <a:cubicBezTo>
                    <a:pt x="19209" y="12565"/>
                    <a:pt x="19213" y="10549"/>
                    <a:pt x="18801" y="8597"/>
                  </a:cubicBezTo>
                  <a:cubicBezTo>
                    <a:pt x="17930" y="4446"/>
                    <a:pt x="14769" y="569"/>
                    <a:pt x="10356" y="60"/>
                  </a:cubicBezTo>
                  <a:cubicBezTo>
                    <a:pt x="9999" y="20"/>
                    <a:pt x="9642" y="0"/>
                    <a:pt x="9285"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2378709" y="1355057"/>
              <a:ext cx="58910" cy="81855"/>
            </a:xfrm>
            <a:custGeom>
              <a:avLst/>
              <a:gdLst/>
              <a:ahLst/>
              <a:cxnLst/>
              <a:rect l="l" t="t" r="r" b="b"/>
              <a:pathLst>
                <a:path w="3090" h="4294" extrusionOk="0">
                  <a:moveTo>
                    <a:pt x="1399" y="0"/>
                  </a:moveTo>
                  <a:cubicBezTo>
                    <a:pt x="652" y="0"/>
                    <a:pt x="47" y="761"/>
                    <a:pt x="24" y="793"/>
                  </a:cubicBezTo>
                  <a:cubicBezTo>
                    <a:pt x="1" y="821"/>
                    <a:pt x="6" y="857"/>
                    <a:pt x="33" y="876"/>
                  </a:cubicBezTo>
                  <a:cubicBezTo>
                    <a:pt x="43" y="883"/>
                    <a:pt x="55" y="887"/>
                    <a:pt x="67" y="887"/>
                  </a:cubicBezTo>
                  <a:cubicBezTo>
                    <a:pt x="83" y="887"/>
                    <a:pt x="100" y="880"/>
                    <a:pt x="111" y="866"/>
                  </a:cubicBezTo>
                  <a:cubicBezTo>
                    <a:pt x="120" y="857"/>
                    <a:pt x="711" y="110"/>
                    <a:pt x="1399" y="110"/>
                  </a:cubicBezTo>
                  <a:lnTo>
                    <a:pt x="1417" y="110"/>
                  </a:lnTo>
                  <a:cubicBezTo>
                    <a:pt x="1765" y="120"/>
                    <a:pt x="2086" y="317"/>
                    <a:pt x="2365" y="702"/>
                  </a:cubicBezTo>
                  <a:cubicBezTo>
                    <a:pt x="2966" y="1522"/>
                    <a:pt x="2714" y="2631"/>
                    <a:pt x="2228" y="3309"/>
                  </a:cubicBezTo>
                  <a:cubicBezTo>
                    <a:pt x="1820" y="3878"/>
                    <a:pt x="1275" y="4184"/>
                    <a:pt x="707" y="4184"/>
                  </a:cubicBezTo>
                  <a:cubicBezTo>
                    <a:pt x="547" y="4184"/>
                    <a:pt x="386" y="4160"/>
                    <a:pt x="225" y="4111"/>
                  </a:cubicBezTo>
                  <a:cubicBezTo>
                    <a:pt x="220" y="4109"/>
                    <a:pt x="214" y="4108"/>
                    <a:pt x="209" y="4108"/>
                  </a:cubicBezTo>
                  <a:cubicBezTo>
                    <a:pt x="184" y="4108"/>
                    <a:pt x="164" y="4125"/>
                    <a:pt x="157" y="4147"/>
                  </a:cubicBezTo>
                  <a:cubicBezTo>
                    <a:pt x="143" y="4179"/>
                    <a:pt x="161" y="4212"/>
                    <a:pt x="193" y="4221"/>
                  </a:cubicBezTo>
                  <a:cubicBezTo>
                    <a:pt x="358" y="4271"/>
                    <a:pt x="528" y="4294"/>
                    <a:pt x="697" y="4294"/>
                  </a:cubicBezTo>
                  <a:cubicBezTo>
                    <a:pt x="1302" y="4294"/>
                    <a:pt x="1893" y="3969"/>
                    <a:pt x="2320" y="3378"/>
                  </a:cubicBezTo>
                  <a:cubicBezTo>
                    <a:pt x="2828" y="2663"/>
                    <a:pt x="3089" y="1503"/>
                    <a:pt x="2457" y="637"/>
                  </a:cubicBezTo>
                  <a:cubicBezTo>
                    <a:pt x="2155" y="220"/>
                    <a:pt x="1806" y="5"/>
                    <a:pt x="1417"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2387898" y="1372251"/>
              <a:ext cx="40017" cy="63707"/>
            </a:xfrm>
            <a:custGeom>
              <a:avLst/>
              <a:gdLst/>
              <a:ahLst/>
              <a:cxnLst/>
              <a:rect l="l" t="t" r="r" b="b"/>
              <a:pathLst>
                <a:path w="2099" h="3342" extrusionOk="0">
                  <a:moveTo>
                    <a:pt x="2042" y="1"/>
                  </a:moveTo>
                  <a:cubicBezTo>
                    <a:pt x="2039" y="1"/>
                    <a:pt x="2037" y="1"/>
                    <a:pt x="2035" y="1"/>
                  </a:cubicBezTo>
                  <a:cubicBezTo>
                    <a:pt x="2016" y="6"/>
                    <a:pt x="119" y="235"/>
                    <a:pt x="0" y="3282"/>
                  </a:cubicBezTo>
                  <a:cubicBezTo>
                    <a:pt x="0" y="3314"/>
                    <a:pt x="23" y="3342"/>
                    <a:pt x="55" y="3342"/>
                  </a:cubicBezTo>
                  <a:lnTo>
                    <a:pt x="60" y="3342"/>
                  </a:lnTo>
                  <a:cubicBezTo>
                    <a:pt x="87" y="3342"/>
                    <a:pt x="115" y="3319"/>
                    <a:pt x="115" y="3287"/>
                  </a:cubicBezTo>
                  <a:cubicBezTo>
                    <a:pt x="229" y="345"/>
                    <a:pt x="2030" y="116"/>
                    <a:pt x="2044" y="116"/>
                  </a:cubicBezTo>
                  <a:cubicBezTo>
                    <a:pt x="2076" y="111"/>
                    <a:pt x="2099" y="84"/>
                    <a:pt x="2099" y="52"/>
                  </a:cubicBezTo>
                  <a:cubicBezTo>
                    <a:pt x="2095" y="22"/>
                    <a:pt x="2067" y="1"/>
                    <a:pt x="2042"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2054615" y="1097753"/>
              <a:ext cx="345356" cy="255497"/>
            </a:xfrm>
            <a:custGeom>
              <a:avLst/>
              <a:gdLst/>
              <a:ahLst/>
              <a:cxnLst/>
              <a:rect l="l" t="t" r="r" b="b"/>
              <a:pathLst>
                <a:path w="18115" h="13403" extrusionOk="0">
                  <a:moveTo>
                    <a:pt x="8088" y="0"/>
                  </a:moveTo>
                  <a:cubicBezTo>
                    <a:pt x="7724" y="0"/>
                    <a:pt x="7361" y="15"/>
                    <a:pt x="6998" y="40"/>
                  </a:cubicBezTo>
                  <a:cubicBezTo>
                    <a:pt x="6929" y="50"/>
                    <a:pt x="6856" y="54"/>
                    <a:pt x="6787" y="63"/>
                  </a:cubicBezTo>
                  <a:cubicBezTo>
                    <a:pt x="6544" y="82"/>
                    <a:pt x="6301" y="109"/>
                    <a:pt x="6063" y="137"/>
                  </a:cubicBezTo>
                  <a:cubicBezTo>
                    <a:pt x="5706" y="182"/>
                    <a:pt x="5344" y="228"/>
                    <a:pt x="4986" y="297"/>
                  </a:cubicBezTo>
                  <a:cubicBezTo>
                    <a:pt x="4941" y="306"/>
                    <a:pt x="4890" y="315"/>
                    <a:pt x="4840" y="325"/>
                  </a:cubicBezTo>
                  <a:cubicBezTo>
                    <a:pt x="4313" y="425"/>
                    <a:pt x="3786" y="563"/>
                    <a:pt x="3277" y="737"/>
                  </a:cubicBezTo>
                  <a:cubicBezTo>
                    <a:pt x="3227" y="751"/>
                    <a:pt x="3186" y="769"/>
                    <a:pt x="3140" y="783"/>
                  </a:cubicBezTo>
                  <a:cubicBezTo>
                    <a:pt x="2682" y="952"/>
                    <a:pt x="2242" y="1149"/>
                    <a:pt x="1825" y="1392"/>
                  </a:cubicBezTo>
                  <a:cubicBezTo>
                    <a:pt x="1788" y="1415"/>
                    <a:pt x="1742" y="1443"/>
                    <a:pt x="1701" y="1470"/>
                  </a:cubicBezTo>
                  <a:cubicBezTo>
                    <a:pt x="1055" y="1864"/>
                    <a:pt x="473" y="2373"/>
                    <a:pt x="1" y="3023"/>
                  </a:cubicBezTo>
                  <a:lnTo>
                    <a:pt x="6" y="3028"/>
                  </a:lnTo>
                  <a:lnTo>
                    <a:pt x="24" y="3046"/>
                  </a:lnTo>
                  <a:cubicBezTo>
                    <a:pt x="42" y="3060"/>
                    <a:pt x="74" y="3088"/>
                    <a:pt x="115" y="3129"/>
                  </a:cubicBezTo>
                  <a:lnTo>
                    <a:pt x="120" y="3133"/>
                  </a:lnTo>
                  <a:lnTo>
                    <a:pt x="198" y="3211"/>
                  </a:lnTo>
                  <a:cubicBezTo>
                    <a:pt x="221" y="3239"/>
                    <a:pt x="248" y="3271"/>
                    <a:pt x="285" y="3308"/>
                  </a:cubicBezTo>
                  <a:cubicBezTo>
                    <a:pt x="340" y="3372"/>
                    <a:pt x="409" y="3445"/>
                    <a:pt x="477" y="3532"/>
                  </a:cubicBezTo>
                  <a:lnTo>
                    <a:pt x="546" y="3615"/>
                  </a:lnTo>
                  <a:cubicBezTo>
                    <a:pt x="684" y="3784"/>
                    <a:pt x="839" y="3995"/>
                    <a:pt x="1004" y="4247"/>
                  </a:cubicBezTo>
                  <a:cubicBezTo>
                    <a:pt x="1009" y="4247"/>
                    <a:pt x="1009" y="4252"/>
                    <a:pt x="1014" y="4256"/>
                  </a:cubicBezTo>
                  <a:cubicBezTo>
                    <a:pt x="1032" y="4288"/>
                    <a:pt x="1055" y="4320"/>
                    <a:pt x="1073" y="4352"/>
                  </a:cubicBezTo>
                  <a:cubicBezTo>
                    <a:pt x="1412" y="4884"/>
                    <a:pt x="1779" y="5590"/>
                    <a:pt x="2095" y="6488"/>
                  </a:cubicBezTo>
                  <a:cubicBezTo>
                    <a:pt x="2109" y="6511"/>
                    <a:pt x="2118" y="6538"/>
                    <a:pt x="2127" y="6570"/>
                  </a:cubicBezTo>
                  <a:lnTo>
                    <a:pt x="2127" y="6575"/>
                  </a:lnTo>
                  <a:cubicBezTo>
                    <a:pt x="2168" y="6689"/>
                    <a:pt x="2214" y="6813"/>
                    <a:pt x="2251" y="6937"/>
                  </a:cubicBezTo>
                  <a:cubicBezTo>
                    <a:pt x="2251" y="6937"/>
                    <a:pt x="2251" y="6941"/>
                    <a:pt x="2255" y="6946"/>
                  </a:cubicBezTo>
                  <a:cubicBezTo>
                    <a:pt x="2365" y="7299"/>
                    <a:pt x="2471" y="7684"/>
                    <a:pt x="2562" y="8091"/>
                  </a:cubicBezTo>
                  <a:cubicBezTo>
                    <a:pt x="3378" y="11711"/>
                    <a:pt x="3845" y="13402"/>
                    <a:pt x="3845" y="13402"/>
                  </a:cubicBezTo>
                  <a:cubicBezTo>
                    <a:pt x="3845" y="13402"/>
                    <a:pt x="4689" y="13301"/>
                    <a:pt x="5967" y="13146"/>
                  </a:cubicBezTo>
                  <a:lnTo>
                    <a:pt x="5972" y="13146"/>
                  </a:lnTo>
                  <a:cubicBezTo>
                    <a:pt x="6004" y="13146"/>
                    <a:pt x="6040" y="13141"/>
                    <a:pt x="6082" y="13132"/>
                  </a:cubicBezTo>
                  <a:cubicBezTo>
                    <a:pt x="6668" y="13063"/>
                    <a:pt x="7342" y="12981"/>
                    <a:pt x="8061" y="12894"/>
                  </a:cubicBezTo>
                  <a:cubicBezTo>
                    <a:pt x="8098" y="12894"/>
                    <a:pt x="8134" y="12889"/>
                    <a:pt x="8176" y="12880"/>
                  </a:cubicBezTo>
                  <a:cubicBezTo>
                    <a:pt x="8212" y="12880"/>
                    <a:pt x="8254" y="12871"/>
                    <a:pt x="8295" y="12866"/>
                  </a:cubicBezTo>
                  <a:cubicBezTo>
                    <a:pt x="8451" y="12848"/>
                    <a:pt x="8606" y="12829"/>
                    <a:pt x="8762" y="12811"/>
                  </a:cubicBezTo>
                  <a:cubicBezTo>
                    <a:pt x="8909" y="12793"/>
                    <a:pt x="9060" y="12774"/>
                    <a:pt x="9216" y="12756"/>
                  </a:cubicBezTo>
                  <a:cubicBezTo>
                    <a:pt x="9257" y="12752"/>
                    <a:pt x="9298" y="12747"/>
                    <a:pt x="9339" y="12742"/>
                  </a:cubicBezTo>
                  <a:cubicBezTo>
                    <a:pt x="9766" y="12692"/>
                    <a:pt x="10196" y="12637"/>
                    <a:pt x="10632" y="12587"/>
                  </a:cubicBezTo>
                  <a:cubicBezTo>
                    <a:pt x="10668" y="12582"/>
                    <a:pt x="10705" y="12577"/>
                    <a:pt x="10742" y="12573"/>
                  </a:cubicBezTo>
                  <a:cubicBezTo>
                    <a:pt x="11104" y="12527"/>
                    <a:pt x="11466" y="12486"/>
                    <a:pt x="11823" y="12440"/>
                  </a:cubicBezTo>
                  <a:cubicBezTo>
                    <a:pt x="11864" y="12435"/>
                    <a:pt x="11906" y="12431"/>
                    <a:pt x="11947" y="12426"/>
                  </a:cubicBezTo>
                  <a:cubicBezTo>
                    <a:pt x="12272" y="12390"/>
                    <a:pt x="12588" y="12353"/>
                    <a:pt x="12904" y="12316"/>
                  </a:cubicBezTo>
                  <a:cubicBezTo>
                    <a:pt x="12937" y="12307"/>
                    <a:pt x="12978" y="12302"/>
                    <a:pt x="13014" y="12298"/>
                  </a:cubicBezTo>
                  <a:cubicBezTo>
                    <a:pt x="13239" y="12270"/>
                    <a:pt x="13463" y="12247"/>
                    <a:pt x="13683" y="12220"/>
                  </a:cubicBezTo>
                  <a:cubicBezTo>
                    <a:pt x="13459" y="8939"/>
                    <a:pt x="12029" y="5782"/>
                    <a:pt x="12029" y="5782"/>
                  </a:cubicBezTo>
                  <a:lnTo>
                    <a:pt x="12029" y="5782"/>
                  </a:lnTo>
                  <a:cubicBezTo>
                    <a:pt x="12107" y="5855"/>
                    <a:pt x="12185" y="5929"/>
                    <a:pt x="12263" y="6011"/>
                  </a:cubicBezTo>
                  <a:cubicBezTo>
                    <a:pt x="12350" y="6089"/>
                    <a:pt x="12432" y="6176"/>
                    <a:pt x="12501" y="6268"/>
                  </a:cubicBezTo>
                  <a:lnTo>
                    <a:pt x="12506" y="6272"/>
                  </a:lnTo>
                  <a:cubicBezTo>
                    <a:pt x="14155" y="8105"/>
                    <a:pt x="14728" y="10735"/>
                    <a:pt x="15063" y="12005"/>
                  </a:cubicBezTo>
                  <a:cubicBezTo>
                    <a:pt x="15315" y="11973"/>
                    <a:pt x="15571" y="11945"/>
                    <a:pt x="15819" y="11918"/>
                  </a:cubicBezTo>
                  <a:cubicBezTo>
                    <a:pt x="15860" y="11913"/>
                    <a:pt x="15892" y="11908"/>
                    <a:pt x="15929" y="11904"/>
                  </a:cubicBezTo>
                  <a:cubicBezTo>
                    <a:pt x="16350" y="11863"/>
                    <a:pt x="16744" y="11821"/>
                    <a:pt x="17070" y="11794"/>
                  </a:cubicBezTo>
                  <a:cubicBezTo>
                    <a:pt x="17116" y="11789"/>
                    <a:pt x="17161" y="11785"/>
                    <a:pt x="17207" y="11780"/>
                  </a:cubicBezTo>
                  <a:cubicBezTo>
                    <a:pt x="17248" y="11776"/>
                    <a:pt x="17290" y="11771"/>
                    <a:pt x="17331" y="11766"/>
                  </a:cubicBezTo>
                  <a:cubicBezTo>
                    <a:pt x="17716" y="11730"/>
                    <a:pt x="17954" y="11711"/>
                    <a:pt x="17959" y="11711"/>
                  </a:cubicBezTo>
                  <a:cubicBezTo>
                    <a:pt x="18050" y="11702"/>
                    <a:pt x="18092" y="11446"/>
                    <a:pt x="18101" y="11097"/>
                  </a:cubicBezTo>
                  <a:cubicBezTo>
                    <a:pt x="18105" y="11029"/>
                    <a:pt x="18110" y="10960"/>
                    <a:pt x="18110" y="10882"/>
                  </a:cubicBezTo>
                  <a:lnTo>
                    <a:pt x="18110" y="10877"/>
                  </a:lnTo>
                  <a:cubicBezTo>
                    <a:pt x="18114" y="10140"/>
                    <a:pt x="18032" y="9141"/>
                    <a:pt x="18014" y="8990"/>
                  </a:cubicBezTo>
                  <a:cubicBezTo>
                    <a:pt x="17968" y="8632"/>
                    <a:pt x="17899" y="8275"/>
                    <a:pt x="17817" y="7922"/>
                  </a:cubicBezTo>
                  <a:cubicBezTo>
                    <a:pt x="17817" y="7917"/>
                    <a:pt x="17817" y="7908"/>
                    <a:pt x="17812" y="7899"/>
                  </a:cubicBezTo>
                  <a:cubicBezTo>
                    <a:pt x="17730" y="7555"/>
                    <a:pt x="17624" y="7221"/>
                    <a:pt x="17500" y="6886"/>
                  </a:cubicBezTo>
                  <a:cubicBezTo>
                    <a:pt x="16685" y="4623"/>
                    <a:pt x="15054" y="2643"/>
                    <a:pt x="13005" y="1397"/>
                  </a:cubicBezTo>
                  <a:cubicBezTo>
                    <a:pt x="13001" y="1392"/>
                    <a:pt x="12996" y="1388"/>
                    <a:pt x="12992" y="1388"/>
                  </a:cubicBezTo>
                  <a:cubicBezTo>
                    <a:pt x="12781" y="1264"/>
                    <a:pt x="12570" y="1145"/>
                    <a:pt x="12350" y="1030"/>
                  </a:cubicBezTo>
                  <a:cubicBezTo>
                    <a:pt x="12341" y="1021"/>
                    <a:pt x="12336" y="1016"/>
                    <a:pt x="12327" y="1016"/>
                  </a:cubicBezTo>
                  <a:cubicBezTo>
                    <a:pt x="11594" y="641"/>
                    <a:pt x="10801" y="357"/>
                    <a:pt x="9990" y="187"/>
                  </a:cubicBezTo>
                  <a:lnTo>
                    <a:pt x="9972" y="187"/>
                  </a:lnTo>
                  <a:cubicBezTo>
                    <a:pt x="9935" y="178"/>
                    <a:pt x="9908" y="169"/>
                    <a:pt x="9871" y="160"/>
                  </a:cubicBezTo>
                  <a:lnTo>
                    <a:pt x="9866" y="160"/>
                  </a:lnTo>
                  <a:cubicBezTo>
                    <a:pt x="9766" y="141"/>
                    <a:pt x="9669" y="123"/>
                    <a:pt x="9569" y="109"/>
                  </a:cubicBezTo>
                  <a:cubicBezTo>
                    <a:pt x="9344" y="77"/>
                    <a:pt x="9129" y="50"/>
                    <a:pt x="8900" y="31"/>
                  </a:cubicBezTo>
                  <a:lnTo>
                    <a:pt x="8895" y="31"/>
                  </a:lnTo>
                  <a:cubicBezTo>
                    <a:pt x="8808" y="22"/>
                    <a:pt x="8725" y="18"/>
                    <a:pt x="8634" y="13"/>
                  </a:cubicBezTo>
                  <a:lnTo>
                    <a:pt x="8629" y="13"/>
                  </a:lnTo>
                  <a:cubicBezTo>
                    <a:pt x="8602" y="13"/>
                    <a:pt x="8579" y="8"/>
                    <a:pt x="8551" y="8"/>
                  </a:cubicBezTo>
                  <a:cubicBezTo>
                    <a:pt x="8397" y="3"/>
                    <a:pt x="8242" y="0"/>
                    <a:pt x="8088"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1983162" y="1155378"/>
              <a:ext cx="122242" cy="256393"/>
            </a:xfrm>
            <a:custGeom>
              <a:avLst/>
              <a:gdLst/>
              <a:ahLst/>
              <a:cxnLst/>
              <a:rect l="l" t="t" r="r" b="b"/>
              <a:pathLst>
                <a:path w="6412" h="13450" extrusionOk="0">
                  <a:moveTo>
                    <a:pt x="3749" y="0"/>
                  </a:moveTo>
                  <a:cubicBezTo>
                    <a:pt x="3749" y="0"/>
                    <a:pt x="3662" y="46"/>
                    <a:pt x="3511" y="143"/>
                  </a:cubicBezTo>
                  <a:cubicBezTo>
                    <a:pt x="3506" y="147"/>
                    <a:pt x="3501" y="152"/>
                    <a:pt x="3497" y="152"/>
                  </a:cubicBezTo>
                  <a:cubicBezTo>
                    <a:pt x="3277" y="298"/>
                    <a:pt x="2929" y="546"/>
                    <a:pt x="2539" y="908"/>
                  </a:cubicBezTo>
                  <a:cubicBezTo>
                    <a:pt x="2535" y="908"/>
                    <a:pt x="2525" y="912"/>
                    <a:pt x="2521" y="926"/>
                  </a:cubicBezTo>
                  <a:cubicBezTo>
                    <a:pt x="1760" y="1650"/>
                    <a:pt x="839" y="2814"/>
                    <a:pt x="386" y="4509"/>
                  </a:cubicBezTo>
                  <a:cubicBezTo>
                    <a:pt x="358" y="4606"/>
                    <a:pt x="335" y="4711"/>
                    <a:pt x="312" y="4807"/>
                  </a:cubicBezTo>
                  <a:lnTo>
                    <a:pt x="312" y="4821"/>
                  </a:lnTo>
                  <a:cubicBezTo>
                    <a:pt x="276" y="4991"/>
                    <a:pt x="244" y="5165"/>
                    <a:pt x="221" y="5348"/>
                  </a:cubicBezTo>
                  <a:lnTo>
                    <a:pt x="221" y="5353"/>
                  </a:lnTo>
                  <a:cubicBezTo>
                    <a:pt x="1" y="6998"/>
                    <a:pt x="244" y="9046"/>
                    <a:pt x="537" y="10663"/>
                  </a:cubicBezTo>
                  <a:cubicBezTo>
                    <a:pt x="555" y="10764"/>
                    <a:pt x="573" y="10865"/>
                    <a:pt x="592" y="10961"/>
                  </a:cubicBezTo>
                  <a:lnTo>
                    <a:pt x="592" y="10966"/>
                  </a:lnTo>
                  <a:cubicBezTo>
                    <a:pt x="830" y="12208"/>
                    <a:pt x="1077" y="13156"/>
                    <a:pt x="1142" y="13390"/>
                  </a:cubicBezTo>
                  <a:cubicBezTo>
                    <a:pt x="1155" y="13431"/>
                    <a:pt x="1160" y="13449"/>
                    <a:pt x="1160" y="13449"/>
                  </a:cubicBezTo>
                  <a:lnTo>
                    <a:pt x="1256" y="13413"/>
                  </a:lnTo>
                  <a:lnTo>
                    <a:pt x="2154" y="13051"/>
                  </a:lnTo>
                  <a:lnTo>
                    <a:pt x="2269" y="13005"/>
                  </a:lnTo>
                  <a:lnTo>
                    <a:pt x="4244" y="12212"/>
                  </a:lnTo>
                  <a:lnTo>
                    <a:pt x="4349" y="12171"/>
                  </a:lnTo>
                  <a:lnTo>
                    <a:pt x="5660" y="11653"/>
                  </a:lnTo>
                  <a:lnTo>
                    <a:pt x="5770" y="11607"/>
                  </a:lnTo>
                  <a:lnTo>
                    <a:pt x="6411" y="11351"/>
                  </a:lnTo>
                  <a:cubicBezTo>
                    <a:pt x="6411" y="11351"/>
                    <a:pt x="6278" y="6571"/>
                    <a:pt x="6003" y="3923"/>
                  </a:cubicBezTo>
                  <a:cubicBezTo>
                    <a:pt x="5999" y="3918"/>
                    <a:pt x="5999" y="3914"/>
                    <a:pt x="5999" y="3914"/>
                  </a:cubicBezTo>
                  <a:cubicBezTo>
                    <a:pt x="5935" y="3318"/>
                    <a:pt x="5866" y="2828"/>
                    <a:pt x="5788" y="2525"/>
                  </a:cubicBezTo>
                  <a:cubicBezTo>
                    <a:pt x="5637" y="1948"/>
                    <a:pt x="5330" y="1458"/>
                    <a:pt x="5004" y="1068"/>
                  </a:cubicBezTo>
                  <a:lnTo>
                    <a:pt x="5004" y="1064"/>
                  </a:lnTo>
                  <a:lnTo>
                    <a:pt x="4982" y="1041"/>
                  </a:lnTo>
                  <a:cubicBezTo>
                    <a:pt x="4982" y="1041"/>
                    <a:pt x="4982" y="1036"/>
                    <a:pt x="4977" y="1036"/>
                  </a:cubicBezTo>
                  <a:cubicBezTo>
                    <a:pt x="4794" y="821"/>
                    <a:pt x="4601" y="642"/>
                    <a:pt x="4427" y="491"/>
                  </a:cubicBezTo>
                  <a:cubicBezTo>
                    <a:pt x="4400" y="468"/>
                    <a:pt x="4368" y="440"/>
                    <a:pt x="4340" y="417"/>
                  </a:cubicBezTo>
                  <a:cubicBezTo>
                    <a:pt x="4203" y="307"/>
                    <a:pt x="4083" y="220"/>
                    <a:pt x="3987" y="152"/>
                  </a:cubicBezTo>
                  <a:cubicBezTo>
                    <a:pt x="3955" y="129"/>
                    <a:pt x="3923" y="110"/>
                    <a:pt x="3896" y="88"/>
                  </a:cubicBezTo>
                  <a:cubicBezTo>
                    <a:pt x="3891" y="88"/>
                    <a:pt x="3891" y="88"/>
                    <a:pt x="3886" y="83"/>
                  </a:cubicBezTo>
                  <a:cubicBezTo>
                    <a:pt x="3841" y="55"/>
                    <a:pt x="3804" y="33"/>
                    <a:pt x="3781" y="19"/>
                  </a:cubicBezTo>
                  <a:cubicBezTo>
                    <a:pt x="3767" y="10"/>
                    <a:pt x="3758" y="5"/>
                    <a:pt x="3754" y="5"/>
                  </a:cubicBezTo>
                  <a:lnTo>
                    <a:pt x="3749" y="0"/>
                  </a:ln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2368681" y="1351016"/>
              <a:ext cx="82035" cy="108810"/>
            </a:xfrm>
            <a:custGeom>
              <a:avLst/>
              <a:gdLst/>
              <a:ahLst/>
              <a:cxnLst/>
              <a:rect l="l" t="t" r="r" b="b"/>
              <a:pathLst>
                <a:path w="4303" h="5708" extrusionOk="0">
                  <a:moveTo>
                    <a:pt x="1958" y="0"/>
                  </a:moveTo>
                  <a:cubicBezTo>
                    <a:pt x="838" y="0"/>
                    <a:pt x="0" y="1349"/>
                    <a:pt x="0" y="1349"/>
                  </a:cubicBezTo>
                  <a:lnTo>
                    <a:pt x="115" y="5619"/>
                  </a:lnTo>
                  <a:cubicBezTo>
                    <a:pt x="393" y="5680"/>
                    <a:pt x="654" y="5708"/>
                    <a:pt x="897" y="5708"/>
                  </a:cubicBezTo>
                  <a:cubicBezTo>
                    <a:pt x="3937" y="5708"/>
                    <a:pt x="4302" y="1331"/>
                    <a:pt x="2868" y="313"/>
                  </a:cubicBezTo>
                  <a:cubicBezTo>
                    <a:pt x="2553" y="89"/>
                    <a:pt x="2246" y="0"/>
                    <a:pt x="1958"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2380558" y="1368420"/>
              <a:ext cx="51112" cy="71638"/>
            </a:xfrm>
            <a:custGeom>
              <a:avLst/>
              <a:gdLst/>
              <a:ahLst/>
              <a:cxnLst/>
              <a:rect l="l" t="t" r="r" b="b"/>
              <a:pathLst>
                <a:path w="2681" h="3758" extrusionOk="0">
                  <a:moveTo>
                    <a:pt x="1210" y="1"/>
                  </a:moveTo>
                  <a:cubicBezTo>
                    <a:pt x="564" y="1"/>
                    <a:pt x="32" y="670"/>
                    <a:pt x="9" y="697"/>
                  </a:cubicBezTo>
                  <a:cubicBezTo>
                    <a:pt x="0" y="711"/>
                    <a:pt x="0" y="734"/>
                    <a:pt x="14" y="743"/>
                  </a:cubicBezTo>
                  <a:cubicBezTo>
                    <a:pt x="22" y="749"/>
                    <a:pt x="29" y="751"/>
                    <a:pt x="37" y="751"/>
                  </a:cubicBezTo>
                  <a:cubicBezTo>
                    <a:pt x="47" y="751"/>
                    <a:pt x="56" y="746"/>
                    <a:pt x="64" y="738"/>
                  </a:cubicBezTo>
                  <a:cubicBezTo>
                    <a:pt x="69" y="729"/>
                    <a:pt x="596" y="65"/>
                    <a:pt x="1210" y="65"/>
                  </a:cubicBezTo>
                  <a:lnTo>
                    <a:pt x="1228" y="65"/>
                  </a:lnTo>
                  <a:cubicBezTo>
                    <a:pt x="1540" y="74"/>
                    <a:pt x="1828" y="248"/>
                    <a:pt x="2076" y="596"/>
                  </a:cubicBezTo>
                  <a:cubicBezTo>
                    <a:pt x="2612" y="1325"/>
                    <a:pt x="2388" y="2310"/>
                    <a:pt x="1952" y="2915"/>
                  </a:cubicBezTo>
                  <a:cubicBezTo>
                    <a:pt x="1591" y="3422"/>
                    <a:pt x="1108" y="3696"/>
                    <a:pt x="601" y="3696"/>
                  </a:cubicBezTo>
                  <a:cubicBezTo>
                    <a:pt x="458" y="3696"/>
                    <a:pt x="314" y="3674"/>
                    <a:pt x="170" y="3630"/>
                  </a:cubicBezTo>
                  <a:cubicBezTo>
                    <a:pt x="167" y="3629"/>
                    <a:pt x="165" y="3628"/>
                    <a:pt x="162" y="3628"/>
                  </a:cubicBezTo>
                  <a:cubicBezTo>
                    <a:pt x="150" y="3628"/>
                    <a:pt x="136" y="3637"/>
                    <a:pt x="128" y="3653"/>
                  </a:cubicBezTo>
                  <a:cubicBezTo>
                    <a:pt x="124" y="3666"/>
                    <a:pt x="133" y="3685"/>
                    <a:pt x="151" y="3694"/>
                  </a:cubicBezTo>
                  <a:cubicBezTo>
                    <a:pt x="298" y="3735"/>
                    <a:pt x="445" y="3758"/>
                    <a:pt x="591" y="3758"/>
                  </a:cubicBezTo>
                  <a:cubicBezTo>
                    <a:pt x="1123" y="3758"/>
                    <a:pt x="1636" y="3474"/>
                    <a:pt x="2007" y="2956"/>
                  </a:cubicBezTo>
                  <a:cubicBezTo>
                    <a:pt x="2452" y="2328"/>
                    <a:pt x="2681" y="1316"/>
                    <a:pt x="2131" y="555"/>
                  </a:cubicBezTo>
                  <a:cubicBezTo>
                    <a:pt x="1865" y="193"/>
                    <a:pt x="1563" y="5"/>
                    <a:pt x="1228"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2388508" y="1383689"/>
              <a:ext cx="34698" cy="55511"/>
            </a:xfrm>
            <a:custGeom>
              <a:avLst/>
              <a:gdLst/>
              <a:ahLst/>
              <a:cxnLst/>
              <a:rect l="l" t="t" r="r" b="b"/>
              <a:pathLst>
                <a:path w="1820" h="2912" extrusionOk="0">
                  <a:moveTo>
                    <a:pt x="1788" y="1"/>
                  </a:moveTo>
                  <a:cubicBezTo>
                    <a:pt x="1786" y="1"/>
                    <a:pt x="1784" y="1"/>
                    <a:pt x="1783" y="1"/>
                  </a:cubicBezTo>
                  <a:cubicBezTo>
                    <a:pt x="1764" y="1"/>
                    <a:pt x="1352" y="47"/>
                    <a:pt x="926" y="428"/>
                  </a:cubicBezTo>
                  <a:cubicBezTo>
                    <a:pt x="536" y="776"/>
                    <a:pt x="55" y="1486"/>
                    <a:pt x="0" y="2879"/>
                  </a:cubicBezTo>
                  <a:cubicBezTo>
                    <a:pt x="0" y="2897"/>
                    <a:pt x="14" y="2911"/>
                    <a:pt x="32" y="2911"/>
                  </a:cubicBezTo>
                  <a:lnTo>
                    <a:pt x="37" y="2911"/>
                  </a:lnTo>
                  <a:cubicBezTo>
                    <a:pt x="55" y="2911"/>
                    <a:pt x="69" y="2897"/>
                    <a:pt x="69" y="2879"/>
                  </a:cubicBezTo>
                  <a:cubicBezTo>
                    <a:pt x="170" y="267"/>
                    <a:pt x="1773" y="66"/>
                    <a:pt x="1787" y="66"/>
                  </a:cubicBezTo>
                  <a:cubicBezTo>
                    <a:pt x="1806" y="61"/>
                    <a:pt x="1819" y="47"/>
                    <a:pt x="1815" y="29"/>
                  </a:cubicBezTo>
                  <a:cubicBezTo>
                    <a:pt x="1815" y="13"/>
                    <a:pt x="1801" y="1"/>
                    <a:pt x="1788"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2358463" y="1305304"/>
              <a:ext cx="34945" cy="100346"/>
            </a:xfrm>
            <a:custGeom>
              <a:avLst/>
              <a:gdLst/>
              <a:ahLst/>
              <a:cxnLst/>
              <a:rect l="l" t="t" r="r" b="b"/>
              <a:pathLst>
                <a:path w="1833" h="5264" extrusionOk="0">
                  <a:moveTo>
                    <a:pt x="849" y="1"/>
                  </a:moveTo>
                  <a:cubicBezTo>
                    <a:pt x="209" y="1"/>
                    <a:pt x="0" y="659"/>
                    <a:pt x="4" y="1295"/>
                  </a:cubicBezTo>
                  <a:cubicBezTo>
                    <a:pt x="18" y="2523"/>
                    <a:pt x="142" y="3756"/>
                    <a:pt x="385" y="4961"/>
                  </a:cubicBezTo>
                  <a:cubicBezTo>
                    <a:pt x="403" y="5071"/>
                    <a:pt x="440" y="5195"/>
                    <a:pt x="527" y="5245"/>
                  </a:cubicBezTo>
                  <a:cubicBezTo>
                    <a:pt x="551" y="5258"/>
                    <a:pt x="574" y="5264"/>
                    <a:pt x="597" y="5264"/>
                  </a:cubicBezTo>
                  <a:cubicBezTo>
                    <a:pt x="724" y="5264"/>
                    <a:pt x="834" y="5089"/>
                    <a:pt x="884" y="4938"/>
                  </a:cubicBezTo>
                  <a:cubicBezTo>
                    <a:pt x="1301" y="3765"/>
                    <a:pt x="1833" y="2138"/>
                    <a:pt x="1608" y="823"/>
                  </a:cubicBezTo>
                  <a:cubicBezTo>
                    <a:pt x="1530" y="379"/>
                    <a:pt x="1352" y="40"/>
                    <a:pt x="921" y="3"/>
                  </a:cubicBezTo>
                  <a:cubicBezTo>
                    <a:pt x="897" y="1"/>
                    <a:pt x="873" y="1"/>
                    <a:pt x="849"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2190982" y="1497091"/>
              <a:ext cx="85543" cy="22818"/>
            </a:xfrm>
            <a:custGeom>
              <a:avLst/>
              <a:gdLst/>
              <a:ahLst/>
              <a:cxnLst/>
              <a:rect l="l" t="t" r="r" b="b"/>
              <a:pathLst>
                <a:path w="4487" h="1197" extrusionOk="0">
                  <a:moveTo>
                    <a:pt x="4430" y="1"/>
                  </a:moveTo>
                  <a:cubicBezTo>
                    <a:pt x="4417" y="1"/>
                    <a:pt x="4405" y="6"/>
                    <a:pt x="4395" y="18"/>
                  </a:cubicBezTo>
                  <a:cubicBezTo>
                    <a:pt x="3699" y="860"/>
                    <a:pt x="2779" y="1096"/>
                    <a:pt x="1967" y="1096"/>
                  </a:cubicBezTo>
                  <a:cubicBezTo>
                    <a:pt x="945" y="1096"/>
                    <a:pt x="94" y="723"/>
                    <a:pt x="79" y="715"/>
                  </a:cubicBezTo>
                  <a:cubicBezTo>
                    <a:pt x="72" y="713"/>
                    <a:pt x="65" y="712"/>
                    <a:pt x="58" y="712"/>
                  </a:cubicBezTo>
                  <a:cubicBezTo>
                    <a:pt x="39" y="712"/>
                    <a:pt x="21" y="722"/>
                    <a:pt x="15" y="742"/>
                  </a:cubicBezTo>
                  <a:cubicBezTo>
                    <a:pt x="1" y="765"/>
                    <a:pt x="15" y="797"/>
                    <a:pt x="37" y="807"/>
                  </a:cubicBezTo>
                  <a:cubicBezTo>
                    <a:pt x="56" y="816"/>
                    <a:pt x="922" y="1196"/>
                    <a:pt x="1971" y="1196"/>
                  </a:cubicBezTo>
                  <a:cubicBezTo>
                    <a:pt x="2805" y="1196"/>
                    <a:pt x="3754" y="953"/>
                    <a:pt x="4468" y="83"/>
                  </a:cubicBezTo>
                  <a:cubicBezTo>
                    <a:pt x="4487" y="60"/>
                    <a:pt x="4487" y="28"/>
                    <a:pt x="4464" y="14"/>
                  </a:cubicBezTo>
                  <a:cubicBezTo>
                    <a:pt x="4453" y="5"/>
                    <a:pt x="4441" y="1"/>
                    <a:pt x="443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2224612" y="1526485"/>
              <a:ext cx="31571" cy="8959"/>
            </a:xfrm>
            <a:custGeom>
              <a:avLst/>
              <a:gdLst/>
              <a:ahLst/>
              <a:cxnLst/>
              <a:rect l="l" t="t" r="r" b="b"/>
              <a:pathLst>
                <a:path w="1656" h="470" extrusionOk="0">
                  <a:moveTo>
                    <a:pt x="1600" y="0"/>
                  </a:moveTo>
                  <a:cubicBezTo>
                    <a:pt x="1589" y="0"/>
                    <a:pt x="1578" y="4"/>
                    <a:pt x="1568" y="12"/>
                  </a:cubicBezTo>
                  <a:cubicBezTo>
                    <a:pt x="1201" y="297"/>
                    <a:pt x="834" y="370"/>
                    <a:pt x="556" y="370"/>
                  </a:cubicBezTo>
                  <a:cubicBezTo>
                    <a:pt x="271" y="370"/>
                    <a:pt x="79" y="293"/>
                    <a:pt x="74" y="291"/>
                  </a:cubicBezTo>
                  <a:cubicBezTo>
                    <a:pt x="68" y="289"/>
                    <a:pt x="62" y="288"/>
                    <a:pt x="57" y="288"/>
                  </a:cubicBezTo>
                  <a:cubicBezTo>
                    <a:pt x="36" y="288"/>
                    <a:pt x="17" y="301"/>
                    <a:pt x="10" y="319"/>
                  </a:cubicBezTo>
                  <a:cubicBezTo>
                    <a:pt x="1" y="346"/>
                    <a:pt x="10" y="374"/>
                    <a:pt x="38" y="387"/>
                  </a:cubicBezTo>
                  <a:cubicBezTo>
                    <a:pt x="42" y="387"/>
                    <a:pt x="248" y="470"/>
                    <a:pt x="555" y="470"/>
                  </a:cubicBezTo>
                  <a:cubicBezTo>
                    <a:pt x="849" y="470"/>
                    <a:pt x="1238" y="392"/>
                    <a:pt x="1632" y="89"/>
                  </a:cubicBezTo>
                  <a:cubicBezTo>
                    <a:pt x="1651" y="76"/>
                    <a:pt x="1655" y="44"/>
                    <a:pt x="1641" y="21"/>
                  </a:cubicBezTo>
                  <a:cubicBezTo>
                    <a:pt x="1631" y="7"/>
                    <a:pt x="1615" y="0"/>
                    <a:pt x="1600"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2148278" y="1407116"/>
              <a:ext cx="24117" cy="24038"/>
            </a:xfrm>
            <a:custGeom>
              <a:avLst/>
              <a:gdLst/>
              <a:ahLst/>
              <a:cxnLst/>
              <a:rect l="l" t="t" r="r" b="b"/>
              <a:pathLst>
                <a:path w="1265" h="1261" extrusionOk="0">
                  <a:moveTo>
                    <a:pt x="632" y="0"/>
                  </a:moveTo>
                  <a:cubicBezTo>
                    <a:pt x="284" y="0"/>
                    <a:pt x="0" y="280"/>
                    <a:pt x="0" y="633"/>
                  </a:cubicBezTo>
                  <a:cubicBezTo>
                    <a:pt x="0" y="981"/>
                    <a:pt x="284" y="1261"/>
                    <a:pt x="632" y="1261"/>
                  </a:cubicBezTo>
                  <a:cubicBezTo>
                    <a:pt x="981" y="1261"/>
                    <a:pt x="1265" y="981"/>
                    <a:pt x="1265" y="633"/>
                  </a:cubicBezTo>
                  <a:cubicBezTo>
                    <a:pt x="1265" y="280"/>
                    <a:pt x="981" y="0"/>
                    <a:pt x="632"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2284455" y="1388778"/>
              <a:ext cx="24136" cy="24114"/>
            </a:xfrm>
            <a:custGeom>
              <a:avLst/>
              <a:gdLst/>
              <a:ahLst/>
              <a:cxnLst/>
              <a:rect l="l" t="t" r="r" b="b"/>
              <a:pathLst>
                <a:path w="1266" h="1265" extrusionOk="0">
                  <a:moveTo>
                    <a:pt x="633" y="0"/>
                  </a:moveTo>
                  <a:cubicBezTo>
                    <a:pt x="285" y="0"/>
                    <a:pt x="1" y="284"/>
                    <a:pt x="1" y="633"/>
                  </a:cubicBezTo>
                  <a:cubicBezTo>
                    <a:pt x="1" y="981"/>
                    <a:pt x="285" y="1265"/>
                    <a:pt x="633" y="1265"/>
                  </a:cubicBezTo>
                  <a:cubicBezTo>
                    <a:pt x="981" y="1265"/>
                    <a:pt x="1265" y="981"/>
                    <a:pt x="1265" y="633"/>
                  </a:cubicBezTo>
                  <a:cubicBezTo>
                    <a:pt x="1265" y="280"/>
                    <a:pt x="981" y="0"/>
                    <a:pt x="63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2100312" y="1359689"/>
              <a:ext cx="76449" cy="47123"/>
            </a:xfrm>
            <a:custGeom>
              <a:avLst/>
              <a:gdLst/>
              <a:ahLst/>
              <a:cxnLst/>
              <a:rect l="l" t="t" r="r" b="b"/>
              <a:pathLst>
                <a:path w="4010" h="2472" extrusionOk="0">
                  <a:moveTo>
                    <a:pt x="2375" y="0"/>
                  </a:moveTo>
                  <a:cubicBezTo>
                    <a:pt x="2064" y="0"/>
                    <a:pt x="1746" y="68"/>
                    <a:pt x="1458" y="193"/>
                  </a:cubicBezTo>
                  <a:cubicBezTo>
                    <a:pt x="1022" y="381"/>
                    <a:pt x="651" y="697"/>
                    <a:pt x="404" y="1063"/>
                  </a:cubicBezTo>
                  <a:cubicBezTo>
                    <a:pt x="156" y="1435"/>
                    <a:pt x="0" y="1852"/>
                    <a:pt x="23" y="2319"/>
                  </a:cubicBezTo>
                  <a:cubicBezTo>
                    <a:pt x="28" y="2346"/>
                    <a:pt x="33" y="2369"/>
                    <a:pt x="46" y="2392"/>
                  </a:cubicBezTo>
                  <a:cubicBezTo>
                    <a:pt x="77" y="2444"/>
                    <a:pt x="132" y="2472"/>
                    <a:pt x="188" y="2472"/>
                  </a:cubicBezTo>
                  <a:cubicBezTo>
                    <a:pt x="215" y="2472"/>
                    <a:pt x="242" y="2465"/>
                    <a:pt x="266" y="2452"/>
                  </a:cubicBezTo>
                  <a:lnTo>
                    <a:pt x="285" y="2438"/>
                  </a:lnTo>
                  <a:cubicBezTo>
                    <a:pt x="999" y="2021"/>
                    <a:pt x="1499" y="1668"/>
                    <a:pt x="2007" y="1448"/>
                  </a:cubicBezTo>
                  <a:cubicBezTo>
                    <a:pt x="2264" y="1334"/>
                    <a:pt x="2516" y="1233"/>
                    <a:pt x="2823" y="1160"/>
                  </a:cubicBezTo>
                  <a:cubicBezTo>
                    <a:pt x="3125" y="1063"/>
                    <a:pt x="3469" y="1027"/>
                    <a:pt x="3900" y="917"/>
                  </a:cubicBezTo>
                  <a:lnTo>
                    <a:pt x="3914" y="912"/>
                  </a:lnTo>
                  <a:cubicBezTo>
                    <a:pt x="3927" y="912"/>
                    <a:pt x="3941" y="903"/>
                    <a:pt x="3955" y="894"/>
                  </a:cubicBezTo>
                  <a:cubicBezTo>
                    <a:pt x="4005" y="853"/>
                    <a:pt x="4010" y="779"/>
                    <a:pt x="3973" y="733"/>
                  </a:cubicBezTo>
                  <a:cubicBezTo>
                    <a:pt x="3689" y="390"/>
                    <a:pt x="3295" y="142"/>
                    <a:pt x="2841" y="55"/>
                  </a:cubicBezTo>
                  <a:cubicBezTo>
                    <a:pt x="2691" y="18"/>
                    <a:pt x="2534" y="0"/>
                    <a:pt x="2375"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2256411" y="1338358"/>
              <a:ext cx="81616" cy="31282"/>
            </a:xfrm>
            <a:custGeom>
              <a:avLst/>
              <a:gdLst/>
              <a:ahLst/>
              <a:cxnLst/>
              <a:rect l="l" t="t" r="r" b="b"/>
              <a:pathLst>
                <a:path w="4281" h="1641" extrusionOk="0">
                  <a:moveTo>
                    <a:pt x="2131" y="1"/>
                  </a:moveTo>
                  <a:cubicBezTo>
                    <a:pt x="1895" y="1"/>
                    <a:pt x="1657" y="42"/>
                    <a:pt x="1435" y="111"/>
                  </a:cubicBezTo>
                  <a:cubicBezTo>
                    <a:pt x="1398" y="125"/>
                    <a:pt x="1357" y="139"/>
                    <a:pt x="1321" y="152"/>
                  </a:cubicBezTo>
                  <a:cubicBezTo>
                    <a:pt x="1156" y="212"/>
                    <a:pt x="1000" y="285"/>
                    <a:pt x="858" y="377"/>
                  </a:cubicBezTo>
                  <a:cubicBezTo>
                    <a:pt x="670" y="505"/>
                    <a:pt x="496" y="652"/>
                    <a:pt x="349" y="817"/>
                  </a:cubicBezTo>
                  <a:cubicBezTo>
                    <a:pt x="317" y="854"/>
                    <a:pt x="290" y="886"/>
                    <a:pt x="262" y="922"/>
                  </a:cubicBezTo>
                  <a:cubicBezTo>
                    <a:pt x="161" y="1060"/>
                    <a:pt x="74" y="1211"/>
                    <a:pt x="10" y="1380"/>
                  </a:cubicBezTo>
                  <a:cubicBezTo>
                    <a:pt x="5" y="1403"/>
                    <a:pt x="1" y="1431"/>
                    <a:pt x="1" y="1454"/>
                  </a:cubicBezTo>
                  <a:cubicBezTo>
                    <a:pt x="14" y="1539"/>
                    <a:pt x="82" y="1597"/>
                    <a:pt x="166" y="1597"/>
                  </a:cubicBezTo>
                  <a:cubicBezTo>
                    <a:pt x="172" y="1597"/>
                    <a:pt x="178" y="1596"/>
                    <a:pt x="184" y="1596"/>
                  </a:cubicBezTo>
                  <a:lnTo>
                    <a:pt x="202" y="1591"/>
                  </a:lnTo>
                  <a:cubicBezTo>
                    <a:pt x="743" y="1527"/>
                    <a:pt x="1178" y="1449"/>
                    <a:pt x="1577" y="1408"/>
                  </a:cubicBezTo>
                  <a:cubicBezTo>
                    <a:pt x="1618" y="1403"/>
                    <a:pt x="1655" y="1399"/>
                    <a:pt x="1692" y="1399"/>
                  </a:cubicBezTo>
                  <a:cubicBezTo>
                    <a:pt x="1861" y="1380"/>
                    <a:pt x="2022" y="1371"/>
                    <a:pt x="2177" y="1371"/>
                  </a:cubicBezTo>
                  <a:cubicBezTo>
                    <a:pt x="2223" y="1370"/>
                    <a:pt x="2268" y="1370"/>
                    <a:pt x="2313" y="1370"/>
                  </a:cubicBezTo>
                  <a:cubicBezTo>
                    <a:pt x="2459" y="1370"/>
                    <a:pt x="2605" y="1376"/>
                    <a:pt x="2759" y="1390"/>
                  </a:cubicBezTo>
                  <a:cubicBezTo>
                    <a:pt x="2801" y="1394"/>
                    <a:pt x="2842" y="1399"/>
                    <a:pt x="2883" y="1403"/>
                  </a:cubicBezTo>
                  <a:cubicBezTo>
                    <a:pt x="2933" y="1413"/>
                    <a:pt x="2988" y="1422"/>
                    <a:pt x="3039" y="1431"/>
                  </a:cubicBezTo>
                  <a:cubicBezTo>
                    <a:pt x="3360" y="1463"/>
                    <a:pt x="3685" y="1568"/>
                    <a:pt x="4125" y="1637"/>
                  </a:cubicBezTo>
                  <a:lnTo>
                    <a:pt x="4139" y="1637"/>
                  </a:lnTo>
                  <a:cubicBezTo>
                    <a:pt x="4145" y="1639"/>
                    <a:pt x="4153" y="1641"/>
                    <a:pt x="4162" y="1641"/>
                  </a:cubicBezTo>
                  <a:cubicBezTo>
                    <a:pt x="4170" y="1641"/>
                    <a:pt x="4178" y="1639"/>
                    <a:pt x="4184" y="1637"/>
                  </a:cubicBezTo>
                  <a:cubicBezTo>
                    <a:pt x="4244" y="1619"/>
                    <a:pt x="4281" y="1555"/>
                    <a:pt x="4262" y="1495"/>
                  </a:cubicBezTo>
                  <a:cubicBezTo>
                    <a:pt x="4194" y="1252"/>
                    <a:pt x="4079" y="1023"/>
                    <a:pt x="3923" y="831"/>
                  </a:cubicBezTo>
                  <a:cubicBezTo>
                    <a:pt x="3877" y="766"/>
                    <a:pt x="3832" y="716"/>
                    <a:pt x="3777" y="661"/>
                  </a:cubicBezTo>
                  <a:cubicBezTo>
                    <a:pt x="3694" y="574"/>
                    <a:pt x="3598" y="496"/>
                    <a:pt x="3502" y="423"/>
                  </a:cubicBezTo>
                  <a:cubicBezTo>
                    <a:pt x="3227" y="221"/>
                    <a:pt x="2888" y="84"/>
                    <a:pt x="2535" y="29"/>
                  </a:cubicBezTo>
                  <a:cubicBezTo>
                    <a:pt x="2494" y="24"/>
                    <a:pt x="2452" y="15"/>
                    <a:pt x="2411" y="15"/>
                  </a:cubicBezTo>
                  <a:cubicBezTo>
                    <a:pt x="2329" y="6"/>
                    <a:pt x="2251" y="1"/>
                    <a:pt x="2168" y="1"/>
                  </a:cubicBezTo>
                  <a:cubicBezTo>
                    <a:pt x="2156" y="1"/>
                    <a:pt x="2143" y="1"/>
                    <a:pt x="2131"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2235269" y="1385805"/>
              <a:ext cx="28425" cy="98916"/>
            </a:xfrm>
            <a:custGeom>
              <a:avLst/>
              <a:gdLst/>
              <a:ahLst/>
              <a:cxnLst/>
              <a:rect l="l" t="t" r="r" b="b"/>
              <a:pathLst>
                <a:path w="1491" h="5189" extrusionOk="0">
                  <a:moveTo>
                    <a:pt x="1" y="0"/>
                  </a:moveTo>
                  <a:lnTo>
                    <a:pt x="1" y="0"/>
                  </a:lnTo>
                  <a:cubicBezTo>
                    <a:pt x="276" y="1050"/>
                    <a:pt x="775" y="2099"/>
                    <a:pt x="963" y="3180"/>
                  </a:cubicBezTo>
                  <a:cubicBezTo>
                    <a:pt x="1027" y="3552"/>
                    <a:pt x="1137" y="3923"/>
                    <a:pt x="1009" y="4289"/>
                  </a:cubicBezTo>
                  <a:cubicBezTo>
                    <a:pt x="881" y="4647"/>
                    <a:pt x="597" y="4945"/>
                    <a:pt x="262" y="5187"/>
                  </a:cubicBezTo>
                  <a:cubicBezTo>
                    <a:pt x="275" y="5188"/>
                    <a:pt x="288" y="5189"/>
                    <a:pt x="301" y="5189"/>
                  </a:cubicBezTo>
                  <a:cubicBezTo>
                    <a:pt x="727" y="5189"/>
                    <a:pt x="1219" y="4752"/>
                    <a:pt x="1353" y="4299"/>
                  </a:cubicBezTo>
                  <a:cubicBezTo>
                    <a:pt x="1490" y="3827"/>
                    <a:pt x="1376" y="3332"/>
                    <a:pt x="1238" y="2864"/>
                  </a:cubicBezTo>
                  <a:cubicBezTo>
                    <a:pt x="940" y="1852"/>
                    <a:pt x="473" y="715"/>
                    <a:pt x="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2214565" y="1482947"/>
              <a:ext cx="13040" cy="3622"/>
            </a:xfrm>
            <a:custGeom>
              <a:avLst/>
              <a:gdLst/>
              <a:ahLst/>
              <a:cxnLst/>
              <a:rect l="l" t="t" r="r" b="b"/>
              <a:pathLst>
                <a:path w="684" h="190" extrusionOk="0">
                  <a:moveTo>
                    <a:pt x="259" y="0"/>
                  </a:moveTo>
                  <a:cubicBezTo>
                    <a:pt x="217" y="0"/>
                    <a:pt x="176" y="3"/>
                    <a:pt x="138" y="14"/>
                  </a:cubicBezTo>
                  <a:cubicBezTo>
                    <a:pt x="65" y="36"/>
                    <a:pt x="1" y="87"/>
                    <a:pt x="1" y="151"/>
                  </a:cubicBezTo>
                  <a:cubicBezTo>
                    <a:pt x="15" y="182"/>
                    <a:pt x="59" y="190"/>
                    <a:pt x="102" y="190"/>
                  </a:cubicBezTo>
                  <a:cubicBezTo>
                    <a:pt x="116" y="190"/>
                    <a:pt x="130" y="189"/>
                    <a:pt x="143" y="188"/>
                  </a:cubicBezTo>
                  <a:cubicBezTo>
                    <a:pt x="303" y="165"/>
                    <a:pt x="464" y="142"/>
                    <a:pt x="624" y="124"/>
                  </a:cubicBezTo>
                  <a:cubicBezTo>
                    <a:pt x="642" y="119"/>
                    <a:pt x="656" y="119"/>
                    <a:pt x="665" y="105"/>
                  </a:cubicBezTo>
                  <a:cubicBezTo>
                    <a:pt x="684" y="91"/>
                    <a:pt x="670" y="64"/>
                    <a:pt x="652" y="50"/>
                  </a:cubicBezTo>
                  <a:cubicBezTo>
                    <a:pt x="617" y="20"/>
                    <a:pt x="571" y="2"/>
                    <a:pt x="522" y="2"/>
                  </a:cubicBezTo>
                  <a:cubicBezTo>
                    <a:pt x="512" y="2"/>
                    <a:pt x="501" y="3"/>
                    <a:pt x="491" y="4"/>
                  </a:cubicBezTo>
                  <a:lnTo>
                    <a:pt x="363" y="4"/>
                  </a:lnTo>
                  <a:cubicBezTo>
                    <a:pt x="328" y="2"/>
                    <a:pt x="293" y="0"/>
                    <a:pt x="259"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2183700" y="1423968"/>
              <a:ext cx="10295" cy="15384"/>
            </a:xfrm>
            <a:custGeom>
              <a:avLst/>
              <a:gdLst/>
              <a:ahLst/>
              <a:cxnLst/>
              <a:rect l="l" t="t" r="r" b="b"/>
              <a:pathLst>
                <a:path w="540" h="807" extrusionOk="0">
                  <a:moveTo>
                    <a:pt x="401" y="1"/>
                  </a:moveTo>
                  <a:lnTo>
                    <a:pt x="2" y="725"/>
                  </a:lnTo>
                  <a:cubicBezTo>
                    <a:pt x="0" y="725"/>
                    <a:pt x="119" y="806"/>
                    <a:pt x="235" y="806"/>
                  </a:cubicBezTo>
                  <a:cubicBezTo>
                    <a:pt x="389" y="806"/>
                    <a:pt x="539" y="664"/>
                    <a:pt x="401"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2272692" y="1413407"/>
              <a:ext cx="10295" cy="15365"/>
            </a:xfrm>
            <a:custGeom>
              <a:avLst/>
              <a:gdLst/>
              <a:ahLst/>
              <a:cxnLst/>
              <a:rect l="l" t="t" r="r" b="b"/>
              <a:pathLst>
                <a:path w="540" h="806" extrusionOk="0">
                  <a:moveTo>
                    <a:pt x="137" y="0"/>
                  </a:moveTo>
                  <a:lnTo>
                    <a:pt x="137" y="0"/>
                  </a:lnTo>
                  <a:cubicBezTo>
                    <a:pt x="1" y="663"/>
                    <a:pt x="151" y="806"/>
                    <a:pt x="305" y="806"/>
                  </a:cubicBezTo>
                  <a:cubicBezTo>
                    <a:pt x="421" y="806"/>
                    <a:pt x="540" y="724"/>
                    <a:pt x="540" y="724"/>
                  </a:cubicBezTo>
                  <a:lnTo>
                    <a:pt x="137" y="0"/>
                  </a:ln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1976032" y="1406106"/>
              <a:ext cx="98698" cy="106427"/>
            </a:xfrm>
            <a:custGeom>
              <a:avLst/>
              <a:gdLst/>
              <a:ahLst/>
              <a:cxnLst/>
              <a:rect l="l" t="t" r="r" b="b"/>
              <a:pathLst>
                <a:path w="5177" h="5583" extrusionOk="0">
                  <a:moveTo>
                    <a:pt x="2290" y="1"/>
                  </a:moveTo>
                  <a:cubicBezTo>
                    <a:pt x="1879" y="1"/>
                    <a:pt x="1457" y="155"/>
                    <a:pt x="1085" y="590"/>
                  </a:cubicBezTo>
                  <a:cubicBezTo>
                    <a:pt x="0" y="1854"/>
                    <a:pt x="1148" y="5582"/>
                    <a:pt x="3710" y="5582"/>
                  </a:cubicBezTo>
                  <a:cubicBezTo>
                    <a:pt x="4157" y="5582"/>
                    <a:pt x="4648" y="5469"/>
                    <a:pt x="5177" y="5208"/>
                  </a:cubicBezTo>
                  <a:lnTo>
                    <a:pt x="4219" y="906"/>
                  </a:lnTo>
                  <a:cubicBezTo>
                    <a:pt x="4219" y="906"/>
                    <a:pt x="3287" y="1"/>
                    <a:pt x="2290" y="1"/>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2002646" y="1420212"/>
              <a:ext cx="52790" cy="74001"/>
            </a:xfrm>
            <a:custGeom>
              <a:avLst/>
              <a:gdLst/>
              <a:ahLst/>
              <a:cxnLst/>
              <a:rect l="l" t="t" r="r" b="b"/>
              <a:pathLst>
                <a:path w="2769" h="3882" extrusionOk="0">
                  <a:moveTo>
                    <a:pt x="1499" y="1"/>
                  </a:moveTo>
                  <a:cubicBezTo>
                    <a:pt x="1155" y="10"/>
                    <a:pt x="839" y="202"/>
                    <a:pt x="569" y="574"/>
                  </a:cubicBezTo>
                  <a:cubicBezTo>
                    <a:pt x="1" y="1357"/>
                    <a:pt x="234" y="2406"/>
                    <a:pt x="697" y="3053"/>
                  </a:cubicBezTo>
                  <a:cubicBezTo>
                    <a:pt x="1077" y="3584"/>
                    <a:pt x="1609" y="3882"/>
                    <a:pt x="2154" y="3882"/>
                  </a:cubicBezTo>
                  <a:cubicBezTo>
                    <a:pt x="2305" y="3882"/>
                    <a:pt x="2461" y="3859"/>
                    <a:pt x="2608" y="3813"/>
                  </a:cubicBezTo>
                  <a:cubicBezTo>
                    <a:pt x="2626" y="3804"/>
                    <a:pt x="2640" y="3786"/>
                    <a:pt x="2631" y="3767"/>
                  </a:cubicBezTo>
                  <a:cubicBezTo>
                    <a:pt x="2627" y="3757"/>
                    <a:pt x="2615" y="3746"/>
                    <a:pt x="2602" y="3746"/>
                  </a:cubicBezTo>
                  <a:cubicBezTo>
                    <a:pt x="2598" y="3746"/>
                    <a:pt x="2594" y="3747"/>
                    <a:pt x="2589" y="3749"/>
                  </a:cubicBezTo>
                  <a:cubicBezTo>
                    <a:pt x="2442" y="3794"/>
                    <a:pt x="2294" y="3816"/>
                    <a:pt x="2148" y="3816"/>
                  </a:cubicBezTo>
                  <a:cubicBezTo>
                    <a:pt x="1625" y="3816"/>
                    <a:pt x="1124" y="3534"/>
                    <a:pt x="752" y="3011"/>
                  </a:cubicBezTo>
                  <a:cubicBezTo>
                    <a:pt x="303" y="2388"/>
                    <a:pt x="74" y="1371"/>
                    <a:pt x="624" y="615"/>
                  </a:cubicBezTo>
                  <a:cubicBezTo>
                    <a:pt x="880" y="257"/>
                    <a:pt x="1178" y="74"/>
                    <a:pt x="1499" y="70"/>
                  </a:cubicBezTo>
                  <a:lnTo>
                    <a:pt x="1517" y="70"/>
                  </a:lnTo>
                  <a:cubicBezTo>
                    <a:pt x="2154" y="70"/>
                    <a:pt x="2695" y="757"/>
                    <a:pt x="2704" y="761"/>
                  </a:cubicBezTo>
                  <a:cubicBezTo>
                    <a:pt x="2710" y="770"/>
                    <a:pt x="2722" y="775"/>
                    <a:pt x="2733" y="775"/>
                  </a:cubicBezTo>
                  <a:cubicBezTo>
                    <a:pt x="2739" y="775"/>
                    <a:pt x="2745" y="774"/>
                    <a:pt x="2750" y="771"/>
                  </a:cubicBezTo>
                  <a:cubicBezTo>
                    <a:pt x="2764" y="757"/>
                    <a:pt x="2768" y="734"/>
                    <a:pt x="2754" y="720"/>
                  </a:cubicBezTo>
                  <a:cubicBezTo>
                    <a:pt x="2732" y="693"/>
                    <a:pt x="2186" y="1"/>
                    <a:pt x="1517"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2011377" y="1436015"/>
              <a:ext cx="35746" cy="57341"/>
            </a:xfrm>
            <a:custGeom>
              <a:avLst/>
              <a:gdLst/>
              <a:ahLst/>
              <a:cxnLst/>
              <a:rect l="l" t="t" r="r" b="b"/>
              <a:pathLst>
                <a:path w="1875" h="3008" extrusionOk="0">
                  <a:moveTo>
                    <a:pt x="30" y="0"/>
                  </a:moveTo>
                  <a:cubicBezTo>
                    <a:pt x="16" y="0"/>
                    <a:pt x="5" y="13"/>
                    <a:pt x="1" y="29"/>
                  </a:cubicBezTo>
                  <a:cubicBezTo>
                    <a:pt x="1" y="47"/>
                    <a:pt x="14" y="65"/>
                    <a:pt x="33" y="65"/>
                  </a:cubicBezTo>
                  <a:cubicBezTo>
                    <a:pt x="37" y="65"/>
                    <a:pt x="450" y="116"/>
                    <a:pt x="876" y="491"/>
                  </a:cubicBezTo>
                  <a:cubicBezTo>
                    <a:pt x="1270" y="844"/>
                    <a:pt x="1751" y="1559"/>
                    <a:pt x="1806" y="2975"/>
                  </a:cubicBezTo>
                  <a:cubicBezTo>
                    <a:pt x="1806" y="2993"/>
                    <a:pt x="1824" y="3007"/>
                    <a:pt x="1843" y="3007"/>
                  </a:cubicBezTo>
                  <a:cubicBezTo>
                    <a:pt x="1861" y="3003"/>
                    <a:pt x="1875" y="2989"/>
                    <a:pt x="1875" y="2970"/>
                  </a:cubicBezTo>
                  <a:cubicBezTo>
                    <a:pt x="1820" y="1532"/>
                    <a:pt x="1325" y="803"/>
                    <a:pt x="922" y="441"/>
                  </a:cubicBezTo>
                  <a:cubicBezTo>
                    <a:pt x="482" y="47"/>
                    <a:pt x="56" y="1"/>
                    <a:pt x="37" y="1"/>
                  </a:cubicBezTo>
                  <a:cubicBezTo>
                    <a:pt x="35" y="1"/>
                    <a:pt x="33" y="0"/>
                    <a:pt x="3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2032081" y="1365942"/>
              <a:ext cx="35670" cy="87460"/>
            </a:xfrm>
            <a:custGeom>
              <a:avLst/>
              <a:gdLst/>
              <a:ahLst/>
              <a:cxnLst/>
              <a:rect l="l" t="t" r="r" b="b"/>
              <a:pathLst>
                <a:path w="1871" h="4588" extrusionOk="0">
                  <a:moveTo>
                    <a:pt x="822" y="0"/>
                  </a:moveTo>
                  <a:cubicBezTo>
                    <a:pt x="767" y="0"/>
                    <a:pt x="708" y="5"/>
                    <a:pt x="647" y="16"/>
                  </a:cubicBezTo>
                  <a:cubicBezTo>
                    <a:pt x="225" y="89"/>
                    <a:pt x="83" y="405"/>
                    <a:pt x="65" y="804"/>
                  </a:cubicBezTo>
                  <a:cubicBezTo>
                    <a:pt x="1" y="1982"/>
                    <a:pt x="720" y="3352"/>
                    <a:pt x="1275" y="4332"/>
                  </a:cubicBezTo>
                  <a:cubicBezTo>
                    <a:pt x="1341" y="4454"/>
                    <a:pt x="1461" y="4587"/>
                    <a:pt x="1579" y="4587"/>
                  </a:cubicBezTo>
                  <a:cubicBezTo>
                    <a:pt x="1607" y="4587"/>
                    <a:pt x="1636" y="4580"/>
                    <a:pt x="1664" y="4562"/>
                  </a:cubicBezTo>
                  <a:cubicBezTo>
                    <a:pt x="1751" y="4511"/>
                    <a:pt x="1769" y="4397"/>
                    <a:pt x="1774" y="4300"/>
                  </a:cubicBezTo>
                  <a:cubicBezTo>
                    <a:pt x="1870" y="3219"/>
                    <a:pt x="1847" y="2128"/>
                    <a:pt x="1710" y="1052"/>
                  </a:cubicBezTo>
                  <a:cubicBezTo>
                    <a:pt x="1643" y="526"/>
                    <a:pt x="1386" y="0"/>
                    <a:pt x="82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2089560" y="1602792"/>
              <a:ext cx="304634" cy="209461"/>
            </a:xfrm>
            <a:custGeom>
              <a:avLst/>
              <a:gdLst/>
              <a:ahLst/>
              <a:cxnLst/>
              <a:rect l="l" t="t" r="r" b="b"/>
              <a:pathLst>
                <a:path w="15979" h="10988" extrusionOk="0">
                  <a:moveTo>
                    <a:pt x="13394" y="1"/>
                  </a:moveTo>
                  <a:cubicBezTo>
                    <a:pt x="12841" y="1"/>
                    <a:pt x="12428" y="155"/>
                    <a:pt x="12428" y="155"/>
                  </a:cubicBezTo>
                  <a:cubicBezTo>
                    <a:pt x="12428" y="155"/>
                    <a:pt x="11603" y="3120"/>
                    <a:pt x="8166" y="3528"/>
                  </a:cubicBezTo>
                  <a:cubicBezTo>
                    <a:pt x="7913" y="3558"/>
                    <a:pt x="7670" y="3572"/>
                    <a:pt x="7437" y="3572"/>
                  </a:cubicBezTo>
                  <a:cubicBezTo>
                    <a:pt x="4502" y="3572"/>
                    <a:pt x="3149" y="1370"/>
                    <a:pt x="3149" y="1370"/>
                  </a:cubicBezTo>
                  <a:lnTo>
                    <a:pt x="3108" y="1090"/>
                  </a:lnTo>
                  <a:cubicBezTo>
                    <a:pt x="3108" y="1090"/>
                    <a:pt x="3056" y="1086"/>
                    <a:pt x="2967" y="1086"/>
                  </a:cubicBezTo>
                  <a:cubicBezTo>
                    <a:pt x="2454" y="1086"/>
                    <a:pt x="705" y="1222"/>
                    <a:pt x="409" y="3061"/>
                  </a:cubicBezTo>
                  <a:cubicBezTo>
                    <a:pt x="60" y="5219"/>
                    <a:pt x="1" y="7899"/>
                    <a:pt x="1" y="7899"/>
                  </a:cubicBezTo>
                  <a:cubicBezTo>
                    <a:pt x="1" y="7899"/>
                    <a:pt x="2735" y="10987"/>
                    <a:pt x="6863" y="10987"/>
                  </a:cubicBezTo>
                  <a:cubicBezTo>
                    <a:pt x="7482" y="10987"/>
                    <a:pt x="8131" y="10918"/>
                    <a:pt x="8808" y="10759"/>
                  </a:cubicBezTo>
                  <a:cubicBezTo>
                    <a:pt x="13995" y="9531"/>
                    <a:pt x="15979" y="6502"/>
                    <a:pt x="15979" y="6502"/>
                  </a:cubicBezTo>
                  <a:cubicBezTo>
                    <a:pt x="15979" y="6502"/>
                    <a:pt x="15754" y="627"/>
                    <a:pt x="14201" y="123"/>
                  </a:cubicBezTo>
                  <a:cubicBezTo>
                    <a:pt x="13921" y="32"/>
                    <a:pt x="13643" y="1"/>
                    <a:pt x="13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1686597" y="1712210"/>
              <a:ext cx="924348" cy="1011199"/>
            </a:xfrm>
            <a:custGeom>
              <a:avLst/>
              <a:gdLst/>
              <a:ahLst/>
              <a:cxnLst/>
              <a:rect l="l" t="t" r="r" b="b"/>
              <a:pathLst>
                <a:path w="48485" h="53046" extrusionOk="0">
                  <a:moveTo>
                    <a:pt x="34173" y="0"/>
                  </a:moveTo>
                  <a:cubicBezTo>
                    <a:pt x="31902" y="0"/>
                    <a:pt x="29876" y="1032"/>
                    <a:pt x="29876" y="1032"/>
                  </a:cubicBezTo>
                  <a:lnTo>
                    <a:pt x="21381" y="565"/>
                  </a:lnTo>
                  <a:cubicBezTo>
                    <a:pt x="21381" y="565"/>
                    <a:pt x="14420" y="4144"/>
                    <a:pt x="12436" y="4918"/>
                  </a:cubicBezTo>
                  <a:cubicBezTo>
                    <a:pt x="10447" y="5697"/>
                    <a:pt x="7359" y="7172"/>
                    <a:pt x="5517" y="10284"/>
                  </a:cubicBezTo>
                  <a:cubicBezTo>
                    <a:pt x="3680" y="13395"/>
                    <a:pt x="6328" y="36407"/>
                    <a:pt x="6328" y="36407"/>
                  </a:cubicBezTo>
                  <a:cubicBezTo>
                    <a:pt x="6328" y="36407"/>
                    <a:pt x="367" y="47606"/>
                    <a:pt x="0" y="53045"/>
                  </a:cubicBezTo>
                  <a:lnTo>
                    <a:pt x="47192" y="50946"/>
                  </a:lnTo>
                  <a:cubicBezTo>
                    <a:pt x="47192" y="50946"/>
                    <a:pt x="48484" y="8341"/>
                    <a:pt x="47971" y="6939"/>
                  </a:cubicBezTo>
                  <a:cubicBezTo>
                    <a:pt x="47458" y="5541"/>
                    <a:pt x="41130" y="2897"/>
                    <a:pt x="36928" y="643"/>
                  </a:cubicBezTo>
                  <a:cubicBezTo>
                    <a:pt x="36048" y="169"/>
                    <a:pt x="35091" y="0"/>
                    <a:pt x="34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2349197" y="1844465"/>
              <a:ext cx="457589" cy="829322"/>
            </a:xfrm>
            <a:custGeom>
              <a:avLst/>
              <a:gdLst/>
              <a:ahLst/>
              <a:cxnLst/>
              <a:rect l="l" t="t" r="r" b="b"/>
              <a:pathLst>
                <a:path w="24002" h="43505" extrusionOk="0">
                  <a:moveTo>
                    <a:pt x="13215" y="1"/>
                  </a:moveTo>
                  <a:lnTo>
                    <a:pt x="0" y="34212"/>
                  </a:lnTo>
                  <a:lnTo>
                    <a:pt x="6997" y="43504"/>
                  </a:lnTo>
                  <a:cubicBezTo>
                    <a:pt x="6997" y="43504"/>
                    <a:pt x="20680" y="39541"/>
                    <a:pt x="22155" y="35573"/>
                  </a:cubicBezTo>
                  <a:cubicBezTo>
                    <a:pt x="24002" y="30619"/>
                    <a:pt x="19979" y="14774"/>
                    <a:pt x="18114" y="8634"/>
                  </a:cubicBezTo>
                  <a:cubicBezTo>
                    <a:pt x="16808" y="4340"/>
                    <a:pt x="13215" y="1"/>
                    <a:pt x="13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1685891" y="1986080"/>
              <a:ext cx="238670" cy="738011"/>
            </a:xfrm>
            <a:custGeom>
              <a:avLst/>
              <a:gdLst/>
              <a:ahLst/>
              <a:cxnLst/>
              <a:rect l="l" t="t" r="r" b="b"/>
              <a:pathLst>
                <a:path w="12519" h="38715" extrusionOk="0">
                  <a:moveTo>
                    <a:pt x="12479" y="0"/>
                  </a:moveTo>
                  <a:cubicBezTo>
                    <a:pt x="12466" y="0"/>
                    <a:pt x="12452" y="9"/>
                    <a:pt x="12446" y="22"/>
                  </a:cubicBezTo>
                  <a:cubicBezTo>
                    <a:pt x="12437" y="32"/>
                    <a:pt x="11813" y="1287"/>
                    <a:pt x="11218" y="2978"/>
                  </a:cubicBezTo>
                  <a:cubicBezTo>
                    <a:pt x="10668" y="4545"/>
                    <a:pt x="10026" y="6813"/>
                    <a:pt x="10109" y="8747"/>
                  </a:cubicBezTo>
                  <a:cubicBezTo>
                    <a:pt x="10260" y="12367"/>
                    <a:pt x="9298" y="17600"/>
                    <a:pt x="9252" y="17829"/>
                  </a:cubicBezTo>
                  <a:cubicBezTo>
                    <a:pt x="9014" y="18186"/>
                    <a:pt x="229" y="31351"/>
                    <a:pt x="0" y="38678"/>
                  </a:cubicBezTo>
                  <a:cubicBezTo>
                    <a:pt x="0" y="38701"/>
                    <a:pt x="14" y="38715"/>
                    <a:pt x="37" y="38715"/>
                  </a:cubicBezTo>
                  <a:cubicBezTo>
                    <a:pt x="55" y="38715"/>
                    <a:pt x="74" y="38701"/>
                    <a:pt x="74" y="38678"/>
                  </a:cubicBezTo>
                  <a:cubicBezTo>
                    <a:pt x="303" y="31310"/>
                    <a:pt x="9229" y="17994"/>
                    <a:pt x="9321" y="17861"/>
                  </a:cubicBezTo>
                  <a:cubicBezTo>
                    <a:pt x="9325" y="17856"/>
                    <a:pt x="9325" y="17852"/>
                    <a:pt x="9325" y="17847"/>
                  </a:cubicBezTo>
                  <a:cubicBezTo>
                    <a:pt x="9334" y="17797"/>
                    <a:pt x="10333" y="12436"/>
                    <a:pt x="10182" y="8742"/>
                  </a:cubicBezTo>
                  <a:cubicBezTo>
                    <a:pt x="10100" y="6822"/>
                    <a:pt x="10737" y="4563"/>
                    <a:pt x="11286" y="3005"/>
                  </a:cubicBezTo>
                  <a:cubicBezTo>
                    <a:pt x="11882" y="1315"/>
                    <a:pt x="12505" y="68"/>
                    <a:pt x="12510" y="54"/>
                  </a:cubicBezTo>
                  <a:cubicBezTo>
                    <a:pt x="12519" y="36"/>
                    <a:pt x="12510" y="13"/>
                    <a:pt x="12492" y="4"/>
                  </a:cubicBezTo>
                  <a:cubicBezTo>
                    <a:pt x="12488" y="2"/>
                    <a:pt x="12483" y="0"/>
                    <a:pt x="12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1892568" y="1997155"/>
              <a:ext cx="4480" cy="57760"/>
            </a:xfrm>
            <a:custGeom>
              <a:avLst/>
              <a:gdLst/>
              <a:ahLst/>
              <a:cxnLst/>
              <a:rect l="l" t="t" r="r" b="b"/>
              <a:pathLst>
                <a:path w="235" h="3030" extrusionOk="0">
                  <a:moveTo>
                    <a:pt x="38" y="0"/>
                  </a:moveTo>
                  <a:cubicBezTo>
                    <a:pt x="19" y="5"/>
                    <a:pt x="1" y="19"/>
                    <a:pt x="5" y="42"/>
                  </a:cubicBezTo>
                  <a:lnTo>
                    <a:pt x="161" y="2997"/>
                  </a:lnTo>
                  <a:cubicBezTo>
                    <a:pt x="161" y="3016"/>
                    <a:pt x="175" y="3029"/>
                    <a:pt x="198" y="3029"/>
                  </a:cubicBezTo>
                  <a:cubicBezTo>
                    <a:pt x="221" y="3029"/>
                    <a:pt x="235" y="3011"/>
                    <a:pt x="235" y="2993"/>
                  </a:cubicBezTo>
                  <a:lnTo>
                    <a:pt x="79" y="37"/>
                  </a:lnTo>
                  <a:cubicBezTo>
                    <a:pt x="79" y="19"/>
                    <a:pt x="60" y="0"/>
                    <a:pt x="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1932679" y="1795970"/>
              <a:ext cx="12583" cy="128177"/>
            </a:xfrm>
            <a:custGeom>
              <a:avLst/>
              <a:gdLst/>
              <a:ahLst/>
              <a:cxnLst/>
              <a:rect l="l" t="t" r="r" b="b"/>
              <a:pathLst>
                <a:path w="660" h="6724" extrusionOk="0">
                  <a:moveTo>
                    <a:pt x="616" y="1"/>
                  </a:moveTo>
                  <a:cubicBezTo>
                    <a:pt x="598" y="1"/>
                    <a:pt x="586" y="18"/>
                    <a:pt x="582" y="38"/>
                  </a:cubicBezTo>
                  <a:lnTo>
                    <a:pt x="0" y="6682"/>
                  </a:lnTo>
                  <a:cubicBezTo>
                    <a:pt x="0" y="6705"/>
                    <a:pt x="14" y="6724"/>
                    <a:pt x="32" y="6724"/>
                  </a:cubicBezTo>
                  <a:lnTo>
                    <a:pt x="37" y="6724"/>
                  </a:lnTo>
                  <a:cubicBezTo>
                    <a:pt x="55" y="6724"/>
                    <a:pt x="73" y="6710"/>
                    <a:pt x="73" y="6692"/>
                  </a:cubicBezTo>
                  <a:lnTo>
                    <a:pt x="660" y="43"/>
                  </a:lnTo>
                  <a:cubicBezTo>
                    <a:pt x="660" y="24"/>
                    <a:pt x="646" y="6"/>
                    <a:pt x="623" y="2"/>
                  </a:cubicBezTo>
                  <a:cubicBezTo>
                    <a:pt x="621" y="1"/>
                    <a:pt x="619" y="1"/>
                    <a:pt x="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2520147" y="1989968"/>
              <a:ext cx="60473" cy="248558"/>
            </a:xfrm>
            <a:custGeom>
              <a:avLst/>
              <a:gdLst/>
              <a:ahLst/>
              <a:cxnLst/>
              <a:rect l="l" t="t" r="r" b="b"/>
              <a:pathLst>
                <a:path w="3172" h="13039" extrusionOk="0">
                  <a:moveTo>
                    <a:pt x="42" y="1"/>
                  </a:moveTo>
                  <a:cubicBezTo>
                    <a:pt x="39" y="1"/>
                    <a:pt x="36" y="1"/>
                    <a:pt x="33" y="2"/>
                  </a:cubicBezTo>
                  <a:cubicBezTo>
                    <a:pt x="10" y="6"/>
                    <a:pt x="1" y="29"/>
                    <a:pt x="5" y="48"/>
                  </a:cubicBezTo>
                  <a:cubicBezTo>
                    <a:pt x="33" y="125"/>
                    <a:pt x="2461" y="7956"/>
                    <a:pt x="3094" y="13006"/>
                  </a:cubicBezTo>
                  <a:cubicBezTo>
                    <a:pt x="3098" y="13024"/>
                    <a:pt x="3112" y="13038"/>
                    <a:pt x="3130" y="13038"/>
                  </a:cubicBezTo>
                  <a:lnTo>
                    <a:pt x="3135" y="13038"/>
                  </a:lnTo>
                  <a:cubicBezTo>
                    <a:pt x="3158" y="13038"/>
                    <a:pt x="3171" y="13020"/>
                    <a:pt x="3167" y="12997"/>
                  </a:cubicBezTo>
                  <a:cubicBezTo>
                    <a:pt x="2535" y="7938"/>
                    <a:pt x="101" y="107"/>
                    <a:pt x="78" y="29"/>
                  </a:cubicBezTo>
                  <a:cubicBezTo>
                    <a:pt x="75" y="10"/>
                    <a:pt x="58" y="1"/>
                    <a:pt x="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2543730" y="1988253"/>
              <a:ext cx="6844" cy="75050"/>
            </a:xfrm>
            <a:custGeom>
              <a:avLst/>
              <a:gdLst/>
              <a:ahLst/>
              <a:cxnLst/>
              <a:rect l="l" t="t" r="r" b="b"/>
              <a:pathLst>
                <a:path w="359" h="3937" extrusionOk="0">
                  <a:moveTo>
                    <a:pt x="322" y="0"/>
                  </a:moveTo>
                  <a:cubicBezTo>
                    <a:pt x="303" y="0"/>
                    <a:pt x="285" y="14"/>
                    <a:pt x="280" y="32"/>
                  </a:cubicBezTo>
                  <a:lnTo>
                    <a:pt x="5" y="3895"/>
                  </a:lnTo>
                  <a:cubicBezTo>
                    <a:pt x="1" y="3918"/>
                    <a:pt x="19" y="3932"/>
                    <a:pt x="37" y="3936"/>
                  </a:cubicBezTo>
                  <a:lnTo>
                    <a:pt x="42" y="3936"/>
                  </a:lnTo>
                  <a:cubicBezTo>
                    <a:pt x="60" y="3936"/>
                    <a:pt x="79" y="3918"/>
                    <a:pt x="79" y="3900"/>
                  </a:cubicBezTo>
                  <a:lnTo>
                    <a:pt x="354" y="41"/>
                  </a:lnTo>
                  <a:cubicBezTo>
                    <a:pt x="358" y="18"/>
                    <a:pt x="340"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2090437" y="1726717"/>
              <a:ext cx="131241" cy="38468"/>
            </a:xfrm>
            <a:custGeom>
              <a:avLst/>
              <a:gdLst/>
              <a:ahLst/>
              <a:cxnLst/>
              <a:rect l="l" t="t" r="r" b="b"/>
              <a:pathLst>
                <a:path w="6884" h="2018" extrusionOk="0">
                  <a:moveTo>
                    <a:pt x="41" y="1"/>
                  </a:moveTo>
                  <a:cubicBezTo>
                    <a:pt x="28" y="1"/>
                    <a:pt x="16" y="7"/>
                    <a:pt x="10" y="19"/>
                  </a:cubicBezTo>
                  <a:cubicBezTo>
                    <a:pt x="1" y="37"/>
                    <a:pt x="5" y="60"/>
                    <a:pt x="24" y="70"/>
                  </a:cubicBezTo>
                  <a:cubicBezTo>
                    <a:pt x="60" y="88"/>
                    <a:pt x="3492" y="1939"/>
                    <a:pt x="6846" y="2017"/>
                  </a:cubicBezTo>
                  <a:cubicBezTo>
                    <a:pt x="6865" y="2017"/>
                    <a:pt x="6883" y="2003"/>
                    <a:pt x="6883" y="1980"/>
                  </a:cubicBezTo>
                  <a:cubicBezTo>
                    <a:pt x="6883" y="1962"/>
                    <a:pt x="6865" y="1944"/>
                    <a:pt x="6846" y="1944"/>
                  </a:cubicBezTo>
                  <a:cubicBezTo>
                    <a:pt x="3511" y="1866"/>
                    <a:pt x="92" y="24"/>
                    <a:pt x="60" y="5"/>
                  </a:cubicBezTo>
                  <a:cubicBezTo>
                    <a:pt x="54" y="2"/>
                    <a:pt x="47"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2302451" y="1725954"/>
              <a:ext cx="92540" cy="35552"/>
            </a:xfrm>
            <a:custGeom>
              <a:avLst/>
              <a:gdLst/>
              <a:ahLst/>
              <a:cxnLst/>
              <a:rect l="l" t="t" r="r" b="b"/>
              <a:pathLst>
                <a:path w="4854" h="1865" extrusionOk="0">
                  <a:moveTo>
                    <a:pt x="4814" y="1"/>
                  </a:moveTo>
                  <a:cubicBezTo>
                    <a:pt x="4807" y="1"/>
                    <a:pt x="4799" y="3"/>
                    <a:pt x="4794" y="9"/>
                  </a:cubicBezTo>
                  <a:cubicBezTo>
                    <a:pt x="2411" y="1539"/>
                    <a:pt x="60" y="1787"/>
                    <a:pt x="37" y="1791"/>
                  </a:cubicBezTo>
                  <a:cubicBezTo>
                    <a:pt x="14" y="1791"/>
                    <a:pt x="1" y="1810"/>
                    <a:pt x="5" y="1828"/>
                  </a:cubicBezTo>
                  <a:cubicBezTo>
                    <a:pt x="5" y="1851"/>
                    <a:pt x="19" y="1865"/>
                    <a:pt x="42" y="1865"/>
                  </a:cubicBezTo>
                  <a:cubicBezTo>
                    <a:pt x="69" y="1860"/>
                    <a:pt x="2434" y="1613"/>
                    <a:pt x="4830" y="73"/>
                  </a:cubicBezTo>
                  <a:cubicBezTo>
                    <a:pt x="4849" y="59"/>
                    <a:pt x="4853" y="36"/>
                    <a:pt x="4844" y="18"/>
                  </a:cubicBezTo>
                  <a:cubicBezTo>
                    <a:pt x="4839" y="7"/>
                    <a:pt x="4826" y="1"/>
                    <a:pt x="4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2530728" y="1797133"/>
              <a:ext cx="3679" cy="139253"/>
            </a:xfrm>
            <a:custGeom>
              <a:avLst/>
              <a:gdLst/>
              <a:ahLst/>
              <a:cxnLst/>
              <a:rect l="l" t="t" r="r" b="b"/>
              <a:pathLst>
                <a:path w="193" h="7305" extrusionOk="0">
                  <a:moveTo>
                    <a:pt x="37" y="0"/>
                  </a:moveTo>
                  <a:cubicBezTo>
                    <a:pt x="18" y="0"/>
                    <a:pt x="0" y="18"/>
                    <a:pt x="0" y="37"/>
                  </a:cubicBezTo>
                  <a:cubicBezTo>
                    <a:pt x="5" y="101"/>
                    <a:pt x="119" y="6232"/>
                    <a:pt x="119" y="7268"/>
                  </a:cubicBezTo>
                  <a:cubicBezTo>
                    <a:pt x="119" y="7286"/>
                    <a:pt x="133" y="7304"/>
                    <a:pt x="156" y="7304"/>
                  </a:cubicBezTo>
                  <a:cubicBezTo>
                    <a:pt x="179" y="7304"/>
                    <a:pt x="192" y="7286"/>
                    <a:pt x="192" y="7268"/>
                  </a:cubicBezTo>
                  <a:cubicBezTo>
                    <a:pt x="192" y="6227"/>
                    <a:pt x="78" y="96"/>
                    <a:pt x="78" y="37"/>
                  </a:cubicBezTo>
                  <a:cubicBezTo>
                    <a:pt x="73" y="14"/>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1556807" y="1908229"/>
              <a:ext cx="340246" cy="688467"/>
            </a:xfrm>
            <a:custGeom>
              <a:avLst/>
              <a:gdLst/>
              <a:ahLst/>
              <a:cxnLst/>
              <a:rect l="l" t="t" r="r" b="b"/>
              <a:pathLst>
                <a:path w="17847" h="36116" extrusionOk="0">
                  <a:moveTo>
                    <a:pt x="12325" y="1"/>
                  </a:moveTo>
                  <a:lnTo>
                    <a:pt x="12330" y="25"/>
                  </a:lnTo>
                  <a:lnTo>
                    <a:pt x="12330" y="25"/>
                  </a:lnTo>
                  <a:cubicBezTo>
                    <a:pt x="12333" y="9"/>
                    <a:pt x="12331" y="1"/>
                    <a:pt x="12325" y="1"/>
                  </a:cubicBezTo>
                  <a:close/>
                  <a:moveTo>
                    <a:pt x="12330" y="25"/>
                  </a:moveTo>
                  <a:cubicBezTo>
                    <a:pt x="12261" y="419"/>
                    <a:pt x="9485" y="5621"/>
                    <a:pt x="8361" y="10031"/>
                  </a:cubicBezTo>
                  <a:cubicBezTo>
                    <a:pt x="7198" y="14618"/>
                    <a:pt x="5795" y="19516"/>
                    <a:pt x="5795" y="19516"/>
                  </a:cubicBezTo>
                  <a:cubicBezTo>
                    <a:pt x="5795" y="19516"/>
                    <a:pt x="278" y="22784"/>
                    <a:pt x="123" y="28071"/>
                  </a:cubicBezTo>
                  <a:cubicBezTo>
                    <a:pt x="0" y="32212"/>
                    <a:pt x="2982" y="36116"/>
                    <a:pt x="7234" y="36116"/>
                  </a:cubicBezTo>
                  <a:cubicBezTo>
                    <a:pt x="8407" y="36116"/>
                    <a:pt x="9677" y="35818"/>
                    <a:pt x="11005" y="35146"/>
                  </a:cubicBezTo>
                  <a:cubicBezTo>
                    <a:pt x="17150" y="32035"/>
                    <a:pt x="17847" y="26591"/>
                    <a:pt x="17847" y="26591"/>
                  </a:cubicBezTo>
                  <a:lnTo>
                    <a:pt x="12330" y="2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1721351" y="2335817"/>
              <a:ext cx="110365" cy="257861"/>
            </a:xfrm>
            <a:custGeom>
              <a:avLst/>
              <a:gdLst/>
              <a:ahLst/>
              <a:cxnLst/>
              <a:rect l="l" t="t" r="r" b="b"/>
              <a:pathLst>
                <a:path w="5789" h="13527" extrusionOk="0">
                  <a:moveTo>
                    <a:pt x="3854" y="1"/>
                  </a:moveTo>
                  <a:cubicBezTo>
                    <a:pt x="3847" y="1"/>
                    <a:pt x="3839" y="3"/>
                    <a:pt x="3831" y="9"/>
                  </a:cubicBezTo>
                  <a:cubicBezTo>
                    <a:pt x="3813" y="18"/>
                    <a:pt x="3809" y="41"/>
                    <a:pt x="3822" y="59"/>
                  </a:cubicBezTo>
                  <a:cubicBezTo>
                    <a:pt x="4303" y="783"/>
                    <a:pt x="5788" y="3501"/>
                    <a:pt x="4698" y="8193"/>
                  </a:cubicBezTo>
                  <a:cubicBezTo>
                    <a:pt x="3749" y="12280"/>
                    <a:pt x="1119" y="13233"/>
                    <a:pt x="33" y="13453"/>
                  </a:cubicBezTo>
                  <a:cubicBezTo>
                    <a:pt x="14" y="13458"/>
                    <a:pt x="1" y="13476"/>
                    <a:pt x="5" y="13499"/>
                  </a:cubicBezTo>
                  <a:cubicBezTo>
                    <a:pt x="10" y="13517"/>
                    <a:pt x="24" y="13526"/>
                    <a:pt x="42" y="13526"/>
                  </a:cubicBezTo>
                  <a:lnTo>
                    <a:pt x="51" y="13526"/>
                  </a:lnTo>
                  <a:cubicBezTo>
                    <a:pt x="1284" y="13274"/>
                    <a:pt x="2338" y="12624"/>
                    <a:pt x="3181" y="11588"/>
                  </a:cubicBezTo>
                  <a:cubicBezTo>
                    <a:pt x="3914" y="10690"/>
                    <a:pt x="4464" y="9522"/>
                    <a:pt x="4771" y="8207"/>
                  </a:cubicBezTo>
                  <a:cubicBezTo>
                    <a:pt x="4995" y="7230"/>
                    <a:pt x="5243" y="5709"/>
                    <a:pt x="5115" y="4009"/>
                  </a:cubicBezTo>
                  <a:cubicBezTo>
                    <a:pt x="5000" y="2415"/>
                    <a:pt x="4583" y="1072"/>
                    <a:pt x="3882" y="18"/>
                  </a:cubicBezTo>
                  <a:cubicBezTo>
                    <a:pt x="3876" y="7"/>
                    <a:pt x="3866" y="1"/>
                    <a:pt x="3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5"/>
            <p:cNvSpPr/>
            <p:nvPr/>
          </p:nvSpPr>
          <p:spPr>
            <a:xfrm>
              <a:off x="1604296" y="2298417"/>
              <a:ext cx="177873" cy="282642"/>
            </a:xfrm>
            <a:custGeom>
              <a:avLst/>
              <a:gdLst/>
              <a:ahLst/>
              <a:cxnLst/>
              <a:rect l="l" t="t" r="r" b="b"/>
              <a:pathLst>
                <a:path w="9330" h="14827" extrusionOk="0">
                  <a:moveTo>
                    <a:pt x="3034" y="1"/>
                  </a:moveTo>
                  <a:cubicBezTo>
                    <a:pt x="3034" y="1"/>
                    <a:pt x="1" y="5948"/>
                    <a:pt x="60" y="8688"/>
                  </a:cubicBezTo>
                  <a:cubicBezTo>
                    <a:pt x="117" y="11325"/>
                    <a:pt x="1952" y="14827"/>
                    <a:pt x="5262" y="14827"/>
                  </a:cubicBezTo>
                  <a:cubicBezTo>
                    <a:pt x="5392" y="14827"/>
                    <a:pt x="5525" y="14821"/>
                    <a:pt x="5660" y="14810"/>
                  </a:cubicBezTo>
                  <a:cubicBezTo>
                    <a:pt x="9215" y="14522"/>
                    <a:pt x="9330" y="8047"/>
                    <a:pt x="9330" y="8047"/>
                  </a:cubicBezTo>
                  <a:lnTo>
                    <a:pt x="7758" y="642"/>
                  </a:lnTo>
                  <a:lnTo>
                    <a:pt x="3034"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5"/>
            <p:cNvSpPr/>
            <p:nvPr/>
          </p:nvSpPr>
          <p:spPr>
            <a:xfrm>
              <a:off x="1639146" y="2055676"/>
              <a:ext cx="296703" cy="257956"/>
            </a:xfrm>
            <a:custGeom>
              <a:avLst/>
              <a:gdLst/>
              <a:ahLst/>
              <a:cxnLst/>
              <a:rect l="l" t="t" r="r" b="b"/>
              <a:pathLst>
                <a:path w="15563" h="13532" extrusionOk="0">
                  <a:moveTo>
                    <a:pt x="8186" y="0"/>
                  </a:moveTo>
                  <a:cubicBezTo>
                    <a:pt x="6636" y="0"/>
                    <a:pt x="6260" y="894"/>
                    <a:pt x="6260" y="894"/>
                  </a:cubicBezTo>
                  <a:cubicBezTo>
                    <a:pt x="6260" y="894"/>
                    <a:pt x="5303" y="270"/>
                    <a:pt x="4439" y="270"/>
                  </a:cubicBezTo>
                  <a:cubicBezTo>
                    <a:pt x="4123" y="270"/>
                    <a:pt x="3819" y="354"/>
                    <a:pt x="3580" y="582"/>
                  </a:cubicBezTo>
                  <a:cubicBezTo>
                    <a:pt x="2681" y="1439"/>
                    <a:pt x="3034" y="4120"/>
                    <a:pt x="3034" y="4120"/>
                  </a:cubicBezTo>
                  <a:cubicBezTo>
                    <a:pt x="3034" y="4120"/>
                    <a:pt x="2491" y="4045"/>
                    <a:pt x="1885" y="4045"/>
                  </a:cubicBezTo>
                  <a:cubicBezTo>
                    <a:pt x="1516" y="4045"/>
                    <a:pt x="1125" y="4073"/>
                    <a:pt x="817" y="4161"/>
                  </a:cubicBezTo>
                  <a:cubicBezTo>
                    <a:pt x="1" y="4395"/>
                    <a:pt x="349" y="5870"/>
                    <a:pt x="468" y="6301"/>
                  </a:cubicBezTo>
                  <a:cubicBezTo>
                    <a:pt x="583" y="6727"/>
                    <a:pt x="1243" y="7506"/>
                    <a:pt x="1243" y="7506"/>
                  </a:cubicBezTo>
                  <a:cubicBezTo>
                    <a:pt x="1243" y="7506"/>
                    <a:pt x="894" y="8982"/>
                    <a:pt x="505" y="10343"/>
                  </a:cubicBezTo>
                  <a:cubicBezTo>
                    <a:pt x="115" y="11704"/>
                    <a:pt x="972" y="12890"/>
                    <a:pt x="972" y="12890"/>
                  </a:cubicBezTo>
                  <a:lnTo>
                    <a:pt x="972" y="13023"/>
                  </a:lnTo>
                  <a:lnTo>
                    <a:pt x="5697" y="13532"/>
                  </a:lnTo>
                  <a:cubicBezTo>
                    <a:pt x="5697" y="13532"/>
                    <a:pt x="8318" y="12867"/>
                    <a:pt x="9372" y="10576"/>
                  </a:cubicBezTo>
                  <a:cubicBezTo>
                    <a:pt x="9986" y="9234"/>
                    <a:pt x="10655" y="5133"/>
                    <a:pt x="10655" y="5133"/>
                  </a:cubicBezTo>
                  <a:cubicBezTo>
                    <a:pt x="10655" y="5133"/>
                    <a:pt x="11797" y="6401"/>
                    <a:pt x="12362" y="6401"/>
                  </a:cubicBezTo>
                  <a:cubicBezTo>
                    <a:pt x="12404" y="6401"/>
                    <a:pt x="12443" y="6394"/>
                    <a:pt x="12478" y="6379"/>
                  </a:cubicBezTo>
                  <a:cubicBezTo>
                    <a:pt x="13101" y="6104"/>
                    <a:pt x="12868" y="4862"/>
                    <a:pt x="12868" y="4862"/>
                  </a:cubicBezTo>
                  <a:lnTo>
                    <a:pt x="12868" y="4862"/>
                  </a:lnTo>
                  <a:cubicBezTo>
                    <a:pt x="12868" y="4862"/>
                    <a:pt x="14104" y="5900"/>
                    <a:pt x="14702" y="5900"/>
                  </a:cubicBezTo>
                  <a:cubicBezTo>
                    <a:pt x="14758" y="5900"/>
                    <a:pt x="14809" y="5890"/>
                    <a:pt x="14852" y="5870"/>
                  </a:cubicBezTo>
                  <a:cubicBezTo>
                    <a:pt x="15562" y="5545"/>
                    <a:pt x="14348" y="2218"/>
                    <a:pt x="13101" y="1481"/>
                  </a:cubicBezTo>
                  <a:cubicBezTo>
                    <a:pt x="12656" y="1215"/>
                    <a:pt x="12211" y="1129"/>
                    <a:pt x="11822" y="1129"/>
                  </a:cubicBezTo>
                  <a:cubicBezTo>
                    <a:pt x="11126" y="1129"/>
                    <a:pt x="10613" y="1403"/>
                    <a:pt x="10613" y="1403"/>
                  </a:cubicBezTo>
                  <a:cubicBezTo>
                    <a:pt x="10613" y="1403"/>
                    <a:pt x="9564" y="19"/>
                    <a:pt x="8244" y="1"/>
                  </a:cubicBezTo>
                  <a:cubicBezTo>
                    <a:pt x="8225" y="0"/>
                    <a:pt x="8205" y="0"/>
                    <a:pt x="8186"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a:off x="1647095" y="2131278"/>
              <a:ext cx="78642" cy="39631"/>
            </a:xfrm>
            <a:custGeom>
              <a:avLst/>
              <a:gdLst/>
              <a:ahLst/>
              <a:cxnLst/>
              <a:rect l="l" t="t" r="r" b="b"/>
              <a:pathLst>
                <a:path w="4125" h="2079" extrusionOk="0">
                  <a:moveTo>
                    <a:pt x="1423" y="1"/>
                  </a:moveTo>
                  <a:cubicBezTo>
                    <a:pt x="278" y="1"/>
                    <a:pt x="25" y="412"/>
                    <a:pt x="15" y="433"/>
                  </a:cubicBezTo>
                  <a:cubicBezTo>
                    <a:pt x="1" y="452"/>
                    <a:pt x="10" y="475"/>
                    <a:pt x="28" y="484"/>
                  </a:cubicBezTo>
                  <a:cubicBezTo>
                    <a:pt x="33" y="487"/>
                    <a:pt x="39" y="488"/>
                    <a:pt x="44" y="488"/>
                  </a:cubicBezTo>
                  <a:cubicBezTo>
                    <a:pt x="56" y="488"/>
                    <a:pt x="70" y="482"/>
                    <a:pt x="79" y="470"/>
                  </a:cubicBezTo>
                  <a:cubicBezTo>
                    <a:pt x="79" y="467"/>
                    <a:pt x="328" y="76"/>
                    <a:pt x="1432" y="76"/>
                  </a:cubicBezTo>
                  <a:cubicBezTo>
                    <a:pt x="1749" y="76"/>
                    <a:pt x="2136" y="108"/>
                    <a:pt x="2608" y="191"/>
                  </a:cubicBezTo>
                  <a:cubicBezTo>
                    <a:pt x="2622" y="195"/>
                    <a:pt x="3955" y="530"/>
                    <a:pt x="4029" y="979"/>
                  </a:cubicBezTo>
                  <a:cubicBezTo>
                    <a:pt x="4047" y="1102"/>
                    <a:pt x="4015" y="1217"/>
                    <a:pt x="3928" y="1318"/>
                  </a:cubicBezTo>
                  <a:cubicBezTo>
                    <a:pt x="3419" y="1936"/>
                    <a:pt x="1275" y="2005"/>
                    <a:pt x="1252" y="2005"/>
                  </a:cubicBezTo>
                  <a:cubicBezTo>
                    <a:pt x="1233" y="2005"/>
                    <a:pt x="1215" y="2023"/>
                    <a:pt x="1220" y="2042"/>
                  </a:cubicBezTo>
                  <a:cubicBezTo>
                    <a:pt x="1220" y="2065"/>
                    <a:pt x="1233" y="2078"/>
                    <a:pt x="1256" y="2078"/>
                  </a:cubicBezTo>
                  <a:cubicBezTo>
                    <a:pt x="1348" y="2078"/>
                    <a:pt x="3456" y="2010"/>
                    <a:pt x="3987" y="1368"/>
                  </a:cubicBezTo>
                  <a:cubicBezTo>
                    <a:pt x="4084" y="1245"/>
                    <a:pt x="4125" y="1112"/>
                    <a:pt x="4102" y="965"/>
                  </a:cubicBezTo>
                  <a:cubicBezTo>
                    <a:pt x="4019" y="470"/>
                    <a:pt x="2681" y="136"/>
                    <a:pt x="2622" y="117"/>
                  </a:cubicBezTo>
                  <a:cubicBezTo>
                    <a:pt x="2141" y="33"/>
                    <a:pt x="1747"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a:off x="1729472" y="2072032"/>
              <a:ext cx="93493" cy="87784"/>
            </a:xfrm>
            <a:custGeom>
              <a:avLst/>
              <a:gdLst/>
              <a:ahLst/>
              <a:cxnLst/>
              <a:rect l="l" t="t" r="r" b="b"/>
              <a:pathLst>
                <a:path w="4904" h="4605" extrusionOk="0">
                  <a:moveTo>
                    <a:pt x="1521" y="0"/>
                  </a:moveTo>
                  <a:cubicBezTo>
                    <a:pt x="1509" y="0"/>
                    <a:pt x="1498" y="5"/>
                    <a:pt x="1490" y="13"/>
                  </a:cubicBezTo>
                  <a:cubicBezTo>
                    <a:pt x="1481" y="31"/>
                    <a:pt x="1481" y="54"/>
                    <a:pt x="1499" y="68"/>
                  </a:cubicBezTo>
                  <a:cubicBezTo>
                    <a:pt x="1531" y="91"/>
                    <a:pt x="4831" y="2707"/>
                    <a:pt x="4789" y="3963"/>
                  </a:cubicBezTo>
                  <a:cubicBezTo>
                    <a:pt x="4785" y="4151"/>
                    <a:pt x="4707" y="4293"/>
                    <a:pt x="4551" y="4398"/>
                  </a:cubicBezTo>
                  <a:cubicBezTo>
                    <a:pt x="4419" y="4490"/>
                    <a:pt x="4250" y="4531"/>
                    <a:pt x="4055" y="4531"/>
                  </a:cubicBezTo>
                  <a:cubicBezTo>
                    <a:pt x="2698" y="4531"/>
                    <a:pt x="97" y="2576"/>
                    <a:pt x="65" y="2552"/>
                  </a:cubicBezTo>
                  <a:cubicBezTo>
                    <a:pt x="60" y="2548"/>
                    <a:pt x="54" y="2547"/>
                    <a:pt x="48" y="2547"/>
                  </a:cubicBezTo>
                  <a:cubicBezTo>
                    <a:pt x="36" y="2547"/>
                    <a:pt x="24" y="2552"/>
                    <a:pt x="15" y="2561"/>
                  </a:cubicBezTo>
                  <a:cubicBezTo>
                    <a:pt x="1" y="2579"/>
                    <a:pt x="5" y="2602"/>
                    <a:pt x="24" y="2616"/>
                  </a:cubicBezTo>
                  <a:cubicBezTo>
                    <a:pt x="143" y="2707"/>
                    <a:pt x="2672" y="4605"/>
                    <a:pt x="4056" y="4605"/>
                  </a:cubicBezTo>
                  <a:cubicBezTo>
                    <a:pt x="4267" y="4605"/>
                    <a:pt x="4450" y="4563"/>
                    <a:pt x="4592" y="4462"/>
                  </a:cubicBezTo>
                  <a:cubicBezTo>
                    <a:pt x="4766" y="4339"/>
                    <a:pt x="4858" y="4174"/>
                    <a:pt x="4863" y="3968"/>
                  </a:cubicBezTo>
                  <a:cubicBezTo>
                    <a:pt x="4904" y="2675"/>
                    <a:pt x="1683" y="119"/>
                    <a:pt x="1545" y="9"/>
                  </a:cubicBezTo>
                  <a:cubicBezTo>
                    <a:pt x="1537" y="3"/>
                    <a:pt x="1529" y="0"/>
                    <a:pt x="1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5"/>
            <p:cNvSpPr/>
            <p:nvPr/>
          </p:nvSpPr>
          <p:spPr>
            <a:xfrm>
              <a:off x="1822969" y="2083823"/>
              <a:ext cx="71209" cy="91913"/>
            </a:xfrm>
            <a:custGeom>
              <a:avLst/>
              <a:gdLst/>
              <a:ahLst/>
              <a:cxnLst/>
              <a:rect l="l" t="t" r="r" b="b"/>
              <a:pathLst>
                <a:path w="4006" h="4821" extrusionOk="0">
                  <a:moveTo>
                    <a:pt x="1414" y="1"/>
                  </a:moveTo>
                  <a:cubicBezTo>
                    <a:pt x="1407" y="1"/>
                    <a:pt x="1399" y="3"/>
                    <a:pt x="1394" y="9"/>
                  </a:cubicBezTo>
                  <a:cubicBezTo>
                    <a:pt x="1375" y="18"/>
                    <a:pt x="1371" y="46"/>
                    <a:pt x="1384" y="59"/>
                  </a:cubicBezTo>
                  <a:cubicBezTo>
                    <a:pt x="1412" y="91"/>
                    <a:pt x="3928" y="3363"/>
                    <a:pt x="3685" y="4417"/>
                  </a:cubicBezTo>
                  <a:cubicBezTo>
                    <a:pt x="3657" y="4536"/>
                    <a:pt x="3598" y="4619"/>
                    <a:pt x="3497" y="4669"/>
                  </a:cubicBezTo>
                  <a:cubicBezTo>
                    <a:pt x="3390" y="4723"/>
                    <a:pt x="3271" y="4747"/>
                    <a:pt x="3145" y="4747"/>
                  </a:cubicBezTo>
                  <a:cubicBezTo>
                    <a:pt x="1971" y="4747"/>
                    <a:pt x="94" y="2669"/>
                    <a:pt x="69" y="2648"/>
                  </a:cubicBezTo>
                  <a:cubicBezTo>
                    <a:pt x="62" y="2638"/>
                    <a:pt x="52" y="2634"/>
                    <a:pt x="42" y="2634"/>
                  </a:cubicBezTo>
                  <a:cubicBezTo>
                    <a:pt x="34" y="2634"/>
                    <a:pt x="25" y="2637"/>
                    <a:pt x="19" y="2644"/>
                  </a:cubicBezTo>
                  <a:cubicBezTo>
                    <a:pt x="5" y="2657"/>
                    <a:pt x="1" y="2680"/>
                    <a:pt x="14" y="2694"/>
                  </a:cubicBezTo>
                  <a:cubicBezTo>
                    <a:pt x="101" y="2790"/>
                    <a:pt x="1934" y="4820"/>
                    <a:pt x="3144" y="4820"/>
                  </a:cubicBezTo>
                  <a:cubicBezTo>
                    <a:pt x="3282" y="4820"/>
                    <a:pt x="3410" y="4797"/>
                    <a:pt x="3529" y="4733"/>
                  </a:cubicBezTo>
                  <a:cubicBezTo>
                    <a:pt x="3648" y="4674"/>
                    <a:pt x="3726" y="4573"/>
                    <a:pt x="3758" y="4431"/>
                  </a:cubicBezTo>
                  <a:cubicBezTo>
                    <a:pt x="4006" y="3345"/>
                    <a:pt x="1549" y="151"/>
                    <a:pt x="1444" y="14"/>
                  </a:cubicBezTo>
                  <a:cubicBezTo>
                    <a:pt x="1436" y="6"/>
                    <a:pt x="1425" y="1"/>
                    <a:pt x="1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5"/>
            <p:cNvSpPr/>
            <p:nvPr/>
          </p:nvSpPr>
          <p:spPr>
            <a:xfrm>
              <a:off x="1696891" y="2167268"/>
              <a:ext cx="11286" cy="6958"/>
            </a:xfrm>
            <a:custGeom>
              <a:avLst/>
              <a:gdLst/>
              <a:ahLst/>
              <a:cxnLst/>
              <a:rect l="l" t="t" r="r" b="b"/>
              <a:pathLst>
                <a:path w="592" h="365" extrusionOk="0">
                  <a:moveTo>
                    <a:pt x="41" y="1"/>
                  </a:moveTo>
                  <a:cubicBezTo>
                    <a:pt x="28" y="1"/>
                    <a:pt x="16" y="9"/>
                    <a:pt x="10" y="21"/>
                  </a:cubicBezTo>
                  <a:cubicBezTo>
                    <a:pt x="1" y="35"/>
                    <a:pt x="5" y="58"/>
                    <a:pt x="24" y="71"/>
                  </a:cubicBezTo>
                  <a:lnTo>
                    <a:pt x="528" y="360"/>
                  </a:lnTo>
                  <a:cubicBezTo>
                    <a:pt x="537" y="365"/>
                    <a:pt x="541" y="365"/>
                    <a:pt x="546" y="365"/>
                  </a:cubicBezTo>
                  <a:cubicBezTo>
                    <a:pt x="560" y="365"/>
                    <a:pt x="574" y="360"/>
                    <a:pt x="583" y="346"/>
                  </a:cubicBezTo>
                  <a:cubicBezTo>
                    <a:pt x="592" y="328"/>
                    <a:pt x="583" y="305"/>
                    <a:pt x="569" y="296"/>
                  </a:cubicBezTo>
                  <a:lnTo>
                    <a:pt x="60" y="7"/>
                  </a:lnTo>
                  <a:cubicBezTo>
                    <a:pt x="54" y="3"/>
                    <a:pt x="48"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1735516" y="2199159"/>
              <a:ext cx="71206" cy="61115"/>
            </a:xfrm>
            <a:custGeom>
              <a:avLst/>
              <a:gdLst/>
              <a:ahLst/>
              <a:cxnLst/>
              <a:rect l="l" t="t" r="r" b="b"/>
              <a:pathLst>
                <a:path w="3735" h="3206" extrusionOk="0">
                  <a:moveTo>
                    <a:pt x="3694" y="1"/>
                  </a:moveTo>
                  <a:cubicBezTo>
                    <a:pt x="3691" y="1"/>
                    <a:pt x="3687" y="1"/>
                    <a:pt x="3684" y="2"/>
                  </a:cubicBezTo>
                  <a:cubicBezTo>
                    <a:pt x="376" y="850"/>
                    <a:pt x="5" y="3136"/>
                    <a:pt x="0" y="3159"/>
                  </a:cubicBezTo>
                  <a:cubicBezTo>
                    <a:pt x="0" y="3182"/>
                    <a:pt x="14" y="3201"/>
                    <a:pt x="32" y="3201"/>
                  </a:cubicBezTo>
                  <a:cubicBezTo>
                    <a:pt x="37" y="3205"/>
                    <a:pt x="37" y="3205"/>
                    <a:pt x="37" y="3205"/>
                  </a:cubicBezTo>
                  <a:cubicBezTo>
                    <a:pt x="55" y="3205"/>
                    <a:pt x="73" y="3191"/>
                    <a:pt x="73" y="3168"/>
                  </a:cubicBezTo>
                  <a:cubicBezTo>
                    <a:pt x="78" y="3150"/>
                    <a:pt x="445" y="909"/>
                    <a:pt x="3703" y="71"/>
                  </a:cubicBezTo>
                  <a:cubicBezTo>
                    <a:pt x="3721" y="66"/>
                    <a:pt x="3735" y="48"/>
                    <a:pt x="3730" y="25"/>
                  </a:cubicBezTo>
                  <a:cubicBezTo>
                    <a:pt x="3726" y="10"/>
                    <a:pt x="3710" y="1"/>
                    <a:pt x="3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5"/>
            <p:cNvSpPr/>
            <p:nvPr/>
          </p:nvSpPr>
          <p:spPr>
            <a:xfrm>
              <a:off x="1725812" y="2262484"/>
              <a:ext cx="89813" cy="52556"/>
            </a:xfrm>
            <a:custGeom>
              <a:avLst/>
              <a:gdLst/>
              <a:ahLst/>
              <a:cxnLst/>
              <a:rect l="l" t="t" r="r" b="b"/>
              <a:pathLst>
                <a:path w="4711" h="2757" extrusionOk="0">
                  <a:moveTo>
                    <a:pt x="4671" y="1"/>
                  </a:moveTo>
                  <a:cubicBezTo>
                    <a:pt x="4656" y="1"/>
                    <a:pt x="4640" y="7"/>
                    <a:pt x="4633" y="25"/>
                  </a:cubicBezTo>
                  <a:cubicBezTo>
                    <a:pt x="4628" y="34"/>
                    <a:pt x="4134" y="1180"/>
                    <a:pt x="2571" y="2046"/>
                  </a:cubicBezTo>
                  <a:cubicBezTo>
                    <a:pt x="1607" y="2581"/>
                    <a:pt x="851" y="2677"/>
                    <a:pt x="428" y="2677"/>
                  </a:cubicBezTo>
                  <a:cubicBezTo>
                    <a:pt x="187" y="2677"/>
                    <a:pt x="54" y="2646"/>
                    <a:pt x="51" y="2646"/>
                  </a:cubicBezTo>
                  <a:cubicBezTo>
                    <a:pt x="48" y="2645"/>
                    <a:pt x="45" y="2645"/>
                    <a:pt x="41" y="2645"/>
                  </a:cubicBezTo>
                  <a:cubicBezTo>
                    <a:pt x="25" y="2645"/>
                    <a:pt x="9" y="2655"/>
                    <a:pt x="5" y="2674"/>
                  </a:cubicBezTo>
                  <a:cubicBezTo>
                    <a:pt x="0" y="2692"/>
                    <a:pt x="14" y="2710"/>
                    <a:pt x="33" y="2720"/>
                  </a:cubicBezTo>
                  <a:cubicBezTo>
                    <a:pt x="46" y="2720"/>
                    <a:pt x="188" y="2756"/>
                    <a:pt x="440" y="2756"/>
                  </a:cubicBezTo>
                  <a:cubicBezTo>
                    <a:pt x="871" y="2756"/>
                    <a:pt x="1632" y="2651"/>
                    <a:pt x="2608" y="2110"/>
                  </a:cubicBezTo>
                  <a:cubicBezTo>
                    <a:pt x="4193" y="1230"/>
                    <a:pt x="4697" y="62"/>
                    <a:pt x="4702" y="53"/>
                  </a:cubicBezTo>
                  <a:cubicBezTo>
                    <a:pt x="4711" y="34"/>
                    <a:pt x="4702" y="11"/>
                    <a:pt x="4683" y="2"/>
                  </a:cubicBezTo>
                  <a:cubicBezTo>
                    <a:pt x="4679" y="1"/>
                    <a:pt x="4675" y="1"/>
                    <a:pt x="4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5"/>
            <p:cNvSpPr/>
            <p:nvPr/>
          </p:nvSpPr>
          <p:spPr>
            <a:xfrm>
              <a:off x="1725030" y="2128609"/>
              <a:ext cx="20723" cy="3774"/>
            </a:xfrm>
            <a:custGeom>
              <a:avLst/>
              <a:gdLst/>
              <a:ahLst/>
              <a:cxnLst/>
              <a:rect l="l" t="t" r="r" b="b"/>
              <a:pathLst>
                <a:path w="1087" h="198" extrusionOk="0">
                  <a:moveTo>
                    <a:pt x="46" y="1"/>
                  </a:moveTo>
                  <a:cubicBezTo>
                    <a:pt x="23" y="1"/>
                    <a:pt x="5" y="10"/>
                    <a:pt x="5" y="33"/>
                  </a:cubicBezTo>
                  <a:cubicBezTo>
                    <a:pt x="0" y="51"/>
                    <a:pt x="9" y="69"/>
                    <a:pt x="32" y="74"/>
                  </a:cubicBezTo>
                  <a:cubicBezTo>
                    <a:pt x="60" y="83"/>
                    <a:pt x="628" y="198"/>
                    <a:pt x="958" y="198"/>
                  </a:cubicBezTo>
                  <a:cubicBezTo>
                    <a:pt x="990" y="198"/>
                    <a:pt x="1022" y="193"/>
                    <a:pt x="1050" y="193"/>
                  </a:cubicBezTo>
                  <a:cubicBezTo>
                    <a:pt x="1068" y="189"/>
                    <a:pt x="1086" y="175"/>
                    <a:pt x="1082" y="152"/>
                  </a:cubicBezTo>
                  <a:cubicBezTo>
                    <a:pt x="1082" y="134"/>
                    <a:pt x="1063" y="120"/>
                    <a:pt x="1045" y="120"/>
                  </a:cubicBezTo>
                  <a:lnTo>
                    <a:pt x="1040" y="120"/>
                  </a:lnTo>
                  <a:cubicBezTo>
                    <a:pt x="1016" y="122"/>
                    <a:pt x="988" y="123"/>
                    <a:pt x="957" y="123"/>
                  </a:cubicBezTo>
                  <a:cubicBezTo>
                    <a:pt x="642" y="123"/>
                    <a:pt x="54" y="5"/>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1818941" y="2094983"/>
              <a:ext cx="847041" cy="181439"/>
            </a:xfrm>
            <a:custGeom>
              <a:avLst/>
              <a:gdLst/>
              <a:ahLst/>
              <a:cxnLst/>
              <a:rect l="l" t="t" r="r" b="b"/>
              <a:pathLst>
                <a:path w="44430" h="9518" extrusionOk="0">
                  <a:moveTo>
                    <a:pt x="35054" y="1"/>
                  </a:moveTo>
                  <a:cubicBezTo>
                    <a:pt x="25532" y="738"/>
                    <a:pt x="22196" y="5426"/>
                    <a:pt x="22196" y="5426"/>
                  </a:cubicBezTo>
                  <a:cubicBezTo>
                    <a:pt x="17474" y="3388"/>
                    <a:pt x="13402" y="2744"/>
                    <a:pt x="10140" y="2744"/>
                  </a:cubicBezTo>
                  <a:cubicBezTo>
                    <a:pt x="4535" y="2744"/>
                    <a:pt x="1324" y="4647"/>
                    <a:pt x="1324" y="4647"/>
                  </a:cubicBezTo>
                  <a:lnTo>
                    <a:pt x="1256" y="4784"/>
                  </a:lnTo>
                  <a:lnTo>
                    <a:pt x="1182" y="4926"/>
                  </a:lnTo>
                  <a:lnTo>
                    <a:pt x="962" y="5362"/>
                  </a:lnTo>
                  <a:lnTo>
                    <a:pt x="962" y="5366"/>
                  </a:lnTo>
                  <a:lnTo>
                    <a:pt x="884" y="5508"/>
                  </a:lnTo>
                  <a:lnTo>
                    <a:pt x="642" y="5985"/>
                  </a:lnTo>
                  <a:lnTo>
                    <a:pt x="642" y="5990"/>
                  </a:lnTo>
                  <a:lnTo>
                    <a:pt x="573" y="6118"/>
                  </a:lnTo>
                  <a:lnTo>
                    <a:pt x="0" y="7231"/>
                  </a:lnTo>
                  <a:lnTo>
                    <a:pt x="21179" y="9518"/>
                  </a:lnTo>
                  <a:lnTo>
                    <a:pt x="44429" y="4134"/>
                  </a:lnTo>
                  <a:lnTo>
                    <a:pt x="44141" y="2278"/>
                  </a:lnTo>
                  <a:lnTo>
                    <a:pt x="44127" y="2214"/>
                  </a:lnTo>
                  <a:lnTo>
                    <a:pt x="44127" y="2209"/>
                  </a:lnTo>
                  <a:lnTo>
                    <a:pt x="44054" y="1733"/>
                  </a:lnTo>
                  <a:lnTo>
                    <a:pt x="44031" y="1609"/>
                  </a:lnTo>
                  <a:lnTo>
                    <a:pt x="43985" y="1329"/>
                  </a:lnTo>
                  <a:cubicBezTo>
                    <a:pt x="41181" y="74"/>
                    <a:pt x="35054" y="1"/>
                    <a:pt x="35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5"/>
            <p:cNvSpPr/>
            <p:nvPr/>
          </p:nvSpPr>
          <p:spPr>
            <a:xfrm>
              <a:off x="2224612" y="2201008"/>
              <a:ext cx="52275" cy="30615"/>
            </a:xfrm>
            <a:custGeom>
              <a:avLst/>
              <a:gdLst/>
              <a:ahLst/>
              <a:cxnLst/>
              <a:rect l="l" t="t" r="r" b="b"/>
              <a:pathLst>
                <a:path w="2742" h="1606" extrusionOk="0">
                  <a:moveTo>
                    <a:pt x="1736" y="1"/>
                  </a:moveTo>
                  <a:cubicBezTo>
                    <a:pt x="344" y="1"/>
                    <a:pt x="1" y="1605"/>
                    <a:pt x="1" y="1605"/>
                  </a:cubicBezTo>
                  <a:lnTo>
                    <a:pt x="2741" y="235"/>
                  </a:lnTo>
                  <a:cubicBezTo>
                    <a:pt x="2357" y="69"/>
                    <a:pt x="2024"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5"/>
            <p:cNvSpPr/>
            <p:nvPr/>
          </p:nvSpPr>
          <p:spPr>
            <a:xfrm>
              <a:off x="2247241" y="2110176"/>
              <a:ext cx="411567" cy="97677"/>
            </a:xfrm>
            <a:custGeom>
              <a:avLst/>
              <a:gdLst/>
              <a:ahLst/>
              <a:cxnLst/>
              <a:rect l="l" t="t" r="r" b="b"/>
              <a:pathLst>
                <a:path w="21588" h="5124" extrusionOk="0">
                  <a:moveTo>
                    <a:pt x="15084" y="1"/>
                  </a:moveTo>
                  <a:cubicBezTo>
                    <a:pt x="11340" y="1"/>
                    <a:pt x="8231" y="818"/>
                    <a:pt x="5994" y="1683"/>
                  </a:cubicBezTo>
                  <a:cubicBezTo>
                    <a:pt x="3048" y="2810"/>
                    <a:pt x="1073" y="4212"/>
                    <a:pt x="344" y="4780"/>
                  </a:cubicBezTo>
                  <a:cubicBezTo>
                    <a:pt x="138" y="4936"/>
                    <a:pt x="33" y="5028"/>
                    <a:pt x="28" y="5032"/>
                  </a:cubicBezTo>
                  <a:cubicBezTo>
                    <a:pt x="1" y="5050"/>
                    <a:pt x="1" y="5083"/>
                    <a:pt x="19" y="5105"/>
                  </a:cubicBezTo>
                  <a:cubicBezTo>
                    <a:pt x="33" y="5119"/>
                    <a:pt x="47" y="5124"/>
                    <a:pt x="60" y="5124"/>
                  </a:cubicBezTo>
                  <a:cubicBezTo>
                    <a:pt x="74" y="5124"/>
                    <a:pt x="88" y="5119"/>
                    <a:pt x="97" y="5110"/>
                  </a:cubicBezTo>
                  <a:cubicBezTo>
                    <a:pt x="106" y="5105"/>
                    <a:pt x="248" y="4982"/>
                    <a:pt x="532" y="4766"/>
                  </a:cubicBezTo>
                  <a:cubicBezTo>
                    <a:pt x="1339" y="4161"/>
                    <a:pt x="3254" y="2851"/>
                    <a:pt x="6036" y="1774"/>
                  </a:cubicBezTo>
                  <a:cubicBezTo>
                    <a:pt x="8263" y="920"/>
                    <a:pt x="11349" y="108"/>
                    <a:pt x="15065" y="108"/>
                  </a:cubicBezTo>
                  <a:cubicBezTo>
                    <a:pt x="17068" y="108"/>
                    <a:pt x="19254" y="343"/>
                    <a:pt x="21588" y="936"/>
                  </a:cubicBezTo>
                  <a:lnTo>
                    <a:pt x="21565" y="812"/>
                  </a:lnTo>
                  <a:cubicBezTo>
                    <a:pt x="19249" y="232"/>
                    <a:pt x="17076" y="1"/>
                    <a:pt x="15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2248995" y="2122452"/>
              <a:ext cx="411739" cy="91787"/>
            </a:xfrm>
            <a:custGeom>
              <a:avLst/>
              <a:gdLst/>
              <a:ahLst/>
              <a:cxnLst/>
              <a:rect l="l" t="t" r="r" b="b"/>
              <a:pathLst>
                <a:path w="21597" h="4815" extrusionOk="0">
                  <a:moveTo>
                    <a:pt x="15904" y="0"/>
                  </a:moveTo>
                  <a:cubicBezTo>
                    <a:pt x="12419" y="0"/>
                    <a:pt x="9201" y="781"/>
                    <a:pt x="6782" y="1598"/>
                  </a:cubicBezTo>
                  <a:cubicBezTo>
                    <a:pt x="2786" y="2949"/>
                    <a:pt x="60" y="4695"/>
                    <a:pt x="32" y="4713"/>
                  </a:cubicBezTo>
                  <a:cubicBezTo>
                    <a:pt x="5" y="4727"/>
                    <a:pt x="0" y="4764"/>
                    <a:pt x="14" y="4787"/>
                  </a:cubicBezTo>
                  <a:cubicBezTo>
                    <a:pt x="28" y="4805"/>
                    <a:pt x="46" y="4814"/>
                    <a:pt x="60" y="4814"/>
                  </a:cubicBezTo>
                  <a:cubicBezTo>
                    <a:pt x="74" y="4814"/>
                    <a:pt x="83" y="4810"/>
                    <a:pt x="92" y="4805"/>
                  </a:cubicBezTo>
                  <a:cubicBezTo>
                    <a:pt x="120" y="4787"/>
                    <a:pt x="2837" y="3046"/>
                    <a:pt x="6819" y="1698"/>
                  </a:cubicBezTo>
                  <a:cubicBezTo>
                    <a:pt x="9227" y="885"/>
                    <a:pt x="12434" y="108"/>
                    <a:pt x="15906" y="108"/>
                  </a:cubicBezTo>
                  <a:cubicBezTo>
                    <a:pt x="17731" y="108"/>
                    <a:pt x="19630" y="323"/>
                    <a:pt x="21523" y="860"/>
                  </a:cubicBezTo>
                  <a:cubicBezTo>
                    <a:pt x="21528" y="861"/>
                    <a:pt x="21533" y="862"/>
                    <a:pt x="21538" y="862"/>
                  </a:cubicBezTo>
                  <a:cubicBezTo>
                    <a:pt x="21561" y="862"/>
                    <a:pt x="21584" y="846"/>
                    <a:pt x="21592" y="823"/>
                  </a:cubicBezTo>
                  <a:cubicBezTo>
                    <a:pt x="21596" y="796"/>
                    <a:pt x="21583" y="764"/>
                    <a:pt x="21555" y="759"/>
                  </a:cubicBezTo>
                  <a:cubicBezTo>
                    <a:pt x="19649" y="217"/>
                    <a:pt x="17739" y="0"/>
                    <a:pt x="15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5"/>
            <p:cNvSpPr/>
            <p:nvPr/>
          </p:nvSpPr>
          <p:spPr>
            <a:xfrm>
              <a:off x="2251778" y="2143363"/>
              <a:ext cx="409661" cy="79949"/>
            </a:xfrm>
            <a:custGeom>
              <a:avLst/>
              <a:gdLst/>
              <a:ahLst/>
              <a:cxnLst/>
              <a:rect l="l" t="t" r="r" b="b"/>
              <a:pathLst>
                <a:path w="21488" h="4194" extrusionOk="0">
                  <a:moveTo>
                    <a:pt x="16940" y="0"/>
                  </a:moveTo>
                  <a:cubicBezTo>
                    <a:pt x="12567" y="0"/>
                    <a:pt x="8823" y="791"/>
                    <a:pt x="6205" y="1564"/>
                  </a:cubicBezTo>
                  <a:cubicBezTo>
                    <a:pt x="2526" y="2654"/>
                    <a:pt x="47" y="4015"/>
                    <a:pt x="10" y="4125"/>
                  </a:cubicBezTo>
                  <a:cubicBezTo>
                    <a:pt x="1" y="4153"/>
                    <a:pt x="19" y="4185"/>
                    <a:pt x="47" y="4194"/>
                  </a:cubicBezTo>
                  <a:lnTo>
                    <a:pt x="65" y="4194"/>
                  </a:lnTo>
                  <a:cubicBezTo>
                    <a:pt x="79" y="4194"/>
                    <a:pt x="97" y="4189"/>
                    <a:pt x="106" y="4175"/>
                  </a:cubicBezTo>
                  <a:cubicBezTo>
                    <a:pt x="238" y="4080"/>
                    <a:pt x="7068" y="104"/>
                    <a:pt x="16859" y="104"/>
                  </a:cubicBezTo>
                  <a:cubicBezTo>
                    <a:pt x="18319" y="104"/>
                    <a:pt x="19844" y="192"/>
                    <a:pt x="21423" y="395"/>
                  </a:cubicBezTo>
                  <a:cubicBezTo>
                    <a:pt x="21426" y="396"/>
                    <a:pt x="21428" y="396"/>
                    <a:pt x="21431" y="396"/>
                  </a:cubicBezTo>
                  <a:cubicBezTo>
                    <a:pt x="21459" y="396"/>
                    <a:pt x="21478" y="374"/>
                    <a:pt x="21482" y="345"/>
                  </a:cubicBezTo>
                  <a:cubicBezTo>
                    <a:pt x="21487" y="317"/>
                    <a:pt x="21464" y="290"/>
                    <a:pt x="21437" y="285"/>
                  </a:cubicBezTo>
                  <a:cubicBezTo>
                    <a:pt x="19882" y="86"/>
                    <a:pt x="18377" y="0"/>
                    <a:pt x="16940" y="0"/>
                  </a:cubicBezTo>
                  <a:close/>
                </a:path>
              </a:pathLst>
            </a:custGeom>
            <a:solidFill>
              <a:srgbClr val="006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5"/>
            <p:cNvSpPr/>
            <p:nvPr/>
          </p:nvSpPr>
          <p:spPr>
            <a:xfrm>
              <a:off x="1841476" y="2159357"/>
              <a:ext cx="401348" cy="47104"/>
            </a:xfrm>
            <a:custGeom>
              <a:avLst/>
              <a:gdLst/>
              <a:ahLst/>
              <a:cxnLst/>
              <a:rect l="l" t="t" r="r" b="b"/>
              <a:pathLst>
                <a:path w="21052" h="2471" extrusionOk="0">
                  <a:moveTo>
                    <a:pt x="9014" y="0"/>
                  </a:moveTo>
                  <a:cubicBezTo>
                    <a:pt x="7870" y="0"/>
                    <a:pt x="6833" y="63"/>
                    <a:pt x="5925" y="156"/>
                  </a:cubicBezTo>
                  <a:cubicBezTo>
                    <a:pt x="2997" y="463"/>
                    <a:pt x="898" y="1114"/>
                    <a:pt x="74" y="1407"/>
                  </a:cubicBezTo>
                  <a:lnTo>
                    <a:pt x="0" y="1549"/>
                  </a:lnTo>
                  <a:cubicBezTo>
                    <a:pt x="738" y="1279"/>
                    <a:pt x="2883" y="578"/>
                    <a:pt x="5939" y="266"/>
                  </a:cubicBezTo>
                  <a:cubicBezTo>
                    <a:pt x="6848" y="171"/>
                    <a:pt x="7888" y="107"/>
                    <a:pt x="9035" y="107"/>
                  </a:cubicBezTo>
                  <a:cubicBezTo>
                    <a:pt x="12310" y="107"/>
                    <a:pt x="16460" y="631"/>
                    <a:pt x="20950" y="2457"/>
                  </a:cubicBezTo>
                  <a:cubicBezTo>
                    <a:pt x="20959" y="2461"/>
                    <a:pt x="20964" y="2461"/>
                    <a:pt x="20973" y="2466"/>
                  </a:cubicBezTo>
                  <a:cubicBezTo>
                    <a:pt x="20982" y="2470"/>
                    <a:pt x="20987" y="2470"/>
                    <a:pt x="20996" y="2470"/>
                  </a:cubicBezTo>
                  <a:cubicBezTo>
                    <a:pt x="21014" y="2470"/>
                    <a:pt x="21037" y="2457"/>
                    <a:pt x="21046" y="2438"/>
                  </a:cubicBezTo>
                  <a:cubicBezTo>
                    <a:pt x="21051" y="2420"/>
                    <a:pt x="21051" y="2406"/>
                    <a:pt x="21042" y="2397"/>
                  </a:cubicBezTo>
                  <a:cubicBezTo>
                    <a:pt x="21037" y="2383"/>
                    <a:pt x="21028" y="2370"/>
                    <a:pt x="21014" y="2365"/>
                  </a:cubicBezTo>
                  <a:cubicBezTo>
                    <a:pt x="16493" y="525"/>
                    <a:pt x="12310" y="0"/>
                    <a:pt x="9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1835799" y="2173706"/>
              <a:ext cx="401361" cy="40527"/>
            </a:xfrm>
            <a:custGeom>
              <a:avLst/>
              <a:gdLst/>
              <a:ahLst/>
              <a:cxnLst/>
              <a:rect l="l" t="t" r="r" b="b"/>
              <a:pathLst>
                <a:path w="21354" h="2126" extrusionOk="0">
                  <a:moveTo>
                    <a:pt x="8676" y="0"/>
                  </a:moveTo>
                  <a:cubicBezTo>
                    <a:pt x="3930" y="0"/>
                    <a:pt x="1003" y="898"/>
                    <a:pt x="78" y="1232"/>
                  </a:cubicBezTo>
                  <a:lnTo>
                    <a:pt x="78" y="1236"/>
                  </a:lnTo>
                  <a:lnTo>
                    <a:pt x="0" y="1378"/>
                  </a:lnTo>
                  <a:cubicBezTo>
                    <a:pt x="760" y="1089"/>
                    <a:pt x="3723" y="107"/>
                    <a:pt x="8687" y="107"/>
                  </a:cubicBezTo>
                  <a:cubicBezTo>
                    <a:pt x="9534" y="107"/>
                    <a:pt x="10439" y="135"/>
                    <a:pt x="11401" y="201"/>
                  </a:cubicBezTo>
                  <a:cubicBezTo>
                    <a:pt x="16620" y="563"/>
                    <a:pt x="19915" y="1621"/>
                    <a:pt x="20932" y="1988"/>
                  </a:cubicBezTo>
                  <a:cubicBezTo>
                    <a:pt x="21152" y="2070"/>
                    <a:pt x="21267" y="2121"/>
                    <a:pt x="21271" y="2121"/>
                  </a:cubicBezTo>
                  <a:cubicBezTo>
                    <a:pt x="21280" y="2125"/>
                    <a:pt x="21285" y="2125"/>
                    <a:pt x="21294" y="2125"/>
                  </a:cubicBezTo>
                  <a:cubicBezTo>
                    <a:pt x="21312" y="2125"/>
                    <a:pt x="21331" y="2112"/>
                    <a:pt x="21344" y="2089"/>
                  </a:cubicBezTo>
                  <a:cubicBezTo>
                    <a:pt x="21354" y="2061"/>
                    <a:pt x="21340" y="2034"/>
                    <a:pt x="21317" y="2020"/>
                  </a:cubicBezTo>
                  <a:cubicBezTo>
                    <a:pt x="21312" y="2015"/>
                    <a:pt x="21207" y="1979"/>
                    <a:pt x="21010" y="1901"/>
                  </a:cubicBezTo>
                  <a:cubicBezTo>
                    <a:pt x="20034" y="1548"/>
                    <a:pt x="16712" y="462"/>
                    <a:pt x="11406" y="95"/>
                  </a:cubicBezTo>
                  <a:cubicBezTo>
                    <a:pt x="10438" y="29"/>
                    <a:pt x="9528" y="0"/>
                    <a:pt x="8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5"/>
            <p:cNvSpPr/>
            <p:nvPr/>
          </p:nvSpPr>
          <p:spPr>
            <a:xfrm>
              <a:off x="1829846" y="2192697"/>
              <a:ext cx="408860" cy="27832"/>
            </a:xfrm>
            <a:custGeom>
              <a:avLst/>
              <a:gdLst/>
              <a:ahLst/>
              <a:cxnLst/>
              <a:rect l="l" t="t" r="r" b="b"/>
              <a:pathLst>
                <a:path w="21446" h="1460" extrusionOk="0">
                  <a:moveTo>
                    <a:pt x="8040" y="1"/>
                  </a:moveTo>
                  <a:cubicBezTo>
                    <a:pt x="3546" y="1"/>
                    <a:pt x="774" y="667"/>
                    <a:pt x="70" y="859"/>
                  </a:cubicBezTo>
                  <a:lnTo>
                    <a:pt x="70" y="864"/>
                  </a:lnTo>
                  <a:lnTo>
                    <a:pt x="1" y="992"/>
                  </a:lnTo>
                  <a:cubicBezTo>
                    <a:pt x="478" y="854"/>
                    <a:pt x="3299" y="108"/>
                    <a:pt x="8054" y="108"/>
                  </a:cubicBezTo>
                  <a:cubicBezTo>
                    <a:pt x="9138" y="108"/>
                    <a:pt x="10323" y="147"/>
                    <a:pt x="11603" y="240"/>
                  </a:cubicBezTo>
                  <a:cubicBezTo>
                    <a:pt x="17381" y="666"/>
                    <a:pt x="20066" y="1161"/>
                    <a:pt x="20983" y="1368"/>
                  </a:cubicBezTo>
                  <a:cubicBezTo>
                    <a:pt x="21239" y="1423"/>
                    <a:pt x="21363" y="1455"/>
                    <a:pt x="21368" y="1455"/>
                  </a:cubicBezTo>
                  <a:cubicBezTo>
                    <a:pt x="21377" y="1455"/>
                    <a:pt x="21382" y="1459"/>
                    <a:pt x="21386" y="1459"/>
                  </a:cubicBezTo>
                  <a:cubicBezTo>
                    <a:pt x="21404" y="1459"/>
                    <a:pt x="21427" y="1445"/>
                    <a:pt x="21436" y="1423"/>
                  </a:cubicBezTo>
                  <a:cubicBezTo>
                    <a:pt x="21446" y="1390"/>
                    <a:pt x="21427" y="1363"/>
                    <a:pt x="21395" y="1354"/>
                  </a:cubicBezTo>
                  <a:cubicBezTo>
                    <a:pt x="21391" y="1354"/>
                    <a:pt x="21285" y="1322"/>
                    <a:pt x="21042" y="1271"/>
                  </a:cubicBezTo>
                  <a:cubicBezTo>
                    <a:pt x="20153" y="1070"/>
                    <a:pt x="17468" y="561"/>
                    <a:pt x="11612" y="135"/>
                  </a:cubicBezTo>
                  <a:cubicBezTo>
                    <a:pt x="10323" y="40"/>
                    <a:pt x="9131" y="1"/>
                    <a:pt x="8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5"/>
            <p:cNvSpPr/>
            <p:nvPr/>
          </p:nvSpPr>
          <p:spPr>
            <a:xfrm>
              <a:off x="1799191" y="2151236"/>
              <a:ext cx="886448" cy="469952"/>
            </a:xfrm>
            <a:custGeom>
              <a:avLst/>
              <a:gdLst/>
              <a:ahLst/>
              <a:cxnLst/>
              <a:rect l="l" t="t" r="r" b="b"/>
              <a:pathLst>
                <a:path w="46497" h="24653" extrusionOk="0">
                  <a:moveTo>
                    <a:pt x="46496" y="0"/>
                  </a:moveTo>
                  <a:cubicBezTo>
                    <a:pt x="46496" y="1"/>
                    <a:pt x="28048" y="1256"/>
                    <a:pt x="25982" y="2365"/>
                  </a:cubicBezTo>
                  <a:lnTo>
                    <a:pt x="22362" y="4207"/>
                  </a:lnTo>
                  <a:lnTo>
                    <a:pt x="22362" y="4207"/>
                  </a:lnTo>
                  <a:cubicBezTo>
                    <a:pt x="22361" y="4206"/>
                    <a:pt x="12749" y="2619"/>
                    <a:pt x="5598" y="2619"/>
                  </a:cubicBezTo>
                  <a:cubicBezTo>
                    <a:pt x="3373" y="2619"/>
                    <a:pt x="1385" y="2772"/>
                    <a:pt x="1" y="3176"/>
                  </a:cubicBezTo>
                  <a:lnTo>
                    <a:pt x="665" y="24282"/>
                  </a:lnTo>
                  <a:lnTo>
                    <a:pt x="22806" y="24653"/>
                  </a:lnTo>
                  <a:lnTo>
                    <a:pt x="26128" y="24318"/>
                  </a:lnTo>
                  <a:cubicBezTo>
                    <a:pt x="26128" y="24318"/>
                    <a:pt x="37272" y="19929"/>
                    <a:pt x="43325" y="19411"/>
                  </a:cubicBezTo>
                  <a:lnTo>
                    <a:pt x="464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2224879" y="2230726"/>
              <a:ext cx="15480" cy="390384"/>
            </a:xfrm>
            <a:custGeom>
              <a:avLst/>
              <a:gdLst/>
              <a:ahLst/>
              <a:cxnLst/>
              <a:rect l="l" t="t" r="r" b="b"/>
              <a:pathLst>
                <a:path w="812" h="20479" extrusionOk="0">
                  <a:moveTo>
                    <a:pt x="33" y="0"/>
                  </a:moveTo>
                  <a:cubicBezTo>
                    <a:pt x="14" y="5"/>
                    <a:pt x="1" y="19"/>
                    <a:pt x="1" y="37"/>
                  </a:cubicBezTo>
                  <a:lnTo>
                    <a:pt x="738" y="20446"/>
                  </a:lnTo>
                  <a:cubicBezTo>
                    <a:pt x="738" y="20465"/>
                    <a:pt x="757" y="20478"/>
                    <a:pt x="775" y="20478"/>
                  </a:cubicBezTo>
                  <a:cubicBezTo>
                    <a:pt x="793" y="20478"/>
                    <a:pt x="812" y="20460"/>
                    <a:pt x="807" y="20442"/>
                  </a:cubicBezTo>
                  <a:lnTo>
                    <a:pt x="69" y="37"/>
                  </a:lnTo>
                  <a:cubicBezTo>
                    <a:pt x="69" y="19"/>
                    <a:pt x="56" y="0"/>
                    <a:pt x="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5"/>
            <p:cNvSpPr/>
            <p:nvPr/>
          </p:nvSpPr>
          <p:spPr>
            <a:xfrm>
              <a:off x="2277306" y="2207222"/>
              <a:ext cx="20361" cy="409695"/>
            </a:xfrm>
            <a:custGeom>
              <a:avLst/>
              <a:gdLst/>
              <a:ahLst/>
              <a:cxnLst/>
              <a:rect l="l" t="t" r="r" b="b"/>
              <a:pathLst>
                <a:path w="1068" h="21492" extrusionOk="0">
                  <a:moveTo>
                    <a:pt x="32" y="1"/>
                  </a:moveTo>
                  <a:cubicBezTo>
                    <a:pt x="14" y="1"/>
                    <a:pt x="0" y="19"/>
                    <a:pt x="0" y="37"/>
                  </a:cubicBezTo>
                  <a:lnTo>
                    <a:pt x="994" y="21459"/>
                  </a:lnTo>
                  <a:cubicBezTo>
                    <a:pt x="994" y="21478"/>
                    <a:pt x="1013" y="21491"/>
                    <a:pt x="1031" y="21491"/>
                  </a:cubicBezTo>
                  <a:cubicBezTo>
                    <a:pt x="1049" y="21491"/>
                    <a:pt x="1068" y="21473"/>
                    <a:pt x="1063" y="21455"/>
                  </a:cubicBezTo>
                  <a:lnTo>
                    <a:pt x="69" y="33"/>
                  </a:lnTo>
                  <a:cubicBezTo>
                    <a:pt x="69" y="14"/>
                    <a:pt x="50" y="1"/>
                    <a:pt x="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5"/>
            <p:cNvSpPr/>
            <p:nvPr/>
          </p:nvSpPr>
          <p:spPr>
            <a:xfrm>
              <a:off x="2327521" y="2218412"/>
              <a:ext cx="298704" cy="117140"/>
            </a:xfrm>
            <a:custGeom>
              <a:avLst/>
              <a:gdLst/>
              <a:ahLst/>
              <a:cxnLst/>
              <a:rect l="l" t="t" r="r" b="b"/>
              <a:pathLst>
                <a:path w="15668" h="6145" extrusionOk="0">
                  <a:moveTo>
                    <a:pt x="15667" y="0"/>
                  </a:moveTo>
                  <a:lnTo>
                    <a:pt x="1" y="1829"/>
                  </a:lnTo>
                  <a:lnTo>
                    <a:pt x="225" y="6145"/>
                  </a:lnTo>
                  <a:lnTo>
                    <a:pt x="15333" y="4706"/>
                  </a:lnTo>
                  <a:lnTo>
                    <a:pt x="156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2328131" y="2287990"/>
              <a:ext cx="401958" cy="337657"/>
            </a:xfrm>
            <a:custGeom>
              <a:avLst/>
              <a:gdLst/>
              <a:ahLst/>
              <a:cxnLst/>
              <a:rect l="l" t="t" r="r" b="b"/>
              <a:pathLst>
                <a:path w="21084" h="17713" extrusionOk="0">
                  <a:moveTo>
                    <a:pt x="3139" y="0"/>
                  </a:moveTo>
                  <a:cubicBezTo>
                    <a:pt x="3090" y="0"/>
                    <a:pt x="3050" y="7"/>
                    <a:pt x="3021" y="21"/>
                  </a:cubicBezTo>
                  <a:cubicBezTo>
                    <a:pt x="2462" y="273"/>
                    <a:pt x="2824" y="1038"/>
                    <a:pt x="2824" y="1038"/>
                  </a:cubicBezTo>
                  <a:cubicBezTo>
                    <a:pt x="2031" y="534"/>
                    <a:pt x="1505" y="407"/>
                    <a:pt x="1176" y="407"/>
                  </a:cubicBezTo>
                  <a:cubicBezTo>
                    <a:pt x="842" y="407"/>
                    <a:pt x="711" y="538"/>
                    <a:pt x="711" y="538"/>
                  </a:cubicBezTo>
                  <a:cubicBezTo>
                    <a:pt x="198" y="1459"/>
                    <a:pt x="1683" y="2632"/>
                    <a:pt x="1683" y="2632"/>
                  </a:cubicBezTo>
                  <a:cubicBezTo>
                    <a:pt x="1523" y="2574"/>
                    <a:pt x="1378" y="2551"/>
                    <a:pt x="1248" y="2551"/>
                  </a:cubicBezTo>
                  <a:cubicBezTo>
                    <a:pt x="755" y="2551"/>
                    <a:pt x="482" y="2884"/>
                    <a:pt x="482" y="2884"/>
                  </a:cubicBezTo>
                  <a:cubicBezTo>
                    <a:pt x="1" y="4154"/>
                    <a:pt x="4249" y="7018"/>
                    <a:pt x="4249" y="7018"/>
                  </a:cubicBezTo>
                  <a:cubicBezTo>
                    <a:pt x="4249" y="7018"/>
                    <a:pt x="3008" y="6241"/>
                    <a:pt x="2459" y="6241"/>
                  </a:cubicBezTo>
                  <a:cubicBezTo>
                    <a:pt x="2357" y="6241"/>
                    <a:pt x="2279" y="6267"/>
                    <a:pt x="2237" y="6330"/>
                  </a:cubicBezTo>
                  <a:cubicBezTo>
                    <a:pt x="1962" y="6734"/>
                    <a:pt x="2810" y="7787"/>
                    <a:pt x="3268" y="8360"/>
                  </a:cubicBezTo>
                  <a:cubicBezTo>
                    <a:pt x="3726" y="8938"/>
                    <a:pt x="7117" y="11870"/>
                    <a:pt x="8808" y="13460"/>
                  </a:cubicBezTo>
                  <a:cubicBezTo>
                    <a:pt x="10503" y="15046"/>
                    <a:pt x="13926" y="16054"/>
                    <a:pt x="14852" y="16324"/>
                  </a:cubicBezTo>
                  <a:cubicBezTo>
                    <a:pt x="15773" y="16595"/>
                    <a:pt x="18078" y="17713"/>
                    <a:pt x="18078" y="17713"/>
                  </a:cubicBezTo>
                  <a:lnTo>
                    <a:pt x="21084" y="10867"/>
                  </a:lnTo>
                  <a:lnTo>
                    <a:pt x="21084" y="10867"/>
                  </a:lnTo>
                  <a:cubicBezTo>
                    <a:pt x="21084" y="10867"/>
                    <a:pt x="20552" y="10902"/>
                    <a:pt x="19858" y="10902"/>
                  </a:cubicBezTo>
                  <a:cubicBezTo>
                    <a:pt x="18840" y="10902"/>
                    <a:pt x="17473" y="10826"/>
                    <a:pt x="16928" y="10450"/>
                  </a:cubicBezTo>
                  <a:cubicBezTo>
                    <a:pt x="16016" y="9817"/>
                    <a:pt x="15434" y="7444"/>
                    <a:pt x="15021" y="6894"/>
                  </a:cubicBezTo>
                  <a:cubicBezTo>
                    <a:pt x="14609" y="6344"/>
                    <a:pt x="12125" y="5281"/>
                    <a:pt x="11223" y="4685"/>
                  </a:cubicBezTo>
                  <a:cubicBezTo>
                    <a:pt x="10315" y="4090"/>
                    <a:pt x="9074" y="2921"/>
                    <a:pt x="8336" y="2472"/>
                  </a:cubicBezTo>
                  <a:cubicBezTo>
                    <a:pt x="7638" y="2047"/>
                    <a:pt x="4000" y="0"/>
                    <a:pt x="3139"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5"/>
            <p:cNvSpPr/>
            <p:nvPr/>
          </p:nvSpPr>
          <p:spPr>
            <a:xfrm>
              <a:off x="2488005" y="2316736"/>
              <a:ext cx="138123" cy="146706"/>
            </a:xfrm>
            <a:custGeom>
              <a:avLst/>
              <a:gdLst/>
              <a:ahLst/>
              <a:cxnLst/>
              <a:rect l="l" t="t" r="r" b="b"/>
              <a:pathLst>
                <a:path w="7245" h="7696" extrusionOk="0">
                  <a:moveTo>
                    <a:pt x="805" y="0"/>
                  </a:moveTo>
                  <a:cubicBezTo>
                    <a:pt x="699" y="0"/>
                    <a:pt x="606" y="37"/>
                    <a:pt x="532" y="121"/>
                  </a:cubicBezTo>
                  <a:cubicBezTo>
                    <a:pt x="0" y="726"/>
                    <a:pt x="2782" y="3493"/>
                    <a:pt x="2782" y="3493"/>
                  </a:cubicBezTo>
                  <a:lnTo>
                    <a:pt x="6324" y="7695"/>
                  </a:lnTo>
                  <a:lnTo>
                    <a:pt x="7245" y="6806"/>
                  </a:lnTo>
                  <a:cubicBezTo>
                    <a:pt x="7245" y="6806"/>
                    <a:pt x="6502" y="4685"/>
                    <a:pt x="6108" y="4053"/>
                  </a:cubicBezTo>
                  <a:cubicBezTo>
                    <a:pt x="5710" y="3416"/>
                    <a:pt x="3877" y="2275"/>
                    <a:pt x="3208" y="1803"/>
                  </a:cubicBezTo>
                  <a:cubicBezTo>
                    <a:pt x="2636" y="1397"/>
                    <a:pt x="1461" y="0"/>
                    <a:pt x="805"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2405456" y="2419578"/>
              <a:ext cx="76907" cy="61020"/>
            </a:xfrm>
            <a:custGeom>
              <a:avLst/>
              <a:gdLst/>
              <a:ahLst/>
              <a:cxnLst/>
              <a:rect l="l" t="t" r="r" b="b"/>
              <a:pathLst>
                <a:path w="4034" h="3201" extrusionOk="0">
                  <a:moveTo>
                    <a:pt x="0" y="0"/>
                  </a:moveTo>
                  <a:lnTo>
                    <a:pt x="0" y="0"/>
                  </a:lnTo>
                  <a:cubicBezTo>
                    <a:pt x="1017" y="1214"/>
                    <a:pt x="2772" y="2016"/>
                    <a:pt x="3950" y="3189"/>
                  </a:cubicBezTo>
                  <a:cubicBezTo>
                    <a:pt x="3958" y="3197"/>
                    <a:pt x="3967" y="3201"/>
                    <a:pt x="3976" y="3201"/>
                  </a:cubicBezTo>
                  <a:cubicBezTo>
                    <a:pt x="4006" y="3201"/>
                    <a:pt x="4034" y="3158"/>
                    <a:pt x="4005" y="3130"/>
                  </a:cubicBezTo>
                  <a:cubicBezTo>
                    <a:pt x="2763" y="1961"/>
                    <a:pt x="1196" y="1224"/>
                    <a:pt x="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2360541" y="2338257"/>
              <a:ext cx="131984" cy="100098"/>
            </a:xfrm>
            <a:custGeom>
              <a:avLst/>
              <a:gdLst/>
              <a:ahLst/>
              <a:cxnLst/>
              <a:rect l="l" t="t" r="r" b="b"/>
              <a:pathLst>
                <a:path w="6923" h="5251" extrusionOk="0">
                  <a:moveTo>
                    <a:pt x="1" y="0"/>
                  </a:moveTo>
                  <a:lnTo>
                    <a:pt x="1" y="0"/>
                  </a:lnTo>
                  <a:cubicBezTo>
                    <a:pt x="1783" y="1544"/>
                    <a:pt x="4872" y="3762"/>
                    <a:pt x="6842" y="5242"/>
                  </a:cubicBezTo>
                  <a:cubicBezTo>
                    <a:pt x="6850" y="5248"/>
                    <a:pt x="6859" y="5250"/>
                    <a:pt x="6866" y="5250"/>
                  </a:cubicBezTo>
                  <a:cubicBezTo>
                    <a:pt x="6900" y="5250"/>
                    <a:pt x="6922" y="5200"/>
                    <a:pt x="6893" y="5178"/>
                  </a:cubicBezTo>
                  <a:cubicBezTo>
                    <a:pt x="4876" y="3721"/>
                    <a:pt x="1916" y="1531"/>
                    <a:pt x="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2382198" y="2307872"/>
              <a:ext cx="127790" cy="90548"/>
            </a:xfrm>
            <a:custGeom>
              <a:avLst/>
              <a:gdLst/>
              <a:ahLst/>
              <a:cxnLst/>
              <a:rect l="l" t="t" r="r" b="b"/>
              <a:pathLst>
                <a:path w="6703" h="4750" extrusionOk="0">
                  <a:moveTo>
                    <a:pt x="21" y="0"/>
                  </a:moveTo>
                  <a:cubicBezTo>
                    <a:pt x="9" y="0"/>
                    <a:pt x="0" y="20"/>
                    <a:pt x="15" y="27"/>
                  </a:cubicBezTo>
                  <a:cubicBezTo>
                    <a:pt x="574" y="393"/>
                    <a:pt x="2017" y="1342"/>
                    <a:pt x="2563" y="1699"/>
                  </a:cubicBezTo>
                  <a:cubicBezTo>
                    <a:pt x="3859" y="2607"/>
                    <a:pt x="5349" y="3816"/>
                    <a:pt x="6627" y="4742"/>
                  </a:cubicBezTo>
                  <a:cubicBezTo>
                    <a:pt x="6634" y="4748"/>
                    <a:pt x="6641" y="4750"/>
                    <a:pt x="6648" y="4750"/>
                  </a:cubicBezTo>
                  <a:cubicBezTo>
                    <a:pt x="6680" y="4750"/>
                    <a:pt x="6702" y="4696"/>
                    <a:pt x="6668" y="4673"/>
                  </a:cubicBezTo>
                  <a:cubicBezTo>
                    <a:pt x="5390" y="3761"/>
                    <a:pt x="3887" y="2552"/>
                    <a:pt x="2590" y="1658"/>
                  </a:cubicBezTo>
                  <a:cubicBezTo>
                    <a:pt x="2040" y="1301"/>
                    <a:pt x="602" y="371"/>
                    <a:pt x="29" y="4"/>
                  </a:cubicBezTo>
                  <a:cubicBezTo>
                    <a:pt x="26" y="1"/>
                    <a:pt x="23" y="0"/>
                    <a:pt x="2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2518660" y="2358768"/>
              <a:ext cx="74810" cy="48629"/>
            </a:xfrm>
            <a:custGeom>
              <a:avLst/>
              <a:gdLst/>
              <a:ahLst/>
              <a:cxnLst/>
              <a:rect l="l" t="t" r="r" b="b"/>
              <a:pathLst>
                <a:path w="3924" h="2551" extrusionOk="0">
                  <a:moveTo>
                    <a:pt x="1" y="1"/>
                  </a:moveTo>
                  <a:lnTo>
                    <a:pt x="1" y="1"/>
                  </a:lnTo>
                  <a:cubicBezTo>
                    <a:pt x="903" y="1110"/>
                    <a:pt x="2663" y="1623"/>
                    <a:pt x="3845" y="2539"/>
                  </a:cubicBezTo>
                  <a:cubicBezTo>
                    <a:pt x="3854" y="2547"/>
                    <a:pt x="3863" y="2550"/>
                    <a:pt x="3871" y="2550"/>
                  </a:cubicBezTo>
                  <a:cubicBezTo>
                    <a:pt x="3902" y="2550"/>
                    <a:pt x="3924" y="2505"/>
                    <a:pt x="3891" y="2480"/>
                  </a:cubicBezTo>
                  <a:cubicBezTo>
                    <a:pt x="2645" y="1563"/>
                    <a:pt x="1110" y="1114"/>
                    <a:pt x="1"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2590819" y="2395864"/>
              <a:ext cx="213695" cy="248711"/>
            </a:xfrm>
            <a:custGeom>
              <a:avLst/>
              <a:gdLst/>
              <a:ahLst/>
              <a:cxnLst/>
              <a:rect l="l" t="t" r="r" b="b"/>
              <a:pathLst>
                <a:path w="11209" h="13047" extrusionOk="0">
                  <a:moveTo>
                    <a:pt x="7229" y="0"/>
                  </a:moveTo>
                  <a:cubicBezTo>
                    <a:pt x="7035" y="0"/>
                    <a:pt x="6841" y="17"/>
                    <a:pt x="6649" y="53"/>
                  </a:cubicBezTo>
                  <a:cubicBezTo>
                    <a:pt x="6228" y="126"/>
                    <a:pt x="5820" y="286"/>
                    <a:pt x="5444" y="534"/>
                  </a:cubicBezTo>
                  <a:cubicBezTo>
                    <a:pt x="5183" y="713"/>
                    <a:pt x="4981" y="933"/>
                    <a:pt x="4817" y="1189"/>
                  </a:cubicBezTo>
                  <a:cubicBezTo>
                    <a:pt x="3950" y="2545"/>
                    <a:pt x="4207" y="4882"/>
                    <a:pt x="3456" y="6340"/>
                  </a:cubicBezTo>
                  <a:cubicBezTo>
                    <a:pt x="3456" y="6344"/>
                    <a:pt x="3456" y="6349"/>
                    <a:pt x="3446" y="6353"/>
                  </a:cubicBezTo>
                  <a:cubicBezTo>
                    <a:pt x="2777" y="7989"/>
                    <a:pt x="1774" y="9446"/>
                    <a:pt x="697" y="10789"/>
                  </a:cubicBezTo>
                  <a:cubicBezTo>
                    <a:pt x="468" y="11068"/>
                    <a:pt x="1" y="11160"/>
                    <a:pt x="10" y="11517"/>
                  </a:cubicBezTo>
                  <a:cubicBezTo>
                    <a:pt x="5" y="11540"/>
                    <a:pt x="10" y="11568"/>
                    <a:pt x="10" y="11591"/>
                  </a:cubicBezTo>
                  <a:cubicBezTo>
                    <a:pt x="14" y="11614"/>
                    <a:pt x="14" y="11632"/>
                    <a:pt x="19" y="11650"/>
                  </a:cubicBezTo>
                  <a:cubicBezTo>
                    <a:pt x="51" y="11820"/>
                    <a:pt x="133" y="11967"/>
                    <a:pt x="239" y="12099"/>
                  </a:cubicBezTo>
                  <a:cubicBezTo>
                    <a:pt x="766" y="12805"/>
                    <a:pt x="1621" y="13046"/>
                    <a:pt x="2523" y="13046"/>
                  </a:cubicBezTo>
                  <a:cubicBezTo>
                    <a:pt x="3079" y="13046"/>
                    <a:pt x="3653" y="12955"/>
                    <a:pt x="4180" y="12823"/>
                  </a:cubicBezTo>
                  <a:cubicBezTo>
                    <a:pt x="5472" y="12493"/>
                    <a:pt x="6755" y="12017"/>
                    <a:pt x="7800" y="11183"/>
                  </a:cubicBezTo>
                  <a:cubicBezTo>
                    <a:pt x="7809" y="11174"/>
                    <a:pt x="7818" y="11165"/>
                    <a:pt x="7827" y="11160"/>
                  </a:cubicBezTo>
                  <a:cubicBezTo>
                    <a:pt x="7896" y="11100"/>
                    <a:pt x="7964" y="11045"/>
                    <a:pt x="8033" y="10986"/>
                  </a:cubicBezTo>
                  <a:cubicBezTo>
                    <a:pt x="9435" y="9749"/>
                    <a:pt x="10242" y="7943"/>
                    <a:pt x="10714" y="6120"/>
                  </a:cubicBezTo>
                  <a:cubicBezTo>
                    <a:pt x="11030" y="4887"/>
                    <a:pt x="11209" y="3540"/>
                    <a:pt x="10741" y="2353"/>
                  </a:cubicBezTo>
                  <a:cubicBezTo>
                    <a:pt x="10352" y="1363"/>
                    <a:pt x="9500" y="598"/>
                    <a:pt x="8514" y="236"/>
                  </a:cubicBezTo>
                  <a:lnTo>
                    <a:pt x="8505" y="236"/>
                  </a:lnTo>
                  <a:cubicBezTo>
                    <a:pt x="8091" y="84"/>
                    <a:pt x="7660" y="0"/>
                    <a:pt x="7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2589770" y="2394110"/>
              <a:ext cx="192553" cy="223815"/>
            </a:xfrm>
            <a:custGeom>
              <a:avLst/>
              <a:gdLst/>
              <a:ahLst/>
              <a:cxnLst/>
              <a:rect l="l" t="t" r="r" b="b"/>
              <a:pathLst>
                <a:path w="10100" h="11741" extrusionOk="0">
                  <a:moveTo>
                    <a:pt x="7146" y="1"/>
                  </a:moveTo>
                  <a:cubicBezTo>
                    <a:pt x="6672" y="1"/>
                    <a:pt x="6178" y="96"/>
                    <a:pt x="5696" y="287"/>
                  </a:cubicBezTo>
                  <a:cubicBezTo>
                    <a:pt x="4656" y="695"/>
                    <a:pt x="4404" y="2138"/>
                    <a:pt x="4106" y="3801"/>
                  </a:cubicBezTo>
                  <a:cubicBezTo>
                    <a:pt x="3863" y="5176"/>
                    <a:pt x="3588" y="6734"/>
                    <a:pt x="2810" y="7948"/>
                  </a:cubicBezTo>
                  <a:cubicBezTo>
                    <a:pt x="876" y="10954"/>
                    <a:pt x="37" y="11632"/>
                    <a:pt x="28" y="11642"/>
                  </a:cubicBezTo>
                  <a:cubicBezTo>
                    <a:pt x="5" y="11660"/>
                    <a:pt x="1" y="11697"/>
                    <a:pt x="19" y="11719"/>
                  </a:cubicBezTo>
                  <a:cubicBezTo>
                    <a:pt x="28" y="11729"/>
                    <a:pt x="42" y="11738"/>
                    <a:pt x="51" y="11738"/>
                  </a:cubicBezTo>
                  <a:cubicBezTo>
                    <a:pt x="58" y="11739"/>
                    <a:pt x="64" y="11741"/>
                    <a:pt x="71" y="11741"/>
                  </a:cubicBezTo>
                  <a:cubicBezTo>
                    <a:pt x="82" y="11741"/>
                    <a:pt x="93" y="11737"/>
                    <a:pt x="101" y="11729"/>
                  </a:cubicBezTo>
                  <a:cubicBezTo>
                    <a:pt x="133" y="11701"/>
                    <a:pt x="958" y="11041"/>
                    <a:pt x="2906" y="8008"/>
                  </a:cubicBezTo>
                  <a:cubicBezTo>
                    <a:pt x="3694" y="6775"/>
                    <a:pt x="3973" y="5208"/>
                    <a:pt x="4221" y="3820"/>
                  </a:cubicBezTo>
                  <a:cubicBezTo>
                    <a:pt x="4510" y="2188"/>
                    <a:pt x="4757" y="777"/>
                    <a:pt x="5742" y="392"/>
                  </a:cubicBezTo>
                  <a:cubicBezTo>
                    <a:pt x="6208" y="206"/>
                    <a:pt x="6684" y="114"/>
                    <a:pt x="7142" y="114"/>
                  </a:cubicBezTo>
                  <a:cubicBezTo>
                    <a:pt x="7631" y="114"/>
                    <a:pt x="8098" y="218"/>
                    <a:pt x="8510" y="424"/>
                  </a:cubicBezTo>
                  <a:cubicBezTo>
                    <a:pt x="9243" y="795"/>
                    <a:pt x="9752" y="1451"/>
                    <a:pt x="9981" y="2326"/>
                  </a:cubicBezTo>
                  <a:cubicBezTo>
                    <a:pt x="9988" y="2352"/>
                    <a:pt x="10008" y="2369"/>
                    <a:pt x="10033" y="2369"/>
                  </a:cubicBezTo>
                  <a:cubicBezTo>
                    <a:pt x="10038" y="2369"/>
                    <a:pt x="10044" y="2369"/>
                    <a:pt x="10049" y="2367"/>
                  </a:cubicBezTo>
                  <a:cubicBezTo>
                    <a:pt x="10081" y="2363"/>
                    <a:pt x="10100" y="2330"/>
                    <a:pt x="10091" y="2298"/>
                  </a:cubicBezTo>
                  <a:cubicBezTo>
                    <a:pt x="9852" y="1391"/>
                    <a:pt x="9321" y="708"/>
                    <a:pt x="8560" y="323"/>
                  </a:cubicBezTo>
                  <a:cubicBezTo>
                    <a:pt x="8135" y="108"/>
                    <a:pt x="7651" y="1"/>
                    <a:pt x="71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2740036" y="2536868"/>
              <a:ext cx="24288" cy="71752"/>
            </a:xfrm>
            <a:custGeom>
              <a:avLst/>
              <a:gdLst/>
              <a:ahLst/>
              <a:cxnLst/>
              <a:rect l="l" t="t" r="r" b="b"/>
              <a:pathLst>
                <a:path w="1274" h="3764" extrusionOk="0">
                  <a:moveTo>
                    <a:pt x="1210" y="0"/>
                  </a:moveTo>
                  <a:cubicBezTo>
                    <a:pt x="1185" y="0"/>
                    <a:pt x="1159" y="18"/>
                    <a:pt x="1155" y="47"/>
                  </a:cubicBezTo>
                  <a:cubicBezTo>
                    <a:pt x="1150" y="70"/>
                    <a:pt x="738" y="2269"/>
                    <a:pt x="0" y="3763"/>
                  </a:cubicBezTo>
                  <a:cubicBezTo>
                    <a:pt x="69" y="3703"/>
                    <a:pt x="137" y="3648"/>
                    <a:pt x="206" y="3589"/>
                  </a:cubicBezTo>
                  <a:cubicBezTo>
                    <a:pt x="884" y="2095"/>
                    <a:pt x="1265" y="93"/>
                    <a:pt x="1265" y="65"/>
                  </a:cubicBezTo>
                  <a:cubicBezTo>
                    <a:pt x="1274" y="38"/>
                    <a:pt x="1251" y="10"/>
                    <a:pt x="1223" y="6"/>
                  </a:cubicBezTo>
                  <a:lnTo>
                    <a:pt x="1219" y="1"/>
                  </a:lnTo>
                  <a:cubicBezTo>
                    <a:pt x="1216" y="1"/>
                    <a:pt x="1213"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1910565" y="3799409"/>
              <a:ext cx="240005" cy="391185"/>
            </a:xfrm>
            <a:custGeom>
              <a:avLst/>
              <a:gdLst/>
              <a:ahLst/>
              <a:cxnLst/>
              <a:rect l="l" t="t" r="r" b="b"/>
              <a:pathLst>
                <a:path w="12589" h="20521" extrusionOk="0">
                  <a:moveTo>
                    <a:pt x="8363" y="1"/>
                  </a:moveTo>
                  <a:cubicBezTo>
                    <a:pt x="8363" y="1"/>
                    <a:pt x="7772" y="4542"/>
                    <a:pt x="7268" y="5852"/>
                  </a:cubicBezTo>
                  <a:cubicBezTo>
                    <a:pt x="6760" y="7163"/>
                    <a:pt x="1" y="19044"/>
                    <a:pt x="931" y="20263"/>
                  </a:cubicBezTo>
                  <a:cubicBezTo>
                    <a:pt x="1066" y="20440"/>
                    <a:pt x="1251" y="20520"/>
                    <a:pt x="1478" y="20520"/>
                  </a:cubicBezTo>
                  <a:cubicBezTo>
                    <a:pt x="2819" y="20520"/>
                    <a:pt x="5593" y="17716"/>
                    <a:pt x="7690" y="15548"/>
                  </a:cubicBezTo>
                  <a:cubicBezTo>
                    <a:pt x="10137" y="13014"/>
                    <a:pt x="12588" y="11094"/>
                    <a:pt x="12419" y="8647"/>
                  </a:cubicBezTo>
                  <a:cubicBezTo>
                    <a:pt x="12249" y="6200"/>
                    <a:pt x="12588" y="349"/>
                    <a:pt x="12588" y="349"/>
                  </a:cubicBezTo>
                  <a:lnTo>
                    <a:pt x="83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2519633" y="3643765"/>
              <a:ext cx="300878" cy="429959"/>
            </a:xfrm>
            <a:custGeom>
              <a:avLst/>
              <a:gdLst/>
              <a:ahLst/>
              <a:cxnLst/>
              <a:rect l="l" t="t" r="r" b="b"/>
              <a:pathLst>
                <a:path w="15782" h="22555" extrusionOk="0">
                  <a:moveTo>
                    <a:pt x="5829" y="0"/>
                  </a:moveTo>
                  <a:lnTo>
                    <a:pt x="1553" y="1636"/>
                  </a:lnTo>
                  <a:cubicBezTo>
                    <a:pt x="1553" y="1636"/>
                    <a:pt x="2021" y="3968"/>
                    <a:pt x="1787" y="5132"/>
                  </a:cubicBezTo>
                  <a:cubicBezTo>
                    <a:pt x="1553" y="6301"/>
                    <a:pt x="0" y="9407"/>
                    <a:pt x="930" y="11199"/>
                  </a:cubicBezTo>
                  <a:cubicBezTo>
                    <a:pt x="1865" y="12986"/>
                    <a:pt x="7309" y="17106"/>
                    <a:pt x="9485" y="19360"/>
                  </a:cubicBezTo>
                  <a:cubicBezTo>
                    <a:pt x="11247" y="21188"/>
                    <a:pt x="12856" y="22555"/>
                    <a:pt x="13983" y="22555"/>
                  </a:cubicBezTo>
                  <a:cubicBezTo>
                    <a:pt x="14249" y="22555"/>
                    <a:pt x="14487" y="22479"/>
                    <a:pt x="14695" y="22316"/>
                  </a:cubicBezTo>
                  <a:cubicBezTo>
                    <a:pt x="15781" y="21463"/>
                    <a:pt x="11428" y="11973"/>
                    <a:pt x="9875" y="9485"/>
                  </a:cubicBezTo>
                  <a:cubicBezTo>
                    <a:pt x="8317" y="6997"/>
                    <a:pt x="5829" y="0"/>
                    <a:pt x="5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1677675" y="2439841"/>
              <a:ext cx="969436" cy="1417443"/>
            </a:xfrm>
            <a:custGeom>
              <a:avLst/>
              <a:gdLst/>
              <a:ahLst/>
              <a:cxnLst/>
              <a:rect l="l" t="t" r="r" b="b"/>
              <a:pathLst>
                <a:path w="50850" h="74357" extrusionOk="0">
                  <a:moveTo>
                    <a:pt x="31200" y="1"/>
                  </a:moveTo>
                  <a:cubicBezTo>
                    <a:pt x="27939" y="1"/>
                    <a:pt x="23674" y="909"/>
                    <a:pt x="17963" y="2942"/>
                  </a:cubicBezTo>
                  <a:cubicBezTo>
                    <a:pt x="4198" y="7840"/>
                    <a:pt x="468" y="14874"/>
                    <a:pt x="468" y="14874"/>
                  </a:cubicBezTo>
                  <a:cubicBezTo>
                    <a:pt x="468" y="14874"/>
                    <a:pt x="1" y="20900"/>
                    <a:pt x="4083" y="27081"/>
                  </a:cubicBezTo>
                  <a:cubicBezTo>
                    <a:pt x="6968" y="31449"/>
                    <a:pt x="11773" y="32090"/>
                    <a:pt x="14344" y="32090"/>
                  </a:cubicBezTo>
                  <a:cubicBezTo>
                    <a:pt x="15411" y="32090"/>
                    <a:pt x="16093" y="31980"/>
                    <a:pt x="16093" y="31980"/>
                  </a:cubicBezTo>
                  <a:lnTo>
                    <a:pt x="16093" y="31980"/>
                  </a:lnTo>
                  <a:cubicBezTo>
                    <a:pt x="15631" y="41075"/>
                    <a:pt x="20176" y="73385"/>
                    <a:pt x="20176" y="73385"/>
                  </a:cubicBezTo>
                  <a:lnTo>
                    <a:pt x="25968" y="74356"/>
                  </a:lnTo>
                  <a:cubicBezTo>
                    <a:pt x="25968" y="74356"/>
                    <a:pt x="27173" y="69650"/>
                    <a:pt x="28282" y="65393"/>
                  </a:cubicBezTo>
                  <a:cubicBezTo>
                    <a:pt x="29322" y="61393"/>
                    <a:pt x="34289" y="41896"/>
                    <a:pt x="34289" y="41896"/>
                  </a:cubicBezTo>
                  <a:lnTo>
                    <a:pt x="35220" y="44457"/>
                  </a:lnTo>
                  <a:cubicBezTo>
                    <a:pt x="38253" y="54955"/>
                    <a:pt x="45369" y="64985"/>
                    <a:pt x="45369" y="64985"/>
                  </a:cubicBezTo>
                  <a:lnTo>
                    <a:pt x="50850" y="63001"/>
                  </a:lnTo>
                  <a:lnTo>
                    <a:pt x="46767" y="35714"/>
                  </a:lnTo>
                  <a:cubicBezTo>
                    <a:pt x="46767" y="35714"/>
                    <a:pt x="43385" y="9939"/>
                    <a:pt x="40237" y="4807"/>
                  </a:cubicBezTo>
                  <a:cubicBezTo>
                    <a:pt x="38396" y="1805"/>
                    <a:pt x="35795" y="1"/>
                    <a:pt x="3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5"/>
            <p:cNvSpPr/>
            <p:nvPr/>
          </p:nvSpPr>
          <p:spPr>
            <a:xfrm>
              <a:off x="2387707" y="2613747"/>
              <a:ext cx="201570" cy="323455"/>
            </a:xfrm>
            <a:custGeom>
              <a:avLst/>
              <a:gdLst/>
              <a:ahLst/>
              <a:cxnLst/>
              <a:rect l="l" t="t" r="r" b="b"/>
              <a:pathLst>
                <a:path w="10573" h="16968" extrusionOk="0">
                  <a:moveTo>
                    <a:pt x="4666" y="0"/>
                  </a:moveTo>
                  <a:lnTo>
                    <a:pt x="1" y="16872"/>
                  </a:lnTo>
                  <a:cubicBezTo>
                    <a:pt x="1" y="16872"/>
                    <a:pt x="439" y="16967"/>
                    <a:pt x="1160" y="16967"/>
                  </a:cubicBezTo>
                  <a:cubicBezTo>
                    <a:pt x="2496" y="16967"/>
                    <a:pt x="4801" y="16640"/>
                    <a:pt x="7076" y="14774"/>
                  </a:cubicBezTo>
                  <a:cubicBezTo>
                    <a:pt x="10572" y="11896"/>
                    <a:pt x="10494" y="3886"/>
                    <a:pt x="10494" y="3886"/>
                  </a:cubicBezTo>
                  <a:lnTo>
                    <a:pt x="46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5"/>
            <p:cNvSpPr/>
            <p:nvPr/>
          </p:nvSpPr>
          <p:spPr>
            <a:xfrm>
              <a:off x="1981675" y="2786414"/>
              <a:ext cx="199282" cy="1053041"/>
            </a:xfrm>
            <a:custGeom>
              <a:avLst/>
              <a:gdLst/>
              <a:ahLst/>
              <a:cxnLst/>
              <a:rect l="l" t="t" r="r" b="b"/>
              <a:pathLst>
                <a:path w="10453" h="55241" extrusionOk="0">
                  <a:moveTo>
                    <a:pt x="10416" y="1"/>
                  </a:moveTo>
                  <a:cubicBezTo>
                    <a:pt x="10413" y="1"/>
                    <a:pt x="10410" y="1"/>
                    <a:pt x="10407" y="1"/>
                  </a:cubicBezTo>
                  <a:cubicBezTo>
                    <a:pt x="10389" y="1"/>
                    <a:pt x="8689" y="272"/>
                    <a:pt x="6782" y="1110"/>
                  </a:cubicBezTo>
                  <a:cubicBezTo>
                    <a:pt x="3589" y="2513"/>
                    <a:pt x="2283" y="4400"/>
                    <a:pt x="1747" y="5738"/>
                  </a:cubicBezTo>
                  <a:cubicBezTo>
                    <a:pt x="198" y="9610"/>
                    <a:pt x="175" y="10971"/>
                    <a:pt x="143" y="12690"/>
                  </a:cubicBezTo>
                  <a:cubicBezTo>
                    <a:pt x="138" y="13038"/>
                    <a:pt x="134" y="13400"/>
                    <a:pt x="111" y="13799"/>
                  </a:cubicBezTo>
                  <a:cubicBezTo>
                    <a:pt x="1" y="16067"/>
                    <a:pt x="1417" y="33667"/>
                    <a:pt x="2365" y="40783"/>
                  </a:cubicBezTo>
                  <a:cubicBezTo>
                    <a:pt x="3291" y="47702"/>
                    <a:pt x="4184" y="55130"/>
                    <a:pt x="4194" y="55208"/>
                  </a:cubicBezTo>
                  <a:cubicBezTo>
                    <a:pt x="4198" y="55227"/>
                    <a:pt x="4212" y="55240"/>
                    <a:pt x="4230" y="55240"/>
                  </a:cubicBezTo>
                  <a:lnTo>
                    <a:pt x="4235" y="55240"/>
                  </a:lnTo>
                  <a:cubicBezTo>
                    <a:pt x="4258" y="55236"/>
                    <a:pt x="4271" y="55217"/>
                    <a:pt x="4267" y="55199"/>
                  </a:cubicBezTo>
                  <a:cubicBezTo>
                    <a:pt x="4258" y="55121"/>
                    <a:pt x="3364" y="47693"/>
                    <a:pt x="2443" y="40774"/>
                  </a:cubicBezTo>
                  <a:cubicBezTo>
                    <a:pt x="1490" y="33658"/>
                    <a:pt x="74" y="16071"/>
                    <a:pt x="184" y="13803"/>
                  </a:cubicBezTo>
                  <a:cubicBezTo>
                    <a:pt x="207" y="13400"/>
                    <a:pt x="212" y="13038"/>
                    <a:pt x="221" y="12690"/>
                  </a:cubicBezTo>
                  <a:cubicBezTo>
                    <a:pt x="248" y="10980"/>
                    <a:pt x="271" y="9624"/>
                    <a:pt x="1815" y="5766"/>
                  </a:cubicBezTo>
                  <a:cubicBezTo>
                    <a:pt x="2778" y="3369"/>
                    <a:pt x="5060" y="1949"/>
                    <a:pt x="6810" y="1179"/>
                  </a:cubicBezTo>
                  <a:cubicBezTo>
                    <a:pt x="8707" y="345"/>
                    <a:pt x="10402" y="75"/>
                    <a:pt x="10416" y="75"/>
                  </a:cubicBezTo>
                  <a:cubicBezTo>
                    <a:pt x="10439" y="70"/>
                    <a:pt x="10453" y="52"/>
                    <a:pt x="10448" y="34"/>
                  </a:cubicBezTo>
                  <a:cubicBezTo>
                    <a:pt x="10448" y="14"/>
                    <a:pt x="10434" y="1"/>
                    <a:pt x="10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5"/>
            <p:cNvSpPr/>
            <p:nvPr/>
          </p:nvSpPr>
          <p:spPr>
            <a:xfrm>
              <a:off x="2137869" y="2724176"/>
              <a:ext cx="405543" cy="955173"/>
            </a:xfrm>
            <a:custGeom>
              <a:avLst/>
              <a:gdLst/>
              <a:ahLst/>
              <a:cxnLst/>
              <a:rect l="l" t="t" r="r" b="b"/>
              <a:pathLst>
                <a:path w="21272" h="50107" extrusionOk="0">
                  <a:moveTo>
                    <a:pt x="44" y="0"/>
                  </a:moveTo>
                  <a:cubicBezTo>
                    <a:pt x="35" y="0"/>
                    <a:pt x="27" y="3"/>
                    <a:pt x="19" y="8"/>
                  </a:cubicBezTo>
                  <a:cubicBezTo>
                    <a:pt x="5" y="18"/>
                    <a:pt x="1" y="45"/>
                    <a:pt x="15" y="59"/>
                  </a:cubicBezTo>
                  <a:lnTo>
                    <a:pt x="2186" y="2932"/>
                  </a:lnTo>
                  <a:cubicBezTo>
                    <a:pt x="2219" y="2987"/>
                    <a:pt x="5307" y="8742"/>
                    <a:pt x="6535" y="14039"/>
                  </a:cubicBezTo>
                  <a:cubicBezTo>
                    <a:pt x="8033" y="20496"/>
                    <a:pt x="9701" y="25600"/>
                    <a:pt x="10347" y="27493"/>
                  </a:cubicBezTo>
                  <a:cubicBezTo>
                    <a:pt x="10508" y="27960"/>
                    <a:pt x="10677" y="28482"/>
                    <a:pt x="10861" y="29037"/>
                  </a:cubicBezTo>
                  <a:cubicBezTo>
                    <a:pt x="11910" y="32235"/>
                    <a:pt x="13495" y="37070"/>
                    <a:pt x="16414" y="42119"/>
                  </a:cubicBezTo>
                  <a:cubicBezTo>
                    <a:pt x="19796" y="47962"/>
                    <a:pt x="21184" y="50069"/>
                    <a:pt x="21198" y="50092"/>
                  </a:cubicBezTo>
                  <a:cubicBezTo>
                    <a:pt x="21207" y="50101"/>
                    <a:pt x="21216" y="50106"/>
                    <a:pt x="21230" y="50106"/>
                  </a:cubicBezTo>
                  <a:cubicBezTo>
                    <a:pt x="21235" y="50106"/>
                    <a:pt x="21244" y="50106"/>
                    <a:pt x="21249" y="50101"/>
                  </a:cubicBezTo>
                  <a:cubicBezTo>
                    <a:pt x="21267" y="50088"/>
                    <a:pt x="21271" y="50065"/>
                    <a:pt x="21262" y="50051"/>
                  </a:cubicBezTo>
                  <a:cubicBezTo>
                    <a:pt x="21249" y="50028"/>
                    <a:pt x="19860" y="47920"/>
                    <a:pt x="16478" y="42083"/>
                  </a:cubicBezTo>
                  <a:cubicBezTo>
                    <a:pt x="13564" y="37042"/>
                    <a:pt x="11979" y="32212"/>
                    <a:pt x="10929" y="29014"/>
                  </a:cubicBezTo>
                  <a:cubicBezTo>
                    <a:pt x="10751" y="28460"/>
                    <a:pt x="10577" y="27937"/>
                    <a:pt x="10421" y="27470"/>
                  </a:cubicBezTo>
                  <a:cubicBezTo>
                    <a:pt x="9770" y="25577"/>
                    <a:pt x="8107" y="20473"/>
                    <a:pt x="6608" y="14026"/>
                  </a:cubicBezTo>
                  <a:cubicBezTo>
                    <a:pt x="5380" y="8715"/>
                    <a:pt x="2283" y="2955"/>
                    <a:pt x="2251" y="2891"/>
                  </a:cubicBezTo>
                  <a:lnTo>
                    <a:pt x="74" y="13"/>
                  </a:lnTo>
                  <a:cubicBezTo>
                    <a:pt x="66" y="5"/>
                    <a:pt x="55"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2475861" y="2613023"/>
              <a:ext cx="172020" cy="1028584"/>
            </a:xfrm>
            <a:custGeom>
              <a:avLst/>
              <a:gdLst/>
              <a:ahLst/>
              <a:cxnLst/>
              <a:rect l="l" t="t" r="r" b="b"/>
              <a:pathLst>
                <a:path w="9023" h="53958" extrusionOk="0">
                  <a:moveTo>
                    <a:pt x="43" y="1"/>
                  </a:moveTo>
                  <a:cubicBezTo>
                    <a:pt x="40" y="1"/>
                    <a:pt x="36" y="1"/>
                    <a:pt x="32" y="2"/>
                  </a:cubicBezTo>
                  <a:cubicBezTo>
                    <a:pt x="14" y="2"/>
                    <a:pt x="0" y="25"/>
                    <a:pt x="5" y="43"/>
                  </a:cubicBezTo>
                  <a:cubicBezTo>
                    <a:pt x="28" y="158"/>
                    <a:pt x="2351" y="11389"/>
                    <a:pt x="3501" y="17382"/>
                  </a:cubicBezTo>
                  <a:cubicBezTo>
                    <a:pt x="4656" y="23376"/>
                    <a:pt x="6979" y="41379"/>
                    <a:pt x="7002" y="41558"/>
                  </a:cubicBezTo>
                  <a:cubicBezTo>
                    <a:pt x="7002" y="41567"/>
                    <a:pt x="7007" y="41572"/>
                    <a:pt x="7007" y="41576"/>
                  </a:cubicBezTo>
                  <a:cubicBezTo>
                    <a:pt x="7135" y="41796"/>
                    <a:pt x="8331" y="49751"/>
                    <a:pt x="8945" y="53925"/>
                  </a:cubicBezTo>
                  <a:cubicBezTo>
                    <a:pt x="8949" y="53944"/>
                    <a:pt x="8963" y="53958"/>
                    <a:pt x="8982" y="53958"/>
                  </a:cubicBezTo>
                  <a:cubicBezTo>
                    <a:pt x="8982" y="53958"/>
                    <a:pt x="8986" y="53958"/>
                    <a:pt x="8986" y="53953"/>
                  </a:cubicBezTo>
                  <a:cubicBezTo>
                    <a:pt x="9009" y="53953"/>
                    <a:pt x="9023" y="53935"/>
                    <a:pt x="9018" y="53912"/>
                  </a:cubicBezTo>
                  <a:cubicBezTo>
                    <a:pt x="8839" y="52684"/>
                    <a:pt x="7259" y="41993"/>
                    <a:pt x="7075" y="41544"/>
                  </a:cubicBezTo>
                  <a:cubicBezTo>
                    <a:pt x="7025" y="41150"/>
                    <a:pt x="4720" y="23330"/>
                    <a:pt x="3575" y="17368"/>
                  </a:cubicBezTo>
                  <a:cubicBezTo>
                    <a:pt x="2424" y="11370"/>
                    <a:pt x="101" y="144"/>
                    <a:pt x="78" y="29"/>
                  </a:cubicBezTo>
                  <a:cubicBezTo>
                    <a:pt x="74" y="10"/>
                    <a:pt x="61"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5"/>
            <p:cNvSpPr/>
            <p:nvPr/>
          </p:nvSpPr>
          <p:spPr>
            <a:xfrm>
              <a:off x="2132626" y="2750100"/>
              <a:ext cx="48329" cy="30329"/>
            </a:xfrm>
            <a:custGeom>
              <a:avLst/>
              <a:gdLst/>
              <a:ahLst/>
              <a:cxnLst/>
              <a:rect l="l" t="t" r="r" b="b"/>
              <a:pathLst>
                <a:path w="2535" h="1591" extrusionOk="0">
                  <a:moveTo>
                    <a:pt x="46" y="0"/>
                  </a:moveTo>
                  <a:cubicBezTo>
                    <a:pt x="33" y="0"/>
                    <a:pt x="21" y="6"/>
                    <a:pt x="15" y="19"/>
                  </a:cubicBezTo>
                  <a:cubicBezTo>
                    <a:pt x="1" y="37"/>
                    <a:pt x="10" y="60"/>
                    <a:pt x="24" y="69"/>
                  </a:cubicBezTo>
                  <a:lnTo>
                    <a:pt x="2475" y="1586"/>
                  </a:lnTo>
                  <a:cubicBezTo>
                    <a:pt x="2480" y="1590"/>
                    <a:pt x="2489" y="1590"/>
                    <a:pt x="2494" y="1590"/>
                  </a:cubicBezTo>
                  <a:cubicBezTo>
                    <a:pt x="2507" y="1590"/>
                    <a:pt x="2521" y="1586"/>
                    <a:pt x="2526" y="1572"/>
                  </a:cubicBezTo>
                  <a:cubicBezTo>
                    <a:pt x="2535" y="1558"/>
                    <a:pt x="2530" y="1535"/>
                    <a:pt x="2512" y="1522"/>
                  </a:cubicBezTo>
                  <a:lnTo>
                    <a:pt x="65" y="5"/>
                  </a:lnTo>
                  <a:cubicBezTo>
                    <a:pt x="59" y="2"/>
                    <a:pt x="52"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5"/>
            <p:cNvSpPr/>
            <p:nvPr/>
          </p:nvSpPr>
          <p:spPr>
            <a:xfrm>
              <a:off x="1691649" y="2641883"/>
              <a:ext cx="860424" cy="1035713"/>
            </a:xfrm>
            <a:custGeom>
              <a:avLst/>
              <a:gdLst/>
              <a:ahLst/>
              <a:cxnLst/>
              <a:rect l="l" t="t" r="r" b="b"/>
              <a:pathLst>
                <a:path w="45132" h="54332" extrusionOk="0">
                  <a:moveTo>
                    <a:pt x="20403" y="1"/>
                  </a:moveTo>
                  <a:cubicBezTo>
                    <a:pt x="17279" y="1"/>
                    <a:pt x="14329" y="1753"/>
                    <a:pt x="12973" y="2690"/>
                  </a:cubicBezTo>
                  <a:cubicBezTo>
                    <a:pt x="11928" y="3414"/>
                    <a:pt x="10911" y="4234"/>
                    <a:pt x="9930" y="5022"/>
                  </a:cubicBezTo>
                  <a:cubicBezTo>
                    <a:pt x="8029" y="6552"/>
                    <a:pt x="6058" y="8133"/>
                    <a:pt x="3790" y="9105"/>
                  </a:cubicBezTo>
                  <a:cubicBezTo>
                    <a:pt x="3215" y="9351"/>
                    <a:pt x="2592" y="9500"/>
                    <a:pt x="2014" y="9500"/>
                  </a:cubicBezTo>
                  <a:cubicBezTo>
                    <a:pt x="1183" y="9500"/>
                    <a:pt x="446" y="9192"/>
                    <a:pt x="79" y="8422"/>
                  </a:cubicBezTo>
                  <a:cubicBezTo>
                    <a:pt x="72" y="8406"/>
                    <a:pt x="60" y="8399"/>
                    <a:pt x="46" y="8399"/>
                  </a:cubicBezTo>
                  <a:cubicBezTo>
                    <a:pt x="40" y="8399"/>
                    <a:pt x="34" y="8401"/>
                    <a:pt x="28" y="8404"/>
                  </a:cubicBezTo>
                  <a:cubicBezTo>
                    <a:pt x="10" y="8413"/>
                    <a:pt x="1" y="8436"/>
                    <a:pt x="10" y="8454"/>
                  </a:cubicBezTo>
                  <a:cubicBezTo>
                    <a:pt x="393" y="9253"/>
                    <a:pt x="1159" y="9574"/>
                    <a:pt x="2017" y="9574"/>
                  </a:cubicBezTo>
                  <a:cubicBezTo>
                    <a:pt x="2605" y="9574"/>
                    <a:pt x="3236" y="9423"/>
                    <a:pt x="3818" y="9173"/>
                  </a:cubicBezTo>
                  <a:cubicBezTo>
                    <a:pt x="6095" y="8197"/>
                    <a:pt x="8070" y="6612"/>
                    <a:pt x="9976" y="5077"/>
                  </a:cubicBezTo>
                  <a:cubicBezTo>
                    <a:pt x="10957" y="4289"/>
                    <a:pt x="11970" y="3473"/>
                    <a:pt x="13019" y="2749"/>
                  </a:cubicBezTo>
                  <a:cubicBezTo>
                    <a:pt x="14366" y="1818"/>
                    <a:pt x="17299" y="73"/>
                    <a:pt x="20404" y="73"/>
                  </a:cubicBezTo>
                  <a:cubicBezTo>
                    <a:pt x="21440" y="73"/>
                    <a:pt x="22495" y="267"/>
                    <a:pt x="23517" y="751"/>
                  </a:cubicBezTo>
                  <a:cubicBezTo>
                    <a:pt x="26532" y="2181"/>
                    <a:pt x="28016" y="5563"/>
                    <a:pt x="29075" y="8683"/>
                  </a:cubicBezTo>
                  <a:cubicBezTo>
                    <a:pt x="30830" y="13857"/>
                    <a:pt x="32118" y="19291"/>
                    <a:pt x="33364" y="24542"/>
                  </a:cubicBezTo>
                  <a:cubicBezTo>
                    <a:pt x="35270" y="32580"/>
                    <a:pt x="37245" y="40892"/>
                    <a:pt x="40925" y="48416"/>
                  </a:cubicBezTo>
                  <a:cubicBezTo>
                    <a:pt x="41905" y="50418"/>
                    <a:pt x="43161" y="52682"/>
                    <a:pt x="45062" y="54322"/>
                  </a:cubicBezTo>
                  <a:cubicBezTo>
                    <a:pt x="45072" y="54331"/>
                    <a:pt x="45081" y="54331"/>
                    <a:pt x="45085" y="54331"/>
                  </a:cubicBezTo>
                  <a:cubicBezTo>
                    <a:pt x="45099" y="54331"/>
                    <a:pt x="45108" y="54327"/>
                    <a:pt x="45117" y="54318"/>
                  </a:cubicBezTo>
                  <a:cubicBezTo>
                    <a:pt x="45131" y="54304"/>
                    <a:pt x="45127" y="54281"/>
                    <a:pt x="45113" y="54267"/>
                  </a:cubicBezTo>
                  <a:cubicBezTo>
                    <a:pt x="43220" y="52636"/>
                    <a:pt x="41969" y="50377"/>
                    <a:pt x="40993" y="48384"/>
                  </a:cubicBezTo>
                  <a:cubicBezTo>
                    <a:pt x="37314" y="40864"/>
                    <a:pt x="35343" y="32557"/>
                    <a:pt x="33437" y="24524"/>
                  </a:cubicBezTo>
                  <a:cubicBezTo>
                    <a:pt x="32191" y="19268"/>
                    <a:pt x="30903" y="13838"/>
                    <a:pt x="29148" y="8656"/>
                  </a:cubicBezTo>
                  <a:cubicBezTo>
                    <a:pt x="28085" y="5526"/>
                    <a:pt x="26587" y="2126"/>
                    <a:pt x="23549" y="687"/>
                  </a:cubicBezTo>
                  <a:cubicBezTo>
                    <a:pt x="22516" y="197"/>
                    <a:pt x="21450" y="1"/>
                    <a:pt x="20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a:off x="2147477" y="3178089"/>
              <a:ext cx="167063" cy="676725"/>
            </a:xfrm>
            <a:custGeom>
              <a:avLst/>
              <a:gdLst/>
              <a:ahLst/>
              <a:cxnLst/>
              <a:rect l="l" t="t" r="r" b="b"/>
              <a:pathLst>
                <a:path w="8763" h="35500" extrusionOk="0">
                  <a:moveTo>
                    <a:pt x="8723" y="0"/>
                  </a:moveTo>
                  <a:cubicBezTo>
                    <a:pt x="8706" y="0"/>
                    <a:pt x="8689" y="13"/>
                    <a:pt x="8689" y="29"/>
                  </a:cubicBezTo>
                  <a:lnTo>
                    <a:pt x="5" y="35454"/>
                  </a:lnTo>
                  <a:cubicBezTo>
                    <a:pt x="1" y="35472"/>
                    <a:pt x="15" y="35491"/>
                    <a:pt x="33" y="35500"/>
                  </a:cubicBezTo>
                  <a:lnTo>
                    <a:pt x="42" y="35500"/>
                  </a:lnTo>
                  <a:cubicBezTo>
                    <a:pt x="60" y="35500"/>
                    <a:pt x="74" y="35486"/>
                    <a:pt x="79" y="35472"/>
                  </a:cubicBezTo>
                  <a:lnTo>
                    <a:pt x="8757" y="47"/>
                  </a:lnTo>
                  <a:cubicBezTo>
                    <a:pt x="8762" y="29"/>
                    <a:pt x="8753" y="6"/>
                    <a:pt x="8730" y="1"/>
                  </a:cubicBezTo>
                  <a:cubicBezTo>
                    <a:pt x="8728" y="1"/>
                    <a:pt x="8725" y="0"/>
                    <a:pt x="87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5"/>
            <p:cNvSpPr/>
            <p:nvPr/>
          </p:nvSpPr>
          <p:spPr>
            <a:xfrm rot="10800000">
              <a:off x="1459423" y="3783075"/>
              <a:ext cx="22649" cy="125966"/>
            </a:xfrm>
            <a:custGeom>
              <a:avLst/>
              <a:gdLst/>
              <a:ahLst/>
              <a:cxnLst/>
              <a:rect l="l" t="t" r="r" b="b"/>
              <a:pathLst>
                <a:path w="1188" h="6608" extrusionOk="0">
                  <a:moveTo>
                    <a:pt x="0" y="0"/>
                  </a:moveTo>
                  <a:lnTo>
                    <a:pt x="0" y="5"/>
                  </a:lnTo>
                  <a:lnTo>
                    <a:pt x="19" y="6608"/>
                  </a:lnTo>
                  <a:cubicBezTo>
                    <a:pt x="19" y="6608"/>
                    <a:pt x="967" y="5687"/>
                    <a:pt x="1077" y="3648"/>
                  </a:cubicBezTo>
                  <a:cubicBezTo>
                    <a:pt x="1187" y="1608"/>
                    <a:pt x="0" y="0"/>
                    <a:pt x="0" y="0"/>
                  </a:cubicBezTo>
                  <a:close/>
                </a:path>
              </a:pathLst>
            </a:custGeom>
            <a:solidFill>
              <a:srgbClr val="FF9E73">
                <a:alpha val="567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35"/>
            <p:cNvGrpSpPr/>
            <p:nvPr/>
          </p:nvGrpSpPr>
          <p:grpSpPr>
            <a:xfrm>
              <a:off x="566047" y="3590696"/>
              <a:ext cx="972013" cy="517180"/>
              <a:chOff x="128150" y="3590579"/>
              <a:chExt cx="1085280" cy="577505"/>
            </a:xfrm>
          </p:grpSpPr>
          <p:sp>
            <p:nvSpPr>
              <p:cNvPr id="1327" name="Google Shape;1327;p35"/>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5"/>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5"/>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5"/>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5"/>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5"/>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5"/>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5"/>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5"/>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35"/>
            <p:cNvSpPr/>
            <p:nvPr/>
          </p:nvSpPr>
          <p:spPr>
            <a:xfrm rot="10800000">
              <a:off x="1348442" y="3662883"/>
              <a:ext cx="18188" cy="101432"/>
            </a:xfrm>
            <a:custGeom>
              <a:avLst/>
              <a:gdLst/>
              <a:ahLst/>
              <a:cxnLst/>
              <a:rect l="l" t="t" r="r" b="b"/>
              <a:pathLst>
                <a:path w="954" h="5321" extrusionOk="0">
                  <a:moveTo>
                    <a:pt x="0" y="1"/>
                  </a:moveTo>
                  <a:lnTo>
                    <a:pt x="0" y="5"/>
                  </a:lnTo>
                  <a:lnTo>
                    <a:pt x="14" y="5321"/>
                  </a:lnTo>
                  <a:cubicBezTo>
                    <a:pt x="14" y="5321"/>
                    <a:pt x="779" y="4578"/>
                    <a:pt x="866" y="2938"/>
                  </a:cubicBezTo>
                  <a:cubicBezTo>
                    <a:pt x="953" y="1297"/>
                    <a:pt x="0" y="1"/>
                    <a:pt x="0" y="1"/>
                  </a:cubicBezTo>
                  <a:close/>
                </a:path>
              </a:pathLst>
            </a:custGeom>
            <a:solidFill>
              <a:srgbClr val="FFB947">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35"/>
            <p:cNvGrpSpPr/>
            <p:nvPr/>
          </p:nvGrpSpPr>
          <p:grpSpPr>
            <a:xfrm>
              <a:off x="819477" y="3261828"/>
              <a:ext cx="300724" cy="367667"/>
              <a:chOff x="411112" y="3223350"/>
              <a:chExt cx="335766" cy="410552"/>
            </a:xfrm>
          </p:grpSpPr>
          <p:sp>
            <p:nvSpPr>
              <p:cNvPr id="1344" name="Google Shape;1344;p35"/>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5"/>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5"/>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5"/>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5"/>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5"/>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35"/>
            <p:cNvGrpSpPr/>
            <p:nvPr/>
          </p:nvGrpSpPr>
          <p:grpSpPr>
            <a:xfrm>
              <a:off x="2804128" y="3444894"/>
              <a:ext cx="806293" cy="555284"/>
              <a:chOff x="2627030" y="3427770"/>
              <a:chExt cx="900249" cy="620053"/>
            </a:xfrm>
          </p:grpSpPr>
          <p:sp>
            <p:nvSpPr>
              <p:cNvPr id="1352" name="Google Shape;1352;p35"/>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5"/>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5"/>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5"/>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5"/>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5"/>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5"/>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5"/>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5"/>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5"/>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5"/>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5"/>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5"/>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5"/>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5"/>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5"/>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5"/>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5"/>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5"/>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5"/>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5"/>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5"/>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5"/>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5"/>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5"/>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5"/>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5"/>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5"/>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5"/>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5"/>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5"/>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5"/>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5"/>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5"/>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5"/>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5"/>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5"/>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5"/>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5"/>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5"/>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5"/>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5"/>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5"/>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5"/>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5"/>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5"/>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5"/>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5"/>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5"/>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5"/>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5"/>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5"/>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5"/>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5"/>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5"/>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5"/>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5"/>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5"/>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5"/>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5"/>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5"/>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5"/>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5"/>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5"/>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5"/>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5"/>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5"/>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5"/>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5"/>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5"/>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5"/>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5"/>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5"/>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5"/>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5"/>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5"/>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5"/>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5"/>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5"/>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5"/>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5"/>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5"/>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4" name="Google Shape;1434;p35"/>
          <p:cNvGrpSpPr/>
          <p:nvPr/>
        </p:nvGrpSpPr>
        <p:grpSpPr>
          <a:xfrm rot="-5069922">
            <a:off x="687456" y="615461"/>
            <a:ext cx="603310" cy="496201"/>
            <a:chOff x="2089393" y="440882"/>
            <a:chExt cx="524848" cy="431669"/>
          </a:xfrm>
        </p:grpSpPr>
        <p:sp>
          <p:nvSpPr>
            <p:cNvPr id="1435" name="Google Shape;1435;p35"/>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5"/>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5"/>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5"/>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5"/>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0" name="Google Shape;1440;p35"/>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1" name="Google Shape;1441;p35"/>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2" name="Google Shape;1442;p35"/>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3" name="Google Shape;1443;p35"/>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15"/>
                                        </p:tgtEl>
                                        <p:attrNameLst>
                                          <p:attrName>ppt_x</p:attrName>
                                          <p:attrName>ppt_y</p:attrName>
                                        </p:attrNameLst>
                                      </p:cBhvr>
                                    </p:animMotion>
                                    <p:animRot by="1500000">
                                      <p:cBhvr>
                                        <p:cTn id="7" dur="125" fill="hold">
                                          <p:stCondLst>
                                            <p:cond delay="0"/>
                                          </p:stCondLst>
                                        </p:cTn>
                                        <p:tgtEl>
                                          <p:spTgt spid="1215"/>
                                        </p:tgtEl>
                                        <p:attrNameLst>
                                          <p:attrName>r</p:attrName>
                                        </p:attrNameLst>
                                      </p:cBhvr>
                                    </p:animRot>
                                    <p:animRot by="-1500000">
                                      <p:cBhvr>
                                        <p:cTn id="8" dur="125" fill="hold">
                                          <p:stCondLst>
                                            <p:cond delay="125"/>
                                          </p:stCondLst>
                                        </p:cTn>
                                        <p:tgtEl>
                                          <p:spTgt spid="1215"/>
                                        </p:tgtEl>
                                        <p:attrNameLst>
                                          <p:attrName>r</p:attrName>
                                        </p:attrNameLst>
                                      </p:cBhvr>
                                    </p:animRot>
                                    <p:animRot by="-1500000">
                                      <p:cBhvr>
                                        <p:cTn id="9" dur="125" fill="hold">
                                          <p:stCondLst>
                                            <p:cond delay="250"/>
                                          </p:stCondLst>
                                        </p:cTn>
                                        <p:tgtEl>
                                          <p:spTgt spid="1215"/>
                                        </p:tgtEl>
                                        <p:attrNameLst>
                                          <p:attrName>r</p:attrName>
                                        </p:attrNameLst>
                                      </p:cBhvr>
                                    </p:animRot>
                                    <p:animRot by="1500000">
                                      <p:cBhvr>
                                        <p:cTn id="10" dur="125" fill="hold">
                                          <p:stCondLst>
                                            <p:cond delay="375"/>
                                          </p:stCondLst>
                                        </p:cTn>
                                        <p:tgtEl>
                                          <p:spTgt spid="1215"/>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14">
                                            <p:txEl>
                                              <p:pRg st="0" end="0"/>
                                            </p:txEl>
                                          </p:spTgt>
                                        </p:tgtEl>
                                        <p:attrNameLst>
                                          <p:attrName>ppt_x</p:attrName>
                                          <p:attrName>ppt_y</p:attrName>
                                        </p:attrNameLst>
                                      </p:cBhvr>
                                    </p:animMotion>
                                    <p:animRot by="1500000">
                                      <p:cBhvr>
                                        <p:cTn id="13" dur="125" fill="hold">
                                          <p:stCondLst>
                                            <p:cond delay="0"/>
                                          </p:stCondLst>
                                        </p:cTn>
                                        <p:tgtEl>
                                          <p:spTgt spid="1214">
                                            <p:txEl>
                                              <p:pRg st="0" end="0"/>
                                            </p:txEl>
                                          </p:spTgt>
                                        </p:tgtEl>
                                        <p:attrNameLst>
                                          <p:attrName>r</p:attrName>
                                        </p:attrNameLst>
                                      </p:cBhvr>
                                    </p:animRot>
                                    <p:animRot by="-1500000">
                                      <p:cBhvr>
                                        <p:cTn id="14" dur="125" fill="hold">
                                          <p:stCondLst>
                                            <p:cond delay="125"/>
                                          </p:stCondLst>
                                        </p:cTn>
                                        <p:tgtEl>
                                          <p:spTgt spid="1214">
                                            <p:txEl>
                                              <p:pRg st="0" end="0"/>
                                            </p:txEl>
                                          </p:spTgt>
                                        </p:tgtEl>
                                        <p:attrNameLst>
                                          <p:attrName>r</p:attrName>
                                        </p:attrNameLst>
                                      </p:cBhvr>
                                    </p:animRot>
                                    <p:animRot by="-1500000">
                                      <p:cBhvr>
                                        <p:cTn id="15" dur="125" fill="hold">
                                          <p:stCondLst>
                                            <p:cond delay="250"/>
                                          </p:stCondLst>
                                        </p:cTn>
                                        <p:tgtEl>
                                          <p:spTgt spid="1214">
                                            <p:txEl>
                                              <p:pRg st="0" end="0"/>
                                            </p:txEl>
                                          </p:spTgt>
                                        </p:tgtEl>
                                        <p:attrNameLst>
                                          <p:attrName>r</p:attrName>
                                        </p:attrNameLst>
                                      </p:cBhvr>
                                    </p:animRot>
                                    <p:animRot by="1500000">
                                      <p:cBhvr>
                                        <p:cTn id="16" dur="125" fill="hold">
                                          <p:stCondLst>
                                            <p:cond delay="375"/>
                                          </p:stCondLst>
                                        </p:cTn>
                                        <p:tgtEl>
                                          <p:spTgt spid="12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build="p"/>
      <p:bldP spid="12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pSp>
        <p:nvGrpSpPr>
          <p:cNvPr id="1504" name="Google Shape;1504;p37"/>
          <p:cNvGrpSpPr/>
          <p:nvPr/>
        </p:nvGrpSpPr>
        <p:grpSpPr>
          <a:xfrm>
            <a:off x="0" y="-38030"/>
            <a:ext cx="2564633" cy="422942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8" name="Google Shape;1558;p37"/>
          <p:cNvSpPr/>
          <p:nvPr/>
        </p:nvSpPr>
        <p:spPr>
          <a:xfrm>
            <a:off x="0" y="4083075"/>
            <a:ext cx="3562510" cy="106043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37"/>
          <p:cNvGrpSpPr/>
          <p:nvPr/>
        </p:nvGrpSpPr>
        <p:grpSpPr>
          <a:xfrm>
            <a:off x="92885" y="4067921"/>
            <a:ext cx="1144937" cy="788584"/>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7"/>
          <p:cNvGrpSpPr/>
          <p:nvPr/>
        </p:nvGrpSpPr>
        <p:grpSpPr>
          <a:xfrm>
            <a:off x="7841028" y="518016"/>
            <a:ext cx="734713" cy="934586"/>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37"/>
          <p:cNvGrpSpPr/>
          <p:nvPr/>
        </p:nvGrpSpPr>
        <p:grpSpPr>
          <a:xfrm>
            <a:off x="2096393" y="4323315"/>
            <a:ext cx="391513" cy="410557"/>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37"/>
          <p:cNvGrpSpPr/>
          <p:nvPr/>
        </p:nvGrpSpPr>
        <p:grpSpPr>
          <a:xfrm rot="-5253134">
            <a:off x="4145096" y="4360718"/>
            <a:ext cx="603391" cy="496267"/>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37"/>
          <p:cNvSpPr txBox="1">
            <a:spLocks noGrp="1"/>
          </p:cNvSpPr>
          <p:nvPr>
            <p:ph type="title" idx="15"/>
          </p:nvPr>
        </p:nvSpPr>
        <p:spPr>
          <a:xfrm>
            <a:off x="875505" y="1947876"/>
            <a:ext cx="7717500" cy="674183"/>
          </a:xfrm>
          <a:prstGeom prst="rect">
            <a:avLst/>
          </a:prstGeom>
        </p:spPr>
        <p:txBody>
          <a:bodyPr spcFirstLastPara="1" wrap="square" lIns="91425" tIns="91425" rIns="91425" bIns="91425" anchor="t" anchorCtr="0">
            <a:noAutofit/>
          </a:bodyPr>
          <a:lstStyle/>
          <a:p>
            <a:pPr lvl="0"/>
            <a:r>
              <a:rPr lang="en" sz="4000" dirty="0"/>
              <a:t>FOOT         OR        FOOD</a:t>
            </a:r>
            <a:endParaRPr sz="4000" dirty="0"/>
          </a:p>
        </p:txBody>
      </p:sp>
      <p:sp>
        <p:nvSpPr>
          <p:cNvPr id="11" name="Title 10"/>
          <p:cNvSpPr>
            <a:spLocks noGrp="1"/>
          </p:cNvSpPr>
          <p:nvPr>
            <p:ph type="title"/>
          </p:nvPr>
        </p:nvSpPr>
        <p:spPr>
          <a:xfrm>
            <a:off x="2631646" y="3371314"/>
            <a:ext cx="734700" cy="697500"/>
          </a:xfrm>
        </p:spPr>
        <p:txBody>
          <a:bodyPr/>
          <a:lstStyle/>
          <a:p>
            <a:r>
              <a:rPr lang="en-US" sz="4000" b="1" dirty="0"/>
              <a:t>ʊ</a:t>
            </a:r>
            <a:endParaRPr lang="en-US" sz="4000" dirty="0"/>
          </a:p>
        </p:txBody>
      </p:sp>
      <p:sp>
        <p:nvSpPr>
          <p:cNvPr id="13" name="Title 12"/>
          <p:cNvSpPr>
            <a:spLocks noGrp="1"/>
          </p:cNvSpPr>
          <p:nvPr>
            <p:ph type="title" idx="6"/>
          </p:nvPr>
        </p:nvSpPr>
        <p:spPr>
          <a:xfrm>
            <a:off x="6026261" y="3361429"/>
            <a:ext cx="734700" cy="697500"/>
          </a:xfrm>
        </p:spPr>
        <p:txBody>
          <a:bodyPr/>
          <a:lstStyle/>
          <a:p>
            <a:r>
              <a:rPr lang="en-US" sz="4000" dirty="0"/>
              <a:t>uː</a:t>
            </a:r>
          </a:p>
        </p:txBody>
      </p:sp>
      <p:pic>
        <p:nvPicPr>
          <p:cNvPr id="15" name="foo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artisticPencilSketch/>
                    </a14:imgEffect>
                    <a14:imgEffect>
                      <a14:saturation sat="400000"/>
                    </a14:imgEffect>
                    <a14:imgEffect>
                      <a14:brightnessContrast bright="20000" contrast="40000"/>
                    </a14:imgEffect>
                  </a14:imgLayer>
                </a14:imgProps>
              </a:ext>
            </a:extLst>
          </a:blip>
          <a:stretch>
            <a:fillRect/>
          </a:stretch>
        </p:blipFill>
        <p:spPr>
          <a:xfrm>
            <a:off x="4390775" y="836389"/>
            <a:ext cx="1066152" cy="1066148"/>
          </a:xfrm>
          <a:prstGeom prst="rect">
            <a:avLst/>
          </a:prstGeom>
        </p:spPr>
      </p:pic>
      <p:pic>
        <p:nvPicPr>
          <p:cNvPr id="16" name="food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353665" y="2064653"/>
            <a:ext cx="487363" cy="487363"/>
          </a:xfrm>
          <a:prstGeom prst="rect">
            <a:avLst/>
          </a:prstGeom>
        </p:spPr>
      </p:pic>
      <p:pic>
        <p:nvPicPr>
          <p:cNvPr id="17" name="foo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2066" y="2116428"/>
            <a:ext cx="487363" cy="487362"/>
          </a:xfrm>
          <a:prstGeom prst="rect">
            <a:avLst/>
          </a:prstGeom>
        </p:spPr>
      </p:pic>
      <p:sp>
        <p:nvSpPr>
          <p:cNvPr id="195" name="Google Shape;1666;p37"/>
          <p:cNvSpPr txBox="1">
            <a:spLocks noGrp="1"/>
          </p:cNvSpPr>
          <p:nvPr>
            <p:ph type="title" idx="15"/>
          </p:nvPr>
        </p:nvSpPr>
        <p:spPr>
          <a:xfrm>
            <a:off x="875505" y="2601635"/>
            <a:ext cx="7717500" cy="674183"/>
          </a:xfrm>
          <a:prstGeom prst="rect">
            <a:avLst/>
          </a:prstGeom>
        </p:spPr>
        <p:txBody>
          <a:bodyPr spcFirstLastPara="1" wrap="square" lIns="91425" tIns="91425" rIns="91425" bIns="91425" anchor="t" anchorCtr="0">
            <a:noAutofit/>
          </a:bodyPr>
          <a:lstStyle/>
          <a:p>
            <a:pPr lvl="0"/>
            <a:r>
              <a:rPr lang="en-US" sz="4000" dirty="0"/>
              <a:t>/</a:t>
            </a:r>
            <a:r>
              <a:rPr lang="en-US" sz="4000" dirty="0" err="1"/>
              <a:t>f</a:t>
            </a:r>
            <a:r>
              <a:rPr lang="en-US" sz="4000" b="1" dirty="0" err="1"/>
              <a:t>ʊ</a:t>
            </a:r>
            <a:r>
              <a:rPr lang="en-US" sz="4000" dirty="0" err="1"/>
              <a:t>t</a:t>
            </a:r>
            <a:r>
              <a:rPr lang="en-US" sz="4000" dirty="0"/>
              <a:t>/</a:t>
            </a:r>
            <a:r>
              <a:rPr lang="en" sz="4000" dirty="0"/>
              <a:t>                     </a:t>
            </a:r>
            <a:r>
              <a:rPr lang="en-US" sz="4000" dirty="0"/>
              <a:t>/</a:t>
            </a:r>
            <a:r>
              <a:rPr lang="en-US" sz="4000" dirty="0" err="1"/>
              <a:t>fuːd</a:t>
            </a:r>
            <a:r>
              <a:rPr lang="en-US" sz="4000" dirty="0"/>
              <a:t>/</a:t>
            </a:r>
            <a:endParaRPr sz="4000" dirty="0"/>
          </a:p>
        </p:txBody>
      </p:sp>
      <p:pic>
        <p:nvPicPr>
          <p:cNvPr id="1026" name="Picture 2" descr="Jejak kaki, sepatu, bermacam-macam, mode png | PNGEg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356" b="97513" l="0" r="100000">
                        <a14:foregroundMark x1="13111" y1="34948" x2="13111" y2="34948"/>
                        <a14:foregroundMark x1="21111" y1="31414" x2="21111" y2="31414"/>
                        <a14:foregroundMark x1="33333" y1="29058" x2="33333" y2="29058"/>
                        <a14:foregroundMark x1="3889" y1="43325" x2="3889" y2="43325"/>
                        <a14:foregroundMark x1="3556" y1="57330" x2="3556" y2="57330"/>
                        <a14:foregroundMark x1="23778" y1="56152" x2="23778" y2="56152"/>
                        <a14:foregroundMark x1="64667" y1="3403" x2="64667" y2="3403"/>
                        <a14:foregroundMark x1="76444" y1="7068" x2="76444" y2="7068"/>
                        <a14:foregroundMark x1="85111" y1="14005" x2="85111" y2="14005"/>
                        <a14:foregroundMark x1="92000" y1="20157" x2="92000" y2="20157"/>
                        <a14:foregroundMark x1="98111" y1="32853" x2="98111" y2="32853"/>
                        <a14:foregroundMark x1="21333" y1="30759" x2="21333" y2="30759"/>
                        <a14:foregroundMark x1="32000" y1="29712" x2="32000" y2="29712"/>
                        <a14:foregroundMark x1="7222" y1="43194" x2="7222" y2="43194"/>
                        <a14:foregroundMark x1="4556" y1="54843" x2="4556" y2="54843"/>
                      </a14:backgroundRemoval>
                    </a14:imgEffect>
                  </a14:imgLayer>
                </a14:imgProps>
              </a:ext>
              <a:ext uri="{28A0092B-C50C-407E-A947-70E740481C1C}">
                <a14:useLocalDpi xmlns:a14="http://schemas.microsoft.com/office/drawing/2010/main" val="0"/>
              </a:ext>
            </a:extLst>
          </a:blip>
          <a:srcRect/>
          <a:stretch>
            <a:fillRect/>
          </a:stretch>
        </p:blipFill>
        <p:spPr bwMode="auto">
          <a:xfrm>
            <a:off x="1085908" y="2813259"/>
            <a:ext cx="1013820" cy="860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Cute burger holding soda drink cartoon vector icon  illustration food holiday icon concept isolated"/>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48240" y="2640472"/>
            <a:ext cx="1555168" cy="1555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66" fill="hold"/>
                                        <p:tgtEl>
                                          <p:spTgt spid="15"/>
                                        </p:tgtEl>
                                      </p:cBhvr>
                                    </p:cmd>
                                  </p:childTnLst>
                                </p:cTn>
                              </p:par>
                            </p:childTnLst>
                          </p:cTn>
                        </p:par>
                      </p:childTnLst>
                    </p:cTn>
                  </p:par>
                </p:childTnLst>
              </p:cTn>
              <p:nextCondLst>
                <p:cond evt="onClick" delay="0">
                  <p:tgtEl>
                    <p:spTgt spid="15"/>
                  </p:tgtEl>
                </p:cond>
              </p:nextCondLst>
            </p:seq>
            <p:audio>
              <p:cMediaNode vol="80000">
                <p:cTn id="32" fill="hold" display="0">
                  <p:stCondLst>
                    <p:cond delay="indefinite"/>
                  </p:stCondLst>
                  <p:endCondLst>
                    <p:cond evt="onStopAudio" delay="0">
                      <p:tgtEl>
                        <p:sldTgt/>
                      </p:tgtEl>
                    </p:cond>
                  </p:endCondLst>
                </p:cTn>
                <p:tgtEl>
                  <p:spTgt spid="15"/>
                </p:tgtEl>
              </p:cMediaNode>
            </p:audio>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childTnLst>
        </p:cTn>
      </p:par>
    </p:tnLst>
    <p:bldLst>
      <p:bldP spid="1666" grpId="0"/>
      <p:bldP spid="11" grpId="0" animBg="1"/>
      <p:bldP spid="13" grpId="0" animBg="1"/>
      <p:bldP spid="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grpSp>
        <p:nvGrpSpPr>
          <p:cNvPr id="2680" name="Google Shape;2680;p46"/>
          <p:cNvGrpSpPr/>
          <p:nvPr/>
        </p:nvGrpSpPr>
        <p:grpSpPr>
          <a:xfrm flipH="1">
            <a:off x="6446890" y="-57495"/>
            <a:ext cx="2709535" cy="4468386"/>
            <a:chOff x="0" y="-38030"/>
            <a:chExt cx="2564633" cy="4229423"/>
          </a:xfrm>
        </p:grpSpPr>
        <p:grpSp>
          <p:nvGrpSpPr>
            <p:cNvPr id="2681" name="Google Shape;2681;p46"/>
            <p:cNvGrpSpPr/>
            <p:nvPr/>
          </p:nvGrpSpPr>
          <p:grpSpPr>
            <a:xfrm>
              <a:off x="0" y="0"/>
              <a:ext cx="2564633" cy="4191393"/>
              <a:chOff x="0" y="0"/>
              <a:chExt cx="2564633" cy="4191393"/>
            </a:xfrm>
          </p:grpSpPr>
          <p:sp>
            <p:nvSpPr>
              <p:cNvPr id="2682" name="Google Shape;2682;p46"/>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46"/>
              <p:cNvGrpSpPr/>
              <p:nvPr/>
            </p:nvGrpSpPr>
            <p:grpSpPr>
              <a:xfrm>
                <a:off x="0" y="0"/>
                <a:ext cx="1102671" cy="4191393"/>
                <a:chOff x="0" y="0"/>
                <a:chExt cx="1102671" cy="4191393"/>
              </a:xfrm>
            </p:grpSpPr>
            <p:sp>
              <p:nvSpPr>
                <p:cNvPr id="2684" name="Google Shape;2684;p46"/>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6"/>
            <p:cNvGrpSpPr/>
            <p:nvPr/>
          </p:nvGrpSpPr>
          <p:grpSpPr>
            <a:xfrm>
              <a:off x="911280" y="156522"/>
              <a:ext cx="223855" cy="300289"/>
              <a:chOff x="911252" y="249550"/>
              <a:chExt cx="272528" cy="365583"/>
            </a:xfrm>
          </p:grpSpPr>
          <p:sp>
            <p:nvSpPr>
              <p:cNvPr id="2687" name="Google Shape;268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46"/>
            <p:cNvGrpSpPr/>
            <p:nvPr/>
          </p:nvGrpSpPr>
          <p:grpSpPr>
            <a:xfrm rot="-2353183">
              <a:off x="1457409" y="119536"/>
              <a:ext cx="223869" cy="300308"/>
              <a:chOff x="911252" y="249550"/>
              <a:chExt cx="272528" cy="365583"/>
            </a:xfrm>
          </p:grpSpPr>
          <p:sp>
            <p:nvSpPr>
              <p:cNvPr id="2695" name="Google Shape;2695;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46"/>
            <p:cNvGrpSpPr/>
            <p:nvPr/>
          </p:nvGrpSpPr>
          <p:grpSpPr>
            <a:xfrm rot="2191520">
              <a:off x="1255411" y="530914"/>
              <a:ext cx="223864" cy="300302"/>
              <a:chOff x="911252" y="249550"/>
              <a:chExt cx="272528" cy="365583"/>
            </a:xfrm>
          </p:grpSpPr>
          <p:sp>
            <p:nvSpPr>
              <p:cNvPr id="2703" name="Google Shape;2703;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46"/>
            <p:cNvGrpSpPr/>
            <p:nvPr/>
          </p:nvGrpSpPr>
          <p:grpSpPr>
            <a:xfrm rot="-2353183">
              <a:off x="683084" y="795174"/>
              <a:ext cx="223869" cy="300308"/>
              <a:chOff x="911252" y="249550"/>
              <a:chExt cx="272528" cy="365583"/>
            </a:xfrm>
          </p:grpSpPr>
          <p:sp>
            <p:nvSpPr>
              <p:cNvPr id="2711" name="Google Shape;2711;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46"/>
            <p:cNvGrpSpPr/>
            <p:nvPr/>
          </p:nvGrpSpPr>
          <p:grpSpPr>
            <a:xfrm rot="-2353183">
              <a:off x="69734" y="119536"/>
              <a:ext cx="223869" cy="300308"/>
              <a:chOff x="911252" y="249550"/>
              <a:chExt cx="272528" cy="365583"/>
            </a:xfrm>
          </p:grpSpPr>
          <p:sp>
            <p:nvSpPr>
              <p:cNvPr id="2719" name="Google Shape;2719;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6"/>
            <p:cNvGrpSpPr/>
            <p:nvPr/>
          </p:nvGrpSpPr>
          <p:grpSpPr>
            <a:xfrm rot="2700000">
              <a:off x="2076954" y="-2857"/>
              <a:ext cx="223887" cy="300332"/>
              <a:chOff x="911252" y="249550"/>
              <a:chExt cx="272528" cy="365583"/>
            </a:xfrm>
          </p:grpSpPr>
          <p:sp>
            <p:nvSpPr>
              <p:cNvPr id="2727" name="Google Shape;272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4" name="Google Shape;2734;p46"/>
          <p:cNvGrpSpPr/>
          <p:nvPr/>
        </p:nvGrpSpPr>
        <p:grpSpPr>
          <a:xfrm rot="-1448993">
            <a:off x="1782158" y="3663045"/>
            <a:ext cx="538703" cy="935491"/>
            <a:chOff x="955200" y="4215671"/>
            <a:chExt cx="447234" cy="776650"/>
          </a:xfrm>
        </p:grpSpPr>
        <p:sp>
          <p:nvSpPr>
            <p:cNvPr id="2735" name="Google Shape;2735;p4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46"/>
          <p:cNvSpPr txBox="1">
            <a:spLocks noGrp="1"/>
          </p:cNvSpPr>
          <p:nvPr>
            <p:ph type="title"/>
          </p:nvPr>
        </p:nvSpPr>
        <p:spPr>
          <a:xfrm>
            <a:off x="937846" y="1056250"/>
            <a:ext cx="5639016" cy="1576135"/>
          </a:xfrm>
          <a:prstGeom prst="rect">
            <a:avLst/>
          </a:prstGeom>
        </p:spPr>
        <p:txBody>
          <a:bodyPr spcFirstLastPara="1" wrap="square" lIns="91425" tIns="91425" rIns="91425" bIns="91425" anchor="ctr" anchorCtr="0">
            <a:noAutofit/>
          </a:bodyPr>
          <a:lstStyle/>
          <a:p>
            <a:pPr lvl="0" algn="l"/>
            <a:r>
              <a:rPr lang="en" sz="5400" dirty="0"/>
              <a:t>II. Pronunciation</a:t>
            </a:r>
            <a:br>
              <a:rPr lang="en" sz="5400" dirty="0"/>
            </a:br>
            <a:r>
              <a:rPr lang="en-US" sz="4000" dirty="0">
                <a:solidFill>
                  <a:srgbClr val="6C91E4"/>
                </a:solidFill>
              </a:rPr>
              <a:t>/</a:t>
            </a:r>
            <a:r>
              <a:rPr lang="en-US" sz="4000" b="1" dirty="0">
                <a:solidFill>
                  <a:srgbClr val="6C91E4"/>
                </a:solidFill>
              </a:rPr>
              <a:t>ʊ</a:t>
            </a:r>
            <a:r>
              <a:rPr lang="en-US" sz="4000" dirty="0">
                <a:solidFill>
                  <a:srgbClr val="6C91E4"/>
                </a:solidFill>
              </a:rPr>
              <a:t>/and /u:/</a:t>
            </a:r>
            <a:endParaRPr sz="4000" dirty="0">
              <a:solidFill>
                <a:srgbClr val="6C91E4"/>
              </a:solidFill>
            </a:endParaRPr>
          </a:p>
        </p:txBody>
      </p:sp>
      <p:sp>
        <p:nvSpPr>
          <p:cNvPr id="2745" name="Google Shape;2745;p46"/>
          <p:cNvSpPr/>
          <p:nvPr/>
        </p:nvSpPr>
        <p:spPr>
          <a:xfrm>
            <a:off x="3814413" y="4049776"/>
            <a:ext cx="5329542" cy="1107059"/>
          </a:xfrm>
          <a:custGeom>
            <a:avLst/>
            <a:gdLst/>
            <a:ahLst/>
            <a:cxnLst/>
            <a:rect l="l" t="t" r="r" b="b"/>
            <a:pathLst>
              <a:path w="59283" h="12314" extrusionOk="0">
                <a:moveTo>
                  <a:pt x="16740" y="0"/>
                </a:moveTo>
                <a:cubicBezTo>
                  <a:pt x="16489" y="0"/>
                  <a:pt x="16236" y="134"/>
                  <a:pt x="16058" y="333"/>
                </a:cubicBezTo>
                <a:cubicBezTo>
                  <a:pt x="15998" y="401"/>
                  <a:pt x="15947" y="477"/>
                  <a:pt x="15906" y="555"/>
                </a:cubicBezTo>
                <a:cubicBezTo>
                  <a:pt x="15707" y="956"/>
                  <a:pt x="15731" y="1422"/>
                  <a:pt x="15776" y="1853"/>
                </a:cubicBezTo>
                <a:cubicBezTo>
                  <a:pt x="15670" y="1728"/>
                  <a:pt x="15574" y="1676"/>
                  <a:pt x="15489" y="1676"/>
                </a:cubicBezTo>
                <a:cubicBezTo>
                  <a:pt x="15186" y="1676"/>
                  <a:pt x="15027" y="2336"/>
                  <a:pt x="15062" y="2619"/>
                </a:cubicBezTo>
                <a:cubicBezTo>
                  <a:pt x="15070" y="2686"/>
                  <a:pt x="15083" y="2751"/>
                  <a:pt x="15099" y="2812"/>
                </a:cubicBezTo>
                <a:cubicBezTo>
                  <a:pt x="13465" y="3378"/>
                  <a:pt x="11894" y="4095"/>
                  <a:pt x="10432" y="5034"/>
                </a:cubicBezTo>
                <a:cubicBezTo>
                  <a:pt x="10336" y="5097"/>
                  <a:pt x="10237" y="5161"/>
                  <a:pt x="10141" y="5226"/>
                </a:cubicBezTo>
                <a:cubicBezTo>
                  <a:pt x="9404" y="5721"/>
                  <a:pt x="8700" y="6450"/>
                  <a:pt x="7801" y="6606"/>
                </a:cubicBezTo>
                <a:cubicBezTo>
                  <a:pt x="6886" y="6765"/>
                  <a:pt x="5935" y="6689"/>
                  <a:pt x="5009" y="6816"/>
                </a:cubicBezTo>
                <a:cubicBezTo>
                  <a:pt x="4062" y="6947"/>
                  <a:pt x="3126" y="7165"/>
                  <a:pt x="2219" y="7468"/>
                </a:cubicBezTo>
                <a:cubicBezTo>
                  <a:pt x="1484" y="7711"/>
                  <a:pt x="733" y="8013"/>
                  <a:pt x="1" y="8375"/>
                </a:cubicBezTo>
                <a:lnTo>
                  <a:pt x="1" y="12313"/>
                </a:lnTo>
                <a:lnTo>
                  <a:pt x="59282" y="12313"/>
                </a:lnTo>
                <a:lnTo>
                  <a:pt x="59282" y="4628"/>
                </a:lnTo>
                <a:cubicBezTo>
                  <a:pt x="57853" y="3912"/>
                  <a:pt x="56367" y="3302"/>
                  <a:pt x="54845" y="2784"/>
                </a:cubicBezTo>
                <a:cubicBezTo>
                  <a:pt x="55000" y="2580"/>
                  <a:pt x="55112" y="2342"/>
                  <a:pt x="55161" y="2090"/>
                </a:cubicBezTo>
                <a:cubicBezTo>
                  <a:pt x="55201" y="1885"/>
                  <a:pt x="55161" y="1614"/>
                  <a:pt x="54958" y="1565"/>
                </a:cubicBezTo>
                <a:cubicBezTo>
                  <a:pt x="54937" y="1561"/>
                  <a:pt x="54917" y="1558"/>
                  <a:pt x="54896" y="1558"/>
                </a:cubicBezTo>
                <a:cubicBezTo>
                  <a:pt x="54849" y="1558"/>
                  <a:pt x="54801" y="1569"/>
                  <a:pt x="54755" y="1581"/>
                </a:cubicBezTo>
                <a:cubicBezTo>
                  <a:pt x="54488" y="1652"/>
                  <a:pt x="54237" y="1779"/>
                  <a:pt x="54020" y="1950"/>
                </a:cubicBezTo>
                <a:cubicBezTo>
                  <a:pt x="53988" y="1680"/>
                  <a:pt x="54041" y="1403"/>
                  <a:pt x="54006" y="1134"/>
                </a:cubicBezTo>
                <a:cubicBezTo>
                  <a:pt x="53970" y="864"/>
                  <a:pt x="53808" y="576"/>
                  <a:pt x="53539" y="530"/>
                </a:cubicBezTo>
                <a:cubicBezTo>
                  <a:pt x="53515" y="526"/>
                  <a:pt x="53490" y="524"/>
                  <a:pt x="53466" y="524"/>
                </a:cubicBezTo>
                <a:cubicBezTo>
                  <a:pt x="53192" y="524"/>
                  <a:pt x="52962" y="780"/>
                  <a:pt x="52832" y="1035"/>
                </a:cubicBezTo>
                <a:cubicBezTo>
                  <a:pt x="52684" y="1323"/>
                  <a:pt x="52591" y="1710"/>
                  <a:pt x="52579" y="2091"/>
                </a:cubicBezTo>
                <a:cubicBezTo>
                  <a:pt x="48403" y="940"/>
                  <a:pt x="44019" y="414"/>
                  <a:pt x="39762" y="263"/>
                </a:cubicBezTo>
                <a:cubicBezTo>
                  <a:pt x="39578" y="256"/>
                  <a:pt x="39397" y="251"/>
                  <a:pt x="39213" y="245"/>
                </a:cubicBezTo>
                <a:cubicBezTo>
                  <a:pt x="37904" y="208"/>
                  <a:pt x="36591" y="186"/>
                  <a:pt x="35277" y="186"/>
                </a:cubicBezTo>
                <a:cubicBezTo>
                  <a:pt x="31544" y="186"/>
                  <a:pt x="27803" y="362"/>
                  <a:pt x="24109" y="869"/>
                </a:cubicBezTo>
                <a:cubicBezTo>
                  <a:pt x="24080" y="872"/>
                  <a:pt x="24049" y="877"/>
                  <a:pt x="24020" y="880"/>
                </a:cubicBezTo>
                <a:cubicBezTo>
                  <a:pt x="22504" y="1091"/>
                  <a:pt x="20966" y="1329"/>
                  <a:pt x="19443" y="1643"/>
                </a:cubicBezTo>
                <a:cubicBezTo>
                  <a:pt x="19416" y="1575"/>
                  <a:pt x="19379" y="1511"/>
                  <a:pt x="19329" y="1454"/>
                </a:cubicBezTo>
                <a:cubicBezTo>
                  <a:pt x="19206" y="1318"/>
                  <a:pt x="19022" y="1253"/>
                  <a:pt x="18837" y="1253"/>
                </a:cubicBezTo>
                <a:cubicBezTo>
                  <a:pt x="18767" y="1253"/>
                  <a:pt x="18697" y="1262"/>
                  <a:pt x="18629" y="1281"/>
                </a:cubicBezTo>
                <a:cubicBezTo>
                  <a:pt x="18385" y="1348"/>
                  <a:pt x="18181" y="1520"/>
                  <a:pt x="18025" y="1720"/>
                </a:cubicBezTo>
                <a:cubicBezTo>
                  <a:pt x="17920" y="1379"/>
                  <a:pt x="17777" y="1048"/>
                  <a:pt x="17602" y="736"/>
                </a:cubicBezTo>
                <a:cubicBezTo>
                  <a:pt x="17565" y="670"/>
                  <a:pt x="17524" y="604"/>
                  <a:pt x="17484" y="538"/>
                </a:cubicBezTo>
                <a:cubicBezTo>
                  <a:pt x="17365" y="346"/>
                  <a:pt x="17222" y="155"/>
                  <a:pt x="17016" y="60"/>
                </a:cubicBezTo>
                <a:cubicBezTo>
                  <a:pt x="16927" y="19"/>
                  <a:pt x="16834" y="0"/>
                  <a:pt x="16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674910" y="4498243"/>
            <a:ext cx="3847229" cy="651468"/>
          </a:xfrm>
          <a:custGeom>
            <a:avLst/>
            <a:gdLst/>
            <a:ahLst/>
            <a:cxnLst/>
            <a:rect l="l" t="t" r="r" b="b"/>
            <a:pathLst>
              <a:path w="41297" h="6993" extrusionOk="0">
                <a:moveTo>
                  <a:pt x="8782" y="0"/>
                </a:moveTo>
                <a:cubicBezTo>
                  <a:pt x="8219" y="0"/>
                  <a:pt x="7656" y="54"/>
                  <a:pt x="7101" y="165"/>
                </a:cubicBezTo>
                <a:cubicBezTo>
                  <a:pt x="3703" y="850"/>
                  <a:pt x="851" y="3647"/>
                  <a:pt x="0" y="6992"/>
                </a:cubicBezTo>
                <a:lnTo>
                  <a:pt x="41297" y="6992"/>
                </a:lnTo>
                <a:cubicBezTo>
                  <a:pt x="40485" y="5630"/>
                  <a:pt x="38868" y="4856"/>
                  <a:pt x="37275" y="4781"/>
                </a:cubicBezTo>
                <a:cubicBezTo>
                  <a:pt x="37176" y="4776"/>
                  <a:pt x="37077" y="4774"/>
                  <a:pt x="36978" y="4774"/>
                </a:cubicBezTo>
                <a:cubicBezTo>
                  <a:pt x="35428" y="4774"/>
                  <a:pt x="33912" y="5332"/>
                  <a:pt x="32550" y="6087"/>
                </a:cubicBezTo>
                <a:cubicBezTo>
                  <a:pt x="30982" y="4010"/>
                  <a:pt x="28487" y="2660"/>
                  <a:pt x="25891" y="2481"/>
                </a:cubicBezTo>
                <a:cubicBezTo>
                  <a:pt x="25692" y="2467"/>
                  <a:pt x="25492" y="2461"/>
                  <a:pt x="25292" y="2461"/>
                </a:cubicBezTo>
                <a:cubicBezTo>
                  <a:pt x="22891" y="2461"/>
                  <a:pt x="20499" y="3440"/>
                  <a:pt x="18801" y="5139"/>
                </a:cubicBezTo>
                <a:cubicBezTo>
                  <a:pt x="18606" y="5336"/>
                  <a:pt x="18400" y="5550"/>
                  <a:pt x="18130" y="5601"/>
                </a:cubicBezTo>
                <a:cubicBezTo>
                  <a:pt x="18084" y="5610"/>
                  <a:pt x="18040" y="5615"/>
                  <a:pt x="17996" y="5615"/>
                </a:cubicBezTo>
                <a:cubicBezTo>
                  <a:pt x="17501" y="5615"/>
                  <a:pt x="17137" y="5057"/>
                  <a:pt x="16872" y="4597"/>
                </a:cubicBezTo>
                <a:cubicBezTo>
                  <a:pt x="15253" y="1775"/>
                  <a:pt x="12020" y="0"/>
                  <a:pt x="8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7" name="Google Shape;2747;p46"/>
          <p:cNvGrpSpPr/>
          <p:nvPr/>
        </p:nvGrpSpPr>
        <p:grpSpPr>
          <a:xfrm rot="445900">
            <a:off x="3325189" y="3885284"/>
            <a:ext cx="547031" cy="1371184"/>
            <a:chOff x="57507" y="3157704"/>
            <a:chExt cx="584269" cy="1464526"/>
          </a:xfrm>
        </p:grpSpPr>
        <p:sp>
          <p:nvSpPr>
            <p:cNvPr id="2748" name="Google Shape;2748;p46"/>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46"/>
          <p:cNvSpPr/>
          <p:nvPr/>
        </p:nvSpPr>
        <p:spPr>
          <a:xfrm rot="3023238">
            <a:off x="3847010" y="408001"/>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6" name="Google Shape;2756;p46"/>
          <p:cNvGrpSpPr/>
          <p:nvPr/>
        </p:nvGrpSpPr>
        <p:grpSpPr>
          <a:xfrm>
            <a:off x="5243904" y="1665459"/>
            <a:ext cx="3080212" cy="2952161"/>
            <a:chOff x="5052961" y="1318705"/>
            <a:chExt cx="3442347" cy="3299242"/>
          </a:xfrm>
        </p:grpSpPr>
        <p:grpSp>
          <p:nvGrpSpPr>
            <p:cNvPr id="2757" name="Google Shape;2757;p46"/>
            <p:cNvGrpSpPr/>
            <p:nvPr/>
          </p:nvGrpSpPr>
          <p:grpSpPr>
            <a:xfrm>
              <a:off x="5366673" y="2321461"/>
              <a:ext cx="646109" cy="444950"/>
              <a:chOff x="2627030" y="3427770"/>
              <a:chExt cx="900249" cy="620053"/>
            </a:xfrm>
          </p:grpSpPr>
          <p:sp>
            <p:nvSpPr>
              <p:cNvPr id="2758" name="Google Shape;2758;p46"/>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6"/>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6"/>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6"/>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6"/>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6"/>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6"/>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6"/>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6"/>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6"/>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6"/>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6"/>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6"/>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6"/>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6"/>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6"/>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6"/>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6"/>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6"/>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6"/>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6"/>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6"/>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6"/>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6"/>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6"/>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6"/>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6"/>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6"/>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6"/>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6"/>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6"/>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6"/>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6"/>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6"/>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6"/>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6"/>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6"/>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6"/>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6"/>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6"/>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6"/>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6"/>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6"/>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6"/>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6"/>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6"/>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6"/>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6"/>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6"/>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6"/>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6"/>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6"/>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6"/>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6"/>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6"/>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6"/>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6"/>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6"/>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6"/>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6"/>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6"/>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6"/>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6"/>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6"/>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6"/>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6"/>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6"/>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6"/>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6"/>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6"/>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6"/>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6"/>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6"/>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6"/>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6"/>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6"/>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6"/>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6"/>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6"/>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6"/>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46"/>
            <p:cNvGrpSpPr/>
            <p:nvPr/>
          </p:nvGrpSpPr>
          <p:grpSpPr>
            <a:xfrm>
              <a:off x="7720321" y="2545170"/>
              <a:ext cx="681013" cy="362326"/>
              <a:chOff x="128150" y="3590579"/>
              <a:chExt cx="1085280" cy="577505"/>
            </a:xfrm>
          </p:grpSpPr>
          <p:sp>
            <p:nvSpPr>
              <p:cNvPr id="2841" name="Google Shape;2841;p46"/>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6"/>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6"/>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6" name="Google Shape;2856;p46"/>
            <p:cNvGrpSpPr/>
            <p:nvPr/>
          </p:nvGrpSpPr>
          <p:grpSpPr>
            <a:xfrm>
              <a:off x="5052961" y="1318705"/>
              <a:ext cx="3442347" cy="3299242"/>
              <a:chOff x="5215236" y="1318705"/>
              <a:chExt cx="3442347" cy="3299242"/>
            </a:xfrm>
          </p:grpSpPr>
          <p:sp>
            <p:nvSpPr>
              <p:cNvPr id="2857" name="Google Shape;2857;p46"/>
              <p:cNvSpPr/>
              <p:nvPr/>
            </p:nvSpPr>
            <p:spPr>
              <a:xfrm>
                <a:off x="5215236" y="2326107"/>
                <a:ext cx="3442347" cy="2291839"/>
              </a:xfrm>
              <a:custGeom>
                <a:avLst/>
                <a:gdLst/>
                <a:ahLst/>
                <a:cxnLst/>
                <a:rect l="l" t="t" r="r" b="b"/>
                <a:pathLst>
                  <a:path w="147046" h="97900" extrusionOk="0">
                    <a:moveTo>
                      <a:pt x="123885" y="41282"/>
                    </a:moveTo>
                    <a:lnTo>
                      <a:pt x="123362" y="43480"/>
                    </a:lnTo>
                    <a:cubicBezTo>
                      <a:pt x="120534" y="42756"/>
                      <a:pt x="118399" y="42676"/>
                      <a:pt x="117597" y="42676"/>
                    </a:cubicBezTo>
                    <a:cubicBezTo>
                      <a:pt x="117372" y="42676"/>
                      <a:pt x="117251" y="42682"/>
                      <a:pt x="117251" y="42682"/>
                    </a:cubicBezTo>
                    <a:lnTo>
                      <a:pt x="118194" y="45365"/>
                    </a:lnTo>
                    <a:cubicBezTo>
                      <a:pt x="117703" y="45335"/>
                      <a:pt x="117212" y="45320"/>
                      <a:pt x="116721" y="45320"/>
                    </a:cubicBezTo>
                    <a:cubicBezTo>
                      <a:pt x="116558" y="45320"/>
                      <a:pt x="116394" y="45322"/>
                      <a:pt x="116231" y="45325"/>
                    </a:cubicBezTo>
                    <a:cubicBezTo>
                      <a:pt x="115982" y="45325"/>
                      <a:pt x="115734" y="45338"/>
                      <a:pt x="115511" y="45365"/>
                    </a:cubicBezTo>
                    <a:lnTo>
                      <a:pt x="115276" y="41465"/>
                    </a:lnTo>
                    <a:lnTo>
                      <a:pt x="123885" y="41282"/>
                    </a:lnTo>
                    <a:close/>
                    <a:moveTo>
                      <a:pt x="46555" y="30736"/>
                    </a:moveTo>
                    <a:cubicBezTo>
                      <a:pt x="47694" y="36689"/>
                      <a:pt x="50625" y="41976"/>
                      <a:pt x="54288" y="46385"/>
                    </a:cubicBezTo>
                    <a:lnTo>
                      <a:pt x="52600" y="48191"/>
                    </a:lnTo>
                    <a:cubicBezTo>
                      <a:pt x="49107" y="44161"/>
                      <a:pt x="45783" y="40942"/>
                      <a:pt x="43363" y="39738"/>
                    </a:cubicBezTo>
                    <a:cubicBezTo>
                      <a:pt x="44488" y="36611"/>
                      <a:pt x="45574" y="33523"/>
                      <a:pt x="46555" y="30736"/>
                    </a:cubicBezTo>
                    <a:close/>
                    <a:moveTo>
                      <a:pt x="55021" y="47262"/>
                    </a:moveTo>
                    <a:cubicBezTo>
                      <a:pt x="57416" y="49983"/>
                      <a:pt x="60072" y="52365"/>
                      <a:pt x="62728" y="54288"/>
                    </a:cubicBezTo>
                    <a:lnTo>
                      <a:pt x="60242" y="57703"/>
                    </a:lnTo>
                    <a:cubicBezTo>
                      <a:pt x="58017" y="54746"/>
                      <a:pt x="55662" y="51750"/>
                      <a:pt x="53359" y="49054"/>
                    </a:cubicBezTo>
                    <a:lnTo>
                      <a:pt x="55021" y="47262"/>
                    </a:lnTo>
                    <a:close/>
                    <a:moveTo>
                      <a:pt x="39359" y="50690"/>
                    </a:moveTo>
                    <a:cubicBezTo>
                      <a:pt x="40183" y="51200"/>
                      <a:pt x="41008" y="51789"/>
                      <a:pt x="41793" y="52404"/>
                    </a:cubicBezTo>
                    <a:lnTo>
                      <a:pt x="34792" y="61079"/>
                    </a:lnTo>
                    <a:cubicBezTo>
                      <a:pt x="34923" y="60896"/>
                      <a:pt x="35054" y="60713"/>
                      <a:pt x="35172" y="60569"/>
                    </a:cubicBezTo>
                    <a:cubicBezTo>
                      <a:pt x="35852" y="59627"/>
                      <a:pt x="37435" y="55728"/>
                      <a:pt x="39359" y="50690"/>
                    </a:cubicBezTo>
                    <a:close/>
                    <a:moveTo>
                      <a:pt x="115145" y="46490"/>
                    </a:moveTo>
                    <a:lnTo>
                      <a:pt x="116178" y="63434"/>
                    </a:lnTo>
                    <a:lnTo>
                      <a:pt x="114373" y="46555"/>
                    </a:lnTo>
                    <a:cubicBezTo>
                      <a:pt x="114621" y="46516"/>
                      <a:pt x="114883" y="46503"/>
                      <a:pt x="115145" y="46490"/>
                    </a:cubicBezTo>
                    <a:close/>
                    <a:moveTo>
                      <a:pt x="92836" y="64206"/>
                    </a:moveTo>
                    <a:lnTo>
                      <a:pt x="94196" y="64625"/>
                    </a:lnTo>
                    <a:cubicBezTo>
                      <a:pt x="94079" y="64677"/>
                      <a:pt x="93987" y="64743"/>
                      <a:pt x="93895" y="64834"/>
                    </a:cubicBezTo>
                    <a:lnTo>
                      <a:pt x="92260" y="66535"/>
                    </a:lnTo>
                    <a:cubicBezTo>
                      <a:pt x="92417" y="65750"/>
                      <a:pt x="92613" y="64965"/>
                      <a:pt x="92836" y="64206"/>
                    </a:cubicBezTo>
                    <a:close/>
                    <a:moveTo>
                      <a:pt x="122904" y="47210"/>
                    </a:moveTo>
                    <a:cubicBezTo>
                      <a:pt x="123493" y="47353"/>
                      <a:pt x="124095" y="47537"/>
                      <a:pt x="124683" y="47733"/>
                    </a:cubicBezTo>
                    <a:lnTo>
                      <a:pt x="118167" y="66836"/>
                    </a:lnTo>
                    <a:lnTo>
                      <a:pt x="122904" y="47210"/>
                    </a:lnTo>
                    <a:close/>
                    <a:moveTo>
                      <a:pt x="34531" y="48348"/>
                    </a:moveTo>
                    <a:cubicBezTo>
                      <a:pt x="35852" y="48832"/>
                      <a:pt x="37148" y="49395"/>
                      <a:pt x="38378" y="50101"/>
                    </a:cubicBezTo>
                    <a:cubicBezTo>
                      <a:pt x="36441" y="55217"/>
                      <a:pt x="34884" y="59038"/>
                      <a:pt x="34256" y="59902"/>
                    </a:cubicBezTo>
                    <a:cubicBezTo>
                      <a:pt x="32830" y="61864"/>
                      <a:pt x="29716" y="65868"/>
                      <a:pt x="27661" y="68524"/>
                    </a:cubicBezTo>
                    <a:lnTo>
                      <a:pt x="34531" y="48348"/>
                    </a:lnTo>
                    <a:close/>
                    <a:moveTo>
                      <a:pt x="116715" y="46424"/>
                    </a:moveTo>
                    <a:cubicBezTo>
                      <a:pt x="118678" y="46424"/>
                      <a:pt x="120614" y="46647"/>
                      <a:pt x="122459" y="47092"/>
                    </a:cubicBezTo>
                    <a:lnTo>
                      <a:pt x="117238" y="68851"/>
                    </a:lnTo>
                    <a:cubicBezTo>
                      <a:pt x="117147" y="68851"/>
                      <a:pt x="117042" y="68825"/>
                      <a:pt x="116950" y="68825"/>
                    </a:cubicBezTo>
                    <a:lnTo>
                      <a:pt x="116911" y="68825"/>
                    </a:lnTo>
                    <a:lnTo>
                      <a:pt x="115550" y="46451"/>
                    </a:lnTo>
                    <a:cubicBezTo>
                      <a:pt x="115786" y="46438"/>
                      <a:pt x="116008" y="46424"/>
                      <a:pt x="116231" y="46424"/>
                    </a:cubicBezTo>
                    <a:close/>
                    <a:moveTo>
                      <a:pt x="113954" y="46581"/>
                    </a:moveTo>
                    <a:lnTo>
                      <a:pt x="116322" y="68917"/>
                    </a:lnTo>
                    <a:cubicBezTo>
                      <a:pt x="116178" y="68943"/>
                      <a:pt x="116035" y="68995"/>
                      <a:pt x="115904" y="69061"/>
                    </a:cubicBezTo>
                    <a:lnTo>
                      <a:pt x="106234" y="48727"/>
                    </a:lnTo>
                    <a:cubicBezTo>
                      <a:pt x="108655" y="47615"/>
                      <a:pt x="111259" y="46882"/>
                      <a:pt x="113954" y="46581"/>
                    </a:cubicBezTo>
                    <a:close/>
                    <a:moveTo>
                      <a:pt x="125076" y="47864"/>
                    </a:moveTo>
                    <a:cubicBezTo>
                      <a:pt x="127693" y="48793"/>
                      <a:pt x="130127" y="50154"/>
                      <a:pt x="132325" y="51920"/>
                    </a:cubicBezTo>
                    <a:lnTo>
                      <a:pt x="118364" y="69192"/>
                    </a:lnTo>
                    <a:cubicBezTo>
                      <a:pt x="118220" y="69113"/>
                      <a:pt x="118063" y="69022"/>
                      <a:pt x="117879" y="68982"/>
                    </a:cubicBezTo>
                    <a:lnTo>
                      <a:pt x="125076" y="47864"/>
                    </a:lnTo>
                    <a:close/>
                    <a:moveTo>
                      <a:pt x="105855" y="48911"/>
                    </a:moveTo>
                    <a:lnTo>
                      <a:pt x="115537" y="69257"/>
                    </a:lnTo>
                    <a:cubicBezTo>
                      <a:pt x="115341" y="69388"/>
                      <a:pt x="115158" y="69532"/>
                      <a:pt x="115001" y="69715"/>
                    </a:cubicBezTo>
                    <a:lnTo>
                      <a:pt x="97468" y="55531"/>
                    </a:lnTo>
                    <a:cubicBezTo>
                      <a:pt x="97860" y="55047"/>
                      <a:pt x="98305" y="54550"/>
                      <a:pt x="98750" y="54079"/>
                    </a:cubicBezTo>
                    <a:cubicBezTo>
                      <a:pt x="100830" y="51920"/>
                      <a:pt x="103238" y="50180"/>
                      <a:pt x="105855" y="48911"/>
                    </a:cubicBezTo>
                    <a:close/>
                    <a:moveTo>
                      <a:pt x="132652" y="52195"/>
                    </a:moveTo>
                    <a:cubicBezTo>
                      <a:pt x="133110" y="52574"/>
                      <a:pt x="133568" y="52980"/>
                      <a:pt x="134000" y="53385"/>
                    </a:cubicBezTo>
                    <a:cubicBezTo>
                      <a:pt x="136028" y="55335"/>
                      <a:pt x="137663" y="57559"/>
                      <a:pt x="138906" y="59993"/>
                    </a:cubicBezTo>
                    <a:lnTo>
                      <a:pt x="119240" y="69990"/>
                    </a:lnTo>
                    <a:cubicBezTo>
                      <a:pt x="119083" y="69780"/>
                      <a:pt x="118913" y="69597"/>
                      <a:pt x="118717" y="69440"/>
                    </a:cubicBezTo>
                    <a:lnTo>
                      <a:pt x="132652" y="52195"/>
                    </a:lnTo>
                    <a:close/>
                    <a:moveTo>
                      <a:pt x="26183" y="46935"/>
                    </a:moveTo>
                    <a:cubicBezTo>
                      <a:pt x="28930" y="46935"/>
                      <a:pt x="31600" y="47367"/>
                      <a:pt x="34138" y="48217"/>
                    </a:cubicBezTo>
                    <a:lnTo>
                      <a:pt x="26876" y="69532"/>
                    </a:lnTo>
                    <a:cubicBezTo>
                      <a:pt x="26654" y="69807"/>
                      <a:pt x="26471" y="70055"/>
                      <a:pt x="26300" y="70265"/>
                    </a:cubicBezTo>
                    <a:lnTo>
                      <a:pt x="23827" y="47039"/>
                    </a:lnTo>
                    <a:cubicBezTo>
                      <a:pt x="24456" y="46974"/>
                      <a:pt x="25070" y="46935"/>
                      <a:pt x="25699" y="46935"/>
                    </a:cubicBezTo>
                    <a:close/>
                    <a:moveTo>
                      <a:pt x="97193" y="55872"/>
                    </a:moveTo>
                    <a:lnTo>
                      <a:pt x="114726" y="70055"/>
                    </a:lnTo>
                    <a:cubicBezTo>
                      <a:pt x="114621" y="70199"/>
                      <a:pt x="114543" y="70356"/>
                      <a:pt x="114477" y="70513"/>
                    </a:cubicBezTo>
                    <a:lnTo>
                      <a:pt x="92953" y="63788"/>
                    </a:lnTo>
                    <a:cubicBezTo>
                      <a:pt x="93869" y="60935"/>
                      <a:pt x="95295" y="58266"/>
                      <a:pt x="97193" y="55872"/>
                    </a:cubicBezTo>
                    <a:close/>
                    <a:moveTo>
                      <a:pt x="23422" y="47079"/>
                    </a:moveTo>
                    <a:lnTo>
                      <a:pt x="25921" y="70749"/>
                    </a:lnTo>
                    <a:lnTo>
                      <a:pt x="15702" y="49225"/>
                    </a:lnTo>
                    <a:cubicBezTo>
                      <a:pt x="18123" y="48112"/>
                      <a:pt x="20713" y="47367"/>
                      <a:pt x="23422" y="47079"/>
                    </a:cubicBezTo>
                    <a:close/>
                    <a:moveTo>
                      <a:pt x="139103" y="60386"/>
                    </a:moveTo>
                    <a:cubicBezTo>
                      <a:pt x="140372" y="62937"/>
                      <a:pt x="141170" y="65724"/>
                      <a:pt x="141497" y="68629"/>
                    </a:cubicBezTo>
                    <a:lnTo>
                      <a:pt x="119659" y="70958"/>
                    </a:lnTo>
                    <a:cubicBezTo>
                      <a:pt x="119607" y="70749"/>
                      <a:pt x="119541" y="70552"/>
                      <a:pt x="119450" y="70369"/>
                    </a:cubicBezTo>
                    <a:lnTo>
                      <a:pt x="139103" y="60386"/>
                    </a:lnTo>
                    <a:close/>
                    <a:moveTo>
                      <a:pt x="15309" y="49395"/>
                    </a:moveTo>
                    <a:lnTo>
                      <a:pt x="25633" y="71102"/>
                    </a:lnTo>
                    <a:cubicBezTo>
                      <a:pt x="25620" y="71115"/>
                      <a:pt x="25620" y="71128"/>
                      <a:pt x="25620" y="71128"/>
                    </a:cubicBezTo>
                    <a:lnTo>
                      <a:pt x="6909" y="56029"/>
                    </a:lnTo>
                    <a:cubicBezTo>
                      <a:pt x="7328" y="55531"/>
                      <a:pt x="7760" y="55047"/>
                      <a:pt x="8218" y="54563"/>
                    </a:cubicBezTo>
                    <a:cubicBezTo>
                      <a:pt x="10285" y="52404"/>
                      <a:pt x="12692" y="50677"/>
                      <a:pt x="15309" y="49395"/>
                    </a:cubicBezTo>
                    <a:close/>
                    <a:moveTo>
                      <a:pt x="42094" y="52692"/>
                    </a:moveTo>
                    <a:cubicBezTo>
                      <a:pt x="42565" y="53058"/>
                      <a:pt x="43023" y="53451"/>
                      <a:pt x="43454" y="53883"/>
                    </a:cubicBezTo>
                    <a:cubicBezTo>
                      <a:pt x="45482" y="55832"/>
                      <a:pt x="47118" y="58057"/>
                      <a:pt x="48361" y="60490"/>
                    </a:cubicBezTo>
                    <a:lnTo>
                      <a:pt x="27033" y="71311"/>
                    </a:lnTo>
                    <a:lnTo>
                      <a:pt x="27033" y="71311"/>
                    </a:lnTo>
                    <a:lnTo>
                      <a:pt x="42094" y="52692"/>
                    </a:lnTo>
                    <a:close/>
                    <a:moveTo>
                      <a:pt x="6647" y="56356"/>
                    </a:moveTo>
                    <a:lnTo>
                      <a:pt x="25267" y="71416"/>
                    </a:lnTo>
                    <a:lnTo>
                      <a:pt x="2421" y="64285"/>
                    </a:lnTo>
                    <a:cubicBezTo>
                      <a:pt x="3324" y="61419"/>
                      <a:pt x="4750" y="58737"/>
                      <a:pt x="6647" y="56356"/>
                    </a:cubicBezTo>
                    <a:close/>
                    <a:moveTo>
                      <a:pt x="48557" y="60844"/>
                    </a:moveTo>
                    <a:cubicBezTo>
                      <a:pt x="49827" y="63434"/>
                      <a:pt x="50638" y="66208"/>
                      <a:pt x="50952" y="69113"/>
                    </a:cubicBezTo>
                    <a:lnTo>
                      <a:pt x="27386" y="71612"/>
                    </a:lnTo>
                    <a:lnTo>
                      <a:pt x="48557" y="60844"/>
                    </a:lnTo>
                    <a:close/>
                    <a:moveTo>
                      <a:pt x="95636" y="65083"/>
                    </a:moveTo>
                    <a:lnTo>
                      <a:pt x="114347" y="70919"/>
                    </a:lnTo>
                    <a:cubicBezTo>
                      <a:pt x="114294" y="71115"/>
                      <a:pt x="114268" y="71311"/>
                      <a:pt x="114268" y="71534"/>
                    </a:cubicBezTo>
                    <a:lnTo>
                      <a:pt x="91920" y="73889"/>
                    </a:lnTo>
                    <a:cubicBezTo>
                      <a:pt x="91854" y="73209"/>
                      <a:pt x="91802" y="72528"/>
                      <a:pt x="91789" y="71835"/>
                    </a:cubicBezTo>
                    <a:cubicBezTo>
                      <a:pt x="91776" y="71272"/>
                      <a:pt x="91789" y="70696"/>
                      <a:pt x="91828" y="70121"/>
                    </a:cubicBezTo>
                    <a:lnTo>
                      <a:pt x="95466" y="66339"/>
                    </a:lnTo>
                    <a:cubicBezTo>
                      <a:pt x="95793" y="65999"/>
                      <a:pt x="95845" y="65476"/>
                      <a:pt x="95636" y="65083"/>
                    </a:cubicBezTo>
                    <a:close/>
                    <a:moveTo>
                      <a:pt x="2290" y="64691"/>
                    </a:moveTo>
                    <a:lnTo>
                      <a:pt x="25241" y="71848"/>
                    </a:lnTo>
                    <a:lnTo>
                      <a:pt x="1387" y="74373"/>
                    </a:lnTo>
                    <a:cubicBezTo>
                      <a:pt x="1309" y="73693"/>
                      <a:pt x="1283" y="73012"/>
                      <a:pt x="1257" y="72332"/>
                    </a:cubicBezTo>
                    <a:cubicBezTo>
                      <a:pt x="1217" y="69715"/>
                      <a:pt x="1571" y="67124"/>
                      <a:pt x="2290" y="64691"/>
                    </a:cubicBezTo>
                    <a:close/>
                    <a:moveTo>
                      <a:pt x="83925" y="71730"/>
                    </a:moveTo>
                    <a:cubicBezTo>
                      <a:pt x="84435" y="72227"/>
                      <a:pt x="84841" y="72816"/>
                      <a:pt x="85155" y="73457"/>
                    </a:cubicBezTo>
                    <a:cubicBezTo>
                      <a:pt x="84658" y="73601"/>
                      <a:pt x="84187" y="73732"/>
                      <a:pt x="83689" y="73889"/>
                    </a:cubicBezTo>
                    <a:lnTo>
                      <a:pt x="81099" y="74674"/>
                    </a:lnTo>
                    <a:lnTo>
                      <a:pt x="83925" y="71730"/>
                    </a:lnTo>
                    <a:close/>
                    <a:moveTo>
                      <a:pt x="79215" y="69702"/>
                    </a:moveTo>
                    <a:lnTo>
                      <a:pt x="79215" y="69702"/>
                    </a:lnTo>
                    <a:cubicBezTo>
                      <a:pt x="80850" y="69715"/>
                      <a:pt x="82394" y="70317"/>
                      <a:pt x="83611" y="71416"/>
                    </a:cubicBezTo>
                    <a:lnTo>
                      <a:pt x="80261" y="74883"/>
                    </a:lnTo>
                    <a:cubicBezTo>
                      <a:pt x="79960" y="74962"/>
                      <a:pt x="79633" y="75040"/>
                      <a:pt x="79306" y="75145"/>
                    </a:cubicBezTo>
                    <a:lnTo>
                      <a:pt x="79215" y="69702"/>
                    </a:lnTo>
                    <a:close/>
                    <a:moveTo>
                      <a:pt x="78796" y="69715"/>
                    </a:moveTo>
                    <a:lnTo>
                      <a:pt x="78914" y="75289"/>
                    </a:lnTo>
                    <a:cubicBezTo>
                      <a:pt x="78770" y="75341"/>
                      <a:pt x="78613" y="75394"/>
                      <a:pt x="78456" y="75433"/>
                    </a:cubicBezTo>
                    <a:lnTo>
                      <a:pt x="74491" y="71612"/>
                    </a:lnTo>
                    <a:cubicBezTo>
                      <a:pt x="75642" y="70461"/>
                      <a:pt x="77160" y="69794"/>
                      <a:pt x="78796" y="69715"/>
                    </a:cubicBezTo>
                    <a:close/>
                    <a:moveTo>
                      <a:pt x="85521" y="74439"/>
                    </a:moveTo>
                    <a:cubicBezTo>
                      <a:pt x="85691" y="74962"/>
                      <a:pt x="85783" y="75498"/>
                      <a:pt x="85809" y="76048"/>
                    </a:cubicBezTo>
                    <a:lnTo>
                      <a:pt x="83088" y="76087"/>
                    </a:lnTo>
                    <a:cubicBezTo>
                      <a:pt x="83480" y="75852"/>
                      <a:pt x="83860" y="75590"/>
                      <a:pt x="84252" y="75328"/>
                    </a:cubicBezTo>
                    <a:lnTo>
                      <a:pt x="85521" y="74439"/>
                    </a:lnTo>
                    <a:close/>
                    <a:moveTo>
                      <a:pt x="74177" y="71900"/>
                    </a:moveTo>
                    <a:lnTo>
                      <a:pt x="78024" y="75603"/>
                    </a:lnTo>
                    <a:cubicBezTo>
                      <a:pt x="77710" y="75747"/>
                      <a:pt x="77409" y="75917"/>
                      <a:pt x="77160" y="76126"/>
                    </a:cubicBezTo>
                    <a:lnTo>
                      <a:pt x="77082" y="76205"/>
                    </a:lnTo>
                    <a:lnTo>
                      <a:pt x="76153" y="76218"/>
                    </a:lnTo>
                    <a:cubicBezTo>
                      <a:pt x="75158" y="75943"/>
                      <a:pt x="73981" y="75407"/>
                      <a:pt x="72751" y="74452"/>
                    </a:cubicBezTo>
                    <a:cubicBezTo>
                      <a:pt x="73012" y="73523"/>
                      <a:pt x="73510" y="72659"/>
                      <a:pt x="74177" y="71900"/>
                    </a:cubicBezTo>
                    <a:close/>
                    <a:moveTo>
                      <a:pt x="72489" y="75682"/>
                    </a:moveTo>
                    <a:cubicBezTo>
                      <a:pt x="72803" y="75917"/>
                      <a:pt x="73130" y="76113"/>
                      <a:pt x="73418" y="76284"/>
                    </a:cubicBezTo>
                    <a:lnTo>
                      <a:pt x="72437" y="76310"/>
                    </a:lnTo>
                    <a:cubicBezTo>
                      <a:pt x="72463" y="76087"/>
                      <a:pt x="72476" y="75891"/>
                      <a:pt x="72489" y="75682"/>
                    </a:cubicBezTo>
                    <a:close/>
                    <a:moveTo>
                      <a:pt x="141523" y="69048"/>
                    </a:moveTo>
                    <a:cubicBezTo>
                      <a:pt x="141576" y="69650"/>
                      <a:pt x="141628" y="70252"/>
                      <a:pt x="141641" y="70880"/>
                    </a:cubicBezTo>
                    <a:cubicBezTo>
                      <a:pt x="141693" y="73562"/>
                      <a:pt x="141314" y="76179"/>
                      <a:pt x="140568" y="78665"/>
                    </a:cubicBezTo>
                    <a:lnTo>
                      <a:pt x="119672" y="72136"/>
                    </a:lnTo>
                    <a:cubicBezTo>
                      <a:pt x="119724" y="71939"/>
                      <a:pt x="119737" y="71730"/>
                      <a:pt x="119737" y="71508"/>
                    </a:cubicBezTo>
                    <a:cubicBezTo>
                      <a:pt x="119737" y="71468"/>
                      <a:pt x="119737" y="71416"/>
                      <a:pt x="119724" y="71364"/>
                    </a:cubicBezTo>
                    <a:lnTo>
                      <a:pt x="141523" y="69048"/>
                    </a:lnTo>
                    <a:close/>
                    <a:moveTo>
                      <a:pt x="50978" y="69519"/>
                    </a:moveTo>
                    <a:cubicBezTo>
                      <a:pt x="51043" y="70134"/>
                      <a:pt x="51083" y="70749"/>
                      <a:pt x="51096" y="71364"/>
                    </a:cubicBezTo>
                    <a:cubicBezTo>
                      <a:pt x="51148" y="74033"/>
                      <a:pt x="50782" y="76650"/>
                      <a:pt x="50010" y="79136"/>
                    </a:cubicBezTo>
                    <a:lnTo>
                      <a:pt x="27295" y="72031"/>
                    </a:lnTo>
                    <a:lnTo>
                      <a:pt x="50978" y="69519"/>
                    </a:lnTo>
                    <a:close/>
                    <a:moveTo>
                      <a:pt x="85822" y="76467"/>
                    </a:moveTo>
                    <a:lnTo>
                      <a:pt x="85822" y="76467"/>
                    </a:lnTo>
                    <a:cubicBezTo>
                      <a:pt x="85809" y="78155"/>
                      <a:pt x="85155" y="79686"/>
                      <a:pt x="84108" y="80863"/>
                    </a:cubicBezTo>
                    <a:lnTo>
                      <a:pt x="80680" y="77579"/>
                    </a:lnTo>
                    <a:cubicBezTo>
                      <a:pt x="80850" y="77487"/>
                      <a:pt x="81007" y="77383"/>
                      <a:pt x="81151" y="77304"/>
                    </a:cubicBezTo>
                    <a:cubicBezTo>
                      <a:pt x="81583" y="77055"/>
                      <a:pt x="82015" y="76794"/>
                      <a:pt x="82420" y="76532"/>
                    </a:cubicBezTo>
                    <a:lnTo>
                      <a:pt x="85822" y="76467"/>
                    </a:lnTo>
                    <a:close/>
                    <a:moveTo>
                      <a:pt x="74190" y="76689"/>
                    </a:moveTo>
                    <a:cubicBezTo>
                      <a:pt x="75080" y="77121"/>
                      <a:pt x="75891" y="77370"/>
                      <a:pt x="76611" y="77500"/>
                    </a:cubicBezTo>
                    <a:cubicBezTo>
                      <a:pt x="76663" y="77788"/>
                      <a:pt x="76807" y="78063"/>
                      <a:pt x="77016" y="78272"/>
                    </a:cubicBezTo>
                    <a:lnTo>
                      <a:pt x="74360" y="81046"/>
                    </a:lnTo>
                    <a:cubicBezTo>
                      <a:pt x="73261" y="79921"/>
                      <a:pt x="72541" y="78416"/>
                      <a:pt x="72463" y="76728"/>
                    </a:cubicBezTo>
                    <a:lnTo>
                      <a:pt x="74190" y="76689"/>
                    </a:lnTo>
                    <a:close/>
                    <a:moveTo>
                      <a:pt x="114294" y="71939"/>
                    </a:moveTo>
                    <a:cubicBezTo>
                      <a:pt x="114334" y="72096"/>
                      <a:pt x="114360" y="72280"/>
                      <a:pt x="114412" y="72450"/>
                    </a:cubicBezTo>
                    <a:lnTo>
                      <a:pt x="94445" y="82590"/>
                    </a:lnTo>
                    <a:cubicBezTo>
                      <a:pt x="93150" y="80000"/>
                      <a:pt x="92299" y="77226"/>
                      <a:pt x="91972" y="74308"/>
                    </a:cubicBezTo>
                    <a:lnTo>
                      <a:pt x="114294" y="71939"/>
                    </a:lnTo>
                    <a:close/>
                    <a:moveTo>
                      <a:pt x="25162" y="72280"/>
                    </a:moveTo>
                    <a:lnTo>
                      <a:pt x="3913" y="83061"/>
                    </a:lnTo>
                    <a:cubicBezTo>
                      <a:pt x="2617" y="80497"/>
                      <a:pt x="1767" y="77697"/>
                      <a:pt x="1427" y="74805"/>
                    </a:cubicBezTo>
                    <a:lnTo>
                      <a:pt x="25162" y="72280"/>
                    </a:lnTo>
                    <a:close/>
                    <a:moveTo>
                      <a:pt x="80287" y="77814"/>
                    </a:moveTo>
                    <a:lnTo>
                      <a:pt x="83794" y="81177"/>
                    </a:lnTo>
                    <a:cubicBezTo>
                      <a:pt x="82682" y="82276"/>
                      <a:pt x="81164" y="82983"/>
                      <a:pt x="79476" y="83061"/>
                    </a:cubicBezTo>
                    <a:lnTo>
                      <a:pt x="79372" y="78285"/>
                    </a:lnTo>
                    <a:cubicBezTo>
                      <a:pt x="79686" y="78155"/>
                      <a:pt x="80000" y="77971"/>
                      <a:pt x="80287" y="77814"/>
                    </a:cubicBezTo>
                    <a:close/>
                    <a:moveTo>
                      <a:pt x="78953" y="78442"/>
                    </a:moveTo>
                    <a:lnTo>
                      <a:pt x="79031" y="83074"/>
                    </a:lnTo>
                    <a:cubicBezTo>
                      <a:pt x="77383" y="83048"/>
                      <a:pt x="75839" y="82394"/>
                      <a:pt x="74661" y="81347"/>
                    </a:cubicBezTo>
                    <a:lnTo>
                      <a:pt x="77396" y="78495"/>
                    </a:lnTo>
                    <a:cubicBezTo>
                      <a:pt x="77572" y="78565"/>
                      <a:pt x="77779" y="78615"/>
                      <a:pt x="78009" y="78615"/>
                    </a:cubicBezTo>
                    <a:cubicBezTo>
                      <a:pt x="78036" y="78615"/>
                      <a:pt x="78062" y="78614"/>
                      <a:pt x="78089" y="78613"/>
                    </a:cubicBezTo>
                    <a:cubicBezTo>
                      <a:pt x="78377" y="78599"/>
                      <a:pt x="78678" y="78534"/>
                      <a:pt x="78953" y="78442"/>
                    </a:cubicBezTo>
                    <a:close/>
                    <a:moveTo>
                      <a:pt x="119541" y="72528"/>
                    </a:moveTo>
                    <a:lnTo>
                      <a:pt x="140437" y="79057"/>
                    </a:lnTo>
                    <a:cubicBezTo>
                      <a:pt x="139521" y="81884"/>
                      <a:pt x="138095" y="84514"/>
                      <a:pt x="136211" y="86869"/>
                    </a:cubicBezTo>
                    <a:lnTo>
                      <a:pt x="119214" y="73130"/>
                    </a:lnTo>
                    <a:cubicBezTo>
                      <a:pt x="119345" y="72947"/>
                      <a:pt x="119463" y="72738"/>
                      <a:pt x="119541" y="72528"/>
                    </a:cubicBezTo>
                    <a:close/>
                    <a:moveTo>
                      <a:pt x="27269" y="72476"/>
                    </a:moveTo>
                    <a:lnTo>
                      <a:pt x="49892" y="79542"/>
                    </a:lnTo>
                    <a:cubicBezTo>
                      <a:pt x="48989" y="82355"/>
                      <a:pt x="47563" y="85011"/>
                      <a:pt x="45679" y="87366"/>
                    </a:cubicBezTo>
                    <a:lnTo>
                      <a:pt x="27269" y="72476"/>
                    </a:lnTo>
                    <a:close/>
                    <a:moveTo>
                      <a:pt x="114569" y="72842"/>
                    </a:moveTo>
                    <a:cubicBezTo>
                      <a:pt x="114687" y="73039"/>
                      <a:pt x="114818" y="73235"/>
                      <a:pt x="114962" y="73405"/>
                    </a:cubicBezTo>
                    <a:lnTo>
                      <a:pt x="100987" y="90716"/>
                    </a:lnTo>
                    <a:cubicBezTo>
                      <a:pt x="100464" y="90258"/>
                      <a:pt x="99941" y="89800"/>
                      <a:pt x="99430" y="89329"/>
                    </a:cubicBezTo>
                    <a:cubicBezTo>
                      <a:pt x="97468" y="87445"/>
                      <a:pt x="95858" y="85286"/>
                      <a:pt x="94641" y="82957"/>
                    </a:cubicBezTo>
                    <a:lnTo>
                      <a:pt x="114569" y="72842"/>
                    </a:lnTo>
                    <a:close/>
                    <a:moveTo>
                      <a:pt x="25489" y="72581"/>
                    </a:moveTo>
                    <a:lnTo>
                      <a:pt x="10455" y="91174"/>
                    </a:lnTo>
                    <a:cubicBezTo>
                      <a:pt x="9919" y="90742"/>
                      <a:pt x="9408" y="90284"/>
                      <a:pt x="8898" y="89800"/>
                    </a:cubicBezTo>
                    <a:cubicBezTo>
                      <a:pt x="6935" y="87916"/>
                      <a:pt x="5339" y="85757"/>
                      <a:pt x="4109" y="83441"/>
                    </a:cubicBezTo>
                    <a:lnTo>
                      <a:pt x="25489" y="72581"/>
                    </a:lnTo>
                    <a:close/>
                    <a:moveTo>
                      <a:pt x="118952" y="73470"/>
                    </a:moveTo>
                    <a:lnTo>
                      <a:pt x="135949" y="87209"/>
                    </a:lnTo>
                    <a:cubicBezTo>
                      <a:pt x="135544" y="87693"/>
                      <a:pt x="135112" y="88177"/>
                      <a:pt x="134680" y="88635"/>
                    </a:cubicBezTo>
                    <a:cubicBezTo>
                      <a:pt x="132613" y="90781"/>
                      <a:pt x="130244" y="92495"/>
                      <a:pt x="127641" y="93778"/>
                    </a:cubicBezTo>
                    <a:lnTo>
                      <a:pt x="118233" y="73994"/>
                    </a:lnTo>
                    <a:cubicBezTo>
                      <a:pt x="118494" y="73863"/>
                      <a:pt x="118743" y="73693"/>
                      <a:pt x="118952" y="73470"/>
                    </a:cubicBezTo>
                    <a:close/>
                    <a:moveTo>
                      <a:pt x="26863" y="72711"/>
                    </a:moveTo>
                    <a:lnTo>
                      <a:pt x="45417" y="87706"/>
                    </a:lnTo>
                    <a:cubicBezTo>
                      <a:pt x="45011" y="88177"/>
                      <a:pt x="44593" y="88648"/>
                      <a:pt x="44148" y="89120"/>
                    </a:cubicBezTo>
                    <a:cubicBezTo>
                      <a:pt x="42080" y="91265"/>
                      <a:pt x="39712" y="92979"/>
                      <a:pt x="37108" y="94262"/>
                    </a:cubicBezTo>
                    <a:lnTo>
                      <a:pt x="26863" y="72711"/>
                    </a:lnTo>
                    <a:close/>
                    <a:moveTo>
                      <a:pt x="115289" y="73693"/>
                    </a:moveTo>
                    <a:cubicBezTo>
                      <a:pt x="115420" y="73797"/>
                      <a:pt x="115590" y="73902"/>
                      <a:pt x="115734" y="73981"/>
                    </a:cubicBezTo>
                    <a:lnTo>
                      <a:pt x="108589" y="94929"/>
                    </a:lnTo>
                    <a:cubicBezTo>
                      <a:pt x="105973" y="94026"/>
                      <a:pt x="103513" y="92692"/>
                      <a:pt x="101327" y="90964"/>
                    </a:cubicBezTo>
                    <a:lnTo>
                      <a:pt x="115289" y="73693"/>
                    </a:lnTo>
                    <a:close/>
                    <a:moveTo>
                      <a:pt x="25685" y="72999"/>
                    </a:moveTo>
                    <a:lnTo>
                      <a:pt x="18044" y="95413"/>
                    </a:lnTo>
                    <a:cubicBezTo>
                      <a:pt x="15427" y="94510"/>
                      <a:pt x="12993" y="93189"/>
                      <a:pt x="10782" y="91449"/>
                    </a:cubicBezTo>
                    <a:lnTo>
                      <a:pt x="25685" y="72999"/>
                    </a:lnTo>
                    <a:close/>
                    <a:moveTo>
                      <a:pt x="117840" y="74164"/>
                    </a:moveTo>
                    <a:lnTo>
                      <a:pt x="127248" y="93948"/>
                    </a:lnTo>
                    <a:cubicBezTo>
                      <a:pt x="124867" y="95060"/>
                      <a:pt x="122315" y="95806"/>
                      <a:pt x="119633" y="96107"/>
                    </a:cubicBezTo>
                    <a:lnTo>
                      <a:pt x="117304" y="74282"/>
                    </a:lnTo>
                    <a:cubicBezTo>
                      <a:pt x="117487" y="74255"/>
                      <a:pt x="117670" y="74216"/>
                      <a:pt x="117840" y="74164"/>
                    </a:cubicBezTo>
                    <a:close/>
                    <a:moveTo>
                      <a:pt x="116113" y="74151"/>
                    </a:moveTo>
                    <a:cubicBezTo>
                      <a:pt x="116362" y="74229"/>
                      <a:pt x="116623" y="74282"/>
                      <a:pt x="116898" y="74295"/>
                    </a:cubicBezTo>
                    <a:lnTo>
                      <a:pt x="119214" y="96159"/>
                    </a:lnTo>
                    <a:cubicBezTo>
                      <a:pt x="118547" y="96211"/>
                      <a:pt x="117879" y="96264"/>
                      <a:pt x="117186" y="96277"/>
                    </a:cubicBezTo>
                    <a:cubicBezTo>
                      <a:pt x="117061" y="96279"/>
                      <a:pt x="116937" y="96279"/>
                      <a:pt x="116812" y="96279"/>
                    </a:cubicBezTo>
                    <a:cubicBezTo>
                      <a:pt x="114116" y="96279"/>
                      <a:pt x="111483" y="95873"/>
                      <a:pt x="108982" y="95060"/>
                    </a:cubicBezTo>
                    <a:lnTo>
                      <a:pt x="116113" y="74151"/>
                    </a:lnTo>
                    <a:close/>
                    <a:moveTo>
                      <a:pt x="26614" y="73169"/>
                    </a:moveTo>
                    <a:lnTo>
                      <a:pt x="36742" y="94445"/>
                    </a:lnTo>
                    <a:cubicBezTo>
                      <a:pt x="34334" y="95557"/>
                      <a:pt x="31770" y="96290"/>
                      <a:pt x="29101" y="96604"/>
                    </a:cubicBezTo>
                    <a:lnTo>
                      <a:pt x="26614" y="73169"/>
                    </a:lnTo>
                    <a:close/>
                    <a:moveTo>
                      <a:pt x="26170" y="72921"/>
                    </a:moveTo>
                    <a:lnTo>
                      <a:pt x="28695" y="96630"/>
                    </a:lnTo>
                    <a:cubicBezTo>
                      <a:pt x="28001" y="96695"/>
                      <a:pt x="27334" y="96748"/>
                      <a:pt x="26667" y="96761"/>
                    </a:cubicBezTo>
                    <a:cubicBezTo>
                      <a:pt x="26504" y="96764"/>
                      <a:pt x="26342" y="96765"/>
                      <a:pt x="26180" y="96765"/>
                    </a:cubicBezTo>
                    <a:cubicBezTo>
                      <a:pt x="23512" y="96765"/>
                      <a:pt x="20917" y="96359"/>
                      <a:pt x="18450" y="95557"/>
                    </a:cubicBezTo>
                    <a:lnTo>
                      <a:pt x="26170" y="72921"/>
                    </a:lnTo>
                    <a:close/>
                    <a:moveTo>
                      <a:pt x="54775" y="0"/>
                    </a:moveTo>
                    <a:cubicBezTo>
                      <a:pt x="54597" y="0"/>
                      <a:pt x="54427" y="33"/>
                      <a:pt x="54275" y="105"/>
                    </a:cubicBezTo>
                    <a:cubicBezTo>
                      <a:pt x="53294" y="563"/>
                      <a:pt x="51488" y="838"/>
                      <a:pt x="51305" y="1570"/>
                    </a:cubicBezTo>
                    <a:cubicBezTo>
                      <a:pt x="51279" y="1688"/>
                      <a:pt x="51279" y="1832"/>
                      <a:pt x="51305" y="1989"/>
                    </a:cubicBezTo>
                    <a:lnTo>
                      <a:pt x="49316" y="2578"/>
                    </a:lnTo>
                    <a:cubicBezTo>
                      <a:pt x="48544" y="2800"/>
                      <a:pt x="47942" y="3337"/>
                      <a:pt x="47628" y="4083"/>
                    </a:cubicBezTo>
                    <a:cubicBezTo>
                      <a:pt x="46909" y="5823"/>
                      <a:pt x="46582" y="7066"/>
                      <a:pt x="46686" y="7759"/>
                    </a:cubicBezTo>
                    <a:cubicBezTo>
                      <a:pt x="46712" y="8021"/>
                      <a:pt x="46791" y="8244"/>
                      <a:pt x="46896" y="8479"/>
                    </a:cubicBezTo>
                    <a:cubicBezTo>
                      <a:pt x="46165" y="8018"/>
                      <a:pt x="45106" y="7586"/>
                      <a:pt x="43705" y="7586"/>
                    </a:cubicBezTo>
                    <a:cubicBezTo>
                      <a:pt x="42998" y="7586"/>
                      <a:pt x="42204" y="7697"/>
                      <a:pt x="41322" y="7969"/>
                    </a:cubicBezTo>
                    <a:cubicBezTo>
                      <a:pt x="41322" y="7969"/>
                      <a:pt x="40536" y="11423"/>
                      <a:pt x="42211" y="14825"/>
                    </a:cubicBezTo>
                    <a:cubicBezTo>
                      <a:pt x="42211" y="14825"/>
                      <a:pt x="42268" y="14828"/>
                      <a:pt x="42370" y="14828"/>
                    </a:cubicBezTo>
                    <a:cubicBezTo>
                      <a:pt x="43312" y="14828"/>
                      <a:pt x="48122" y="14604"/>
                      <a:pt x="48086" y="10036"/>
                    </a:cubicBezTo>
                    <a:lnTo>
                      <a:pt x="48086" y="10036"/>
                    </a:lnTo>
                    <a:cubicBezTo>
                      <a:pt x="48217" y="10141"/>
                      <a:pt x="48335" y="10232"/>
                      <a:pt x="48361" y="10245"/>
                    </a:cubicBezTo>
                    <a:lnTo>
                      <a:pt x="48387" y="10259"/>
                    </a:lnTo>
                    <a:cubicBezTo>
                      <a:pt x="50638" y="12169"/>
                      <a:pt x="51750" y="13517"/>
                      <a:pt x="51815" y="13975"/>
                    </a:cubicBezTo>
                    <a:cubicBezTo>
                      <a:pt x="51894" y="14563"/>
                      <a:pt x="50612" y="17193"/>
                      <a:pt x="49212" y="19562"/>
                    </a:cubicBezTo>
                    <a:lnTo>
                      <a:pt x="48230" y="19130"/>
                    </a:lnTo>
                    <a:cubicBezTo>
                      <a:pt x="48120" y="19080"/>
                      <a:pt x="48004" y="19056"/>
                      <a:pt x="47891" y="19056"/>
                    </a:cubicBezTo>
                    <a:cubicBezTo>
                      <a:pt x="47560" y="19056"/>
                      <a:pt x="47245" y="19257"/>
                      <a:pt x="47118" y="19588"/>
                    </a:cubicBezTo>
                    <a:lnTo>
                      <a:pt x="46948" y="20059"/>
                    </a:lnTo>
                    <a:cubicBezTo>
                      <a:pt x="46791" y="20465"/>
                      <a:pt x="46974" y="20909"/>
                      <a:pt x="47367" y="21080"/>
                    </a:cubicBezTo>
                    <a:lnTo>
                      <a:pt x="48544" y="21629"/>
                    </a:lnTo>
                    <a:cubicBezTo>
                      <a:pt x="46595" y="27255"/>
                      <a:pt x="44030" y="34622"/>
                      <a:pt x="41583" y="41400"/>
                    </a:cubicBezTo>
                    <a:cubicBezTo>
                      <a:pt x="40955" y="40288"/>
                      <a:pt x="39791" y="38587"/>
                      <a:pt x="38613" y="38469"/>
                    </a:cubicBezTo>
                    <a:cubicBezTo>
                      <a:pt x="38457" y="38455"/>
                      <a:pt x="38100" y="38449"/>
                      <a:pt x="37588" y="38449"/>
                    </a:cubicBezTo>
                    <a:cubicBezTo>
                      <a:pt x="33718" y="38449"/>
                      <a:pt x="21038" y="38798"/>
                      <a:pt x="20425" y="38809"/>
                    </a:cubicBezTo>
                    <a:cubicBezTo>
                      <a:pt x="20125" y="38809"/>
                      <a:pt x="19876" y="39071"/>
                      <a:pt x="19889" y="39385"/>
                    </a:cubicBezTo>
                    <a:cubicBezTo>
                      <a:pt x="19889" y="39699"/>
                      <a:pt x="20151" y="39921"/>
                      <a:pt x="20452" y="39921"/>
                    </a:cubicBezTo>
                    <a:lnTo>
                      <a:pt x="20465" y="39921"/>
                    </a:lnTo>
                    <a:cubicBezTo>
                      <a:pt x="25572" y="39783"/>
                      <a:pt x="34867" y="39554"/>
                      <a:pt x="37741" y="39554"/>
                    </a:cubicBezTo>
                    <a:cubicBezTo>
                      <a:pt x="38136" y="39554"/>
                      <a:pt x="38410" y="39559"/>
                      <a:pt x="38535" y="39568"/>
                    </a:cubicBezTo>
                    <a:cubicBezTo>
                      <a:pt x="39136" y="39620"/>
                      <a:pt x="40301" y="41230"/>
                      <a:pt x="41021" y="42695"/>
                    </a:cubicBezTo>
                    <a:cubicBezTo>
                      <a:pt x="41034" y="42721"/>
                      <a:pt x="41060" y="42761"/>
                      <a:pt x="41086" y="42774"/>
                    </a:cubicBezTo>
                    <a:cubicBezTo>
                      <a:pt x="40602" y="44108"/>
                      <a:pt x="40118" y="45404"/>
                      <a:pt x="39660" y="46660"/>
                    </a:cubicBezTo>
                    <a:cubicBezTo>
                      <a:pt x="33715" y="43327"/>
                      <a:pt x="28439" y="43095"/>
                      <a:pt x="27082" y="43095"/>
                    </a:cubicBezTo>
                    <a:cubicBezTo>
                      <a:pt x="26862" y="43095"/>
                      <a:pt x="26745" y="43101"/>
                      <a:pt x="26745" y="43101"/>
                    </a:cubicBezTo>
                    <a:lnTo>
                      <a:pt x="27674" y="45783"/>
                    </a:lnTo>
                    <a:cubicBezTo>
                      <a:pt x="27184" y="45754"/>
                      <a:pt x="26693" y="45739"/>
                      <a:pt x="26202" y="45739"/>
                    </a:cubicBezTo>
                    <a:cubicBezTo>
                      <a:pt x="26039" y="45739"/>
                      <a:pt x="25875" y="45741"/>
                      <a:pt x="25712" y="45744"/>
                    </a:cubicBezTo>
                    <a:cubicBezTo>
                      <a:pt x="18764" y="45875"/>
                      <a:pt x="12261" y="48727"/>
                      <a:pt x="7446" y="53726"/>
                    </a:cubicBezTo>
                    <a:cubicBezTo>
                      <a:pt x="2591" y="58802"/>
                      <a:pt x="0" y="65397"/>
                      <a:pt x="131" y="72345"/>
                    </a:cubicBezTo>
                    <a:cubicBezTo>
                      <a:pt x="262" y="79293"/>
                      <a:pt x="3115" y="85796"/>
                      <a:pt x="8113" y="90611"/>
                    </a:cubicBezTo>
                    <a:cubicBezTo>
                      <a:pt x="13006" y="95322"/>
                      <a:pt x="19405" y="97899"/>
                      <a:pt x="26157" y="97899"/>
                    </a:cubicBezTo>
                    <a:lnTo>
                      <a:pt x="26654" y="97899"/>
                    </a:lnTo>
                    <a:cubicBezTo>
                      <a:pt x="33615" y="97768"/>
                      <a:pt x="40105" y="94916"/>
                      <a:pt x="44933" y="89918"/>
                    </a:cubicBezTo>
                    <a:cubicBezTo>
                      <a:pt x="48387" y="86332"/>
                      <a:pt x="50690" y="81936"/>
                      <a:pt x="51671" y="77173"/>
                    </a:cubicBezTo>
                    <a:lnTo>
                      <a:pt x="53843" y="78770"/>
                    </a:lnTo>
                    <a:cubicBezTo>
                      <a:pt x="53843" y="78770"/>
                      <a:pt x="56474" y="63107"/>
                      <a:pt x="47497" y="53098"/>
                    </a:cubicBezTo>
                    <a:cubicBezTo>
                      <a:pt x="45234" y="50572"/>
                      <a:pt x="42892" y="48714"/>
                      <a:pt x="40602" y="47301"/>
                    </a:cubicBezTo>
                    <a:cubicBezTo>
                      <a:pt x="41361" y="45208"/>
                      <a:pt x="42172" y="43022"/>
                      <a:pt x="42970" y="40811"/>
                    </a:cubicBezTo>
                    <a:cubicBezTo>
                      <a:pt x="49513" y="44213"/>
                      <a:pt x="62911" y="62833"/>
                      <a:pt x="68106" y="70919"/>
                    </a:cubicBezTo>
                    <a:cubicBezTo>
                      <a:pt x="69205" y="72646"/>
                      <a:pt x="70343" y="73928"/>
                      <a:pt x="71455" y="74897"/>
                    </a:cubicBezTo>
                    <a:cubicBezTo>
                      <a:pt x="71364" y="75433"/>
                      <a:pt x="71298" y="75996"/>
                      <a:pt x="71311" y="76545"/>
                    </a:cubicBezTo>
                    <a:cubicBezTo>
                      <a:pt x="71390" y="80798"/>
                      <a:pt x="74884" y="84200"/>
                      <a:pt x="79110" y="84200"/>
                    </a:cubicBezTo>
                    <a:lnTo>
                      <a:pt x="79267" y="84200"/>
                    </a:lnTo>
                    <a:cubicBezTo>
                      <a:pt x="83559" y="84121"/>
                      <a:pt x="87000" y="80562"/>
                      <a:pt x="86921" y="76244"/>
                    </a:cubicBezTo>
                    <a:cubicBezTo>
                      <a:pt x="86895" y="75368"/>
                      <a:pt x="86738" y="74543"/>
                      <a:pt x="86463" y="73745"/>
                    </a:cubicBezTo>
                    <a:cubicBezTo>
                      <a:pt x="86529" y="73706"/>
                      <a:pt x="86568" y="73667"/>
                      <a:pt x="86633" y="73627"/>
                    </a:cubicBezTo>
                    <a:cubicBezTo>
                      <a:pt x="86673" y="73667"/>
                      <a:pt x="86725" y="73732"/>
                      <a:pt x="86764" y="73784"/>
                    </a:cubicBezTo>
                    <a:cubicBezTo>
                      <a:pt x="86975" y="73982"/>
                      <a:pt x="87245" y="74084"/>
                      <a:pt x="87517" y="74084"/>
                    </a:cubicBezTo>
                    <a:cubicBezTo>
                      <a:pt x="87801" y="74084"/>
                      <a:pt x="88087" y="73973"/>
                      <a:pt x="88308" y="73745"/>
                    </a:cubicBezTo>
                    <a:lnTo>
                      <a:pt x="90637" y="71311"/>
                    </a:lnTo>
                    <a:lnTo>
                      <a:pt x="90637" y="71848"/>
                    </a:lnTo>
                    <a:cubicBezTo>
                      <a:pt x="90768" y="78809"/>
                      <a:pt x="93621" y="85299"/>
                      <a:pt x="98619" y="90127"/>
                    </a:cubicBezTo>
                    <a:cubicBezTo>
                      <a:pt x="103513" y="94837"/>
                      <a:pt x="109911" y="97402"/>
                      <a:pt x="116663" y="97402"/>
                    </a:cubicBezTo>
                    <a:lnTo>
                      <a:pt x="117186" y="97402"/>
                    </a:lnTo>
                    <a:cubicBezTo>
                      <a:pt x="124134" y="97271"/>
                      <a:pt x="130637" y="94419"/>
                      <a:pt x="135465" y="89420"/>
                    </a:cubicBezTo>
                    <a:cubicBezTo>
                      <a:pt x="138906" y="85835"/>
                      <a:pt x="141222" y="81439"/>
                      <a:pt x="142204" y="76676"/>
                    </a:cubicBezTo>
                    <a:lnTo>
                      <a:pt x="144376" y="78285"/>
                    </a:lnTo>
                    <a:cubicBezTo>
                      <a:pt x="144402" y="78285"/>
                      <a:pt x="147045" y="62597"/>
                      <a:pt x="138056" y="52587"/>
                    </a:cubicBezTo>
                    <a:cubicBezTo>
                      <a:pt x="133202" y="47157"/>
                      <a:pt x="127824" y="44684"/>
                      <a:pt x="123754" y="43572"/>
                    </a:cubicBezTo>
                    <a:lnTo>
                      <a:pt x="124304" y="41269"/>
                    </a:lnTo>
                    <a:lnTo>
                      <a:pt x="133071" y="41112"/>
                    </a:lnTo>
                    <a:cubicBezTo>
                      <a:pt x="133594" y="41086"/>
                      <a:pt x="134000" y="40667"/>
                      <a:pt x="134000" y="40144"/>
                    </a:cubicBezTo>
                    <a:cubicBezTo>
                      <a:pt x="134000" y="39620"/>
                      <a:pt x="133568" y="39215"/>
                      <a:pt x="133045" y="39215"/>
                    </a:cubicBezTo>
                    <a:lnTo>
                      <a:pt x="108053" y="39699"/>
                    </a:lnTo>
                    <a:lnTo>
                      <a:pt x="108079" y="41596"/>
                    </a:lnTo>
                    <a:lnTo>
                      <a:pt x="114818" y="41465"/>
                    </a:lnTo>
                    <a:lnTo>
                      <a:pt x="115066" y="45378"/>
                    </a:lnTo>
                    <a:cubicBezTo>
                      <a:pt x="108537" y="45783"/>
                      <a:pt x="102505" y="48570"/>
                      <a:pt x="97939" y="53307"/>
                    </a:cubicBezTo>
                    <a:cubicBezTo>
                      <a:pt x="94026" y="57376"/>
                      <a:pt x="91593" y="62479"/>
                      <a:pt x="90873" y="67975"/>
                    </a:cubicBezTo>
                    <a:lnTo>
                      <a:pt x="86751" y="72267"/>
                    </a:lnTo>
                    <a:cubicBezTo>
                      <a:pt x="86542" y="72489"/>
                      <a:pt x="86437" y="72790"/>
                      <a:pt x="86463" y="73078"/>
                    </a:cubicBezTo>
                    <a:cubicBezTo>
                      <a:pt x="86372" y="73104"/>
                      <a:pt x="86293" y="73130"/>
                      <a:pt x="86228" y="73143"/>
                    </a:cubicBezTo>
                    <a:cubicBezTo>
                      <a:pt x="84989" y="70459"/>
                      <a:pt x="82247" y="68589"/>
                      <a:pt x="79109" y="68589"/>
                    </a:cubicBezTo>
                    <a:cubicBezTo>
                      <a:pt x="79066" y="68589"/>
                      <a:pt x="79022" y="68589"/>
                      <a:pt x="78979" y="68590"/>
                    </a:cubicBezTo>
                    <a:cubicBezTo>
                      <a:pt x="76885" y="68616"/>
                      <a:pt x="74962" y="69466"/>
                      <a:pt x="73510" y="70971"/>
                    </a:cubicBezTo>
                    <a:cubicBezTo>
                      <a:pt x="72751" y="71756"/>
                      <a:pt x="72175" y="72672"/>
                      <a:pt x="71809" y="73667"/>
                    </a:cubicBezTo>
                    <a:cubicBezTo>
                      <a:pt x="70893" y="72816"/>
                      <a:pt x="69977" y="71704"/>
                      <a:pt x="69061" y="70304"/>
                    </a:cubicBezTo>
                    <a:cubicBezTo>
                      <a:pt x="67177" y="67373"/>
                      <a:pt x="64246" y="63107"/>
                      <a:pt x="60948" y="58659"/>
                    </a:cubicBezTo>
                    <a:lnTo>
                      <a:pt x="63644" y="54943"/>
                    </a:lnTo>
                    <a:cubicBezTo>
                      <a:pt x="64900" y="55806"/>
                      <a:pt x="66143" y="56578"/>
                      <a:pt x="67360" y="57245"/>
                    </a:cubicBezTo>
                    <a:cubicBezTo>
                      <a:pt x="71102" y="59313"/>
                      <a:pt x="75158" y="59902"/>
                      <a:pt x="78560" y="59902"/>
                    </a:cubicBezTo>
                    <a:cubicBezTo>
                      <a:pt x="82839" y="59902"/>
                      <a:pt x="86071" y="58973"/>
                      <a:pt x="86306" y="58907"/>
                    </a:cubicBezTo>
                    <a:cubicBezTo>
                      <a:pt x="86607" y="58816"/>
                      <a:pt x="86790" y="58515"/>
                      <a:pt x="86686" y="58201"/>
                    </a:cubicBezTo>
                    <a:cubicBezTo>
                      <a:pt x="86622" y="57955"/>
                      <a:pt x="86401" y="57796"/>
                      <a:pt x="86151" y="57796"/>
                    </a:cubicBezTo>
                    <a:cubicBezTo>
                      <a:pt x="86094" y="57796"/>
                      <a:pt x="86037" y="57804"/>
                      <a:pt x="85979" y="57821"/>
                    </a:cubicBezTo>
                    <a:cubicBezTo>
                      <a:pt x="85928" y="57843"/>
                      <a:pt x="82756" y="58752"/>
                      <a:pt x="78558" y="58752"/>
                    </a:cubicBezTo>
                    <a:cubicBezTo>
                      <a:pt x="75296" y="58752"/>
                      <a:pt x="71415" y="58203"/>
                      <a:pt x="67896" y="56264"/>
                    </a:cubicBezTo>
                    <a:cubicBezTo>
                      <a:pt x="59339" y="51554"/>
                      <a:pt x="48858" y="41465"/>
                      <a:pt x="47340" y="28499"/>
                    </a:cubicBezTo>
                    <a:cubicBezTo>
                      <a:pt x="48269" y="25816"/>
                      <a:pt x="49055" y="23579"/>
                      <a:pt x="49565" y="22087"/>
                    </a:cubicBezTo>
                    <a:lnTo>
                      <a:pt x="50232" y="22401"/>
                    </a:lnTo>
                    <a:cubicBezTo>
                      <a:pt x="50342" y="22450"/>
                      <a:pt x="50456" y="22472"/>
                      <a:pt x="50569" y="22472"/>
                    </a:cubicBezTo>
                    <a:cubicBezTo>
                      <a:pt x="50913" y="22472"/>
                      <a:pt x="51239" y="22259"/>
                      <a:pt x="51357" y="21904"/>
                    </a:cubicBezTo>
                    <a:lnTo>
                      <a:pt x="51528" y="21420"/>
                    </a:lnTo>
                    <a:cubicBezTo>
                      <a:pt x="51658" y="21001"/>
                      <a:pt x="51475" y="20582"/>
                      <a:pt x="51083" y="20399"/>
                    </a:cubicBezTo>
                    <a:lnTo>
                      <a:pt x="50245" y="20020"/>
                    </a:lnTo>
                    <a:lnTo>
                      <a:pt x="50245" y="19980"/>
                    </a:lnTo>
                    <a:cubicBezTo>
                      <a:pt x="51305" y="18149"/>
                      <a:pt x="53072" y="14904"/>
                      <a:pt x="52914" y="13791"/>
                    </a:cubicBezTo>
                    <a:cubicBezTo>
                      <a:pt x="52744" y="12692"/>
                      <a:pt x="50782" y="10821"/>
                      <a:pt x="49133" y="9421"/>
                    </a:cubicBezTo>
                    <a:cubicBezTo>
                      <a:pt x="49382" y="8950"/>
                      <a:pt x="49970" y="7969"/>
                      <a:pt x="50847" y="7236"/>
                    </a:cubicBezTo>
                    <a:cubicBezTo>
                      <a:pt x="51534" y="6670"/>
                      <a:pt x="53727" y="6487"/>
                      <a:pt x="55589" y="6487"/>
                    </a:cubicBezTo>
                    <a:cubicBezTo>
                      <a:pt x="56137" y="6487"/>
                      <a:pt x="56658" y="6503"/>
                      <a:pt x="57102" y="6529"/>
                    </a:cubicBezTo>
                    <a:cubicBezTo>
                      <a:pt x="57110" y="6530"/>
                      <a:pt x="57119" y="6530"/>
                      <a:pt x="57128" y="6530"/>
                    </a:cubicBezTo>
                    <a:cubicBezTo>
                      <a:pt x="57430" y="6530"/>
                      <a:pt x="57678" y="6311"/>
                      <a:pt x="57690" y="6006"/>
                    </a:cubicBezTo>
                    <a:cubicBezTo>
                      <a:pt x="57703" y="5692"/>
                      <a:pt x="57481" y="5430"/>
                      <a:pt x="57167" y="5417"/>
                    </a:cubicBezTo>
                    <a:cubicBezTo>
                      <a:pt x="56988" y="5409"/>
                      <a:pt x="56363" y="5377"/>
                      <a:pt x="55546" y="5377"/>
                    </a:cubicBezTo>
                    <a:cubicBezTo>
                      <a:pt x="53793" y="5377"/>
                      <a:pt x="51154" y="5525"/>
                      <a:pt x="50127" y="6372"/>
                    </a:cubicBezTo>
                    <a:cubicBezTo>
                      <a:pt x="49251" y="7105"/>
                      <a:pt x="48662" y="7982"/>
                      <a:pt x="48283" y="8623"/>
                    </a:cubicBezTo>
                    <a:cubicBezTo>
                      <a:pt x="48034" y="8309"/>
                      <a:pt x="47812" y="7956"/>
                      <a:pt x="47759" y="7589"/>
                    </a:cubicBezTo>
                    <a:cubicBezTo>
                      <a:pt x="47746" y="7419"/>
                      <a:pt x="47733" y="6673"/>
                      <a:pt x="48649" y="4501"/>
                    </a:cubicBezTo>
                    <a:cubicBezTo>
                      <a:pt x="48806" y="4096"/>
                      <a:pt x="49172" y="3782"/>
                      <a:pt x="49604" y="3651"/>
                    </a:cubicBezTo>
                    <a:lnTo>
                      <a:pt x="51619" y="3062"/>
                    </a:lnTo>
                    <a:cubicBezTo>
                      <a:pt x="51680" y="3171"/>
                      <a:pt x="51797" y="3247"/>
                      <a:pt x="51928" y="3247"/>
                    </a:cubicBezTo>
                    <a:cubicBezTo>
                      <a:pt x="51938" y="3247"/>
                      <a:pt x="51949" y="3246"/>
                      <a:pt x="51959" y="3245"/>
                    </a:cubicBezTo>
                    <a:cubicBezTo>
                      <a:pt x="53032" y="3141"/>
                      <a:pt x="56931" y="2709"/>
                      <a:pt x="56984" y="1858"/>
                    </a:cubicBezTo>
                    <a:cubicBezTo>
                      <a:pt x="57028" y="1005"/>
                      <a:pt x="55767" y="0"/>
                      <a:pt x="54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6572501" y="2423587"/>
                <a:ext cx="125290" cy="76223"/>
              </a:xfrm>
              <a:custGeom>
                <a:avLst/>
                <a:gdLst/>
                <a:ahLst/>
                <a:cxnLst/>
                <a:rect l="l" t="t" r="r" b="b"/>
                <a:pathLst>
                  <a:path w="5352" h="3256" extrusionOk="0">
                    <a:moveTo>
                      <a:pt x="3486" y="0"/>
                    </a:moveTo>
                    <a:cubicBezTo>
                      <a:pt x="3202" y="0"/>
                      <a:pt x="2997" y="49"/>
                      <a:pt x="2997" y="49"/>
                    </a:cubicBezTo>
                    <a:cubicBezTo>
                      <a:pt x="2997" y="49"/>
                      <a:pt x="681" y="468"/>
                      <a:pt x="589" y="743"/>
                    </a:cubicBezTo>
                    <a:cubicBezTo>
                      <a:pt x="511" y="1018"/>
                      <a:pt x="0" y="2470"/>
                      <a:pt x="1139" y="3137"/>
                    </a:cubicBezTo>
                    <a:lnTo>
                      <a:pt x="3690" y="3255"/>
                    </a:lnTo>
                    <a:cubicBezTo>
                      <a:pt x="3690" y="3255"/>
                      <a:pt x="5352" y="2863"/>
                      <a:pt x="5129" y="1384"/>
                    </a:cubicBezTo>
                    <a:cubicBezTo>
                      <a:pt x="4937" y="198"/>
                      <a:pt x="4054" y="0"/>
                      <a:pt x="3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7517165" y="2910093"/>
                <a:ext cx="373413" cy="165251"/>
              </a:xfrm>
              <a:custGeom>
                <a:avLst/>
                <a:gdLst/>
                <a:ahLst/>
                <a:cxnLst/>
                <a:rect l="l" t="t" r="r" b="b"/>
                <a:pathLst>
                  <a:path w="15951" h="7059" extrusionOk="0">
                    <a:moveTo>
                      <a:pt x="10105" y="0"/>
                    </a:moveTo>
                    <a:cubicBezTo>
                      <a:pt x="9863" y="0"/>
                      <a:pt x="9629" y="15"/>
                      <a:pt x="9408" y="46"/>
                    </a:cubicBezTo>
                    <a:cubicBezTo>
                      <a:pt x="6555" y="478"/>
                      <a:pt x="3939" y="1865"/>
                      <a:pt x="1452" y="3238"/>
                    </a:cubicBezTo>
                    <a:cubicBezTo>
                      <a:pt x="851" y="3579"/>
                      <a:pt x="183" y="4010"/>
                      <a:pt x="105" y="4691"/>
                    </a:cubicBezTo>
                    <a:cubicBezTo>
                      <a:pt x="0" y="5437"/>
                      <a:pt x="654" y="6039"/>
                      <a:pt x="1309" y="6366"/>
                    </a:cubicBezTo>
                    <a:cubicBezTo>
                      <a:pt x="2290" y="6850"/>
                      <a:pt x="3402" y="6981"/>
                      <a:pt x="4501" y="7033"/>
                    </a:cubicBezTo>
                    <a:cubicBezTo>
                      <a:pt x="4877" y="7050"/>
                      <a:pt x="5252" y="7059"/>
                      <a:pt x="5628" y="7059"/>
                    </a:cubicBezTo>
                    <a:cubicBezTo>
                      <a:pt x="8379" y="7059"/>
                      <a:pt x="11122" y="6596"/>
                      <a:pt x="13713" y="5698"/>
                    </a:cubicBezTo>
                    <a:cubicBezTo>
                      <a:pt x="14472" y="5437"/>
                      <a:pt x="15296" y="5057"/>
                      <a:pt x="15636" y="4325"/>
                    </a:cubicBezTo>
                    <a:cubicBezTo>
                      <a:pt x="15950" y="3644"/>
                      <a:pt x="15754" y="2820"/>
                      <a:pt x="15296" y="2205"/>
                    </a:cubicBezTo>
                    <a:cubicBezTo>
                      <a:pt x="14256" y="852"/>
                      <a:pt x="11939" y="0"/>
                      <a:pt x="10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6590574" y="3409826"/>
                <a:ext cx="422410" cy="697641"/>
              </a:xfrm>
              <a:custGeom>
                <a:avLst/>
                <a:gdLst/>
                <a:ahLst/>
                <a:cxnLst/>
                <a:rect l="l" t="t" r="r" b="b"/>
                <a:pathLst>
                  <a:path w="18044" h="29801" extrusionOk="0">
                    <a:moveTo>
                      <a:pt x="6019" y="1"/>
                    </a:moveTo>
                    <a:lnTo>
                      <a:pt x="6019" y="1"/>
                    </a:lnTo>
                    <a:cubicBezTo>
                      <a:pt x="6019" y="1"/>
                      <a:pt x="6032" y="158"/>
                      <a:pt x="6058" y="459"/>
                    </a:cubicBezTo>
                    <a:cubicBezTo>
                      <a:pt x="6215" y="2827"/>
                      <a:pt x="6974" y="13726"/>
                      <a:pt x="7236" y="19313"/>
                    </a:cubicBezTo>
                    <a:cubicBezTo>
                      <a:pt x="7328" y="21054"/>
                      <a:pt x="7367" y="22271"/>
                      <a:pt x="7328" y="22598"/>
                    </a:cubicBezTo>
                    <a:cubicBezTo>
                      <a:pt x="7315" y="22689"/>
                      <a:pt x="7275" y="22794"/>
                      <a:pt x="7236" y="22899"/>
                    </a:cubicBezTo>
                    <a:cubicBezTo>
                      <a:pt x="7184" y="22977"/>
                      <a:pt x="7131" y="23056"/>
                      <a:pt x="7066" y="23160"/>
                    </a:cubicBezTo>
                    <a:cubicBezTo>
                      <a:pt x="6843" y="23487"/>
                      <a:pt x="6464" y="23880"/>
                      <a:pt x="6006" y="24299"/>
                    </a:cubicBezTo>
                    <a:cubicBezTo>
                      <a:pt x="5941" y="24364"/>
                      <a:pt x="5862" y="24430"/>
                      <a:pt x="5771" y="24521"/>
                    </a:cubicBezTo>
                    <a:cubicBezTo>
                      <a:pt x="5247" y="24992"/>
                      <a:pt x="4645" y="25502"/>
                      <a:pt x="4030" y="26000"/>
                    </a:cubicBezTo>
                    <a:lnTo>
                      <a:pt x="3782" y="26196"/>
                    </a:lnTo>
                    <a:cubicBezTo>
                      <a:pt x="1897" y="27753"/>
                      <a:pt x="0" y="29192"/>
                      <a:pt x="210" y="29441"/>
                    </a:cubicBezTo>
                    <a:cubicBezTo>
                      <a:pt x="380" y="29637"/>
                      <a:pt x="2892" y="29768"/>
                      <a:pt x="5928" y="29794"/>
                    </a:cubicBezTo>
                    <a:lnTo>
                      <a:pt x="6255" y="29794"/>
                    </a:lnTo>
                    <a:cubicBezTo>
                      <a:pt x="6627" y="29799"/>
                      <a:pt x="7006" y="29801"/>
                      <a:pt x="7390" y="29801"/>
                    </a:cubicBezTo>
                    <a:cubicBezTo>
                      <a:pt x="9338" y="29801"/>
                      <a:pt x="11382" y="29744"/>
                      <a:pt x="13032" y="29624"/>
                    </a:cubicBezTo>
                    <a:cubicBezTo>
                      <a:pt x="13150" y="29598"/>
                      <a:pt x="13255" y="29598"/>
                      <a:pt x="13360" y="29598"/>
                    </a:cubicBezTo>
                    <a:cubicBezTo>
                      <a:pt x="15100" y="29454"/>
                      <a:pt x="16369" y="29245"/>
                      <a:pt x="16565" y="28918"/>
                    </a:cubicBezTo>
                    <a:cubicBezTo>
                      <a:pt x="16945" y="28329"/>
                      <a:pt x="16631" y="26706"/>
                      <a:pt x="16238" y="24927"/>
                    </a:cubicBezTo>
                    <a:cubicBezTo>
                      <a:pt x="16225" y="24809"/>
                      <a:pt x="16199" y="24717"/>
                      <a:pt x="16160" y="24600"/>
                    </a:cubicBezTo>
                    <a:cubicBezTo>
                      <a:pt x="15780" y="22886"/>
                      <a:pt x="15362" y="21093"/>
                      <a:pt x="15427" y="20033"/>
                    </a:cubicBezTo>
                    <a:cubicBezTo>
                      <a:pt x="15427" y="19955"/>
                      <a:pt x="15440" y="19850"/>
                      <a:pt x="15440" y="19745"/>
                    </a:cubicBezTo>
                    <a:cubicBezTo>
                      <a:pt x="15623" y="17848"/>
                      <a:pt x="16565" y="11240"/>
                      <a:pt x="17259" y="6412"/>
                    </a:cubicBezTo>
                    <a:cubicBezTo>
                      <a:pt x="17704" y="3363"/>
                      <a:pt x="18044" y="1034"/>
                      <a:pt x="18044" y="1034"/>
                    </a:cubicBezTo>
                    <a:lnTo>
                      <a:pt x="6019" y="1"/>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6590574" y="3862248"/>
                <a:ext cx="396682" cy="245220"/>
              </a:xfrm>
              <a:custGeom>
                <a:avLst/>
                <a:gdLst/>
                <a:ahLst/>
                <a:cxnLst/>
                <a:rect l="l" t="t" r="r" b="b"/>
                <a:pathLst>
                  <a:path w="16945" h="10475" extrusionOk="0">
                    <a:moveTo>
                      <a:pt x="7249" y="1"/>
                    </a:moveTo>
                    <a:lnTo>
                      <a:pt x="7249" y="1"/>
                    </a:lnTo>
                    <a:cubicBezTo>
                      <a:pt x="7341" y="1741"/>
                      <a:pt x="7380" y="2971"/>
                      <a:pt x="7341" y="3298"/>
                    </a:cubicBezTo>
                    <a:cubicBezTo>
                      <a:pt x="7328" y="3376"/>
                      <a:pt x="7301" y="3494"/>
                      <a:pt x="7249" y="3586"/>
                    </a:cubicBezTo>
                    <a:cubicBezTo>
                      <a:pt x="7197" y="3664"/>
                      <a:pt x="7144" y="3756"/>
                      <a:pt x="7079" y="3847"/>
                    </a:cubicBezTo>
                    <a:cubicBezTo>
                      <a:pt x="6857" y="4175"/>
                      <a:pt x="6477" y="4567"/>
                      <a:pt x="6019" y="4999"/>
                    </a:cubicBezTo>
                    <a:cubicBezTo>
                      <a:pt x="5954" y="5064"/>
                      <a:pt x="5875" y="5130"/>
                      <a:pt x="5797" y="5208"/>
                    </a:cubicBezTo>
                    <a:cubicBezTo>
                      <a:pt x="5273" y="5679"/>
                      <a:pt x="4658" y="6190"/>
                      <a:pt x="4043" y="6700"/>
                    </a:cubicBezTo>
                    <a:lnTo>
                      <a:pt x="3795" y="6896"/>
                    </a:lnTo>
                    <a:cubicBezTo>
                      <a:pt x="1897" y="8427"/>
                      <a:pt x="0" y="9866"/>
                      <a:pt x="210" y="10115"/>
                    </a:cubicBezTo>
                    <a:cubicBezTo>
                      <a:pt x="380" y="10311"/>
                      <a:pt x="2892" y="10442"/>
                      <a:pt x="5928" y="10468"/>
                    </a:cubicBezTo>
                    <a:lnTo>
                      <a:pt x="6255" y="10468"/>
                    </a:lnTo>
                    <a:cubicBezTo>
                      <a:pt x="6627" y="10473"/>
                      <a:pt x="7006" y="10475"/>
                      <a:pt x="7390" y="10475"/>
                    </a:cubicBezTo>
                    <a:cubicBezTo>
                      <a:pt x="9338" y="10475"/>
                      <a:pt x="11382" y="10418"/>
                      <a:pt x="13032" y="10298"/>
                    </a:cubicBezTo>
                    <a:cubicBezTo>
                      <a:pt x="13150" y="10272"/>
                      <a:pt x="13255" y="10272"/>
                      <a:pt x="13360" y="10272"/>
                    </a:cubicBezTo>
                    <a:cubicBezTo>
                      <a:pt x="15100" y="10128"/>
                      <a:pt x="16369" y="9919"/>
                      <a:pt x="16565" y="9592"/>
                    </a:cubicBezTo>
                    <a:cubicBezTo>
                      <a:pt x="16945" y="9003"/>
                      <a:pt x="16631" y="7380"/>
                      <a:pt x="16238" y="5601"/>
                    </a:cubicBezTo>
                    <a:cubicBezTo>
                      <a:pt x="16225" y="5483"/>
                      <a:pt x="16199" y="5391"/>
                      <a:pt x="16160" y="5274"/>
                    </a:cubicBezTo>
                    <a:cubicBezTo>
                      <a:pt x="15780" y="3560"/>
                      <a:pt x="15362" y="1767"/>
                      <a:pt x="15427" y="707"/>
                    </a:cubicBezTo>
                    <a:cubicBezTo>
                      <a:pt x="15427" y="629"/>
                      <a:pt x="15440" y="524"/>
                      <a:pt x="15440" y="419"/>
                    </a:cubicBezTo>
                    <a:cubicBezTo>
                      <a:pt x="15244" y="419"/>
                      <a:pt x="15034" y="419"/>
                      <a:pt x="14825" y="393"/>
                    </a:cubicBezTo>
                    <a:cubicBezTo>
                      <a:pt x="12300" y="262"/>
                      <a:pt x="9761" y="131"/>
                      <a:pt x="7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6895349" y="3985993"/>
                <a:ext cx="75076" cy="117354"/>
              </a:xfrm>
              <a:custGeom>
                <a:avLst/>
                <a:gdLst/>
                <a:ahLst/>
                <a:cxnLst/>
                <a:rect l="l" t="t" r="r" b="b"/>
                <a:pathLst>
                  <a:path w="3207" h="5013" extrusionOk="0">
                    <a:moveTo>
                      <a:pt x="3128" y="1"/>
                    </a:moveTo>
                    <a:cubicBezTo>
                      <a:pt x="2329" y="537"/>
                      <a:pt x="1623" y="1309"/>
                      <a:pt x="1086" y="2238"/>
                    </a:cubicBezTo>
                    <a:cubicBezTo>
                      <a:pt x="602" y="3023"/>
                      <a:pt x="249" y="3965"/>
                      <a:pt x="0" y="5012"/>
                    </a:cubicBezTo>
                    <a:cubicBezTo>
                      <a:pt x="118" y="4986"/>
                      <a:pt x="210" y="4986"/>
                      <a:pt x="328" y="4986"/>
                    </a:cubicBezTo>
                    <a:cubicBezTo>
                      <a:pt x="563" y="4005"/>
                      <a:pt x="903" y="3141"/>
                      <a:pt x="1348" y="2395"/>
                    </a:cubicBezTo>
                    <a:cubicBezTo>
                      <a:pt x="1832" y="1532"/>
                      <a:pt x="2473" y="838"/>
                      <a:pt x="3206" y="328"/>
                    </a:cubicBezTo>
                    <a:cubicBezTo>
                      <a:pt x="3193" y="210"/>
                      <a:pt x="3154" y="118"/>
                      <a:pt x="3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6679087" y="4019072"/>
                <a:ext cx="57308" cy="88256"/>
              </a:xfrm>
              <a:custGeom>
                <a:avLst/>
                <a:gdLst/>
                <a:ahLst/>
                <a:cxnLst/>
                <a:rect l="l" t="t" r="r" b="b"/>
                <a:pathLst>
                  <a:path w="2448" h="3770" extrusionOk="0">
                    <a:moveTo>
                      <a:pt x="249" y="1"/>
                    </a:moveTo>
                    <a:lnTo>
                      <a:pt x="1" y="197"/>
                    </a:lnTo>
                    <a:cubicBezTo>
                      <a:pt x="1008" y="1152"/>
                      <a:pt x="1767" y="2422"/>
                      <a:pt x="2120" y="3769"/>
                    </a:cubicBezTo>
                    <a:lnTo>
                      <a:pt x="2447" y="3769"/>
                    </a:lnTo>
                    <a:cubicBezTo>
                      <a:pt x="2081" y="2330"/>
                      <a:pt x="1309" y="102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6755965" y="3946477"/>
                <a:ext cx="50261" cy="45369"/>
              </a:xfrm>
              <a:custGeom>
                <a:avLst/>
                <a:gdLst/>
                <a:ahLst/>
                <a:cxnLst/>
                <a:rect l="l" t="t" r="r" b="b"/>
                <a:pathLst>
                  <a:path w="2147" h="1938" extrusionOk="0">
                    <a:moveTo>
                      <a:pt x="171" y="1"/>
                    </a:moveTo>
                    <a:cubicBezTo>
                      <a:pt x="119" y="92"/>
                      <a:pt x="66" y="171"/>
                      <a:pt x="1" y="263"/>
                    </a:cubicBezTo>
                    <a:cubicBezTo>
                      <a:pt x="668" y="747"/>
                      <a:pt x="1309" y="1283"/>
                      <a:pt x="1859" y="1885"/>
                    </a:cubicBezTo>
                    <a:cubicBezTo>
                      <a:pt x="1898" y="1924"/>
                      <a:pt x="1924" y="1937"/>
                      <a:pt x="1977" y="1937"/>
                    </a:cubicBezTo>
                    <a:cubicBezTo>
                      <a:pt x="2016" y="1937"/>
                      <a:pt x="2042" y="1911"/>
                      <a:pt x="2081" y="1885"/>
                    </a:cubicBezTo>
                    <a:cubicBezTo>
                      <a:pt x="2147" y="1820"/>
                      <a:pt x="2147" y="1741"/>
                      <a:pt x="2081" y="1676"/>
                    </a:cubicBezTo>
                    <a:cubicBezTo>
                      <a:pt x="1506" y="1048"/>
                      <a:pt x="851" y="498"/>
                      <a:pt x="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6725649" y="3979251"/>
                <a:ext cx="39539" cy="42911"/>
              </a:xfrm>
              <a:custGeom>
                <a:avLst/>
                <a:gdLst/>
                <a:ahLst/>
                <a:cxnLst/>
                <a:rect l="l" t="t" r="r" b="b"/>
                <a:pathLst>
                  <a:path w="1689" h="1833" extrusionOk="0">
                    <a:moveTo>
                      <a:pt x="236" y="1"/>
                    </a:moveTo>
                    <a:cubicBezTo>
                      <a:pt x="158" y="66"/>
                      <a:pt x="92" y="145"/>
                      <a:pt x="1" y="210"/>
                    </a:cubicBezTo>
                    <a:cubicBezTo>
                      <a:pt x="511" y="681"/>
                      <a:pt x="982" y="1205"/>
                      <a:pt x="1401" y="1767"/>
                    </a:cubicBezTo>
                    <a:cubicBezTo>
                      <a:pt x="1427" y="1793"/>
                      <a:pt x="1479" y="1833"/>
                      <a:pt x="1531" y="1833"/>
                    </a:cubicBezTo>
                    <a:cubicBezTo>
                      <a:pt x="1558" y="1833"/>
                      <a:pt x="1597" y="1807"/>
                      <a:pt x="1610" y="1793"/>
                    </a:cubicBezTo>
                    <a:cubicBezTo>
                      <a:pt x="1675" y="1741"/>
                      <a:pt x="1688" y="1650"/>
                      <a:pt x="1636" y="1584"/>
                    </a:cubicBezTo>
                    <a:cubicBezTo>
                      <a:pt x="1230" y="1008"/>
                      <a:pt x="759" y="485"/>
                      <a:pt x="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6731479" y="3410131"/>
                <a:ext cx="281505" cy="149824"/>
              </a:xfrm>
              <a:custGeom>
                <a:avLst/>
                <a:gdLst/>
                <a:ahLst/>
                <a:cxnLst/>
                <a:rect l="l" t="t" r="r" b="b"/>
                <a:pathLst>
                  <a:path w="12025" h="6400" extrusionOk="0">
                    <a:moveTo>
                      <a:pt x="0" y="1"/>
                    </a:moveTo>
                    <a:lnTo>
                      <a:pt x="0" y="1"/>
                    </a:lnTo>
                    <a:cubicBezTo>
                      <a:pt x="0" y="1"/>
                      <a:pt x="13" y="171"/>
                      <a:pt x="39" y="459"/>
                    </a:cubicBezTo>
                    <a:cubicBezTo>
                      <a:pt x="995" y="982"/>
                      <a:pt x="1950" y="1492"/>
                      <a:pt x="2918" y="2016"/>
                    </a:cubicBezTo>
                    <a:cubicBezTo>
                      <a:pt x="5430" y="3363"/>
                      <a:pt x="7929" y="4750"/>
                      <a:pt x="10455" y="6085"/>
                    </a:cubicBezTo>
                    <a:cubicBezTo>
                      <a:pt x="10769" y="6242"/>
                      <a:pt x="11030" y="6360"/>
                      <a:pt x="11240" y="6399"/>
                    </a:cubicBezTo>
                    <a:cubicBezTo>
                      <a:pt x="11685" y="3350"/>
                      <a:pt x="12025" y="1008"/>
                      <a:pt x="12025" y="1008"/>
                    </a:cubicBezTo>
                    <a:lnTo>
                      <a:pt x="0" y="1"/>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6446907" y="2241855"/>
                <a:ext cx="654614" cy="154412"/>
              </a:xfrm>
              <a:custGeom>
                <a:avLst/>
                <a:gdLst/>
                <a:ahLst/>
                <a:cxnLst/>
                <a:rect l="l" t="t" r="r" b="b"/>
                <a:pathLst>
                  <a:path w="27963" h="6596" extrusionOk="0">
                    <a:moveTo>
                      <a:pt x="26235" y="1"/>
                    </a:moveTo>
                    <a:cubicBezTo>
                      <a:pt x="26235" y="1"/>
                      <a:pt x="16919" y="1493"/>
                      <a:pt x="12823" y="1532"/>
                    </a:cubicBezTo>
                    <a:cubicBezTo>
                      <a:pt x="12744" y="1532"/>
                      <a:pt x="12666" y="1533"/>
                      <a:pt x="12587" y="1533"/>
                    </a:cubicBezTo>
                    <a:cubicBezTo>
                      <a:pt x="9536" y="1533"/>
                      <a:pt x="6891" y="1159"/>
                      <a:pt x="5158" y="1159"/>
                    </a:cubicBezTo>
                    <a:cubicBezTo>
                      <a:pt x="4633" y="1159"/>
                      <a:pt x="4191" y="1194"/>
                      <a:pt x="3847" y="1283"/>
                    </a:cubicBezTo>
                    <a:cubicBezTo>
                      <a:pt x="2330" y="1676"/>
                      <a:pt x="92" y="3573"/>
                      <a:pt x="1" y="4306"/>
                    </a:cubicBezTo>
                    <a:cubicBezTo>
                      <a:pt x="1" y="4306"/>
                      <a:pt x="570" y="4050"/>
                      <a:pt x="1218" y="4050"/>
                    </a:cubicBezTo>
                    <a:cubicBezTo>
                      <a:pt x="1542" y="4050"/>
                      <a:pt x="1885" y="4114"/>
                      <a:pt x="2186" y="4306"/>
                    </a:cubicBezTo>
                    <a:cubicBezTo>
                      <a:pt x="3075" y="4868"/>
                      <a:pt x="3533" y="5536"/>
                      <a:pt x="3141" y="6596"/>
                    </a:cubicBezTo>
                    <a:lnTo>
                      <a:pt x="27962" y="5954"/>
                    </a:lnTo>
                    <a:lnTo>
                      <a:pt x="26235" y="1"/>
                    </a:lnTo>
                    <a:close/>
                  </a:path>
                </a:pathLst>
              </a:custGeom>
              <a:solidFill>
                <a:srgbClr val="FF9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6"/>
              <p:cNvSpPr/>
              <p:nvPr/>
            </p:nvSpPr>
            <p:spPr>
              <a:xfrm>
                <a:off x="7013265" y="1936167"/>
                <a:ext cx="476955" cy="425032"/>
              </a:xfrm>
              <a:custGeom>
                <a:avLst/>
                <a:gdLst/>
                <a:ahLst/>
                <a:cxnLst/>
                <a:rect l="l" t="t" r="r" b="b"/>
                <a:pathLst>
                  <a:path w="20374" h="18156" extrusionOk="0">
                    <a:moveTo>
                      <a:pt x="14564" y="1"/>
                    </a:moveTo>
                    <a:cubicBezTo>
                      <a:pt x="14564" y="1"/>
                      <a:pt x="14512" y="66"/>
                      <a:pt x="14433" y="197"/>
                    </a:cubicBezTo>
                    <a:cubicBezTo>
                      <a:pt x="13491" y="1545"/>
                      <a:pt x="8166" y="9775"/>
                      <a:pt x="5889" y="10403"/>
                    </a:cubicBezTo>
                    <a:cubicBezTo>
                      <a:pt x="3586" y="11018"/>
                      <a:pt x="590" y="11018"/>
                      <a:pt x="302" y="11973"/>
                    </a:cubicBezTo>
                    <a:cubicBezTo>
                      <a:pt x="1" y="12915"/>
                      <a:pt x="1074" y="17625"/>
                      <a:pt x="1519" y="18083"/>
                    </a:cubicBezTo>
                    <a:cubicBezTo>
                      <a:pt x="1565" y="18132"/>
                      <a:pt x="1693" y="18156"/>
                      <a:pt x="1890" y="18156"/>
                    </a:cubicBezTo>
                    <a:cubicBezTo>
                      <a:pt x="3537" y="18156"/>
                      <a:pt x="9947" y="16496"/>
                      <a:pt x="12157" y="14158"/>
                    </a:cubicBezTo>
                    <a:cubicBezTo>
                      <a:pt x="14630" y="11541"/>
                      <a:pt x="20374" y="5444"/>
                      <a:pt x="20374" y="5444"/>
                    </a:cubicBezTo>
                    <a:lnTo>
                      <a:pt x="145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6"/>
              <p:cNvSpPr/>
              <p:nvPr/>
            </p:nvSpPr>
            <p:spPr>
              <a:xfrm>
                <a:off x="7095364" y="2186350"/>
                <a:ext cx="38626" cy="165204"/>
              </a:xfrm>
              <a:custGeom>
                <a:avLst/>
                <a:gdLst/>
                <a:ahLst/>
                <a:cxnLst/>
                <a:rect l="l" t="t" r="r" b="b"/>
                <a:pathLst>
                  <a:path w="1650" h="7057" extrusionOk="0">
                    <a:moveTo>
                      <a:pt x="147" y="0"/>
                    </a:moveTo>
                    <a:cubicBezTo>
                      <a:pt x="134" y="0"/>
                      <a:pt x="120" y="2"/>
                      <a:pt x="105" y="4"/>
                    </a:cubicBezTo>
                    <a:cubicBezTo>
                      <a:pt x="27" y="43"/>
                      <a:pt x="1" y="108"/>
                      <a:pt x="14" y="187"/>
                    </a:cubicBezTo>
                    <a:cubicBezTo>
                      <a:pt x="629" y="2372"/>
                      <a:pt x="1087" y="4649"/>
                      <a:pt x="1348" y="6925"/>
                    </a:cubicBezTo>
                    <a:cubicBezTo>
                      <a:pt x="1348" y="7004"/>
                      <a:pt x="1414" y="7056"/>
                      <a:pt x="1479" y="7056"/>
                    </a:cubicBezTo>
                    <a:lnTo>
                      <a:pt x="1518" y="7056"/>
                    </a:lnTo>
                    <a:cubicBezTo>
                      <a:pt x="1597" y="7043"/>
                      <a:pt x="1649" y="6978"/>
                      <a:pt x="1649" y="6886"/>
                    </a:cubicBezTo>
                    <a:cubicBezTo>
                      <a:pt x="1388" y="4596"/>
                      <a:pt x="930" y="2333"/>
                      <a:pt x="288" y="108"/>
                    </a:cubicBezTo>
                    <a:cubicBezTo>
                      <a:pt x="266" y="31"/>
                      <a:pt x="21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5775789" y="3956567"/>
                <a:ext cx="104479" cy="103004"/>
              </a:xfrm>
              <a:custGeom>
                <a:avLst/>
                <a:gdLst/>
                <a:ahLst/>
                <a:cxnLst/>
                <a:rect l="l" t="t" r="r" b="b"/>
                <a:pathLst>
                  <a:path w="4463" h="4400" extrusionOk="0">
                    <a:moveTo>
                      <a:pt x="2269" y="0"/>
                    </a:moveTo>
                    <a:cubicBezTo>
                      <a:pt x="2246" y="0"/>
                      <a:pt x="2222" y="1"/>
                      <a:pt x="2198" y="2"/>
                    </a:cubicBezTo>
                    <a:cubicBezTo>
                      <a:pt x="968" y="15"/>
                      <a:pt x="0" y="1009"/>
                      <a:pt x="39" y="2239"/>
                    </a:cubicBezTo>
                    <a:cubicBezTo>
                      <a:pt x="52" y="3445"/>
                      <a:pt x="1021" y="4399"/>
                      <a:pt x="2206" y="4399"/>
                    </a:cubicBezTo>
                    <a:cubicBezTo>
                      <a:pt x="2229" y="4399"/>
                      <a:pt x="2253" y="4399"/>
                      <a:pt x="2277" y="4398"/>
                    </a:cubicBezTo>
                    <a:cubicBezTo>
                      <a:pt x="3481" y="4385"/>
                      <a:pt x="4462" y="3364"/>
                      <a:pt x="4436" y="2161"/>
                    </a:cubicBezTo>
                    <a:cubicBezTo>
                      <a:pt x="4410" y="955"/>
                      <a:pt x="3441" y="0"/>
                      <a:pt x="2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6162358" y="2512334"/>
                <a:ext cx="74139" cy="160546"/>
              </a:xfrm>
              <a:custGeom>
                <a:avLst/>
                <a:gdLst/>
                <a:ahLst/>
                <a:cxnLst/>
                <a:rect l="l" t="t" r="r" b="b"/>
                <a:pathLst>
                  <a:path w="3167" h="6858" extrusionOk="0">
                    <a:moveTo>
                      <a:pt x="811" y="1"/>
                    </a:moveTo>
                    <a:cubicBezTo>
                      <a:pt x="811" y="1"/>
                      <a:pt x="0" y="3455"/>
                      <a:pt x="1727" y="6857"/>
                    </a:cubicBezTo>
                    <a:cubicBezTo>
                      <a:pt x="2120" y="6530"/>
                      <a:pt x="3166" y="5378"/>
                      <a:pt x="2970" y="3285"/>
                    </a:cubicBezTo>
                    <a:cubicBezTo>
                      <a:pt x="2787" y="1191"/>
                      <a:pt x="811" y="1"/>
                      <a:pt x="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6657948" y="4102692"/>
                <a:ext cx="292555" cy="56090"/>
              </a:xfrm>
              <a:custGeom>
                <a:avLst/>
                <a:gdLst/>
                <a:ahLst/>
                <a:cxnLst/>
                <a:rect l="l" t="t" r="r" b="b"/>
                <a:pathLst>
                  <a:path w="12497" h="2396" extrusionOk="0">
                    <a:moveTo>
                      <a:pt x="1102" y="1"/>
                    </a:moveTo>
                    <a:cubicBezTo>
                      <a:pt x="524" y="1"/>
                      <a:pt x="40" y="467"/>
                      <a:pt x="14" y="1074"/>
                    </a:cubicBezTo>
                    <a:cubicBezTo>
                      <a:pt x="1" y="1676"/>
                      <a:pt x="472" y="2186"/>
                      <a:pt x="1087" y="2186"/>
                    </a:cubicBezTo>
                    <a:lnTo>
                      <a:pt x="11371" y="2395"/>
                    </a:lnTo>
                    <a:cubicBezTo>
                      <a:pt x="11379" y="2396"/>
                      <a:pt x="11387" y="2396"/>
                      <a:pt x="11395" y="2396"/>
                    </a:cubicBezTo>
                    <a:cubicBezTo>
                      <a:pt x="11974" y="2396"/>
                      <a:pt x="12458" y="1929"/>
                      <a:pt x="12484" y="1336"/>
                    </a:cubicBezTo>
                    <a:cubicBezTo>
                      <a:pt x="12497" y="721"/>
                      <a:pt x="12012" y="236"/>
                      <a:pt x="11424" y="223"/>
                    </a:cubicBezTo>
                    <a:lnTo>
                      <a:pt x="1126" y="1"/>
                    </a:lnTo>
                    <a:cubicBezTo>
                      <a:pt x="1118" y="1"/>
                      <a:pt x="1110" y="1"/>
                      <a:pt x="1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7880441" y="2918755"/>
                <a:ext cx="672429" cy="333873"/>
              </a:xfrm>
              <a:custGeom>
                <a:avLst/>
                <a:gdLst/>
                <a:ahLst/>
                <a:cxnLst/>
                <a:rect l="l" t="t" r="r" b="b"/>
                <a:pathLst>
                  <a:path w="28724" h="14262" extrusionOk="0">
                    <a:moveTo>
                      <a:pt x="28661" y="1"/>
                    </a:moveTo>
                    <a:cubicBezTo>
                      <a:pt x="27962" y="1"/>
                      <a:pt x="21342" y="200"/>
                      <a:pt x="14629" y="435"/>
                    </a:cubicBezTo>
                    <a:lnTo>
                      <a:pt x="14433" y="435"/>
                    </a:lnTo>
                    <a:cubicBezTo>
                      <a:pt x="12993" y="474"/>
                      <a:pt x="11541" y="526"/>
                      <a:pt x="10141" y="579"/>
                    </a:cubicBezTo>
                    <a:lnTo>
                      <a:pt x="9984" y="579"/>
                    </a:lnTo>
                    <a:cubicBezTo>
                      <a:pt x="9788" y="579"/>
                      <a:pt x="9591" y="592"/>
                      <a:pt x="9408" y="592"/>
                    </a:cubicBezTo>
                    <a:lnTo>
                      <a:pt x="8833" y="605"/>
                    </a:lnTo>
                    <a:cubicBezTo>
                      <a:pt x="7681" y="644"/>
                      <a:pt x="6582" y="670"/>
                      <a:pt x="5561" y="723"/>
                    </a:cubicBezTo>
                    <a:lnTo>
                      <a:pt x="5404" y="723"/>
                    </a:lnTo>
                    <a:cubicBezTo>
                      <a:pt x="4161" y="775"/>
                      <a:pt x="3062" y="814"/>
                      <a:pt x="2199" y="840"/>
                    </a:cubicBezTo>
                    <a:lnTo>
                      <a:pt x="2002" y="840"/>
                    </a:lnTo>
                    <a:cubicBezTo>
                      <a:pt x="982" y="880"/>
                      <a:pt x="301" y="893"/>
                      <a:pt x="105" y="906"/>
                    </a:cubicBezTo>
                    <a:lnTo>
                      <a:pt x="0" y="788"/>
                    </a:lnTo>
                    <a:lnTo>
                      <a:pt x="0" y="788"/>
                    </a:lnTo>
                    <a:cubicBezTo>
                      <a:pt x="0" y="788"/>
                      <a:pt x="0" y="827"/>
                      <a:pt x="27" y="880"/>
                    </a:cubicBezTo>
                    <a:cubicBezTo>
                      <a:pt x="53" y="1024"/>
                      <a:pt x="131" y="1377"/>
                      <a:pt x="236" y="1874"/>
                    </a:cubicBezTo>
                    <a:cubicBezTo>
                      <a:pt x="236" y="1900"/>
                      <a:pt x="249" y="1939"/>
                      <a:pt x="249" y="1966"/>
                    </a:cubicBezTo>
                    <a:cubicBezTo>
                      <a:pt x="249" y="2005"/>
                      <a:pt x="262" y="2031"/>
                      <a:pt x="262" y="2070"/>
                    </a:cubicBezTo>
                    <a:cubicBezTo>
                      <a:pt x="328" y="2345"/>
                      <a:pt x="393" y="2659"/>
                      <a:pt x="485" y="3012"/>
                    </a:cubicBezTo>
                    <a:cubicBezTo>
                      <a:pt x="485" y="3052"/>
                      <a:pt x="498" y="3078"/>
                      <a:pt x="498" y="3117"/>
                    </a:cubicBezTo>
                    <a:cubicBezTo>
                      <a:pt x="498" y="3143"/>
                      <a:pt x="511" y="3183"/>
                      <a:pt x="511" y="3209"/>
                    </a:cubicBezTo>
                    <a:cubicBezTo>
                      <a:pt x="576" y="3510"/>
                      <a:pt x="642" y="3837"/>
                      <a:pt x="720" y="4164"/>
                    </a:cubicBezTo>
                    <a:cubicBezTo>
                      <a:pt x="720" y="4190"/>
                      <a:pt x="746" y="4229"/>
                      <a:pt x="746" y="4255"/>
                    </a:cubicBezTo>
                    <a:cubicBezTo>
                      <a:pt x="746" y="4295"/>
                      <a:pt x="759" y="4321"/>
                      <a:pt x="759" y="4360"/>
                    </a:cubicBezTo>
                    <a:cubicBezTo>
                      <a:pt x="825" y="4674"/>
                      <a:pt x="903" y="4975"/>
                      <a:pt x="982" y="5302"/>
                    </a:cubicBezTo>
                    <a:cubicBezTo>
                      <a:pt x="982" y="5341"/>
                      <a:pt x="1008" y="5368"/>
                      <a:pt x="1021" y="5407"/>
                    </a:cubicBezTo>
                    <a:cubicBezTo>
                      <a:pt x="1034" y="5433"/>
                      <a:pt x="1034" y="5472"/>
                      <a:pt x="1034" y="5498"/>
                    </a:cubicBezTo>
                    <a:cubicBezTo>
                      <a:pt x="1113" y="5813"/>
                      <a:pt x="1204" y="6127"/>
                      <a:pt x="1270" y="6454"/>
                    </a:cubicBezTo>
                    <a:cubicBezTo>
                      <a:pt x="1270" y="6480"/>
                      <a:pt x="1283" y="6519"/>
                      <a:pt x="1296" y="6545"/>
                    </a:cubicBezTo>
                    <a:cubicBezTo>
                      <a:pt x="1296" y="6585"/>
                      <a:pt x="1309" y="6611"/>
                      <a:pt x="1309" y="6650"/>
                    </a:cubicBezTo>
                    <a:cubicBezTo>
                      <a:pt x="1400" y="6964"/>
                      <a:pt x="1479" y="7265"/>
                      <a:pt x="1557" y="7592"/>
                    </a:cubicBezTo>
                    <a:cubicBezTo>
                      <a:pt x="1557" y="7631"/>
                      <a:pt x="1571" y="7657"/>
                      <a:pt x="1597" y="7710"/>
                    </a:cubicBezTo>
                    <a:cubicBezTo>
                      <a:pt x="1597" y="7749"/>
                      <a:pt x="1610" y="7775"/>
                      <a:pt x="1623" y="7814"/>
                    </a:cubicBezTo>
                    <a:cubicBezTo>
                      <a:pt x="1701" y="8142"/>
                      <a:pt x="1793" y="8443"/>
                      <a:pt x="1872" y="8757"/>
                    </a:cubicBezTo>
                    <a:cubicBezTo>
                      <a:pt x="1872" y="8796"/>
                      <a:pt x="1885" y="8822"/>
                      <a:pt x="1898" y="8861"/>
                    </a:cubicBezTo>
                    <a:cubicBezTo>
                      <a:pt x="1898" y="8887"/>
                      <a:pt x="1924" y="8927"/>
                      <a:pt x="1937" y="8953"/>
                    </a:cubicBezTo>
                    <a:cubicBezTo>
                      <a:pt x="2015" y="9280"/>
                      <a:pt x="2120" y="9594"/>
                      <a:pt x="2199" y="9908"/>
                    </a:cubicBezTo>
                    <a:cubicBezTo>
                      <a:pt x="2212" y="9934"/>
                      <a:pt x="2212" y="9973"/>
                      <a:pt x="2225" y="10000"/>
                    </a:cubicBezTo>
                    <a:cubicBezTo>
                      <a:pt x="2251" y="10039"/>
                      <a:pt x="2251" y="10065"/>
                      <a:pt x="2264" y="10104"/>
                    </a:cubicBezTo>
                    <a:cubicBezTo>
                      <a:pt x="2356" y="10431"/>
                      <a:pt x="2460" y="10759"/>
                      <a:pt x="2539" y="11046"/>
                    </a:cubicBezTo>
                    <a:cubicBezTo>
                      <a:pt x="2539" y="11086"/>
                      <a:pt x="2552" y="11112"/>
                      <a:pt x="2578" y="11151"/>
                    </a:cubicBezTo>
                    <a:cubicBezTo>
                      <a:pt x="2591" y="11177"/>
                      <a:pt x="2591" y="11216"/>
                      <a:pt x="2604" y="11243"/>
                    </a:cubicBezTo>
                    <a:cubicBezTo>
                      <a:pt x="2709" y="11583"/>
                      <a:pt x="2814" y="11897"/>
                      <a:pt x="2918" y="12198"/>
                    </a:cubicBezTo>
                    <a:cubicBezTo>
                      <a:pt x="2931" y="12224"/>
                      <a:pt x="2944" y="12263"/>
                      <a:pt x="2944" y="12289"/>
                    </a:cubicBezTo>
                    <a:cubicBezTo>
                      <a:pt x="2971" y="12329"/>
                      <a:pt x="2984" y="12355"/>
                      <a:pt x="2984" y="12394"/>
                    </a:cubicBezTo>
                    <a:cubicBezTo>
                      <a:pt x="3115" y="12760"/>
                      <a:pt x="3245" y="13074"/>
                      <a:pt x="3376" y="13336"/>
                    </a:cubicBezTo>
                    <a:lnTo>
                      <a:pt x="3429" y="13441"/>
                    </a:lnTo>
                    <a:cubicBezTo>
                      <a:pt x="3442" y="13467"/>
                      <a:pt x="3455" y="13506"/>
                      <a:pt x="3494" y="13532"/>
                    </a:cubicBezTo>
                    <a:cubicBezTo>
                      <a:pt x="3573" y="13676"/>
                      <a:pt x="3651" y="13794"/>
                      <a:pt x="3730" y="13860"/>
                    </a:cubicBezTo>
                    <a:cubicBezTo>
                      <a:pt x="3887" y="13977"/>
                      <a:pt x="4305" y="14056"/>
                      <a:pt x="4946" y="14121"/>
                    </a:cubicBezTo>
                    <a:cubicBezTo>
                      <a:pt x="5012" y="14134"/>
                      <a:pt x="5090" y="14134"/>
                      <a:pt x="5169" y="14134"/>
                    </a:cubicBezTo>
                    <a:cubicBezTo>
                      <a:pt x="5797" y="14187"/>
                      <a:pt x="6595" y="14226"/>
                      <a:pt x="7498" y="14252"/>
                    </a:cubicBezTo>
                    <a:lnTo>
                      <a:pt x="7707" y="14252"/>
                    </a:lnTo>
                    <a:cubicBezTo>
                      <a:pt x="8165" y="14259"/>
                      <a:pt x="8653" y="14262"/>
                      <a:pt x="9160" y="14262"/>
                    </a:cubicBezTo>
                    <a:cubicBezTo>
                      <a:pt x="9667" y="14262"/>
                      <a:pt x="10193" y="14259"/>
                      <a:pt x="10730" y="14252"/>
                    </a:cubicBezTo>
                    <a:lnTo>
                      <a:pt x="10952" y="14252"/>
                    </a:lnTo>
                    <a:cubicBezTo>
                      <a:pt x="12195" y="14239"/>
                      <a:pt x="13504" y="14200"/>
                      <a:pt x="14825" y="14160"/>
                    </a:cubicBezTo>
                    <a:lnTo>
                      <a:pt x="15035" y="14160"/>
                    </a:lnTo>
                    <a:cubicBezTo>
                      <a:pt x="15872" y="14121"/>
                      <a:pt x="16709" y="14095"/>
                      <a:pt x="17521" y="14056"/>
                    </a:cubicBezTo>
                    <a:lnTo>
                      <a:pt x="17730" y="14056"/>
                    </a:lnTo>
                    <a:cubicBezTo>
                      <a:pt x="18672" y="14003"/>
                      <a:pt x="19588" y="13964"/>
                      <a:pt x="20439" y="13912"/>
                    </a:cubicBezTo>
                    <a:cubicBezTo>
                      <a:pt x="20517" y="13912"/>
                      <a:pt x="20582" y="13912"/>
                      <a:pt x="20661" y="13899"/>
                    </a:cubicBezTo>
                    <a:cubicBezTo>
                      <a:pt x="21642" y="13833"/>
                      <a:pt x="22558" y="13768"/>
                      <a:pt x="23330" y="13676"/>
                    </a:cubicBezTo>
                    <a:cubicBezTo>
                      <a:pt x="23409" y="13676"/>
                      <a:pt x="23487" y="13663"/>
                      <a:pt x="23579" y="13663"/>
                    </a:cubicBezTo>
                    <a:cubicBezTo>
                      <a:pt x="24756" y="13546"/>
                      <a:pt x="25581" y="13441"/>
                      <a:pt x="25895" y="13323"/>
                    </a:cubicBezTo>
                    <a:cubicBezTo>
                      <a:pt x="26000" y="13284"/>
                      <a:pt x="26091" y="13205"/>
                      <a:pt x="26196" y="13088"/>
                    </a:cubicBezTo>
                    <a:cubicBezTo>
                      <a:pt x="26222" y="13061"/>
                      <a:pt x="26235" y="13022"/>
                      <a:pt x="26274" y="12996"/>
                    </a:cubicBezTo>
                    <a:cubicBezTo>
                      <a:pt x="26300" y="12957"/>
                      <a:pt x="26327" y="12931"/>
                      <a:pt x="26340" y="12891"/>
                    </a:cubicBezTo>
                    <a:cubicBezTo>
                      <a:pt x="26484" y="12656"/>
                      <a:pt x="26628" y="12329"/>
                      <a:pt x="26785" y="11936"/>
                    </a:cubicBezTo>
                    <a:cubicBezTo>
                      <a:pt x="26798" y="11897"/>
                      <a:pt x="26798" y="11871"/>
                      <a:pt x="26811" y="11831"/>
                    </a:cubicBezTo>
                    <a:cubicBezTo>
                      <a:pt x="26824" y="11805"/>
                      <a:pt x="26824" y="11766"/>
                      <a:pt x="26850" y="11714"/>
                    </a:cubicBezTo>
                    <a:cubicBezTo>
                      <a:pt x="26942" y="11426"/>
                      <a:pt x="27046" y="11112"/>
                      <a:pt x="27125" y="10772"/>
                    </a:cubicBezTo>
                    <a:cubicBezTo>
                      <a:pt x="27125" y="10732"/>
                      <a:pt x="27138" y="10706"/>
                      <a:pt x="27151" y="10667"/>
                    </a:cubicBezTo>
                    <a:cubicBezTo>
                      <a:pt x="27151" y="10641"/>
                      <a:pt x="27177" y="10601"/>
                      <a:pt x="27190" y="10575"/>
                    </a:cubicBezTo>
                    <a:cubicBezTo>
                      <a:pt x="27269" y="10274"/>
                      <a:pt x="27334" y="9947"/>
                      <a:pt x="27400" y="9620"/>
                    </a:cubicBezTo>
                    <a:cubicBezTo>
                      <a:pt x="27400" y="9594"/>
                      <a:pt x="27413" y="9555"/>
                      <a:pt x="27413" y="9529"/>
                    </a:cubicBezTo>
                    <a:cubicBezTo>
                      <a:pt x="27413" y="9489"/>
                      <a:pt x="27439" y="9463"/>
                      <a:pt x="27439" y="9424"/>
                    </a:cubicBezTo>
                    <a:cubicBezTo>
                      <a:pt x="27504" y="9123"/>
                      <a:pt x="27570" y="8809"/>
                      <a:pt x="27609" y="8482"/>
                    </a:cubicBezTo>
                    <a:cubicBezTo>
                      <a:pt x="27609" y="8443"/>
                      <a:pt x="27635" y="8416"/>
                      <a:pt x="27635" y="8377"/>
                    </a:cubicBezTo>
                    <a:cubicBezTo>
                      <a:pt x="27635" y="8351"/>
                      <a:pt x="27648" y="8312"/>
                      <a:pt x="27648" y="8286"/>
                    </a:cubicBezTo>
                    <a:cubicBezTo>
                      <a:pt x="27701" y="7971"/>
                      <a:pt x="27766" y="7644"/>
                      <a:pt x="27805" y="7330"/>
                    </a:cubicBezTo>
                    <a:cubicBezTo>
                      <a:pt x="27805" y="7304"/>
                      <a:pt x="27831" y="7265"/>
                      <a:pt x="27831" y="7239"/>
                    </a:cubicBezTo>
                    <a:cubicBezTo>
                      <a:pt x="27831" y="7199"/>
                      <a:pt x="27844" y="7173"/>
                      <a:pt x="27844" y="7134"/>
                    </a:cubicBezTo>
                    <a:cubicBezTo>
                      <a:pt x="27897" y="6833"/>
                      <a:pt x="27936" y="6506"/>
                      <a:pt x="27988" y="6192"/>
                    </a:cubicBezTo>
                    <a:cubicBezTo>
                      <a:pt x="27988" y="6153"/>
                      <a:pt x="28001" y="6127"/>
                      <a:pt x="28001" y="6087"/>
                    </a:cubicBezTo>
                    <a:cubicBezTo>
                      <a:pt x="28001" y="6061"/>
                      <a:pt x="28028" y="6022"/>
                      <a:pt x="28028" y="5996"/>
                    </a:cubicBezTo>
                    <a:cubicBezTo>
                      <a:pt x="28067" y="5669"/>
                      <a:pt x="28119" y="5355"/>
                      <a:pt x="28158" y="5041"/>
                    </a:cubicBezTo>
                    <a:cubicBezTo>
                      <a:pt x="28158" y="5014"/>
                      <a:pt x="28172" y="4975"/>
                      <a:pt x="28172" y="4949"/>
                    </a:cubicBezTo>
                    <a:cubicBezTo>
                      <a:pt x="28172" y="4910"/>
                      <a:pt x="28185" y="4884"/>
                      <a:pt x="28185" y="4844"/>
                    </a:cubicBezTo>
                    <a:cubicBezTo>
                      <a:pt x="28237" y="4517"/>
                      <a:pt x="28263" y="4216"/>
                      <a:pt x="28302" y="3902"/>
                    </a:cubicBezTo>
                    <a:cubicBezTo>
                      <a:pt x="28302" y="3863"/>
                      <a:pt x="28302" y="3837"/>
                      <a:pt x="28315" y="3797"/>
                    </a:cubicBezTo>
                    <a:cubicBezTo>
                      <a:pt x="28315" y="3771"/>
                      <a:pt x="28329" y="3732"/>
                      <a:pt x="28329" y="3706"/>
                    </a:cubicBezTo>
                    <a:cubicBezTo>
                      <a:pt x="28368" y="3379"/>
                      <a:pt x="28420" y="3052"/>
                      <a:pt x="28446" y="2751"/>
                    </a:cubicBezTo>
                    <a:cubicBezTo>
                      <a:pt x="28446" y="2725"/>
                      <a:pt x="28446" y="2685"/>
                      <a:pt x="28459" y="2659"/>
                    </a:cubicBezTo>
                    <a:cubicBezTo>
                      <a:pt x="28459" y="2620"/>
                      <a:pt x="28486" y="2594"/>
                      <a:pt x="28486" y="2554"/>
                    </a:cubicBezTo>
                    <a:cubicBezTo>
                      <a:pt x="28512" y="2214"/>
                      <a:pt x="28551" y="1900"/>
                      <a:pt x="28577" y="1612"/>
                    </a:cubicBezTo>
                    <a:cubicBezTo>
                      <a:pt x="28577" y="1573"/>
                      <a:pt x="28577" y="1534"/>
                      <a:pt x="28590" y="1495"/>
                    </a:cubicBezTo>
                    <a:cubicBezTo>
                      <a:pt x="28590" y="1468"/>
                      <a:pt x="28590" y="1429"/>
                      <a:pt x="28616" y="1403"/>
                    </a:cubicBezTo>
                    <a:cubicBezTo>
                      <a:pt x="28656" y="971"/>
                      <a:pt x="28695" y="631"/>
                      <a:pt x="28708" y="382"/>
                    </a:cubicBezTo>
                    <a:lnTo>
                      <a:pt x="28708" y="343"/>
                    </a:lnTo>
                    <a:lnTo>
                      <a:pt x="28708" y="278"/>
                    </a:lnTo>
                    <a:lnTo>
                      <a:pt x="28708" y="186"/>
                    </a:lnTo>
                    <a:cubicBezTo>
                      <a:pt x="28721" y="68"/>
                      <a:pt x="28721" y="3"/>
                      <a:pt x="28721" y="3"/>
                    </a:cubicBezTo>
                    <a:cubicBezTo>
                      <a:pt x="28723" y="1"/>
                      <a:pt x="28703" y="1"/>
                      <a:pt x="28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7870328" y="2896141"/>
                <a:ext cx="691976" cy="41389"/>
              </a:xfrm>
              <a:custGeom>
                <a:avLst/>
                <a:gdLst/>
                <a:ahLst/>
                <a:cxnLst/>
                <a:rect l="l" t="t" r="r" b="b"/>
                <a:pathLst>
                  <a:path w="29559" h="1768" extrusionOk="0">
                    <a:moveTo>
                      <a:pt x="29533" y="1"/>
                    </a:moveTo>
                    <a:lnTo>
                      <a:pt x="1" y="563"/>
                    </a:lnTo>
                    <a:lnTo>
                      <a:pt x="27" y="1767"/>
                    </a:lnTo>
                    <a:lnTo>
                      <a:pt x="29559" y="1191"/>
                    </a:lnTo>
                    <a:lnTo>
                      <a:pt x="295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6"/>
              <p:cNvSpPr/>
              <p:nvPr/>
            </p:nvSpPr>
            <p:spPr>
              <a:xfrm>
                <a:off x="7880137" y="2920347"/>
                <a:ext cx="674817" cy="19313"/>
              </a:xfrm>
              <a:custGeom>
                <a:avLst/>
                <a:gdLst/>
                <a:ahLst/>
                <a:cxnLst/>
                <a:rect l="l" t="t" r="r" b="b"/>
                <a:pathLst>
                  <a:path w="28826" h="825" extrusionOk="0">
                    <a:moveTo>
                      <a:pt x="28721" y="0"/>
                    </a:moveTo>
                    <a:lnTo>
                      <a:pt x="105" y="628"/>
                    </a:lnTo>
                    <a:cubicBezTo>
                      <a:pt x="53" y="628"/>
                      <a:pt x="0" y="668"/>
                      <a:pt x="0" y="720"/>
                    </a:cubicBezTo>
                    <a:cubicBezTo>
                      <a:pt x="0" y="772"/>
                      <a:pt x="40" y="825"/>
                      <a:pt x="105" y="825"/>
                    </a:cubicBezTo>
                    <a:lnTo>
                      <a:pt x="28721" y="197"/>
                    </a:lnTo>
                    <a:cubicBezTo>
                      <a:pt x="28773" y="197"/>
                      <a:pt x="28826" y="157"/>
                      <a:pt x="28826" y="105"/>
                    </a:cubicBezTo>
                    <a:cubicBezTo>
                      <a:pt x="28826" y="53"/>
                      <a:pt x="28773" y="0"/>
                      <a:pt x="28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6"/>
              <p:cNvSpPr/>
              <p:nvPr/>
            </p:nvSpPr>
            <p:spPr>
              <a:xfrm>
                <a:off x="7886575" y="2950967"/>
                <a:ext cx="662573" cy="13812"/>
              </a:xfrm>
              <a:custGeom>
                <a:avLst/>
                <a:gdLst/>
                <a:ahLst/>
                <a:cxnLst/>
                <a:rect l="l" t="t" r="r" b="b"/>
                <a:pathLst>
                  <a:path w="28303" h="590" extrusionOk="0">
                    <a:moveTo>
                      <a:pt x="28302" y="1"/>
                    </a:moveTo>
                    <a:lnTo>
                      <a:pt x="26274" y="40"/>
                    </a:lnTo>
                    <a:lnTo>
                      <a:pt x="26203" y="44"/>
                    </a:lnTo>
                    <a:lnTo>
                      <a:pt x="26203" y="44"/>
                    </a:lnTo>
                    <a:lnTo>
                      <a:pt x="28302" y="1"/>
                    </a:lnTo>
                    <a:close/>
                    <a:moveTo>
                      <a:pt x="26203" y="44"/>
                    </a:moveTo>
                    <a:lnTo>
                      <a:pt x="23532" y="100"/>
                    </a:lnTo>
                    <a:lnTo>
                      <a:pt x="23532" y="100"/>
                    </a:lnTo>
                    <a:lnTo>
                      <a:pt x="26065" y="53"/>
                    </a:lnTo>
                    <a:lnTo>
                      <a:pt x="26203" y="44"/>
                    </a:lnTo>
                    <a:close/>
                    <a:moveTo>
                      <a:pt x="23532" y="100"/>
                    </a:moveTo>
                    <a:lnTo>
                      <a:pt x="22532" y="119"/>
                    </a:lnTo>
                    <a:lnTo>
                      <a:pt x="22309" y="119"/>
                    </a:lnTo>
                    <a:lnTo>
                      <a:pt x="20209" y="169"/>
                    </a:lnTo>
                    <a:lnTo>
                      <a:pt x="20209" y="169"/>
                    </a:lnTo>
                    <a:lnTo>
                      <a:pt x="23532" y="100"/>
                    </a:lnTo>
                    <a:close/>
                    <a:moveTo>
                      <a:pt x="20209" y="169"/>
                    </a:moveTo>
                    <a:lnTo>
                      <a:pt x="11540" y="350"/>
                    </a:lnTo>
                    <a:lnTo>
                      <a:pt x="11540" y="350"/>
                    </a:lnTo>
                    <a:lnTo>
                      <a:pt x="14184" y="302"/>
                    </a:lnTo>
                    <a:lnTo>
                      <a:pt x="14393" y="302"/>
                    </a:lnTo>
                    <a:lnTo>
                      <a:pt x="17756" y="223"/>
                    </a:lnTo>
                    <a:lnTo>
                      <a:pt x="17965" y="223"/>
                    </a:lnTo>
                    <a:lnTo>
                      <a:pt x="20209" y="169"/>
                    </a:lnTo>
                    <a:close/>
                    <a:moveTo>
                      <a:pt x="11540" y="350"/>
                    </a:moveTo>
                    <a:lnTo>
                      <a:pt x="9840" y="380"/>
                    </a:lnTo>
                    <a:lnTo>
                      <a:pt x="9718" y="387"/>
                    </a:lnTo>
                    <a:lnTo>
                      <a:pt x="9718" y="387"/>
                    </a:lnTo>
                    <a:lnTo>
                      <a:pt x="11540" y="350"/>
                    </a:lnTo>
                    <a:close/>
                    <a:moveTo>
                      <a:pt x="9718" y="387"/>
                    </a:moveTo>
                    <a:lnTo>
                      <a:pt x="0" y="590"/>
                    </a:lnTo>
                    <a:lnTo>
                      <a:pt x="1858" y="563"/>
                    </a:lnTo>
                    <a:lnTo>
                      <a:pt x="2054" y="550"/>
                    </a:lnTo>
                    <a:lnTo>
                      <a:pt x="5260" y="485"/>
                    </a:lnTo>
                    <a:lnTo>
                      <a:pt x="5469" y="485"/>
                    </a:lnTo>
                    <a:lnTo>
                      <a:pt x="9617" y="393"/>
                    </a:lnTo>
                    <a:lnTo>
                      <a:pt x="9718" y="3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7886270" y="2948837"/>
                <a:ext cx="664399" cy="18400"/>
              </a:xfrm>
              <a:custGeom>
                <a:avLst/>
                <a:gdLst/>
                <a:ahLst/>
                <a:cxnLst/>
                <a:rect l="l" t="t" r="r" b="b"/>
                <a:pathLst>
                  <a:path w="28381" h="786" extrusionOk="0">
                    <a:moveTo>
                      <a:pt x="28381" y="0"/>
                    </a:moveTo>
                    <a:lnTo>
                      <a:pt x="26117" y="39"/>
                    </a:lnTo>
                    <a:lnTo>
                      <a:pt x="22571" y="131"/>
                    </a:lnTo>
                    <a:lnTo>
                      <a:pt x="22362" y="131"/>
                    </a:lnTo>
                    <a:lnTo>
                      <a:pt x="17991" y="223"/>
                    </a:lnTo>
                    <a:lnTo>
                      <a:pt x="17782" y="223"/>
                    </a:lnTo>
                    <a:lnTo>
                      <a:pt x="14432" y="288"/>
                    </a:lnTo>
                    <a:lnTo>
                      <a:pt x="14210" y="288"/>
                    </a:lnTo>
                    <a:lnTo>
                      <a:pt x="9866" y="393"/>
                    </a:lnTo>
                    <a:lnTo>
                      <a:pt x="9656" y="393"/>
                    </a:lnTo>
                    <a:lnTo>
                      <a:pt x="5482" y="471"/>
                    </a:lnTo>
                    <a:lnTo>
                      <a:pt x="5273" y="471"/>
                    </a:lnTo>
                    <a:lnTo>
                      <a:pt x="2067" y="537"/>
                    </a:lnTo>
                    <a:lnTo>
                      <a:pt x="1845" y="537"/>
                    </a:lnTo>
                    <a:lnTo>
                      <a:pt x="0" y="589"/>
                    </a:lnTo>
                    <a:cubicBezTo>
                      <a:pt x="0" y="615"/>
                      <a:pt x="13" y="654"/>
                      <a:pt x="13" y="681"/>
                    </a:cubicBezTo>
                    <a:cubicBezTo>
                      <a:pt x="13" y="720"/>
                      <a:pt x="39" y="746"/>
                      <a:pt x="39" y="785"/>
                    </a:cubicBezTo>
                    <a:lnTo>
                      <a:pt x="1871" y="746"/>
                    </a:lnTo>
                    <a:lnTo>
                      <a:pt x="2080" y="746"/>
                    </a:lnTo>
                    <a:lnTo>
                      <a:pt x="5286" y="681"/>
                    </a:lnTo>
                    <a:lnTo>
                      <a:pt x="5496" y="681"/>
                    </a:lnTo>
                    <a:lnTo>
                      <a:pt x="9656" y="602"/>
                    </a:lnTo>
                    <a:lnTo>
                      <a:pt x="9866" y="602"/>
                    </a:lnTo>
                    <a:lnTo>
                      <a:pt x="14236" y="511"/>
                    </a:lnTo>
                    <a:lnTo>
                      <a:pt x="14445" y="511"/>
                    </a:lnTo>
                    <a:lnTo>
                      <a:pt x="17795" y="445"/>
                    </a:lnTo>
                    <a:lnTo>
                      <a:pt x="18004" y="445"/>
                    </a:lnTo>
                    <a:lnTo>
                      <a:pt x="22362" y="340"/>
                    </a:lnTo>
                    <a:lnTo>
                      <a:pt x="22571" y="340"/>
                    </a:lnTo>
                    <a:lnTo>
                      <a:pt x="26104" y="262"/>
                    </a:lnTo>
                    <a:lnTo>
                      <a:pt x="28341" y="210"/>
                    </a:lnTo>
                    <a:cubicBezTo>
                      <a:pt x="28341" y="183"/>
                      <a:pt x="28341" y="131"/>
                      <a:pt x="28367" y="92"/>
                    </a:cubicBezTo>
                    <a:cubicBezTo>
                      <a:pt x="28367" y="66"/>
                      <a:pt x="28367" y="26"/>
                      <a:pt x="28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6"/>
              <p:cNvSpPr/>
              <p:nvPr/>
            </p:nvSpPr>
            <p:spPr>
              <a:xfrm>
                <a:off x="7892685" y="2978240"/>
                <a:ext cx="653397" cy="13508"/>
              </a:xfrm>
              <a:custGeom>
                <a:avLst/>
                <a:gdLst/>
                <a:ahLst/>
                <a:cxnLst/>
                <a:rect l="l" t="t" r="r" b="b"/>
                <a:pathLst>
                  <a:path w="27911" h="577" extrusionOk="0">
                    <a:moveTo>
                      <a:pt x="27910" y="0"/>
                    </a:moveTo>
                    <a:lnTo>
                      <a:pt x="25948" y="40"/>
                    </a:lnTo>
                    <a:lnTo>
                      <a:pt x="25738" y="40"/>
                    </a:lnTo>
                    <a:lnTo>
                      <a:pt x="22981" y="102"/>
                    </a:lnTo>
                    <a:lnTo>
                      <a:pt x="22981" y="102"/>
                    </a:lnTo>
                    <a:lnTo>
                      <a:pt x="27910" y="0"/>
                    </a:lnTo>
                    <a:close/>
                    <a:moveTo>
                      <a:pt x="22981" y="102"/>
                    </a:moveTo>
                    <a:lnTo>
                      <a:pt x="22201" y="118"/>
                    </a:lnTo>
                    <a:lnTo>
                      <a:pt x="22271" y="118"/>
                    </a:lnTo>
                    <a:lnTo>
                      <a:pt x="22981" y="102"/>
                    </a:lnTo>
                    <a:close/>
                    <a:moveTo>
                      <a:pt x="22075" y="118"/>
                    </a:moveTo>
                    <a:lnTo>
                      <a:pt x="17757" y="197"/>
                    </a:lnTo>
                    <a:lnTo>
                      <a:pt x="17534" y="210"/>
                    </a:lnTo>
                    <a:lnTo>
                      <a:pt x="14171" y="275"/>
                    </a:lnTo>
                    <a:lnTo>
                      <a:pt x="13975" y="275"/>
                    </a:lnTo>
                    <a:lnTo>
                      <a:pt x="9707" y="376"/>
                    </a:lnTo>
                    <a:lnTo>
                      <a:pt x="22201" y="118"/>
                    </a:lnTo>
                    <a:close/>
                    <a:moveTo>
                      <a:pt x="9707" y="376"/>
                    </a:moveTo>
                    <a:lnTo>
                      <a:pt x="9515" y="380"/>
                    </a:lnTo>
                    <a:lnTo>
                      <a:pt x="9539" y="380"/>
                    </a:lnTo>
                    <a:lnTo>
                      <a:pt x="9707" y="376"/>
                    </a:lnTo>
                    <a:close/>
                    <a:moveTo>
                      <a:pt x="9343" y="380"/>
                    </a:moveTo>
                    <a:lnTo>
                      <a:pt x="5352" y="458"/>
                    </a:lnTo>
                    <a:lnTo>
                      <a:pt x="5176" y="469"/>
                    </a:lnTo>
                    <a:lnTo>
                      <a:pt x="5176" y="469"/>
                    </a:lnTo>
                    <a:lnTo>
                      <a:pt x="9515" y="380"/>
                    </a:lnTo>
                    <a:close/>
                    <a:moveTo>
                      <a:pt x="5176" y="469"/>
                    </a:moveTo>
                    <a:lnTo>
                      <a:pt x="1904" y="537"/>
                    </a:lnTo>
                    <a:lnTo>
                      <a:pt x="1950" y="537"/>
                    </a:lnTo>
                    <a:lnTo>
                      <a:pt x="5143" y="471"/>
                    </a:lnTo>
                    <a:lnTo>
                      <a:pt x="5176" y="469"/>
                    </a:lnTo>
                    <a:close/>
                    <a:moveTo>
                      <a:pt x="1741" y="537"/>
                    </a:moveTo>
                    <a:lnTo>
                      <a:pt x="1" y="576"/>
                    </a:lnTo>
                    <a:lnTo>
                      <a:pt x="1" y="576"/>
                    </a:lnTo>
                    <a:lnTo>
                      <a:pt x="1904" y="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6"/>
              <p:cNvSpPr/>
              <p:nvPr/>
            </p:nvSpPr>
            <p:spPr>
              <a:xfrm>
                <a:off x="7892380" y="2976390"/>
                <a:ext cx="654614" cy="17487"/>
              </a:xfrm>
              <a:custGeom>
                <a:avLst/>
                <a:gdLst/>
                <a:ahLst/>
                <a:cxnLst/>
                <a:rect l="l" t="t" r="r" b="b"/>
                <a:pathLst>
                  <a:path w="27963" h="747" extrusionOk="0">
                    <a:moveTo>
                      <a:pt x="27962" y="1"/>
                    </a:moveTo>
                    <a:lnTo>
                      <a:pt x="25987" y="53"/>
                    </a:lnTo>
                    <a:lnTo>
                      <a:pt x="25777" y="53"/>
                    </a:lnTo>
                    <a:lnTo>
                      <a:pt x="22310" y="119"/>
                    </a:lnTo>
                    <a:lnTo>
                      <a:pt x="22101" y="119"/>
                    </a:lnTo>
                    <a:lnTo>
                      <a:pt x="17783" y="210"/>
                    </a:lnTo>
                    <a:lnTo>
                      <a:pt x="17560" y="210"/>
                    </a:lnTo>
                    <a:lnTo>
                      <a:pt x="14198" y="289"/>
                    </a:lnTo>
                    <a:lnTo>
                      <a:pt x="13988" y="289"/>
                    </a:lnTo>
                    <a:lnTo>
                      <a:pt x="9566" y="380"/>
                    </a:lnTo>
                    <a:lnTo>
                      <a:pt x="9369" y="380"/>
                    </a:lnTo>
                    <a:lnTo>
                      <a:pt x="5365" y="459"/>
                    </a:lnTo>
                    <a:lnTo>
                      <a:pt x="5156" y="459"/>
                    </a:lnTo>
                    <a:lnTo>
                      <a:pt x="1963" y="524"/>
                    </a:lnTo>
                    <a:lnTo>
                      <a:pt x="1" y="550"/>
                    </a:lnTo>
                    <a:cubicBezTo>
                      <a:pt x="1" y="590"/>
                      <a:pt x="14" y="616"/>
                      <a:pt x="14" y="655"/>
                    </a:cubicBezTo>
                    <a:cubicBezTo>
                      <a:pt x="14" y="681"/>
                      <a:pt x="40" y="721"/>
                      <a:pt x="40" y="747"/>
                    </a:cubicBezTo>
                    <a:lnTo>
                      <a:pt x="1963" y="721"/>
                    </a:lnTo>
                    <a:lnTo>
                      <a:pt x="5156" y="655"/>
                    </a:lnTo>
                    <a:lnTo>
                      <a:pt x="5365" y="655"/>
                    </a:lnTo>
                    <a:lnTo>
                      <a:pt x="9343" y="577"/>
                    </a:lnTo>
                    <a:lnTo>
                      <a:pt x="9552" y="577"/>
                    </a:lnTo>
                    <a:lnTo>
                      <a:pt x="13988" y="485"/>
                    </a:lnTo>
                    <a:lnTo>
                      <a:pt x="14198" y="485"/>
                    </a:lnTo>
                    <a:lnTo>
                      <a:pt x="17560" y="406"/>
                    </a:lnTo>
                    <a:lnTo>
                      <a:pt x="17783" y="406"/>
                    </a:lnTo>
                    <a:lnTo>
                      <a:pt x="22074" y="315"/>
                    </a:lnTo>
                    <a:lnTo>
                      <a:pt x="22297" y="315"/>
                    </a:lnTo>
                    <a:lnTo>
                      <a:pt x="25764" y="249"/>
                    </a:lnTo>
                    <a:lnTo>
                      <a:pt x="25974" y="249"/>
                    </a:lnTo>
                    <a:lnTo>
                      <a:pt x="27936" y="197"/>
                    </a:lnTo>
                    <a:cubicBezTo>
                      <a:pt x="27936" y="158"/>
                      <a:pt x="27936" y="132"/>
                      <a:pt x="27949" y="92"/>
                    </a:cubicBezTo>
                    <a:cubicBezTo>
                      <a:pt x="27949" y="66"/>
                      <a:pt x="27962" y="27"/>
                      <a:pt x="27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7892685" y="2978240"/>
                <a:ext cx="653397" cy="13508"/>
              </a:xfrm>
              <a:custGeom>
                <a:avLst/>
                <a:gdLst/>
                <a:ahLst/>
                <a:cxnLst/>
                <a:rect l="l" t="t" r="r" b="b"/>
                <a:pathLst>
                  <a:path w="27911" h="577" extrusionOk="0">
                    <a:moveTo>
                      <a:pt x="27910" y="0"/>
                    </a:moveTo>
                    <a:lnTo>
                      <a:pt x="25948" y="40"/>
                    </a:lnTo>
                    <a:lnTo>
                      <a:pt x="25738" y="40"/>
                    </a:lnTo>
                    <a:lnTo>
                      <a:pt x="22981" y="102"/>
                    </a:lnTo>
                    <a:lnTo>
                      <a:pt x="22981" y="102"/>
                    </a:lnTo>
                    <a:lnTo>
                      <a:pt x="27910" y="0"/>
                    </a:lnTo>
                    <a:close/>
                    <a:moveTo>
                      <a:pt x="22981" y="102"/>
                    </a:moveTo>
                    <a:lnTo>
                      <a:pt x="22201" y="118"/>
                    </a:lnTo>
                    <a:lnTo>
                      <a:pt x="22271" y="118"/>
                    </a:lnTo>
                    <a:lnTo>
                      <a:pt x="22981" y="102"/>
                    </a:lnTo>
                    <a:close/>
                    <a:moveTo>
                      <a:pt x="22075" y="118"/>
                    </a:moveTo>
                    <a:lnTo>
                      <a:pt x="17757" y="197"/>
                    </a:lnTo>
                    <a:lnTo>
                      <a:pt x="17534" y="210"/>
                    </a:lnTo>
                    <a:lnTo>
                      <a:pt x="14171" y="275"/>
                    </a:lnTo>
                    <a:lnTo>
                      <a:pt x="13975" y="275"/>
                    </a:lnTo>
                    <a:lnTo>
                      <a:pt x="9707" y="376"/>
                    </a:lnTo>
                    <a:lnTo>
                      <a:pt x="22201" y="118"/>
                    </a:lnTo>
                    <a:close/>
                    <a:moveTo>
                      <a:pt x="9707" y="376"/>
                    </a:moveTo>
                    <a:lnTo>
                      <a:pt x="9515" y="380"/>
                    </a:lnTo>
                    <a:lnTo>
                      <a:pt x="9539" y="380"/>
                    </a:lnTo>
                    <a:lnTo>
                      <a:pt x="9707" y="376"/>
                    </a:lnTo>
                    <a:close/>
                    <a:moveTo>
                      <a:pt x="9343" y="380"/>
                    </a:moveTo>
                    <a:lnTo>
                      <a:pt x="5352" y="458"/>
                    </a:lnTo>
                    <a:lnTo>
                      <a:pt x="5176" y="469"/>
                    </a:lnTo>
                    <a:lnTo>
                      <a:pt x="5176" y="469"/>
                    </a:lnTo>
                    <a:lnTo>
                      <a:pt x="9515" y="380"/>
                    </a:lnTo>
                    <a:close/>
                    <a:moveTo>
                      <a:pt x="5176" y="469"/>
                    </a:moveTo>
                    <a:lnTo>
                      <a:pt x="1904" y="537"/>
                    </a:lnTo>
                    <a:lnTo>
                      <a:pt x="1950" y="537"/>
                    </a:lnTo>
                    <a:lnTo>
                      <a:pt x="5143" y="471"/>
                    </a:lnTo>
                    <a:lnTo>
                      <a:pt x="5176" y="469"/>
                    </a:lnTo>
                    <a:close/>
                    <a:moveTo>
                      <a:pt x="1741" y="537"/>
                    </a:moveTo>
                    <a:lnTo>
                      <a:pt x="1" y="576"/>
                    </a:lnTo>
                    <a:lnTo>
                      <a:pt x="1" y="576"/>
                    </a:lnTo>
                    <a:lnTo>
                      <a:pt x="1904" y="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7892380" y="2976390"/>
                <a:ext cx="654614" cy="17487"/>
              </a:xfrm>
              <a:custGeom>
                <a:avLst/>
                <a:gdLst/>
                <a:ahLst/>
                <a:cxnLst/>
                <a:rect l="l" t="t" r="r" b="b"/>
                <a:pathLst>
                  <a:path w="27963" h="747" extrusionOk="0">
                    <a:moveTo>
                      <a:pt x="27962" y="1"/>
                    </a:moveTo>
                    <a:lnTo>
                      <a:pt x="25987" y="53"/>
                    </a:lnTo>
                    <a:lnTo>
                      <a:pt x="25777" y="53"/>
                    </a:lnTo>
                    <a:lnTo>
                      <a:pt x="22310" y="119"/>
                    </a:lnTo>
                    <a:lnTo>
                      <a:pt x="22101" y="119"/>
                    </a:lnTo>
                    <a:lnTo>
                      <a:pt x="17783" y="210"/>
                    </a:lnTo>
                    <a:lnTo>
                      <a:pt x="17560" y="210"/>
                    </a:lnTo>
                    <a:lnTo>
                      <a:pt x="14198" y="289"/>
                    </a:lnTo>
                    <a:lnTo>
                      <a:pt x="13988" y="289"/>
                    </a:lnTo>
                    <a:lnTo>
                      <a:pt x="9566" y="380"/>
                    </a:lnTo>
                    <a:lnTo>
                      <a:pt x="9369" y="380"/>
                    </a:lnTo>
                    <a:lnTo>
                      <a:pt x="5365" y="459"/>
                    </a:lnTo>
                    <a:lnTo>
                      <a:pt x="5156" y="459"/>
                    </a:lnTo>
                    <a:lnTo>
                      <a:pt x="1963" y="524"/>
                    </a:lnTo>
                    <a:lnTo>
                      <a:pt x="1" y="550"/>
                    </a:lnTo>
                    <a:cubicBezTo>
                      <a:pt x="1" y="590"/>
                      <a:pt x="14" y="616"/>
                      <a:pt x="14" y="655"/>
                    </a:cubicBezTo>
                    <a:cubicBezTo>
                      <a:pt x="14" y="681"/>
                      <a:pt x="40" y="721"/>
                      <a:pt x="40" y="747"/>
                    </a:cubicBezTo>
                    <a:lnTo>
                      <a:pt x="1963" y="721"/>
                    </a:lnTo>
                    <a:lnTo>
                      <a:pt x="5156" y="655"/>
                    </a:lnTo>
                    <a:lnTo>
                      <a:pt x="5365" y="655"/>
                    </a:lnTo>
                    <a:lnTo>
                      <a:pt x="9343" y="577"/>
                    </a:lnTo>
                    <a:lnTo>
                      <a:pt x="9552" y="577"/>
                    </a:lnTo>
                    <a:lnTo>
                      <a:pt x="13988" y="485"/>
                    </a:lnTo>
                    <a:lnTo>
                      <a:pt x="14198" y="485"/>
                    </a:lnTo>
                    <a:lnTo>
                      <a:pt x="17560" y="406"/>
                    </a:lnTo>
                    <a:lnTo>
                      <a:pt x="17783" y="406"/>
                    </a:lnTo>
                    <a:lnTo>
                      <a:pt x="22074" y="315"/>
                    </a:lnTo>
                    <a:lnTo>
                      <a:pt x="22297" y="315"/>
                    </a:lnTo>
                    <a:lnTo>
                      <a:pt x="25764" y="249"/>
                    </a:lnTo>
                    <a:lnTo>
                      <a:pt x="25974" y="249"/>
                    </a:lnTo>
                    <a:lnTo>
                      <a:pt x="27936" y="197"/>
                    </a:lnTo>
                    <a:cubicBezTo>
                      <a:pt x="27936" y="158"/>
                      <a:pt x="27936" y="132"/>
                      <a:pt x="27949" y="92"/>
                    </a:cubicBezTo>
                    <a:cubicBezTo>
                      <a:pt x="27949" y="66"/>
                      <a:pt x="27962" y="27"/>
                      <a:pt x="27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7899427" y="3005185"/>
                <a:ext cx="643588" cy="13203"/>
              </a:xfrm>
              <a:custGeom>
                <a:avLst/>
                <a:gdLst/>
                <a:ahLst/>
                <a:cxnLst/>
                <a:rect l="l" t="t" r="r" b="b"/>
                <a:pathLst>
                  <a:path w="27492" h="564" extrusionOk="0">
                    <a:moveTo>
                      <a:pt x="27491" y="1"/>
                    </a:moveTo>
                    <a:lnTo>
                      <a:pt x="25542" y="40"/>
                    </a:lnTo>
                    <a:lnTo>
                      <a:pt x="25346" y="40"/>
                    </a:lnTo>
                    <a:lnTo>
                      <a:pt x="21944" y="105"/>
                    </a:lnTo>
                    <a:lnTo>
                      <a:pt x="21865" y="116"/>
                    </a:lnTo>
                    <a:lnTo>
                      <a:pt x="21865" y="116"/>
                    </a:lnTo>
                    <a:lnTo>
                      <a:pt x="27491" y="1"/>
                    </a:lnTo>
                    <a:close/>
                    <a:moveTo>
                      <a:pt x="21865" y="116"/>
                    </a:moveTo>
                    <a:lnTo>
                      <a:pt x="1" y="563"/>
                    </a:lnTo>
                    <a:lnTo>
                      <a:pt x="1610" y="550"/>
                    </a:lnTo>
                    <a:lnTo>
                      <a:pt x="1833" y="537"/>
                    </a:lnTo>
                    <a:lnTo>
                      <a:pt x="4999" y="472"/>
                    </a:lnTo>
                    <a:lnTo>
                      <a:pt x="5195" y="472"/>
                    </a:lnTo>
                    <a:lnTo>
                      <a:pt x="9042" y="393"/>
                    </a:lnTo>
                    <a:lnTo>
                      <a:pt x="9238" y="393"/>
                    </a:lnTo>
                    <a:lnTo>
                      <a:pt x="13713" y="289"/>
                    </a:lnTo>
                    <a:lnTo>
                      <a:pt x="13936" y="289"/>
                    </a:lnTo>
                    <a:lnTo>
                      <a:pt x="17285" y="210"/>
                    </a:lnTo>
                    <a:lnTo>
                      <a:pt x="17495" y="210"/>
                    </a:lnTo>
                    <a:lnTo>
                      <a:pt x="21747" y="132"/>
                    </a:lnTo>
                    <a:lnTo>
                      <a:pt x="21865" y="11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898514" y="3003967"/>
                <a:ext cx="645414" cy="16879"/>
              </a:xfrm>
              <a:custGeom>
                <a:avLst/>
                <a:gdLst/>
                <a:ahLst/>
                <a:cxnLst/>
                <a:rect l="l" t="t" r="r" b="b"/>
                <a:pathLst>
                  <a:path w="27570" h="721" extrusionOk="0">
                    <a:moveTo>
                      <a:pt x="27570" y="0"/>
                    </a:moveTo>
                    <a:lnTo>
                      <a:pt x="25633" y="27"/>
                    </a:lnTo>
                    <a:lnTo>
                      <a:pt x="25424" y="27"/>
                    </a:lnTo>
                    <a:lnTo>
                      <a:pt x="22022" y="92"/>
                    </a:lnTo>
                    <a:lnTo>
                      <a:pt x="21799" y="92"/>
                    </a:lnTo>
                    <a:lnTo>
                      <a:pt x="17547" y="184"/>
                    </a:lnTo>
                    <a:lnTo>
                      <a:pt x="17338" y="184"/>
                    </a:lnTo>
                    <a:lnTo>
                      <a:pt x="13975" y="262"/>
                    </a:lnTo>
                    <a:lnTo>
                      <a:pt x="13752" y="262"/>
                    </a:lnTo>
                    <a:lnTo>
                      <a:pt x="9290" y="341"/>
                    </a:lnTo>
                    <a:lnTo>
                      <a:pt x="9094" y="341"/>
                    </a:lnTo>
                    <a:lnTo>
                      <a:pt x="5234" y="419"/>
                    </a:lnTo>
                    <a:lnTo>
                      <a:pt x="5025" y="419"/>
                    </a:lnTo>
                    <a:lnTo>
                      <a:pt x="1845" y="485"/>
                    </a:lnTo>
                    <a:lnTo>
                      <a:pt x="0" y="524"/>
                    </a:lnTo>
                    <a:cubicBezTo>
                      <a:pt x="0" y="550"/>
                      <a:pt x="14" y="589"/>
                      <a:pt x="14" y="615"/>
                    </a:cubicBezTo>
                    <a:cubicBezTo>
                      <a:pt x="14" y="655"/>
                      <a:pt x="40" y="681"/>
                      <a:pt x="40" y="720"/>
                    </a:cubicBezTo>
                    <a:lnTo>
                      <a:pt x="1872" y="681"/>
                    </a:lnTo>
                    <a:lnTo>
                      <a:pt x="5025" y="615"/>
                    </a:lnTo>
                    <a:lnTo>
                      <a:pt x="5234" y="615"/>
                    </a:lnTo>
                    <a:lnTo>
                      <a:pt x="9068" y="537"/>
                    </a:lnTo>
                    <a:lnTo>
                      <a:pt x="9264" y="537"/>
                    </a:lnTo>
                    <a:lnTo>
                      <a:pt x="13739" y="458"/>
                    </a:lnTo>
                    <a:lnTo>
                      <a:pt x="13949" y="458"/>
                    </a:lnTo>
                    <a:lnTo>
                      <a:pt x="17324" y="380"/>
                    </a:lnTo>
                    <a:lnTo>
                      <a:pt x="17534" y="380"/>
                    </a:lnTo>
                    <a:lnTo>
                      <a:pt x="21786" y="288"/>
                    </a:lnTo>
                    <a:lnTo>
                      <a:pt x="21996" y="288"/>
                    </a:lnTo>
                    <a:lnTo>
                      <a:pt x="25385" y="223"/>
                    </a:lnTo>
                    <a:lnTo>
                      <a:pt x="25594" y="223"/>
                    </a:lnTo>
                    <a:lnTo>
                      <a:pt x="27543" y="197"/>
                    </a:lnTo>
                    <a:cubicBezTo>
                      <a:pt x="27543" y="157"/>
                      <a:pt x="27543" y="131"/>
                      <a:pt x="27557" y="92"/>
                    </a:cubicBezTo>
                    <a:cubicBezTo>
                      <a:pt x="27557" y="66"/>
                      <a:pt x="27570" y="27"/>
                      <a:pt x="27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899427" y="3005185"/>
                <a:ext cx="643588" cy="13203"/>
              </a:xfrm>
              <a:custGeom>
                <a:avLst/>
                <a:gdLst/>
                <a:ahLst/>
                <a:cxnLst/>
                <a:rect l="l" t="t" r="r" b="b"/>
                <a:pathLst>
                  <a:path w="27492" h="564" extrusionOk="0">
                    <a:moveTo>
                      <a:pt x="27491" y="1"/>
                    </a:moveTo>
                    <a:lnTo>
                      <a:pt x="25542" y="40"/>
                    </a:lnTo>
                    <a:lnTo>
                      <a:pt x="25346" y="40"/>
                    </a:lnTo>
                    <a:lnTo>
                      <a:pt x="21944" y="105"/>
                    </a:lnTo>
                    <a:lnTo>
                      <a:pt x="21865" y="116"/>
                    </a:lnTo>
                    <a:lnTo>
                      <a:pt x="21865" y="116"/>
                    </a:lnTo>
                    <a:lnTo>
                      <a:pt x="27491" y="1"/>
                    </a:lnTo>
                    <a:close/>
                    <a:moveTo>
                      <a:pt x="21865" y="116"/>
                    </a:moveTo>
                    <a:lnTo>
                      <a:pt x="1" y="563"/>
                    </a:lnTo>
                    <a:lnTo>
                      <a:pt x="1610" y="550"/>
                    </a:lnTo>
                    <a:lnTo>
                      <a:pt x="1833" y="537"/>
                    </a:lnTo>
                    <a:lnTo>
                      <a:pt x="4999" y="472"/>
                    </a:lnTo>
                    <a:lnTo>
                      <a:pt x="5195" y="472"/>
                    </a:lnTo>
                    <a:lnTo>
                      <a:pt x="9042" y="393"/>
                    </a:lnTo>
                    <a:lnTo>
                      <a:pt x="9238" y="393"/>
                    </a:lnTo>
                    <a:lnTo>
                      <a:pt x="13713" y="289"/>
                    </a:lnTo>
                    <a:lnTo>
                      <a:pt x="13936" y="289"/>
                    </a:lnTo>
                    <a:lnTo>
                      <a:pt x="17285" y="210"/>
                    </a:lnTo>
                    <a:lnTo>
                      <a:pt x="17495" y="210"/>
                    </a:lnTo>
                    <a:lnTo>
                      <a:pt x="21747" y="132"/>
                    </a:lnTo>
                    <a:lnTo>
                      <a:pt x="21865" y="11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898514" y="3003967"/>
                <a:ext cx="645414" cy="16879"/>
              </a:xfrm>
              <a:custGeom>
                <a:avLst/>
                <a:gdLst/>
                <a:ahLst/>
                <a:cxnLst/>
                <a:rect l="l" t="t" r="r" b="b"/>
                <a:pathLst>
                  <a:path w="27570" h="721" extrusionOk="0">
                    <a:moveTo>
                      <a:pt x="27570" y="0"/>
                    </a:moveTo>
                    <a:lnTo>
                      <a:pt x="25633" y="27"/>
                    </a:lnTo>
                    <a:lnTo>
                      <a:pt x="25424" y="27"/>
                    </a:lnTo>
                    <a:lnTo>
                      <a:pt x="22022" y="92"/>
                    </a:lnTo>
                    <a:lnTo>
                      <a:pt x="21799" y="92"/>
                    </a:lnTo>
                    <a:lnTo>
                      <a:pt x="17547" y="184"/>
                    </a:lnTo>
                    <a:lnTo>
                      <a:pt x="17338" y="184"/>
                    </a:lnTo>
                    <a:lnTo>
                      <a:pt x="13975" y="262"/>
                    </a:lnTo>
                    <a:lnTo>
                      <a:pt x="13752" y="262"/>
                    </a:lnTo>
                    <a:lnTo>
                      <a:pt x="9290" y="341"/>
                    </a:lnTo>
                    <a:lnTo>
                      <a:pt x="9094" y="341"/>
                    </a:lnTo>
                    <a:lnTo>
                      <a:pt x="5234" y="419"/>
                    </a:lnTo>
                    <a:lnTo>
                      <a:pt x="5025" y="419"/>
                    </a:lnTo>
                    <a:lnTo>
                      <a:pt x="1845" y="485"/>
                    </a:lnTo>
                    <a:lnTo>
                      <a:pt x="0" y="524"/>
                    </a:lnTo>
                    <a:cubicBezTo>
                      <a:pt x="0" y="550"/>
                      <a:pt x="14" y="589"/>
                      <a:pt x="14" y="615"/>
                    </a:cubicBezTo>
                    <a:cubicBezTo>
                      <a:pt x="14" y="655"/>
                      <a:pt x="40" y="681"/>
                      <a:pt x="40" y="720"/>
                    </a:cubicBezTo>
                    <a:lnTo>
                      <a:pt x="1872" y="681"/>
                    </a:lnTo>
                    <a:lnTo>
                      <a:pt x="5025" y="615"/>
                    </a:lnTo>
                    <a:lnTo>
                      <a:pt x="5234" y="615"/>
                    </a:lnTo>
                    <a:lnTo>
                      <a:pt x="9068" y="537"/>
                    </a:lnTo>
                    <a:lnTo>
                      <a:pt x="9264" y="537"/>
                    </a:lnTo>
                    <a:lnTo>
                      <a:pt x="13739" y="458"/>
                    </a:lnTo>
                    <a:lnTo>
                      <a:pt x="13949" y="458"/>
                    </a:lnTo>
                    <a:lnTo>
                      <a:pt x="17324" y="380"/>
                    </a:lnTo>
                    <a:lnTo>
                      <a:pt x="17534" y="380"/>
                    </a:lnTo>
                    <a:lnTo>
                      <a:pt x="21786" y="288"/>
                    </a:lnTo>
                    <a:lnTo>
                      <a:pt x="21996" y="288"/>
                    </a:lnTo>
                    <a:lnTo>
                      <a:pt x="25385" y="223"/>
                    </a:lnTo>
                    <a:lnTo>
                      <a:pt x="25594" y="223"/>
                    </a:lnTo>
                    <a:lnTo>
                      <a:pt x="27543" y="197"/>
                    </a:lnTo>
                    <a:cubicBezTo>
                      <a:pt x="27543" y="157"/>
                      <a:pt x="27543" y="131"/>
                      <a:pt x="27557" y="92"/>
                    </a:cubicBezTo>
                    <a:cubicBezTo>
                      <a:pt x="27557" y="66"/>
                      <a:pt x="27570" y="27"/>
                      <a:pt x="27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905560" y="3032153"/>
                <a:ext cx="634083" cy="13484"/>
              </a:xfrm>
              <a:custGeom>
                <a:avLst/>
                <a:gdLst/>
                <a:ahLst/>
                <a:cxnLst/>
                <a:rect l="l" t="t" r="r" b="b"/>
                <a:pathLst>
                  <a:path w="27086" h="576" extrusionOk="0">
                    <a:moveTo>
                      <a:pt x="27085" y="0"/>
                    </a:moveTo>
                    <a:lnTo>
                      <a:pt x="21545" y="118"/>
                    </a:lnTo>
                    <a:lnTo>
                      <a:pt x="21616" y="118"/>
                    </a:lnTo>
                    <a:lnTo>
                      <a:pt x="24940" y="53"/>
                    </a:lnTo>
                    <a:lnTo>
                      <a:pt x="25149" y="53"/>
                    </a:lnTo>
                    <a:lnTo>
                      <a:pt x="27085" y="0"/>
                    </a:lnTo>
                    <a:close/>
                    <a:moveTo>
                      <a:pt x="21407" y="118"/>
                    </a:moveTo>
                    <a:lnTo>
                      <a:pt x="20652" y="137"/>
                    </a:lnTo>
                    <a:lnTo>
                      <a:pt x="20652" y="137"/>
                    </a:lnTo>
                    <a:lnTo>
                      <a:pt x="21545" y="118"/>
                    </a:lnTo>
                    <a:close/>
                    <a:moveTo>
                      <a:pt x="20652" y="137"/>
                    </a:moveTo>
                    <a:lnTo>
                      <a:pt x="10352" y="356"/>
                    </a:lnTo>
                    <a:lnTo>
                      <a:pt x="10352" y="356"/>
                    </a:lnTo>
                    <a:lnTo>
                      <a:pt x="13491" y="301"/>
                    </a:lnTo>
                    <a:lnTo>
                      <a:pt x="13700" y="288"/>
                    </a:lnTo>
                    <a:lnTo>
                      <a:pt x="17037" y="223"/>
                    </a:lnTo>
                    <a:lnTo>
                      <a:pt x="17246" y="223"/>
                    </a:lnTo>
                    <a:lnTo>
                      <a:pt x="20652" y="137"/>
                    </a:lnTo>
                    <a:close/>
                    <a:moveTo>
                      <a:pt x="10352" y="356"/>
                    </a:moveTo>
                    <a:lnTo>
                      <a:pt x="8989" y="380"/>
                    </a:lnTo>
                    <a:lnTo>
                      <a:pt x="8875" y="387"/>
                    </a:lnTo>
                    <a:lnTo>
                      <a:pt x="8875" y="387"/>
                    </a:lnTo>
                    <a:lnTo>
                      <a:pt x="10352" y="356"/>
                    </a:lnTo>
                    <a:close/>
                    <a:moveTo>
                      <a:pt x="8875" y="387"/>
                    </a:moveTo>
                    <a:lnTo>
                      <a:pt x="7775" y="411"/>
                    </a:lnTo>
                    <a:lnTo>
                      <a:pt x="7775" y="411"/>
                    </a:lnTo>
                    <a:lnTo>
                      <a:pt x="8793" y="393"/>
                    </a:lnTo>
                    <a:lnTo>
                      <a:pt x="8875" y="387"/>
                    </a:lnTo>
                    <a:close/>
                    <a:moveTo>
                      <a:pt x="7775" y="411"/>
                    </a:moveTo>
                    <a:lnTo>
                      <a:pt x="5077" y="458"/>
                    </a:lnTo>
                    <a:lnTo>
                      <a:pt x="4982" y="470"/>
                    </a:lnTo>
                    <a:lnTo>
                      <a:pt x="4982" y="470"/>
                    </a:lnTo>
                    <a:lnTo>
                      <a:pt x="7775" y="411"/>
                    </a:lnTo>
                    <a:close/>
                    <a:moveTo>
                      <a:pt x="4982" y="470"/>
                    </a:moveTo>
                    <a:lnTo>
                      <a:pt x="0" y="576"/>
                    </a:lnTo>
                    <a:lnTo>
                      <a:pt x="1571" y="550"/>
                    </a:lnTo>
                    <a:lnTo>
                      <a:pt x="1767" y="550"/>
                    </a:lnTo>
                    <a:lnTo>
                      <a:pt x="4868" y="484"/>
                    </a:lnTo>
                    <a:lnTo>
                      <a:pt x="4982" y="47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904952" y="3030304"/>
                <a:ext cx="635301" cy="17792"/>
              </a:xfrm>
              <a:custGeom>
                <a:avLst/>
                <a:gdLst/>
                <a:ahLst/>
                <a:cxnLst/>
                <a:rect l="l" t="t" r="r" b="b"/>
                <a:pathLst>
                  <a:path w="27138" h="760" extrusionOk="0">
                    <a:moveTo>
                      <a:pt x="27138" y="1"/>
                    </a:moveTo>
                    <a:lnTo>
                      <a:pt x="25188" y="40"/>
                    </a:lnTo>
                    <a:lnTo>
                      <a:pt x="24979" y="40"/>
                    </a:lnTo>
                    <a:lnTo>
                      <a:pt x="21655" y="105"/>
                    </a:lnTo>
                    <a:lnTo>
                      <a:pt x="21446" y="105"/>
                    </a:lnTo>
                    <a:lnTo>
                      <a:pt x="17272" y="184"/>
                    </a:lnTo>
                    <a:lnTo>
                      <a:pt x="17063" y="184"/>
                    </a:lnTo>
                    <a:lnTo>
                      <a:pt x="13713" y="249"/>
                    </a:lnTo>
                    <a:lnTo>
                      <a:pt x="13503" y="249"/>
                    </a:lnTo>
                    <a:lnTo>
                      <a:pt x="9002" y="341"/>
                    </a:lnTo>
                    <a:lnTo>
                      <a:pt x="8806" y="341"/>
                    </a:lnTo>
                    <a:lnTo>
                      <a:pt x="5077" y="433"/>
                    </a:lnTo>
                    <a:lnTo>
                      <a:pt x="4868" y="433"/>
                    </a:lnTo>
                    <a:lnTo>
                      <a:pt x="1754" y="485"/>
                    </a:lnTo>
                    <a:lnTo>
                      <a:pt x="0" y="563"/>
                    </a:lnTo>
                    <a:cubicBezTo>
                      <a:pt x="0" y="590"/>
                      <a:pt x="26" y="629"/>
                      <a:pt x="39" y="655"/>
                    </a:cubicBezTo>
                    <a:cubicBezTo>
                      <a:pt x="53" y="694"/>
                      <a:pt x="53" y="720"/>
                      <a:pt x="53" y="760"/>
                    </a:cubicBezTo>
                    <a:lnTo>
                      <a:pt x="1819" y="720"/>
                    </a:lnTo>
                    <a:lnTo>
                      <a:pt x="4933" y="655"/>
                    </a:lnTo>
                    <a:lnTo>
                      <a:pt x="5142" y="655"/>
                    </a:lnTo>
                    <a:lnTo>
                      <a:pt x="8832" y="576"/>
                    </a:lnTo>
                    <a:lnTo>
                      <a:pt x="9029" y="576"/>
                    </a:lnTo>
                    <a:lnTo>
                      <a:pt x="13530" y="498"/>
                    </a:lnTo>
                    <a:lnTo>
                      <a:pt x="13739" y="498"/>
                    </a:lnTo>
                    <a:lnTo>
                      <a:pt x="17076" y="433"/>
                    </a:lnTo>
                    <a:lnTo>
                      <a:pt x="17298" y="433"/>
                    </a:lnTo>
                    <a:lnTo>
                      <a:pt x="21459" y="341"/>
                    </a:lnTo>
                    <a:lnTo>
                      <a:pt x="21668" y="341"/>
                    </a:lnTo>
                    <a:lnTo>
                      <a:pt x="24953" y="236"/>
                    </a:lnTo>
                    <a:lnTo>
                      <a:pt x="25162" y="236"/>
                    </a:lnTo>
                    <a:lnTo>
                      <a:pt x="27111" y="197"/>
                    </a:lnTo>
                    <a:cubicBezTo>
                      <a:pt x="27111" y="158"/>
                      <a:pt x="27125" y="132"/>
                      <a:pt x="27125" y="105"/>
                    </a:cubicBezTo>
                    <a:cubicBezTo>
                      <a:pt x="27125" y="66"/>
                      <a:pt x="27138" y="40"/>
                      <a:pt x="27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905560" y="3032153"/>
                <a:ext cx="634083" cy="13484"/>
              </a:xfrm>
              <a:custGeom>
                <a:avLst/>
                <a:gdLst/>
                <a:ahLst/>
                <a:cxnLst/>
                <a:rect l="l" t="t" r="r" b="b"/>
                <a:pathLst>
                  <a:path w="27086" h="576" extrusionOk="0">
                    <a:moveTo>
                      <a:pt x="27085" y="0"/>
                    </a:moveTo>
                    <a:lnTo>
                      <a:pt x="21545" y="118"/>
                    </a:lnTo>
                    <a:lnTo>
                      <a:pt x="21616" y="118"/>
                    </a:lnTo>
                    <a:lnTo>
                      <a:pt x="24940" y="53"/>
                    </a:lnTo>
                    <a:lnTo>
                      <a:pt x="25149" y="53"/>
                    </a:lnTo>
                    <a:lnTo>
                      <a:pt x="27085" y="0"/>
                    </a:lnTo>
                    <a:close/>
                    <a:moveTo>
                      <a:pt x="21407" y="118"/>
                    </a:moveTo>
                    <a:lnTo>
                      <a:pt x="20652" y="137"/>
                    </a:lnTo>
                    <a:lnTo>
                      <a:pt x="20652" y="137"/>
                    </a:lnTo>
                    <a:lnTo>
                      <a:pt x="21545" y="118"/>
                    </a:lnTo>
                    <a:close/>
                    <a:moveTo>
                      <a:pt x="20652" y="137"/>
                    </a:moveTo>
                    <a:lnTo>
                      <a:pt x="10352" y="356"/>
                    </a:lnTo>
                    <a:lnTo>
                      <a:pt x="10352" y="356"/>
                    </a:lnTo>
                    <a:lnTo>
                      <a:pt x="13491" y="301"/>
                    </a:lnTo>
                    <a:lnTo>
                      <a:pt x="13700" y="288"/>
                    </a:lnTo>
                    <a:lnTo>
                      <a:pt x="17037" y="223"/>
                    </a:lnTo>
                    <a:lnTo>
                      <a:pt x="17246" y="223"/>
                    </a:lnTo>
                    <a:lnTo>
                      <a:pt x="20652" y="137"/>
                    </a:lnTo>
                    <a:close/>
                    <a:moveTo>
                      <a:pt x="10352" y="356"/>
                    </a:moveTo>
                    <a:lnTo>
                      <a:pt x="8989" y="380"/>
                    </a:lnTo>
                    <a:lnTo>
                      <a:pt x="8875" y="387"/>
                    </a:lnTo>
                    <a:lnTo>
                      <a:pt x="8875" y="387"/>
                    </a:lnTo>
                    <a:lnTo>
                      <a:pt x="10352" y="356"/>
                    </a:lnTo>
                    <a:close/>
                    <a:moveTo>
                      <a:pt x="8875" y="387"/>
                    </a:moveTo>
                    <a:lnTo>
                      <a:pt x="7775" y="411"/>
                    </a:lnTo>
                    <a:lnTo>
                      <a:pt x="7775" y="411"/>
                    </a:lnTo>
                    <a:lnTo>
                      <a:pt x="8793" y="393"/>
                    </a:lnTo>
                    <a:lnTo>
                      <a:pt x="8875" y="387"/>
                    </a:lnTo>
                    <a:close/>
                    <a:moveTo>
                      <a:pt x="7775" y="411"/>
                    </a:moveTo>
                    <a:lnTo>
                      <a:pt x="5077" y="458"/>
                    </a:lnTo>
                    <a:lnTo>
                      <a:pt x="4982" y="470"/>
                    </a:lnTo>
                    <a:lnTo>
                      <a:pt x="4982" y="470"/>
                    </a:lnTo>
                    <a:lnTo>
                      <a:pt x="7775" y="411"/>
                    </a:lnTo>
                    <a:close/>
                    <a:moveTo>
                      <a:pt x="4982" y="470"/>
                    </a:moveTo>
                    <a:lnTo>
                      <a:pt x="0" y="576"/>
                    </a:lnTo>
                    <a:lnTo>
                      <a:pt x="1571" y="550"/>
                    </a:lnTo>
                    <a:lnTo>
                      <a:pt x="1767" y="550"/>
                    </a:lnTo>
                    <a:lnTo>
                      <a:pt x="4868" y="484"/>
                    </a:lnTo>
                    <a:lnTo>
                      <a:pt x="4982" y="47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904952" y="3030304"/>
                <a:ext cx="635301" cy="17792"/>
              </a:xfrm>
              <a:custGeom>
                <a:avLst/>
                <a:gdLst/>
                <a:ahLst/>
                <a:cxnLst/>
                <a:rect l="l" t="t" r="r" b="b"/>
                <a:pathLst>
                  <a:path w="27138" h="760" extrusionOk="0">
                    <a:moveTo>
                      <a:pt x="27138" y="1"/>
                    </a:moveTo>
                    <a:lnTo>
                      <a:pt x="25188" y="40"/>
                    </a:lnTo>
                    <a:lnTo>
                      <a:pt x="24979" y="40"/>
                    </a:lnTo>
                    <a:lnTo>
                      <a:pt x="21655" y="105"/>
                    </a:lnTo>
                    <a:lnTo>
                      <a:pt x="21446" y="105"/>
                    </a:lnTo>
                    <a:lnTo>
                      <a:pt x="17272" y="184"/>
                    </a:lnTo>
                    <a:lnTo>
                      <a:pt x="17063" y="184"/>
                    </a:lnTo>
                    <a:lnTo>
                      <a:pt x="13713" y="249"/>
                    </a:lnTo>
                    <a:lnTo>
                      <a:pt x="13503" y="249"/>
                    </a:lnTo>
                    <a:lnTo>
                      <a:pt x="9002" y="341"/>
                    </a:lnTo>
                    <a:lnTo>
                      <a:pt x="8806" y="341"/>
                    </a:lnTo>
                    <a:lnTo>
                      <a:pt x="5077" y="433"/>
                    </a:lnTo>
                    <a:lnTo>
                      <a:pt x="4868" y="433"/>
                    </a:lnTo>
                    <a:lnTo>
                      <a:pt x="1754" y="485"/>
                    </a:lnTo>
                    <a:lnTo>
                      <a:pt x="0" y="563"/>
                    </a:lnTo>
                    <a:cubicBezTo>
                      <a:pt x="0" y="590"/>
                      <a:pt x="26" y="629"/>
                      <a:pt x="39" y="655"/>
                    </a:cubicBezTo>
                    <a:cubicBezTo>
                      <a:pt x="53" y="694"/>
                      <a:pt x="53" y="720"/>
                      <a:pt x="53" y="760"/>
                    </a:cubicBezTo>
                    <a:lnTo>
                      <a:pt x="1819" y="720"/>
                    </a:lnTo>
                    <a:lnTo>
                      <a:pt x="4933" y="655"/>
                    </a:lnTo>
                    <a:lnTo>
                      <a:pt x="5142" y="655"/>
                    </a:lnTo>
                    <a:lnTo>
                      <a:pt x="8832" y="576"/>
                    </a:lnTo>
                    <a:lnTo>
                      <a:pt x="9029" y="576"/>
                    </a:lnTo>
                    <a:lnTo>
                      <a:pt x="13530" y="498"/>
                    </a:lnTo>
                    <a:lnTo>
                      <a:pt x="13739" y="498"/>
                    </a:lnTo>
                    <a:lnTo>
                      <a:pt x="17076" y="433"/>
                    </a:lnTo>
                    <a:lnTo>
                      <a:pt x="17298" y="433"/>
                    </a:lnTo>
                    <a:lnTo>
                      <a:pt x="21459" y="341"/>
                    </a:lnTo>
                    <a:lnTo>
                      <a:pt x="21668" y="341"/>
                    </a:lnTo>
                    <a:lnTo>
                      <a:pt x="24953" y="236"/>
                    </a:lnTo>
                    <a:lnTo>
                      <a:pt x="25162" y="236"/>
                    </a:lnTo>
                    <a:lnTo>
                      <a:pt x="27111" y="197"/>
                    </a:lnTo>
                    <a:cubicBezTo>
                      <a:pt x="27111" y="158"/>
                      <a:pt x="27125" y="132"/>
                      <a:pt x="27125" y="105"/>
                    </a:cubicBezTo>
                    <a:cubicBezTo>
                      <a:pt x="27125" y="66"/>
                      <a:pt x="27138" y="40"/>
                      <a:pt x="27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7911998" y="3059402"/>
                <a:ext cx="623666" cy="13203"/>
              </a:xfrm>
              <a:custGeom>
                <a:avLst/>
                <a:gdLst/>
                <a:ahLst/>
                <a:cxnLst/>
                <a:rect l="l" t="t" r="r" b="b"/>
                <a:pathLst>
                  <a:path w="26641" h="564" extrusionOk="0">
                    <a:moveTo>
                      <a:pt x="26640" y="1"/>
                    </a:moveTo>
                    <a:lnTo>
                      <a:pt x="21065" y="119"/>
                    </a:lnTo>
                    <a:lnTo>
                      <a:pt x="21223" y="119"/>
                    </a:lnTo>
                    <a:lnTo>
                      <a:pt x="24468" y="53"/>
                    </a:lnTo>
                    <a:lnTo>
                      <a:pt x="24678" y="53"/>
                    </a:lnTo>
                    <a:lnTo>
                      <a:pt x="26640" y="1"/>
                    </a:lnTo>
                    <a:close/>
                    <a:moveTo>
                      <a:pt x="21027" y="119"/>
                    </a:moveTo>
                    <a:lnTo>
                      <a:pt x="20458" y="131"/>
                    </a:lnTo>
                    <a:lnTo>
                      <a:pt x="20458" y="131"/>
                    </a:lnTo>
                    <a:lnTo>
                      <a:pt x="21065" y="119"/>
                    </a:lnTo>
                    <a:close/>
                    <a:moveTo>
                      <a:pt x="20458" y="131"/>
                    </a:moveTo>
                    <a:lnTo>
                      <a:pt x="16204" y="221"/>
                    </a:lnTo>
                    <a:lnTo>
                      <a:pt x="16204" y="221"/>
                    </a:lnTo>
                    <a:lnTo>
                      <a:pt x="16762" y="210"/>
                    </a:lnTo>
                    <a:lnTo>
                      <a:pt x="16958" y="210"/>
                    </a:lnTo>
                    <a:lnTo>
                      <a:pt x="20458" y="131"/>
                    </a:lnTo>
                    <a:close/>
                    <a:moveTo>
                      <a:pt x="16204" y="221"/>
                    </a:moveTo>
                    <a:lnTo>
                      <a:pt x="13464" y="276"/>
                    </a:lnTo>
                    <a:lnTo>
                      <a:pt x="13242" y="276"/>
                    </a:lnTo>
                    <a:lnTo>
                      <a:pt x="9521" y="362"/>
                    </a:lnTo>
                    <a:lnTo>
                      <a:pt x="9521" y="362"/>
                    </a:lnTo>
                    <a:lnTo>
                      <a:pt x="16204" y="221"/>
                    </a:lnTo>
                    <a:close/>
                    <a:moveTo>
                      <a:pt x="9521" y="362"/>
                    </a:moveTo>
                    <a:lnTo>
                      <a:pt x="8674" y="380"/>
                    </a:lnTo>
                    <a:lnTo>
                      <a:pt x="8754" y="380"/>
                    </a:lnTo>
                    <a:lnTo>
                      <a:pt x="9521" y="362"/>
                    </a:lnTo>
                    <a:close/>
                    <a:moveTo>
                      <a:pt x="8557" y="380"/>
                    </a:moveTo>
                    <a:lnTo>
                      <a:pt x="5042" y="457"/>
                    </a:lnTo>
                    <a:lnTo>
                      <a:pt x="5042" y="457"/>
                    </a:lnTo>
                    <a:lnTo>
                      <a:pt x="8674" y="380"/>
                    </a:lnTo>
                    <a:close/>
                    <a:moveTo>
                      <a:pt x="5042" y="457"/>
                    </a:moveTo>
                    <a:lnTo>
                      <a:pt x="4956" y="459"/>
                    </a:lnTo>
                    <a:lnTo>
                      <a:pt x="4959" y="459"/>
                    </a:lnTo>
                    <a:lnTo>
                      <a:pt x="5042" y="457"/>
                    </a:lnTo>
                    <a:close/>
                    <a:moveTo>
                      <a:pt x="4737" y="459"/>
                    </a:moveTo>
                    <a:lnTo>
                      <a:pt x="1714" y="524"/>
                    </a:lnTo>
                    <a:lnTo>
                      <a:pt x="1640" y="529"/>
                    </a:lnTo>
                    <a:lnTo>
                      <a:pt x="1640" y="529"/>
                    </a:lnTo>
                    <a:lnTo>
                      <a:pt x="4956" y="459"/>
                    </a:lnTo>
                    <a:close/>
                    <a:moveTo>
                      <a:pt x="1640" y="529"/>
                    </a:moveTo>
                    <a:lnTo>
                      <a:pt x="0" y="563"/>
                    </a:lnTo>
                    <a:lnTo>
                      <a:pt x="1505" y="537"/>
                    </a:lnTo>
                    <a:lnTo>
                      <a:pt x="1640" y="5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7911694" y="3057576"/>
                <a:ext cx="625187" cy="17183"/>
              </a:xfrm>
              <a:custGeom>
                <a:avLst/>
                <a:gdLst/>
                <a:ahLst/>
                <a:cxnLst/>
                <a:rect l="l" t="t" r="r" b="b"/>
                <a:pathLst>
                  <a:path w="26706" h="734" extrusionOk="0">
                    <a:moveTo>
                      <a:pt x="26706" y="0"/>
                    </a:moveTo>
                    <a:lnTo>
                      <a:pt x="24743" y="53"/>
                    </a:lnTo>
                    <a:lnTo>
                      <a:pt x="24534" y="53"/>
                    </a:lnTo>
                    <a:lnTo>
                      <a:pt x="21289" y="118"/>
                    </a:lnTo>
                    <a:lnTo>
                      <a:pt x="21079" y="118"/>
                    </a:lnTo>
                    <a:lnTo>
                      <a:pt x="17010" y="197"/>
                    </a:lnTo>
                    <a:lnTo>
                      <a:pt x="16788" y="197"/>
                    </a:lnTo>
                    <a:lnTo>
                      <a:pt x="13490" y="262"/>
                    </a:lnTo>
                    <a:lnTo>
                      <a:pt x="13281" y="262"/>
                    </a:lnTo>
                    <a:lnTo>
                      <a:pt x="8780" y="354"/>
                    </a:lnTo>
                    <a:lnTo>
                      <a:pt x="8584" y="354"/>
                    </a:lnTo>
                    <a:lnTo>
                      <a:pt x="4972" y="445"/>
                    </a:lnTo>
                    <a:lnTo>
                      <a:pt x="4750" y="445"/>
                    </a:lnTo>
                    <a:lnTo>
                      <a:pt x="1714" y="511"/>
                    </a:lnTo>
                    <a:lnTo>
                      <a:pt x="1505" y="511"/>
                    </a:lnTo>
                    <a:lnTo>
                      <a:pt x="0" y="537"/>
                    </a:lnTo>
                    <a:cubicBezTo>
                      <a:pt x="0" y="576"/>
                      <a:pt x="13" y="602"/>
                      <a:pt x="26" y="641"/>
                    </a:cubicBezTo>
                    <a:cubicBezTo>
                      <a:pt x="26" y="668"/>
                      <a:pt x="39" y="707"/>
                      <a:pt x="39" y="733"/>
                    </a:cubicBezTo>
                    <a:lnTo>
                      <a:pt x="1544" y="707"/>
                    </a:lnTo>
                    <a:lnTo>
                      <a:pt x="1766" y="707"/>
                    </a:lnTo>
                    <a:lnTo>
                      <a:pt x="4789" y="641"/>
                    </a:lnTo>
                    <a:lnTo>
                      <a:pt x="4998" y="641"/>
                    </a:lnTo>
                    <a:lnTo>
                      <a:pt x="8584" y="550"/>
                    </a:lnTo>
                    <a:lnTo>
                      <a:pt x="8780" y="550"/>
                    </a:lnTo>
                    <a:lnTo>
                      <a:pt x="13281" y="458"/>
                    </a:lnTo>
                    <a:lnTo>
                      <a:pt x="13490" y="458"/>
                    </a:lnTo>
                    <a:lnTo>
                      <a:pt x="16775" y="393"/>
                    </a:lnTo>
                    <a:lnTo>
                      <a:pt x="16984" y="393"/>
                    </a:lnTo>
                    <a:lnTo>
                      <a:pt x="21040" y="314"/>
                    </a:lnTo>
                    <a:lnTo>
                      <a:pt x="21263" y="314"/>
                    </a:lnTo>
                    <a:lnTo>
                      <a:pt x="24481" y="249"/>
                    </a:lnTo>
                    <a:lnTo>
                      <a:pt x="24691" y="249"/>
                    </a:lnTo>
                    <a:lnTo>
                      <a:pt x="26666" y="197"/>
                    </a:lnTo>
                    <a:cubicBezTo>
                      <a:pt x="26666" y="157"/>
                      <a:pt x="26693" y="131"/>
                      <a:pt x="26693" y="92"/>
                    </a:cubicBezTo>
                    <a:cubicBezTo>
                      <a:pt x="26693" y="66"/>
                      <a:pt x="26706" y="26"/>
                      <a:pt x="2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7911998" y="3059402"/>
                <a:ext cx="623666" cy="13203"/>
              </a:xfrm>
              <a:custGeom>
                <a:avLst/>
                <a:gdLst/>
                <a:ahLst/>
                <a:cxnLst/>
                <a:rect l="l" t="t" r="r" b="b"/>
                <a:pathLst>
                  <a:path w="26641" h="564" extrusionOk="0">
                    <a:moveTo>
                      <a:pt x="26640" y="1"/>
                    </a:moveTo>
                    <a:lnTo>
                      <a:pt x="21065" y="119"/>
                    </a:lnTo>
                    <a:lnTo>
                      <a:pt x="21223" y="119"/>
                    </a:lnTo>
                    <a:lnTo>
                      <a:pt x="24468" y="53"/>
                    </a:lnTo>
                    <a:lnTo>
                      <a:pt x="24678" y="53"/>
                    </a:lnTo>
                    <a:lnTo>
                      <a:pt x="26640" y="1"/>
                    </a:lnTo>
                    <a:close/>
                    <a:moveTo>
                      <a:pt x="21027" y="119"/>
                    </a:moveTo>
                    <a:lnTo>
                      <a:pt x="20458" y="131"/>
                    </a:lnTo>
                    <a:lnTo>
                      <a:pt x="20458" y="131"/>
                    </a:lnTo>
                    <a:lnTo>
                      <a:pt x="21065" y="119"/>
                    </a:lnTo>
                    <a:close/>
                    <a:moveTo>
                      <a:pt x="20458" y="131"/>
                    </a:moveTo>
                    <a:lnTo>
                      <a:pt x="16204" y="221"/>
                    </a:lnTo>
                    <a:lnTo>
                      <a:pt x="16204" y="221"/>
                    </a:lnTo>
                    <a:lnTo>
                      <a:pt x="16762" y="210"/>
                    </a:lnTo>
                    <a:lnTo>
                      <a:pt x="16958" y="210"/>
                    </a:lnTo>
                    <a:lnTo>
                      <a:pt x="20458" y="131"/>
                    </a:lnTo>
                    <a:close/>
                    <a:moveTo>
                      <a:pt x="16204" y="221"/>
                    </a:moveTo>
                    <a:lnTo>
                      <a:pt x="13464" y="276"/>
                    </a:lnTo>
                    <a:lnTo>
                      <a:pt x="13242" y="276"/>
                    </a:lnTo>
                    <a:lnTo>
                      <a:pt x="9521" y="362"/>
                    </a:lnTo>
                    <a:lnTo>
                      <a:pt x="9521" y="362"/>
                    </a:lnTo>
                    <a:lnTo>
                      <a:pt x="16204" y="221"/>
                    </a:lnTo>
                    <a:close/>
                    <a:moveTo>
                      <a:pt x="9521" y="362"/>
                    </a:moveTo>
                    <a:lnTo>
                      <a:pt x="8674" y="380"/>
                    </a:lnTo>
                    <a:lnTo>
                      <a:pt x="8754" y="380"/>
                    </a:lnTo>
                    <a:lnTo>
                      <a:pt x="9521" y="362"/>
                    </a:lnTo>
                    <a:close/>
                    <a:moveTo>
                      <a:pt x="8557" y="380"/>
                    </a:moveTo>
                    <a:lnTo>
                      <a:pt x="5042" y="457"/>
                    </a:lnTo>
                    <a:lnTo>
                      <a:pt x="5042" y="457"/>
                    </a:lnTo>
                    <a:lnTo>
                      <a:pt x="8674" y="380"/>
                    </a:lnTo>
                    <a:close/>
                    <a:moveTo>
                      <a:pt x="5042" y="457"/>
                    </a:moveTo>
                    <a:lnTo>
                      <a:pt x="4956" y="459"/>
                    </a:lnTo>
                    <a:lnTo>
                      <a:pt x="4959" y="459"/>
                    </a:lnTo>
                    <a:lnTo>
                      <a:pt x="5042" y="457"/>
                    </a:lnTo>
                    <a:close/>
                    <a:moveTo>
                      <a:pt x="4737" y="459"/>
                    </a:moveTo>
                    <a:lnTo>
                      <a:pt x="1714" y="524"/>
                    </a:lnTo>
                    <a:lnTo>
                      <a:pt x="1640" y="529"/>
                    </a:lnTo>
                    <a:lnTo>
                      <a:pt x="1640" y="529"/>
                    </a:lnTo>
                    <a:lnTo>
                      <a:pt x="4956" y="459"/>
                    </a:lnTo>
                    <a:close/>
                    <a:moveTo>
                      <a:pt x="1640" y="529"/>
                    </a:moveTo>
                    <a:lnTo>
                      <a:pt x="0" y="563"/>
                    </a:lnTo>
                    <a:lnTo>
                      <a:pt x="1505" y="537"/>
                    </a:lnTo>
                    <a:lnTo>
                      <a:pt x="1640" y="5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7911694" y="3057576"/>
                <a:ext cx="625187" cy="17183"/>
              </a:xfrm>
              <a:custGeom>
                <a:avLst/>
                <a:gdLst/>
                <a:ahLst/>
                <a:cxnLst/>
                <a:rect l="l" t="t" r="r" b="b"/>
                <a:pathLst>
                  <a:path w="26706" h="734" extrusionOk="0">
                    <a:moveTo>
                      <a:pt x="26706" y="0"/>
                    </a:moveTo>
                    <a:lnTo>
                      <a:pt x="24743" y="53"/>
                    </a:lnTo>
                    <a:lnTo>
                      <a:pt x="24534" y="53"/>
                    </a:lnTo>
                    <a:lnTo>
                      <a:pt x="21289" y="118"/>
                    </a:lnTo>
                    <a:lnTo>
                      <a:pt x="21079" y="118"/>
                    </a:lnTo>
                    <a:lnTo>
                      <a:pt x="17010" y="197"/>
                    </a:lnTo>
                    <a:lnTo>
                      <a:pt x="16788" y="197"/>
                    </a:lnTo>
                    <a:lnTo>
                      <a:pt x="13490" y="262"/>
                    </a:lnTo>
                    <a:lnTo>
                      <a:pt x="13281" y="262"/>
                    </a:lnTo>
                    <a:lnTo>
                      <a:pt x="8780" y="354"/>
                    </a:lnTo>
                    <a:lnTo>
                      <a:pt x="8584" y="354"/>
                    </a:lnTo>
                    <a:lnTo>
                      <a:pt x="4972" y="445"/>
                    </a:lnTo>
                    <a:lnTo>
                      <a:pt x="4750" y="445"/>
                    </a:lnTo>
                    <a:lnTo>
                      <a:pt x="1714" y="511"/>
                    </a:lnTo>
                    <a:lnTo>
                      <a:pt x="1505" y="511"/>
                    </a:lnTo>
                    <a:lnTo>
                      <a:pt x="0" y="537"/>
                    </a:lnTo>
                    <a:cubicBezTo>
                      <a:pt x="0" y="576"/>
                      <a:pt x="13" y="602"/>
                      <a:pt x="26" y="641"/>
                    </a:cubicBezTo>
                    <a:cubicBezTo>
                      <a:pt x="26" y="668"/>
                      <a:pt x="39" y="707"/>
                      <a:pt x="39" y="733"/>
                    </a:cubicBezTo>
                    <a:lnTo>
                      <a:pt x="1544" y="707"/>
                    </a:lnTo>
                    <a:lnTo>
                      <a:pt x="1766" y="707"/>
                    </a:lnTo>
                    <a:lnTo>
                      <a:pt x="4789" y="641"/>
                    </a:lnTo>
                    <a:lnTo>
                      <a:pt x="4998" y="641"/>
                    </a:lnTo>
                    <a:lnTo>
                      <a:pt x="8584" y="550"/>
                    </a:lnTo>
                    <a:lnTo>
                      <a:pt x="8780" y="550"/>
                    </a:lnTo>
                    <a:lnTo>
                      <a:pt x="13281" y="458"/>
                    </a:lnTo>
                    <a:lnTo>
                      <a:pt x="13490" y="458"/>
                    </a:lnTo>
                    <a:lnTo>
                      <a:pt x="16775" y="393"/>
                    </a:lnTo>
                    <a:lnTo>
                      <a:pt x="16984" y="393"/>
                    </a:lnTo>
                    <a:lnTo>
                      <a:pt x="21040" y="314"/>
                    </a:lnTo>
                    <a:lnTo>
                      <a:pt x="21263" y="314"/>
                    </a:lnTo>
                    <a:lnTo>
                      <a:pt x="24481" y="249"/>
                    </a:lnTo>
                    <a:lnTo>
                      <a:pt x="24691" y="249"/>
                    </a:lnTo>
                    <a:lnTo>
                      <a:pt x="26666" y="197"/>
                    </a:lnTo>
                    <a:cubicBezTo>
                      <a:pt x="26666" y="157"/>
                      <a:pt x="26693" y="131"/>
                      <a:pt x="26693" y="92"/>
                    </a:cubicBezTo>
                    <a:cubicBezTo>
                      <a:pt x="26693" y="66"/>
                      <a:pt x="26706" y="26"/>
                      <a:pt x="2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6"/>
              <p:cNvSpPr/>
              <p:nvPr/>
            </p:nvSpPr>
            <p:spPr>
              <a:xfrm>
                <a:off x="7918740" y="3086675"/>
                <a:ext cx="613248" cy="12876"/>
              </a:xfrm>
              <a:custGeom>
                <a:avLst/>
                <a:gdLst/>
                <a:ahLst/>
                <a:cxnLst/>
                <a:rect l="l" t="t" r="r" b="b"/>
                <a:pathLst>
                  <a:path w="26196" h="550" extrusionOk="0">
                    <a:moveTo>
                      <a:pt x="26195" y="0"/>
                    </a:moveTo>
                    <a:lnTo>
                      <a:pt x="20582" y="118"/>
                    </a:lnTo>
                    <a:lnTo>
                      <a:pt x="20791" y="118"/>
                    </a:lnTo>
                    <a:lnTo>
                      <a:pt x="23932" y="53"/>
                    </a:lnTo>
                    <a:lnTo>
                      <a:pt x="24141" y="53"/>
                    </a:lnTo>
                    <a:lnTo>
                      <a:pt x="26195" y="0"/>
                    </a:lnTo>
                    <a:close/>
                    <a:moveTo>
                      <a:pt x="20582" y="118"/>
                    </a:moveTo>
                    <a:lnTo>
                      <a:pt x="16644" y="197"/>
                    </a:lnTo>
                    <a:lnTo>
                      <a:pt x="16447" y="197"/>
                    </a:lnTo>
                    <a:lnTo>
                      <a:pt x="13886" y="259"/>
                    </a:lnTo>
                    <a:lnTo>
                      <a:pt x="13886" y="259"/>
                    </a:lnTo>
                    <a:lnTo>
                      <a:pt x="20582" y="118"/>
                    </a:lnTo>
                    <a:close/>
                    <a:moveTo>
                      <a:pt x="13886" y="259"/>
                    </a:moveTo>
                    <a:lnTo>
                      <a:pt x="13098" y="275"/>
                    </a:lnTo>
                    <a:lnTo>
                      <a:pt x="13202" y="275"/>
                    </a:lnTo>
                    <a:lnTo>
                      <a:pt x="13886" y="259"/>
                    </a:lnTo>
                    <a:close/>
                    <a:moveTo>
                      <a:pt x="12993" y="275"/>
                    </a:moveTo>
                    <a:lnTo>
                      <a:pt x="8531" y="354"/>
                    </a:lnTo>
                    <a:lnTo>
                      <a:pt x="8377" y="374"/>
                    </a:lnTo>
                    <a:lnTo>
                      <a:pt x="8377" y="374"/>
                    </a:lnTo>
                    <a:lnTo>
                      <a:pt x="13098" y="275"/>
                    </a:lnTo>
                    <a:close/>
                    <a:moveTo>
                      <a:pt x="8377" y="374"/>
                    </a:moveTo>
                    <a:lnTo>
                      <a:pt x="6286" y="418"/>
                    </a:lnTo>
                    <a:lnTo>
                      <a:pt x="6286" y="418"/>
                    </a:lnTo>
                    <a:lnTo>
                      <a:pt x="8335" y="380"/>
                    </a:lnTo>
                    <a:lnTo>
                      <a:pt x="8377" y="374"/>
                    </a:lnTo>
                    <a:close/>
                    <a:moveTo>
                      <a:pt x="6286" y="418"/>
                    </a:moveTo>
                    <a:lnTo>
                      <a:pt x="4828" y="445"/>
                    </a:lnTo>
                    <a:lnTo>
                      <a:pt x="4747" y="450"/>
                    </a:lnTo>
                    <a:lnTo>
                      <a:pt x="4747" y="450"/>
                    </a:lnTo>
                    <a:lnTo>
                      <a:pt x="6286" y="418"/>
                    </a:lnTo>
                    <a:close/>
                    <a:moveTo>
                      <a:pt x="4747" y="450"/>
                    </a:moveTo>
                    <a:lnTo>
                      <a:pt x="2961" y="488"/>
                    </a:lnTo>
                    <a:lnTo>
                      <a:pt x="2961" y="488"/>
                    </a:lnTo>
                    <a:lnTo>
                      <a:pt x="4619" y="458"/>
                    </a:lnTo>
                    <a:lnTo>
                      <a:pt x="4747" y="450"/>
                    </a:lnTo>
                    <a:close/>
                    <a:moveTo>
                      <a:pt x="2961" y="488"/>
                    </a:moveTo>
                    <a:lnTo>
                      <a:pt x="1675" y="511"/>
                    </a:lnTo>
                    <a:lnTo>
                      <a:pt x="1576" y="517"/>
                    </a:lnTo>
                    <a:lnTo>
                      <a:pt x="1576" y="517"/>
                    </a:lnTo>
                    <a:lnTo>
                      <a:pt x="2961" y="488"/>
                    </a:lnTo>
                    <a:close/>
                    <a:moveTo>
                      <a:pt x="1576" y="517"/>
                    </a:moveTo>
                    <a:lnTo>
                      <a:pt x="0" y="550"/>
                    </a:lnTo>
                    <a:lnTo>
                      <a:pt x="1465" y="524"/>
                    </a:lnTo>
                    <a:lnTo>
                      <a:pt x="1576" y="5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6"/>
              <p:cNvSpPr/>
              <p:nvPr/>
            </p:nvSpPr>
            <p:spPr>
              <a:xfrm>
                <a:off x="7918412" y="3085130"/>
                <a:ext cx="614793" cy="16879"/>
              </a:xfrm>
              <a:custGeom>
                <a:avLst/>
                <a:gdLst/>
                <a:ahLst/>
                <a:cxnLst/>
                <a:rect l="l" t="t" r="r" b="b"/>
                <a:pathLst>
                  <a:path w="26262" h="721" extrusionOk="0">
                    <a:moveTo>
                      <a:pt x="26262" y="1"/>
                    </a:moveTo>
                    <a:lnTo>
                      <a:pt x="24234" y="53"/>
                    </a:lnTo>
                    <a:lnTo>
                      <a:pt x="24024" y="53"/>
                    </a:lnTo>
                    <a:lnTo>
                      <a:pt x="20871" y="119"/>
                    </a:lnTo>
                    <a:lnTo>
                      <a:pt x="20661" y="119"/>
                    </a:lnTo>
                    <a:lnTo>
                      <a:pt x="16710" y="197"/>
                    </a:lnTo>
                    <a:lnTo>
                      <a:pt x="16501" y="197"/>
                    </a:lnTo>
                    <a:lnTo>
                      <a:pt x="13269" y="263"/>
                    </a:lnTo>
                    <a:lnTo>
                      <a:pt x="13059" y="263"/>
                    </a:lnTo>
                    <a:lnTo>
                      <a:pt x="8571" y="354"/>
                    </a:lnTo>
                    <a:lnTo>
                      <a:pt x="8375" y="354"/>
                    </a:lnTo>
                    <a:lnTo>
                      <a:pt x="4855" y="420"/>
                    </a:lnTo>
                    <a:lnTo>
                      <a:pt x="4646" y="420"/>
                    </a:lnTo>
                    <a:lnTo>
                      <a:pt x="1689" y="485"/>
                    </a:lnTo>
                    <a:lnTo>
                      <a:pt x="1479" y="485"/>
                    </a:lnTo>
                    <a:lnTo>
                      <a:pt x="1" y="511"/>
                    </a:lnTo>
                    <a:cubicBezTo>
                      <a:pt x="1" y="537"/>
                      <a:pt x="14" y="577"/>
                      <a:pt x="40" y="616"/>
                    </a:cubicBezTo>
                    <a:cubicBezTo>
                      <a:pt x="40" y="655"/>
                      <a:pt x="53" y="681"/>
                      <a:pt x="66" y="721"/>
                    </a:cubicBezTo>
                    <a:lnTo>
                      <a:pt x="1519" y="681"/>
                    </a:lnTo>
                    <a:lnTo>
                      <a:pt x="1741" y="681"/>
                    </a:lnTo>
                    <a:lnTo>
                      <a:pt x="4685" y="616"/>
                    </a:lnTo>
                    <a:lnTo>
                      <a:pt x="4895" y="616"/>
                    </a:lnTo>
                    <a:lnTo>
                      <a:pt x="8375" y="550"/>
                    </a:lnTo>
                    <a:lnTo>
                      <a:pt x="8571" y="550"/>
                    </a:lnTo>
                    <a:lnTo>
                      <a:pt x="13033" y="459"/>
                    </a:lnTo>
                    <a:lnTo>
                      <a:pt x="13243" y="459"/>
                    </a:lnTo>
                    <a:lnTo>
                      <a:pt x="16488" y="393"/>
                    </a:lnTo>
                    <a:lnTo>
                      <a:pt x="16697" y="393"/>
                    </a:lnTo>
                    <a:lnTo>
                      <a:pt x="20609" y="315"/>
                    </a:lnTo>
                    <a:lnTo>
                      <a:pt x="20819" y="315"/>
                    </a:lnTo>
                    <a:lnTo>
                      <a:pt x="23972" y="250"/>
                    </a:lnTo>
                    <a:lnTo>
                      <a:pt x="24194" y="250"/>
                    </a:lnTo>
                    <a:lnTo>
                      <a:pt x="26236" y="197"/>
                    </a:lnTo>
                    <a:cubicBezTo>
                      <a:pt x="26236" y="158"/>
                      <a:pt x="26249" y="132"/>
                      <a:pt x="26249" y="92"/>
                    </a:cubicBezTo>
                    <a:cubicBezTo>
                      <a:pt x="26249" y="66"/>
                      <a:pt x="26262" y="27"/>
                      <a:pt x="26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6"/>
              <p:cNvSpPr/>
              <p:nvPr/>
            </p:nvSpPr>
            <p:spPr>
              <a:xfrm>
                <a:off x="7918740" y="3086675"/>
                <a:ext cx="613248" cy="12876"/>
              </a:xfrm>
              <a:custGeom>
                <a:avLst/>
                <a:gdLst/>
                <a:ahLst/>
                <a:cxnLst/>
                <a:rect l="l" t="t" r="r" b="b"/>
                <a:pathLst>
                  <a:path w="26196" h="550" extrusionOk="0">
                    <a:moveTo>
                      <a:pt x="26195" y="0"/>
                    </a:moveTo>
                    <a:lnTo>
                      <a:pt x="20582" y="118"/>
                    </a:lnTo>
                    <a:lnTo>
                      <a:pt x="20791" y="118"/>
                    </a:lnTo>
                    <a:lnTo>
                      <a:pt x="23932" y="53"/>
                    </a:lnTo>
                    <a:lnTo>
                      <a:pt x="24141" y="53"/>
                    </a:lnTo>
                    <a:lnTo>
                      <a:pt x="26195" y="0"/>
                    </a:lnTo>
                    <a:close/>
                    <a:moveTo>
                      <a:pt x="20582" y="118"/>
                    </a:moveTo>
                    <a:lnTo>
                      <a:pt x="16644" y="197"/>
                    </a:lnTo>
                    <a:lnTo>
                      <a:pt x="16447" y="197"/>
                    </a:lnTo>
                    <a:lnTo>
                      <a:pt x="13886" y="259"/>
                    </a:lnTo>
                    <a:lnTo>
                      <a:pt x="13886" y="259"/>
                    </a:lnTo>
                    <a:lnTo>
                      <a:pt x="20582" y="118"/>
                    </a:lnTo>
                    <a:close/>
                    <a:moveTo>
                      <a:pt x="13886" y="259"/>
                    </a:moveTo>
                    <a:lnTo>
                      <a:pt x="13098" y="275"/>
                    </a:lnTo>
                    <a:lnTo>
                      <a:pt x="13202" y="275"/>
                    </a:lnTo>
                    <a:lnTo>
                      <a:pt x="13886" y="259"/>
                    </a:lnTo>
                    <a:close/>
                    <a:moveTo>
                      <a:pt x="12993" y="275"/>
                    </a:moveTo>
                    <a:lnTo>
                      <a:pt x="8531" y="354"/>
                    </a:lnTo>
                    <a:lnTo>
                      <a:pt x="8377" y="374"/>
                    </a:lnTo>
                    <a:lnTo>
                      <a:pt x="8377" y="374"/>
                    </a:lnTo>
                    <a:lnTo>
                      <a:pt x="13098" y="275"/>
                    </a:lnTo>
                    <a:close/>
                    <a:moveTo>
                      <a:pt x="8377" y="374"/>
                    </a:moveTo>
                    <a:lnTo>
                      <a:pt x="6286" y="418"/>
                    </a:lnTo>
                    <a:lnTo>
                      <a:pt x="6286" y="418"/>
                    </a:lnTo>
                    <a:lnTo>
                      <a:pt x="8335" y="380"/>
                    </a:lnTo>
                    <a:lnTo>
                      <a:pt x="8377" y="374"/>
                    </a:lnTo>
                    <a:close/>
                    <a:moveTo>
                      <a:pt x="6286" y="418"/>
                    </a:moveTo>
                    <a:lnTo>
                      <a:pt x="4828" y="445"/>
                    </a:lnTo>
                    <a:lnTo>
                      <a:pt x="4747" y="450"/>
                    </a:lnTo>
                    <a:lnTo>
                      <a:pt x="4747" y="450"/>
                    </a:lnTo>
                    <a:lnTo>
                      <a:pt x="6286" y="418"/>
                    </a:lnTo>
                    <a:close/>
                    <a:moveTo>
                      <a:pt x="4747" y="450"/>
                    </a:moveTo>
                    <a:lnTo>
                      <a:pt x="2961" y="488"/>
                    </a:lnTo>
                    <a:lnTo>
                      <a:pt x="2961" y="488"/>
                    </a:lnTo>
                    <a:lnTo>
                      <a:pt x="4619" y="458"/>
                    </a:lnTo>
                    <a:lnTo>
                      <a:pt x="4747" y="450"/>
                    </a:lnTo>
                    <a:close/>
                    <a:moveTo>
                      <a:pt x="2961" y="488"/>
                    </a:moveTo>
                    <a:lnTo>
                      <a:pt x="1675" y="511"/>
                    </a:lnTo>
                    <a:lnTo>
                      <a:pt x="1576" y="517"/>
                    </a:lnTo>
                    <a:lnTo>
                      <a:pt x="1576" y="517"/>
                    </a:lnTo>
                    <a:lnTo>
                      <a:pt x="2961" y="488"/>
                    </a:lnTo>
                    <a:close/>
                    <a:moveTo>
                      <a:pt x="1576" y="517"/>
                    </a:moveTo>
                    <a:lnTo>
                      <a:pt x="0" y="550"/>
                    </a:lnTo>
                    <a:lnTo>
                      <a:pt x="1465" y="524"/>
                    </a:lnTo>
                    <a:lnTo>
                      <a:pt x="1576" y="5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6"/>
              <p:cNvSpPr/>
              <p:nvPr/>
            </p:nvSpPr>
            <p:spPr>
              <a:xfrm>
                <a:off x="7918412" y="3085130"/>
                <a:ext cx="614793" cy="16879"/>
              </a:xfrm>
              <a:custGeom>
                <a:avLst/>
                <a:gdLst/>
                <a:ahLst/>
                <a:cxnLst/>
                <a:rect l="l" t="t" r="r" b="b"/>
                <a:pathLst>
                  <a:path w="26262" h="721" extrusionOk="0">
                    <a:moveTo>
                      <a:pt x="26262" y="1"/>
                    </a:moveTo>
                    <a:lnTo>
                      <a:pt x="24234" y="53"/>
                    </a:lnTo>
                    <a:lnTo>
                      <a:pt x="24024" y="53"/>
                    </a:lnTo>
                    <a:lnTo>
                      <a:pt x="20871" y="119"/>
                    </a:lnTo>
                    <a:lnTo>
                      <a:pt x="20661" y="119"/>
                    </a:lnTo>
                    <a:lnTo>
                      <a:pt x="16710" y="197"/>
                    </a:lnTo>
                    <a:lnTo>
                      <a:pt x="16501" y="197"/>
                    </a:lnTo>
                    <a:lnTo>
                      <a:pt x="13269" y="263"/>
                    </a:lnTo>
                    <a:lnTo>
                      <a:pt x="13059" y="263"/>
                    </a:lnTo>
                    <a:lnTo>
                      <a:pt x="8571" y="354"/>
                    </a:lnTo>
                    <a:lnTo>
                      <a:pt x="8375" y="354"/>
                    </a:lnTo>
                    <a:lnTo>
                      <a:pt x="4855" y="420"/>
                    </a:lnTo>
                    <a:lnTo>
                      <a:pt x="4646" y="420"/>
                    </a:lnTo>
                    <a:lnTo>
                      <a:pt x="1689" y="485"/>
                    </a:lnTo>
                    <a:lnTo>
                      <a:pt x="1479" y="485"/>
                    </a:lnTo>
                    <a:lnTo>
                      <a:pt x="1" y="511"/>
                    </a:lnTo>
                    <a:cubicBezTo>
                      <a:pt x="1" y="537"/>
                      <a:pt x="14" y="577"/>
                      <a:pt x="40" y="616"/>
                    </a:cubicBezTo>
                    <a:cubicBezTo>
                      <a:pt x="40" y="655"/>
                      <a:pt x="53" y="681"/>
                      <a:pt x="66" y="721"/>
                    </a:cubicBezTo>
                    <a:lnTo>
                      <a:pt x="1519" y="681"/>
                    </a:lnTo>
                    <a:lnTo>
                      <a:pt x="1741" y="681"/>
                    </a:lnTo>
                    <a:lnTo>
                      <a:pt x="4685" y="616"/>
                    </a:lnTo>
                    <a:lnTo>
                      <a:pt x="4895" y="616"/>
                    </a:lnTo>
                    <a:lnTo>
                      <a:pt x="8375" y="550"/>
                    </a:lnTo>
                    <a:lnTo>
                      <a:pt x="8571" y="550"/>
                    </a:lnTo>
                    <a:lnTo>
                      <a:pt x="13033" y="459"/>
                    </a:lnTo>
                    <a:lnTo>
                      <a:pt x="13243" y="459"/>
                    </a:lnTo>
                    <a:lnTo>
                      <a:pt x="16488" y="393"/>
                    </a:lnTo>
                    <a:lnTo>
                      <a:pt x="16697" y="393"/>
                    </a:lnTo>
                    <a:lnTo>
                      <a:pt x="20609" y="315"/>
                    </a:lnTo>
                    <a:lnTo>
                      <a:pt x="20819" y="315"/>
                    </a:lnTo>
                    <a:lnTo>
                      <a:pt x="23972" y="250"/>
                    </a:lnTo>
                    <a:lnTo>
                      <a:pt x="24194" y="250"/>
                    </a:lnTo>
                    <a:lnTo>
                      <a:pt x="26236" y="197"/>
                    </a:lnTo>
                    <a:cubicBezTo>
                      <a:pt x="26236" y="158"/>
                      <a:pt x="26249" y="132"/>
                      <a:pt x="26249" y="92"/>
                    </a:cubicBezTo>
                    <a:cubicBezTo>
                      <a:pt x="26249" y="66"/>
                      <a:pt x="26262" y="27"/>
                      <a:pt x="26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6"/>
              <p:cNvSpPr/>
              <p:nvPr/>
            </p:nvSpPr>
            <p:spPr>
              <a:xfrm>
                <a:off x="7926091" y="3113924"/>
                <a:ext cx="601309" cy="12595"/>
              </a:xfrm>
              <a:custGeom>
                <a:avLst/>
                <a:gdLst/>
                <a:ahLst/>
                <a:cxnLst/>
                <a:rect l="l" t="t" r="r" b="b"/>
                <a:pathLst>
                  <a:path w="25686" h="538" extrusionOk="0">
                    <a:moveTo>
                      <a:pt x="25685" y="1"/>
                    </a:moveTo>
                    <a:lnTo>
                      <a:pt x="23552" y="40"/>
                    </a:lnTo>
                    <a:lnTo>
                      <a:pt x="23343" y="40"/>
                    </a:lnTo>
                    <a:lnTo>
                      <a:pt x="20268" y="106"/>
                    </a:lnTo>
                    <a:lnTo>
                      <a:pt x="20059" y="106"/>
                    </a:lnTo>
                    <a:lnTo>
                      <a:pt x="16304" y="197"/>
                    </a:lnTo>
                    <a:lnTo>
                      <a:pt x="16304" y="197"/>
                    </a:lnTo>
                    <a:lnTo>
                      <a:pt x="25685" y="1"/>
                    </a:lnTo>
                    <a:close/>
                    <a:moveTo>
                      <a:pt x="16304" y="197"/>
                    </a:moveTo>
                    <a:lnTo>
                      <a:pt x="16288" y="197"/>
                    </a:lnTo>
                    <a:lnTo>
                      <a:pt x="16290" y="197"/>
                    </a:lnTo>
                    <a:lnTo>
                      <a:pt x="16304" y="197"/>
                    </a:lnTo>
                    <a:close/>
                    <a:moveTo>
                      <a:pt x="16081" y="197"/>
                    </a:moveTo>
                    <a:lnTo>
                      <a:pt x="12928" y="263"/>
                    </a:lnTo>
                    <a:lnTo>
                      <a:pt x="12731" y="263"/>
                    </a:lnTo>
                    <a:lnTo>
                      <a:pt x="8296" y="354"/>
                    </a:lnTo>
                    <a:lnTo>
                      <a:pt x="8099" y="354"/>
                    </a:lnTo>
                    <a:lnTo>
                      <a:pt x="4684" y="433"/>
                    </a:lnTo>
                    <a:lnTo>
                      <a:pt x="4462" y="433"/>
                    </a:lnTo>
                    <a:lnTo>
                      <a:pt x="1636" y="498"/>
                    </a:lnTo>
                    <a:lnTo>
                      <a:pt x="1426" y="498"/>
                    </a:lnTo>
                    <a:lnTo>
                      <a:pt x="0" y="537"/>
                    </a:lnTo>
                    <a:lnTo>
                      <a:pt x="16288" y="1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6"/>
              <p:cNvSpPr/>
              <p:nvPr/>
            </p:nvSpPr>
            <p:spPr>
              <a:xfrm>
                <a:off x="7925459" y="3111489"/>
                <a:ext cx="602550" cy="16855"/>
              </a:xfrm>
              <a:custGeom>
                <a:avLst/>
                <a:gdLst/>
                <a:ahLst/>
                <a:cxnLst/>
                <a:rect l="l" t="t" r="r" b="b"/>
                <a:pathLst>
                  <a:path w="25739" h="720" extrusionOk="0">
                    <a:moveTo>
                      <a:pt x="25738" y="0"/>
                    </a:moveTo>
                    <a:lnTo>
                      <a:pt x="23632" y="53"/>
                    </a:lnTo>
                    <a:lnTo>
                      <a:pt x="23409" y="53"/>
                    </a:lnTo>
                    <a:lnTo>
                      <a:pt x="20347" y="118"/>
                    </a:lnTo>
                    <a:lnTo>
                      <a:pt x="20125" y="118"/>
                    </a:lnTo>
                    <a:lnTo>
                      <a:pt x="16330" y="196"/>
                    </a:lnTo>
                    <a:lnTo>
                      <a:pt x="16121" y="196"/>
                    </a:lnTo>
                    <a:lnTo>
                      <a:pt x="12968" y="262"/>
                    </a:lnTo>
                    <a:lnTo>
                      <a:pt x="12758" y="262"/>
                    </a:lnTo>
                    <a:lnTo>
                      <a:pt x="8323" y="367"/>
                    </a:lnTo>
                    <a:lnTo>
                      <a:pt x="8113" y="367"/>
                    </a:lnTo>
                    <a:lnTo>
                      <a:pt x="4685" y="432"/>
                    </a:lnTo>
                    <a:lnTo>
                      <a:pt x="4476" y="432"/>
                    </a:lnTo>
                    <a:lnTo>
                      <a:pt x="1636" y="497"/>
                    </a:lnTo>
                    <a:lnTo>
                      <a:pt x="1414" y="497"/>
                    </a:lnTo>
                    <a:lnTo>
                      <a:pt x="1" y="524"/>
                    </a:lnTo>
                    <a:cubicBezTo>
                      <a:pt x="1" y="563"/>
                      <a:pt x="14" y="589"/>
                      <a:pt x="27" y="628"/>
                    </a:cubicBezTo>
                    <a:cubicBezTo>
                      <a:pt x="27" y="654"/>
                      <a:pt x="40" y="694"/>
                      <a:pt x="66" y="720"/>
                    </a:cubicBezTo>
                    <a:lnTo>
                      <a:pt x="1479" y="694"/>
                    </a:lnTo>
                    <a:lnTo>
                      <a:pt x="1702" y="694"/>
                    </a:lnTo>
                    <a:lnTo>
                      <a:pt x="4528" y="628"/>
                    </a:lnTo>
                    <a:lnTo>
                      <a:pt x="4737" y="628"/>
                    </a:lnTo>
                    <a:lnTo>
                      <a:pt x="8139" y="563"/>
                    </a:lnTo>
                    <a:lnTo>
                      <a:pt x="8349" y="563"/>
                    </a:lnTo>
                    <a:lnTo>
                      <a:pt x="12771" y="458"/>
                    </a:lnTo>
                    <a:lnTo>
                      <a:pt x="12981" y="458"/>
                    </a:lnTo>
                    <a:lnTo>
                      <a:pt x="16121" y="393"/>
                    </a:lnTo>
                    <a:lnTo>
                      <a:pt x="16330" y="393"/>
                    </a:lnTo>
                    <a:lnTo>
                      <a:pt x="20099" y="314"/>
                    </a:lnTo>
                    <a:lnTo>
                      <a:pt x="20308" y="314"/>
                    </a:lnTo>
                    <a:lnTo>
                      <a:pt x="23370" y="249"/>
                    </a:lnTo>
                    <a:lnTo>
                      <a:pt x="23579" y="249"/>
                    </a:lnTo>
                    <a:lnTo>
                      <a:pt x="25699" y="196"/>
                    </a:lnTo>
                    <a:cubicBezTo>
                      <a:pt x="25699" y="170"/>
                      <a:pt x="25725" y="131"/>
                      <a:pt x="25725" y="105"/>
                    </a:cubicBezTo>
                    <a:cubicBezTo>
                      <a:pt x="25725" y="66"/>
                      <a:pt x="25738" y="39"/>
                      <a:pt x="2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7926091" y="3113924"/>
                <a:ext cx="601309" cy="12595"/>
              </a:xfrm>
              <a:custGeom>
                <a:avLst/>
                <a:gdLst/>
                <a:ahLst/>
                <a:cxnLst/>
                <a:rect l="l" t="t" r="r" b="b"/>
                <a:pathLst>
                  <a:path w="25686" h="538" extrusionOk="0">
                    <a:moveTo>
                      <a:pt x="25685" y="1"/>
                    </a:moveTo>
                    <a:lnTo>
                      <a:pt x="23552" y="40"/>
                    </a:lnTo>
                    <a:lnTo>
                      <a:pt x="23343" y="40"/>
                    </a:lnTo>
                    <a:lnTo>
                      <a:pt x="20268" y="106"/>
                    </a:lnTo>
                    <a:lnTo>
                      <a:pt x="20059" y="106"/>
                    </a:lnTo>
                    <a:lnTo>
                      <a:pt x="16304" y="197"/>
                    </a:lnTo>
                    <a:lnTo>
                      <a:pt x="16304" y="197"/>
                    </a:lnTo>
                    <a:lnTo>
                      <a:pt x="25685" y="1"/>
                    </a:lnTo>
                    <a:close/>
                    <a:moveTo>
                      <a:pt x="16304" y="197"/>
                    </a:moveTo>
                    <a:lnTo>
                      <a:pt x="16288" y="197"/>
                    </a:lnTo>
                    <a:lnTo>
                      <a:pt x="16290" y="197"/>
                    </a:lnTo>
                    <a:lnTo>
                      <a:pt x="16304" y="197"/>
                    </a:lnTo>
                    <a:close/>
                    <a:moveTo>
                      <a:pt x="16081" y="197"/>
                    </a:moveTo>
                    <a:lnTo>
                      <a:pt x="12928" y="263"/>
                    </a:lnTo>
                    <a:lnTo>
                      <a:pt x="12731" y="263"/>
                    </a:lnTo>
                    <a:lnTo>
                      <a:pt x="8296" y="354"/>
                    </a:lnTo>
                    <a:lnTo>
                      <a:pt x="8099" y="354"/>
                    </a:lnTo>
                    <a:lnTo>
                      <a:pt x="4684" y="433"/>
                    </a:lnTo>
                    <a:lnTo>
                      <a:pt x="4462" y="433"/>
                    </a:lnTo>
                    <a:lnTo>
                      <a:pt x="1636" y="498"/>
                    </a:lnTo>
                    <a:lnTo>
                      <a:pt x="1426" y="498"/>
                    </a:lnTo>
                    <a:lnTo>
                      <a:pt x="0" y="537"/>
                    </a:lnTo>
                    <a:lnTo>
                      <a:pt x="16288" y="1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7925459" y="3111489"/>
                <a:ext cx="602550" cy="16855"/>
              </a:xfrm>
              <a:custGeom>
                <a:avLst/>
                <a:gdLst/>
                <a:ahLst/>
                <a:cxnLst/>
                <a:rect l="l" t="t" r="r" b="b"/>
                <a:pathLst>
                  <a:path w="25739" h="720" extrusionOk="0">
                    <a:moveTo>
                      <a:pt x="25738" y="0"/>
                    </a:moveTo>
                    <a:lnTo>
                      <a:pt x="23632" y="53"/>
                    </a:lnTo>
                    <a:lnTo>
                      <a:pt x="23409" y="53"/>
                    </a:lnTo>
                    <a:lnTo>
                      <a:pt x="20347" y="118"/>
                    </a:lnTo>
                    <a:lnTo>
                      <a:pt x="20125" y="118"/>
                    </a:lnTo>
                    <a:lnTo>
                      <a:pt x="16330" y="196"/>
                    </a:lnTo>
                    <a:lnTo>
                      <a:pt x="16121" y="196"/>
                    </a:lnTo>
                    <a:lnTo>
                      <a:pt x="12968" y="262"/>
                    </a:lnTo>
                    <a:lnTo>
                      <a:pt x="12758" y="262"/>
                    </a:lnTo>
                    <a:lnTo>
                      <a:pt x="8323" y="367"/>
                    </a:lnTo>
                    <a:lnTo>
                      <a:pt x="8113" y="367"/>
                    </a:lnTo>
                    <a:lnTo>
                      <a:pt x="4685" y="432"/>
                    </a:lnTo>
                    <a:lnTo>
                      <a:pt x="4476" y="432"/>
                    </a:lnTo>
                    <a:lnTo>
                      <a:pt x="1636" y="497"/>
                    </a:lnTo>
                    <a:lnTo>
                      <a:pt x="1414" y="497"/>
                    </a:lnTo>
                    <a:lnTo>
                      <a:pt x="1" y="524"/>
                    </a:lnTo>
                    <a:cubicBezTo>
                      <a:pt x="1" y="563"/>
                      <a:pt x="14" y="589"/>
                      <a:pt x="27" y="628"/>
                    </a:cubicBezTo>
                    <a:cubicBezTo>
                      <a:pt x="27" y="654"/>
                      <a:pt x="40" y="694"/>
                      <a:pt x="66" y="720"/>
                    </a:cubicBezTo>
                    <a:lnTo>
                      <a:pt x="1479" y="694"/>
                    </a:lnTo>
                    <a:lnTo>
                      <a:pt x="1702" y="694"/>
                    </a:lnTo>
                    <a:lnTo>
                      <a:pt x="4528" y="628"/>
                    </a:lnTo>
                    <a:lnTo>
                      <a:pt x="4737" y="628"/>
                    </a:lnTo>
                    <a:lnTo>
                      <a:pt x="8139" y="563"/>
                    </a:lnTo>
                    <a:lnTo>
                      <a:pt x="8349" y="563"/>
                    </a:lnTo>
                    <a:lnTo>
                      <a:pt x="12771" y="458"/>
                    </a:lnTo>
                    <a:lnTo>
                      <a:pt x="12981" y="458"/>
                    </a:lnTo>
                    <a:lnTo>
                      <a:pt x="16121" y="393"/>
                    </a:lnTo>
                    <a:lnTo>
                      <a:pt x="16330" y="393"/>
                    </a:lnTo>
                    <a:lnTo>
                      <a:pt x="20099" y="314"/>
                    </a:lnTo>
                    <a:lnTo>
                      <a:pt x="20308" y="314"/>
                    </a:lnTo>
                    <a:lnTo>
                      <a:pt x="23370" y="249"/>
                    </a:lnTo>
                    <a:lnTo>
                      <a:pt x="23579" y="249"/>
                    </a:lnTo>
                    <a:lnTo>
                      <a:pt x="25699" y="196"/>
                    </a:lnTo>
                    <a:cubicBezTo>
                      <a:pt x="25699" y="170"/>
                      <a:pt x="25725" y="131"/>
                      <a:pt x="25725" y="105"/>
                    </a:cubicBezTo>
                    <a:cubicBezTo>
                      <a:pt x="25725" y="66"/>
                      <a:pt x="25738" y="39"/>
                      <a:pt x="2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7933442" y="3140892"/>
                <a:ext cx="588434" cy="12267"/>
              </a:xfrm>
              <a:custGeom>
                <a:avLst/>
                <a:gdLst/>
                <a:ahLst/>
                <a:cxnLst/>
                <a:rect l="l" t="t" r="r" b="b"/>
                <a:pathLst>
                  <a:path w="25136" h="524" extrusionOk="0">
                    <a:moveTo>
                      <a:pt x="25136" y="0"/>
                    </a:moveTo>
                    <a:lnTo>
                      <a:pt x="22898" y="40"/>
                    </a:lnTo>
                    <a:lnTo>
                      <a:pt x="22722" y="51"/>
                    </a:lnTo>
                    <a:lnTo>
                      <a:pt x="22722" y="51"/>
                    </a:lnTo>
                    <a:lnTo>
                      <a:pt x="25136" y="0"/>
                    </a:lnTo>
                    <a:close/>
                    <a:moveTo>
                      <a:pt x="22722" y="51"/>
                    </a:moveTo>
                    <a:lnTo>
                      <a:pt x="19366" y="120"/>
                    </a:lnTo>
                    <a:lnTo>
                      <a:pt x="19366" y="120"/>
                    </a:lnTo>
                    <a:lnTo>
                      <a:pt x="19496" y="118"/>
                    </a:lnTo>
                    <a:lnTo>
                      <a:pt x="19719" y="118"/>
                    </a:lnTo>
                    <a:lnTo>
                      <a:pt x="22689" y="53"/>
                    </a:lnTo>
                    <a:lnTo>
                      <a:pt x="22722" y="51"/>
                    </a:lnTo>
                    <a:close/>
                    <a:moveTo>
                      <a:pt x="19366" y="120"/>
                    </a:moveTo>
                    <a:lnTo>
                      <a:pt x="15911" y="183"/>
                    </a:lnTo>
                    <a:lnTo>
                      <a:pt x="15702" y="197"/>
                    </a:lnTo>
                    <a:lnTo>
                      <a:pt x="12640" y="249"/>
                    </a:lnTo>
                    <a:lnTo>
                      <a:pt x="12444" y="262"/>
                    </a:lnTo>
                    <a:lnTo>
                      <a:pt x="8099" y="354"/>
                    </a:lnTo>
                    <a:lnTo>
                      <a:pt x="8061" y="356"/>
                    </a:lnTo>
                    <a:lnTo>
                      <a:pt x="8061" y="356"/>
                    </a:lnTo>
                    <a:lnTo>
                      <a:pt x="19366" y="120"/>
                    </a:lnTo>
                    <a:close/>
                    <a:moveTo>
                      <a:pt x="8061" y="356"/>
                    </a:moveTo>
                    <a:lnTo>
                      <a:pt x="4399" y="432"/>
                    </a:lnTo>
                    <a:lnTo>
                      <a:pt x="4567" y="432"/>
                    </a:lnTo>
                    <a:lnTo>
                      <a:pt x="7877" y="367"/>
                    </a:lnTo>
                    <a:lnTo>
                      <a:pt x="8061" y="356"/>
                    </a:lnTo>
                    <a:close/>
                    <a:moveTo>
                      <a:pt x="4344" y="432"/>
                    </a:moveTo>
                    <a:lnTo>
                      <a:pt x="3990" y="441"/>
                    </a:lnTo>
                    <a:lnTo>
                      <a:pt x="3990" y="441"/>
                    </a:lnTo>
                    <a:lnTo>
                      <a:pt x="4399" y="432"/>
                    </a:lnTo>
                    <a:close/>
                    <a:moveTo>
                      <a:pt x="3990" y="441"/>
                    </a:moveTo>
                    <a:lnTo>
                      <a:pt x="0" y="524"/>
                    </a:lnTo>
                    <a:lnTo>
                      <a:pt x="1400" y="498"/>
                    </a:lnTo>
                    <a:lnTo>
                      <a:pt x="1623" y="498"/>
                    </a:lnTo>
                    <a:lnTo>
                      <a:pt x="3990" y="4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7932505" y="3139347"/>
                <a:ext cx="589674" cy="16270"/>
              </a:xfrm>
              <a:custGeom>
                <a:avLst/>
                <a:gdLst/>
                <a:ahLst/>
                <a:cxnLst/>
                <a:rect l="l" t="t" r="r" b="b"/>
                <a:pathLst>
                  <a:path w="25189" h="695" extrusionOk="0">
                    <a:moveTo>
                      <a:pt x="25189" y="1"/>
                    </a:moveTo>
                    <a:lnTo>
                      <a:pt x="22964" y="53"/>
                    </a:lnTo>
                    <a:lnTo>
                      <a:pt x="22755" y="53"/>
                    </a:lnTo>
                    <a:lnTo>
                      <a:pt x="19772" y="119"/>
                    </a:lnTo>
                    <a:lnTo>
                      <a:pt x="19562" y="119"/>
                    </a:lnTo>
                    <a:lnTo>
                      <a:pt x="15964" y="197"/>
                    </a:lnTo>
                    <a:lnTo>
                      <a:pt x="15755" y="197"/>
                    </a:lnTo>
                    <a:lnTo>
                      <a:pt x="12680" y="263"/>
                    </a:lnTo>
                    <a:lnTo>
                      <a:pt x="12470" y="263"/>
                    </a:lnTo>
                    <a:lnTo>
                      <a:pt x="8113" y="354"/>
                    </a:lnTo>
                    <a:lnTo>
                      <a:pt x="7904" y="354"/>
                    </a:lnTo>
                    <a:lnTo>
                      <a:pt x="4567" y="420"/>
                    </a:lnTo>
                    <a:lnTo>
                      <a:pt x="4358" y="420"/>
                    </a:lnTo>
                    <a:lnTo>
                      <a:pt x="1610" y="459"/>
                    </a:lnTo>
                    <a:lnTo>
                      <a:pt x="1401" y="459"/>
                    </a:lnTo>
                    <a:lnTo>
                      <a:pt x="1" y="498"/>
                    </a:lnTo>
                    <a:cubicBezTo>
                      <a:pt x="27" y="524"/>
                      <a:pt x="27" y="564"/>
                      <a:pt x="40" y="590"/>
                    </a:cubicBezTo>
                    <a:cubicBezTo>
                      <a:pt x="53" y="629"/>
                      <a:pt x="53" y="655"/>
                      <a:pt x="66" y="694"/>
                    </a:cubicBezTo>
                    <a:lnTo>
                      <a:pt x="1479" y="655"/>
                    </a:lnTo>
                    <a:lnTo>
                      <a:pt x="1689" y="655"/>
                    </a:lnTo>
                    <a:lnTo>
                      <a:pt x="4410" y="616"/>
                    </a:lnTo>
                    <a:lnTo>
                      <a:pt x="4620" y="616"/>
                    </a:lnTo>
                    <a:lnTo>
                      <a:pt x="7943" y="550"/>
                    </a:lnTo>
                    <a:lnTo>
                      <a:pt x="8153" y="550"/>
                    </a:lnTo>
                    <a:lnTo>
                      <a:pt x="12484" y="459"/>
                    </a:lnTo>
                    <a:lnTo>
                      <a:pt x="12693" y="459"/>
                    </a:lnTo>
                    <a:lnTo>
                      <a:pt x="15742" y="393"/>
                    </a:lnTo>
                    <a:lnTo>
                      <a:pt x="15951" y="393"/>
                    </a:lnTo>
                    <a:lnTo>
                      <a:pt x="19510" y="315"/>
                    </a:lnTo>
                    <a:lnTo>
                      <a:pt x="19732" y="315"/>
                    </a:lnTo>
                    <a:lnTo>
                      <a:pt x="22703" y="249"/>
                    </a:lnTo>
                    <a:lnTo>
                      <a:pt x="22912" y="249"/>
                    </a:lnTo>
                    <a:lnTo>
                      <a:pt x="25162" y="197"/>
                    </a:lnTo>
                    <a:cubicBezTo>
                      <a:pt x="25162" y="171"/>
                      <a:pt x="25176" y="132"/>
                      <a:pt x="25176" y="106"/>
                    </a:cubicBezTo>
                    <a:cubicBezTo>
                      <a:pt x="25176" y="66"/>
                      <a:pt x="25189" y="40"/>
                      <a:pt x="2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933442" y="3140892"/>
                <a:ext cx="588434" cy="12267"/>
              </a:xfrm>
              <a:custGeom>
                <a:avLst/>
                <a:gdLst/>
                <a:ahLst/>
                <a:cxnLst/>
                <a:rect l="l" t="t" r="r" b="b"/>
                <a:pathLst>
                  <a:path w="25136" h="524" extrusionOk="0">
                    <a:moveTo>
                      <a:pt x="25136" y="0"/>
                    </a:moveTo>
                    <a:lnTo>
                      <a:pt x="22898" y="40"/>
                    </a:lnTo>
                    <a:lnTo>
                      <a:pt x="22722" y="51"/>
                    </a:lnTo>
                    <a:lnTo>
                      <a:pt x="22722" y="51"/>
                    </a:lnTo>
                    <a:lnTo>
                      <a:pt x="25136" y="0"/>
                    </a:lnTo>
                    <a:close/>
                    <a:moveTo>
                      <a:pt x="22722" y="51"/>
                    </a:moveTo>
                    <a:lnTo>
                      <a:pt x="19366" y="120"/>
                    </a:lnTo>
                    <a:lnTo>
                      <a:pt x="19366" y="120"/>
                    </a:lnTo>
                    <a:lnTo>
                      <a:pt x="19496" y="118"/>
                    </a:lnTo>
                    <a:lnTo>
                      <a:pt x="19719" y="118"/>
                    </a:lnTo>
                    <a:lnTo>
                      <a:pt x="22689" y="53"/>
                    </a:lnTo>
                    <a:lnTo>
                      <a:pt x="22722" y="51"/>
                    </a:lnTo>
                    <a:close/>
                    <a:moveTo>
                      <a:pt x="19366" y="120"/>
                    </a:moveTo>
                    <a:lnTo>
                      <a:pt x="15911" y="183"/>
                    </a:lnTo>
                    <a:lnTo>
                      <a:pt x="15702" y="197"/>
                    </a:lnTo>
                    <a:lnTo>
                      <a:pt x="12640" y="249"/>
                    </a:lnTo>
                    <a:lnTo>
                      <a:pt x="12444" y="262"/>
                    </a:lnTo>
                    <a:lnTo>
                      <a:pt x="8099" y="354"/>
                    </a:lnTo>
                    <a:lnTo>
                      <a:pt x="8061" y="356"/>
                    </a:lnTo>
                    <a:lnTo>
                      <a:pt x="8061" y="356"/>
                    </a:lnTo>
                    <a:lnTo>
                      <a:pt x="19366" y="120"/>
                    </a:lnTo>
                    <a:close/>
                    <a:moveTo>
                      <a:pt x="8061" y="356"/>
                    </a:moveTo>
                    <a:lnTo>
                      <a:pt x="4399" y="432"/>
                    </a:lnTo>
                    <a:lnTo>
                      <a:pt x="4567" y="432"/>
                    </a:lnTo>
                    <a:lnTo>
                      <a:pt x="7877" y="367"/>
                    </a:lnTo>
                    <a:lnTo>
                      <a:pt x="8061" y="356"/>
                    </a:lnTo>
                    <a:close/>
                    <a:moveTo>
                      <a:pt x="4344" y="432"/>
                    </a:moveTo>
                    <a:lnTo>
                      <a:pt x="3990" y="441"/>
                    </a:lnTo>
                    <a:lnTo>
                      <a:pt x="3990" y="441"/>
                    </a:lnTo>
                    <a:lnTo>
                      <a:pt x="4399" y="432"/>
                    </a:lnTo>
                    <a:close/>
                    <a:moveTo>
                      <a:pt x="3990" y="441"/>
                    </a:moveTo>
                    <a:lnTo>
                      <a:pt x="0" y="524"/>
                    </a:lnTo>
                    <a:lnTo>
                      <a:pt x="1400" y="498"/>
                    </a:lnTo>
                    <a:lnTo>
                      <a:pt x="1623" y="498"/>
                    </a:lnTo>
                    <a:lnTo>
                      <a:pt x="3990" y="4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932505" y="3139347"/>
                <a:ext cx="589674" cy="16270"/>
              </a:xfrm>
              <a:custGeom>
                <a:avLst/>
                <a:gdLst/>
                <a:ahLst/>
                <a:cxnLst/>
                <a:rect l="l" t="t" r="r" b="b"/>
                <a:pathLst>
                  <a:path w="25189" h="695" extrusionOk="0">
                    <a:moveTo>
                      <a:pt x="25189" y="1"/>
                    </a:moveTo>
                    <a:lnTo>
                      <a:pt x="22964" y="53"/>
                    </a:lnTo>
                    <a:lnTo>
                      <a:pt x="22755" y="53"/>
                    </a:lnTo>
                    <a:lnTo>
                      <a:pt x="19772" y="119"/>
                    </a:lnTo>
                    <a:lnTo>
                      <a:pt x="19562" y="119"/>
                    </a:lnTo>
                    <a:lnTo>
                      <a:pt x="15964" y="197"/>
                    </a:lnTo>
                    <a:lnTo>
                      <a:pt x="15755" y="197"/>
                    </a:lnTo>
                    <a:lnTo>
                      <a:pt x="12680" y="263"/>
                    </a:lnTo>
                    <a:lnTo>
                      <a:pt x="12470" y="263"/>
                    </a:lnTo>
                    <a:lnTo>
                      <a:pt x="8113" y="354"/>
                    </a:lnTo>
                    <a:lnTo>
                      <a:pt x="7904" y="354"/>
                    </a:lnTo>
                    <a:lnTo>
                      <a:pt x="4567" y="420"/>
                    </a:lnTo>
                    <a:lnTo>
                      <a:pt x="4358" y="420"/>
                    </a:lnTo>
                    <a:lnTo>
                      <a:pt x="1610" y="459"/>
                    </a:lnTo>
                    <a:lnTo>
                      <a:pt x="1401" y="459"/>
                    </a:lnTo>
                    <a:lnTo>
                      <a:pt x="1" y="498"/>
                    </a:lnTo>
                    <a:cubicBezTo>
                      <a:pt x="27" y="524"/>
                      <a:pt x="27" y="564"/>
                      <a:pt x="40" y="590"/>
                    </a:cubicBezTo>
                    <a:cubicBezTo>
                      <a:pt x="53" y="629"/>
                      <a:pt x="53" y="655"/>
                      <a:pt x="66" y="694"/>
                    </a:cubicBezTo>
                    <a:lnTo>
                      <a:pt x="1479" y="655"/>
                    </a:lnTo>
                    <a:lnTo>
                      <a:pt x="1689" y="655"/>
                    </a:lnTo>
                    <a:lnTo>
                      <a:pt x="4410" y="616"/>
                    </a:lnTo>
                    <a:lnTo>
                      <a:pt x="4620" y="616"/>
                    </a:lnTo>
                    <a:lnTo>
                      <a:pt x="7943" y="550"/>
                    </a:lnTo>
                    <a:lnTo>
                      <a:pt x="8153" y="550"/>
                    </a:lnTo>
                    <a:lnTo>
                      <a:pt x="12484" y="459"/>
                    </a:lnTo>
                    <a:lnTo>
                      <a:pt x="12693" y="459"/>
                    </a:lnTo>
                    <a:lnTo>
                      <a:pt x="15742" y="393"/>
                    </a:lnTo>
                    <a:lnTo>
                      <a:pt x="15951" y="393"/>
                    </a:lnTo>
                    <a:lnTo>
                      <a:pt x="19510" y="315"/>
                    </a:lnTo>
                    <a:lnTo>
                      <a:pt x="19732" y="315"/>
                    </a:lnTo>
                    <a:lnTo>
                      <a:pt x="22703" y="249"/>
                    </a:lnTo>
                    <a:lnTo>
                      <a:pt x="22912" y="249"/>
                    </a:lnTo>
                    <a:lnTo>
                      <a:pt x="25162" y="197"/>
                    </a:lnTo>
                    <a:cubicBezTo>
                      <a:pt x="25162" y="171"/>
                      <a:pt x="25176" y="132"/>
                      <a:pt x="25176" y="106"/>
                    </a:cubicBezTo>
                    <a:cubicBezTo>
                      <a:pt x="25176" y="66"/>
                      <a:pt x="25189" y="40"/>
                      <a:pt x="2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7941401" y="3168142"/>
                <a:ext cx="574341" cy="11986"/>
              </a:xfrm>
              <a:custGeom>
                <a:avLst/>
                <a:gdLst/>
                <a:ahLst/>
                <a:cxnLst/>
                <a:rect l="l" t="t" r="r" b="b"/>
                <a:pathLst>
                  <a:path w="24534" h="512" extrusionOk="0">
                    <a:moveTo>
                      <a:pt x="24534" y="1"/>
                    </a:moveTo>
                    <a:lnTo>
                      <a:pt x="22018" y="53"/>
                    </a:lnTo>
                    <a:lnTo>
                      <a:pt x="22179" y="53"/>
                    </a:lnTo>
                    <a:lnTo>
                      <a:pt x="24534" y="1"/>
                    </a:lnTo>
                    <a:close/>
                    <a:moveTo>
                      <a:pt x="21969" y="53"/>
                    </a:moveTo>
                    <a:lnTo>
                      <a:pt x="21448" y="65"/>
                    </a:lnTo>
                    <a:lnTo>
                      <a:pt x="22018" y="53"/>
                    </a:lnTo>
                    <a:close/>
                    <a:moveTo>
                      <a:pt x="21448" y="65"/>
                    </a:moveTo>
                    <a:lnTo>
                      <a:pt x="18872" y="119"/>
                    </a:lnTo>
                    <a:lnTo>
                      <a:pt x="19091" y="119"/>
                    </a:lnTo>
                    <a:lnTo>
                      <a:pt x="21448" y="65"/>
                    </a:lnTo>
                    <a:close/>
                    <a:moveTo>
                      <a:pt x="18855" y="119"/>
                    </a:moveTo>
                    <a:lnTo>
                      <a:pt x="15492" y="184"/>
                    </a:lnTo>
                    <a:lnTo>
                      <a:pt x="15375" y="191"/>
                    </a:lnTo>
                    <a:lnTo>
                      <a:pt x="15375" y="191"/>
                    </a:lnTo>
                    <a:lnTo>
                      <a:pt x="18872" y="119"/>
                    </a:lnTo>
                    <a:close/>
                    <a:moveTo>
                      <a:pt x="15375" y="191"/>
                    </a:moveTo>
                    <a:lnTo>
                      <a:pt x="13974" y="220"/>
                    </a:lnTo>
                    <a:lnTo>
                      <a:pt x="13974" y="220"/>
                    </a:lnTo>
                    <a:lnTo>
                      <a:pt x="15283" y="197"/>
                    </a:lnTo>
                    <a:lnTo>
                      <a:pt x="15375" y="191"/>
                    </a:lnTo>
                    <a:close/>
                    <a:moveTo>
                      <a:pt x="13974" y="220"/>
                    </a:moveTo>
                    <a:lnTo>
                      <a:pt x="12352" y="249"/>
                    </a:lnTo>
                    <a:lnTo>
                      <a:pt x="12238" y="257"/>
                    </a:lnTo>
                    <a:lnTo>
                      <a:pt x="12238" y="257"/>
                    </a:lnTo>
                    <a:lnTo>
                      <a:pt x="13974" y="220"/>
                    </a:lnTo>
                    <a:close/>
                    <a:moveTo>
                      <a:pt x="12238" y="257"/>
                    </a:moveTo>
                    <a:lnTo>
                      <a:pt x="10451" y="294"/>
                    </a:lnTo>
                    <a:lnTo>
                      <a:pt x="10451" y="294"/>
                    </a:lnTo>
                    <a:lnTo>
                      <a:pt x="12143" y="263"/>
                    </a:lnTo>
                    <a:lnTo>
                      <a:pt x="12238" y="257"/>
                    </a:lnTo>
                    <a:close/>
                    <a:moveTo>
                      <a:pt x="10451" y="294"/>
                    </a:moveTo>
                    <a:lnTo>
                      <a:pt x="7890" y="341"/>
                    </a:lnTo>
                    <a:lnTo>
                      <a:pt x="7668" y="341"/>
                    </a:lnTo>
                    <a:lnTo>
                      <a:pt x="6260" y="381"/>
                    </a:lnTo>
                    <a:lnTo>
                      <a:pt x="6260" y="381"/>
                    </a:lnTo>
                    <a:lnTo>
                      <a:pt x="10451" y="294"/>
                    </a:lnTo>
                    <a:close/>
                    <a:moveTo>
                      <a:pt x="6260" y="381"/>
                    </a:moveTo>
                    <a:lnTo>
                      <a:pt x="2606" y="457"/>
                    </a:lnTo>
                    <a:lnTo>
                      <a:pt x="2606" y="457"/>
                    </a:lnTo>
                    <a:lnTo>
                      <a:pt x="4227" y="433"/>
                    </a:lnTo>
                    <a:lnTo>
                      <a:pt x="4436" y="433"/>
                    </a:lnTo>
                    <a:lnTo>
                      <a:pt x="6260" y="381"/>
                    </a:lnTo>
                    <a:close/>
                    <a:moveTo>
                      <a:pt x="2606" y="457"/>
                    </a:moveTo>
                    <a:lnTo>
                      <a:pt x="1610" y="472"/>
                    </a:lnTo>
                    <a:lnTo>
                      <a:pt x="1387" y="472"/>
                    </a:lnTo>
                    <a:lnTo>
                      <a:pt x="0" y="511"/>
                    </a:lnTo>
                    <a:lnTo>
                      <a:pt x="2606"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7940792" y="3166620"/>
                <a:ext cx="576190" cy="15638"/>
              </a:xfrm>
              <a:custGeom>
                <a:avLst/>
                <a:gdLst/>
                <a:ahLst/>
                <a:cxnLst/>
                <a:rect l="l" t="t" r="r" b="b"/>
                <a:pathLst>
                  <a:path w="24613" h="668" extrusionOk="0">
                    <a:moveTo>
                      <a:pt x="24612" y="0"/>
                    </a:moveTo>
                    <a:lnTo>
                      <a:pt x="22270" y="53"/>
                    </a:lnTo>
                    <a:lnTo>
                      <a:pt x="22061" y="53"/>
                    </a:lnTo>
                    <a:lnTo>
                      <a:pt x="19156" y="118"/>
                    </a:lnTo>
                    <a:lnTo>
                      <a:pt x="18947" y="118"/>
                    </a:lnTo>
                    <a:lnTo>
                      <a:pt x="15545" y="184"/>
                    </a:lnTo>
                    <a:lnTo>
                      <a:pt x="15335" y="184"/>
                    </a:lnTo>
                    <a:lnTo>
                      <a:pt x="12391" y="249"/>
                    </a:lnTo>
                    <a:lnTo>
                      <a:pt x="12182" y="249"/>
                    </a:lnTo>
                    <a:lnTo>
                      <a:pt x="7916" y="328"/>
                    </a:lnTo>
                    <a:lnTo>
                      <a:pt x="7694" y="328"/>
                    </a:lnTo>
                    <a:lnTo>
                      <a:pt x="4449" y="393"/>
                    </a:lnTo>
                    <a:lnTo>
                      <a:pt x="4226" y="393"/>
                    </a:lnTo>
                    <a:lnTo>
                      <a:pt x="1609" y="445"/>
                    </a:lnTo>
                    <a:lnTo>
                      <a:pt x="1400" y="445"/>
                    </a:lnTo>
                    <a:lnTo>
                      <a:pt x="0" y="471"/>
                    </a:lnTo>
                    <a:cubicBezTo>
                      <a:pt x="0" y="511"/>
                      <a:pt x="13" y="537"/>
                      <a:pt x="26" y="576"/>
                    </a:cubicBezTo>
                    <a:cubicBezTo>
                      <a:pt x="39" y="602"/>
                      <a:pt x="39" y="642"/>
                      <a:pt x="66" y="668"/>
                    </a:cubicBezTo>
                    <a:lnTo>
                      <a:pt x="1452" y="642"/>
                    </a:lnTo>
                    <a:lnTo>
                      <a:pt x="1662" y="642"/>
                    </a:lnTo>
                    <a:lnTo>
                      <a:pt x="4266" y="589"/>
                    </a:lnTo>
                    <a:lnTo>
                      <a:pt x="4475" y="589"/>
                    </a:lnTo>
                    <a:lnTo>
                      <a:pt x="7707" y="524"/>
                    </a:lnTo>
                    <a:lnTo>
                      <a:pt x="7929" y="524"/>
                    </a:lnTo>
                    <a:lnTo>
                      <a:pt x="12182" y="445"/>
                    </a:lnTo>
                    <a:lnTo>
                      <a:pt x="12391" y="445"/>
                    </a:lnTo>
                    <a:lnTo>
                      <a:pt x="15322" y="380"/>
                    </a:lnTo>
                    <a:lnTo>
                      <a:pt x="15532" y="380"/>
                    </a:lnTo>
                    <a:lnTo>
                      <a:pt x="18881" y="314"/>
                    </a:lnTo>
                    <a:lnTo>
                      <a:pt x="19091" y="314"/>
                    </a:lnTo>
                    <a:lnTo>
                      <a:pt x="21969" y="249"/>
                    </a:lnTo>
                    <a:lnTo>
                      <a:pt x="22192" y="249"/>
                    </a:lnTo>
                    <a:lnTo>
                      <a:pt x="24547" y="197"/>
                    </a:lnTo>
                    <a:cubicBezTo>
                      <a:pt x="24547" y="171"/>
                      <a:pt x="24560" y="131"/>
                      <a:pt x="24573" y="105"/>
                    </a:cubicBezTo>
                    <a:cubicBezTo>
                      <a:pt x="24573" y="66"/>
                      <a:pt x="24586" y="40"/>
                      <a:pt x="24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7941401" y="3168142"/>
                <a:ext cx="574341" cy="11986"/>
              </a:xfrm>
              <a:custGeom>
                <a:avLst/>
                <a:gdLst/>
                <a:ahLst/>
                <a:cxnLst/>
                <a:rect l="l" t="t" r="r" b="b"/>
                <a:pathLst>
                  <a:path w="24534" h="512" extrusionOk="0">
                    <a:moveTo>
                      <a:pt x="24534" y="1"/>
                    </a:moveTo>
                    <a:lnTo>
                      <a:pt x="22018" y="53"/>
                    </a:lnTo>
                    <a:lnTo>
                      <a:pt x="22179" y="53"/>
                    </a:lnTo>
                    <a:lnTo>
                      <a:pt x="24534" y="1"/>
                    </a:lnTo>
                    <a:close/>
                    <a:moveTo>
                      <a:pt x="21969" y="53"/>
                    </a:moveTo>
                    <a:lnTo>
                      <a:pt x="21448" y="65"/>
                    </a:lnTo>
                    <a:lnTo>
                      <a:pt x="22018" y="53"/>
                    </a:lnTo>
                    <a:close/>
                    <a:moveTo>
                      <a:pt x="21448" y="65"/>
                    </a:moveTo>
                    <a:lnTo>
                      <a:pt x="18872" y="119"/>
                    </a:lnTo>
                    <a:lnTo>
                      <a:pt x="19091" y="119"/>
                    </a:lnTo>
                    <a:lnTo>
                      <a:pt x="21448" y="65"/>
                    </a:lnTo>
                    <a:close/>
                    <a:moveTo>
                      <a:pt x="18855" y="119"/>
                    </a:moveTo>
                    <a:lnTo>
                      <a:pt x="15492" y="184"/>
                    </a:lnTo>
                    <a:lnTo>
                      <a:pt x="15375" y="191"/>
                    </a:lnTo>
                    <a:lnTo>
                      <a:pt x="15375" y="191"/>
                    </a:lnTo>
                    <a:lnTo>
                      <a:pt x="18872" y="119"/>
                    </a:lnTo>
                    <a:close/>
                    <a:moveTo>
                      <a:pt x="15375" y="191"/>
                    </a:moveTo>
                    <a:lnTo>
                      <a:pt x="13974" y="220"/>
                    </a:lnTo>
                    <a:lnTo>
                      <a:pt x="13974" y="220"/>
                    </a:lnTo>
                    <a:lnTo>
                      <a:pt x="15283" y="197"/>
                    </a:lnTo>
                    <a:lnTo>
                      <a:pt x="15375" y="191"/>
                    </a:lnTo>
                    <a:close/>
                    <a:moveTo>
                      <a:pt x="13974" y="220"/>
                    </a:moveTo>
                    <a:lnTo>
                      <a:pt x="12352" y="249"/>
                    </a:lnTo>
                    <a:lnTo>
                      <a:pt x="12238" y="257"/>
                    </a:lnTo>
                    <a:lnTo>
                      <a:pt x="12238" y="257"/>
                    </a:lnTo>
                    <a:lnTo>
                      <a:pt x="13974" y="220"/>
                    </a:lnTo>
                    <a:close/>
                    <a:moveTo>
                      <a:pt x="12238" y="257"/>
                    </a:moveTo>
                    <a:lnTo>
                      <a:pt x="10451" y="294"/>
                    </a:lnTo>
                    <a:lnTo>
                      <a:pt x="10451" y="294"/>
                    </a:lnTo>
                    <a:lnTo>
                      <a:pt x="12143" y="263"/>
                    </a:lnTo>
                    <a:lnTo>
                      <a:pt x="12238" y="257"/>
                    </a:lnTo>
                    <a:close/>
                    <a:moveTo>
                      <a:pt x="10451" y="294"/>
                    </a:moveTo>
                    <a:lnTo>
                      <a:pt x="7890" y="341"/>
                    </a:lnTo>
                    <a:lnTo>
                      <a:pt x="7668" y="341"/>
                    </a:lnTo>
                    <a:lnTo>
                      <a:pt x="6260" y="381"/>
                    </a:lnTo>
                    <a:lnTo>
                      <a:pt x="6260" y="381"/>
                    </a:lnTo>
                    <a:lnTo>
                      <a:pt x="10451" y="294"/>
                    </a:lnTo>
                    <a:close/>
                    <a:moveTo>
                      <a:pt x="6260" y="381"/>
                    </a:moveTo>
                    <a:lnTo>
                      <a:pt x="2606" y="457"/>
                    </a:lnTo>
                    <a:lnTo>
                      <a:pt x="2606" y="457"/>
                    </a:lnTo>
                    <a:lnTo>
                      <a:pt x="4227" y="433"/>
                    </a:lnTo>
                    <a:lnTo>
                      <a:pt x="4436" y="433"/>
                    </a:lnTo>
                    <a:lnTo>
                      <a:pt x="6260" y="381"/>
                    </a:lnTo>
                    <a:close/>
                    <a:moveTo>
                      <a:pt x="2606" y="457"/>
                    </a:moveTo>
                    <a:lnTo>
                      <a:pt x="1610" y="472"/>
                    </a:lnTo>
                    <a:lnTo>
                      <a:pt x="1387" y="472"/>
                    </a:lnTo>
                    <a:lnTo>
                      <a:pt x="0" y="511"/>
                    </a:lnTo>
                    <a:lnTo>
                      <a:pt x="2606"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7940792" y="3166620"/>
                <a:ext cx="576190" cy="15638"/>
              </a:xfrm>
              <a:custGeom>
                <a:avLst/>
                <a:gdLst/>
                <a:ahLst/>
                <a:cxnLst/>
                <a:rect l="l" t="t" r="r" b="b"/>
                <a:pathLst>
                  <a:path w="24613" h="668" extrusionOk="0">
                    <a:moveTo>
                      <a:pt x="24612" y="0"/>
                    </a:moveTo>
                    <a:lnTo>
                      <a:pt x="22270" y="53"/>
                    </a:lnTo>
                    <a:lnTo>
                      <a:pt x="22061" y="53"/>
                    </a:lnTo>
                    <a:lnTo>
                      <a:pt x="19156" y="118"/>
                    </a:lnTo>
                    <a:lnTo>
                      <a:pt x="18947" y="118"/>
                    </a:lnTo>
                    <a:lnTo>
                      <a:pt x="15545" y="184"/>
                    </a:lnTo>
                    <a:lnTo>
                      <a:pt x="15335" y="184"/>
                    </a:lnTo>
                    <a:lnTo>
                      <a:pt x="12391" y="249"/>
                    </a:lnTo>
                    <a:lnTo>
                      <a:pt x="12182" y="249"/>
                    </a:lnTo>
                    <a:lnTo>
                      <a:pt x="7916" y="328"/>
                    </a:lnTo>
                    <a:lnTo>
                      <a:pt x="7694" y="328"/>
                    </a:lnTo>
                    <a:lnTo>
                      <a:pt x="4449" y="393"/>
                    </a:lnTo>
                    <a:lnTo>
                      <a:pt x="4226" y="393"/>
                    </a:lnTo>
                    <a:lnTo>
                      <a:pt x="1609" y="445"/>
                    </a:lnTo>
                    <a:lnTo>
                      <a:pt x="1400" y="445"/>
                    </a:lnTo>
                    <a:lnTo>
                      <a:pt x="0" y="471"/>
                    </a:lnTo>
                    <a:cubicBezTo>
                      <a:pt x="0" y="511"/>
                      <a:pt x="13" y="537"/>
                      <a:pt x="26" y="576"/>
                    </a:cubicBezTo>
                    <a:cubicBezTo>
                      <a:pt x="39" y="602"/>
                      <a:pt x="39" y="642"/>
                      <a:pt x="66" y="668"/>
                    </a:cubicBezTo>
                    <a:lnTo>
                      <a:pt x="1452" y="642"/>
                    </a:lnTo>
                    <a:lnTo>
                      <a:pt x="1662" y="642"/>
                    </a:lnTo>
                    <a:lnTo>
                      <a:pt x="4266" y="589"/>
                    </a:lnTo>
                    <a:lnTo>
                      <a:pt x="4475" y="589"/>
                    </a:lnTo>
                    <a:lnTo>
                      <a:pt x="7707" y="524"/>
                    </a:lnTo>
                    <a:lnTo>
                      <a:pt x="7929" y="524"/>
                    </a:lnTo>
                    <a:lnTo>
                      <a:pt x="12182" y="445"/>
                    </a:lnTo>
                    <a:lnTo>
                      <a:pt x="12391" y="445"/>
                    </a:lnTo>
                    <a:lnTo>
                      <a:pt x="15322" y="380"/>
                    </a:lnTo>
                    <a:lnTo>
                      <a:pt x="15532" y="380"/>
                    </a:lnTo>
                    <a:lnTo>
                      <a:pt x="18881" y="314"/>
                    </a:lnTo>
                    <a:lnTo>
                      <a:pt x="19091" y="314"/>
                    </a:lnTo>
                    <a:lnTo>
                      <a:pt x="21969" y="249"/>
                    </a:lnTo>
                    <a:lnTo>
                      <a:pt x="22192" y="249"/>
                    </a:lnTo>
                    <a:lnTo>
                      <a:pt x="24547" y="197"/>
                    </a:lnTo>
                    <a:cubicBezTo>
                      <a:pt x="24547" y="171"/>
                      <a:pt x="24560" y="131"/>
                      <a:pt x="24573" y="105"/>
                    </a:cubicBezTo>
                    <a:cubicBezTo>
                      <a:pt x="24573" y="66"/>
                      <a:pt x="24586" y="40"/>
                      <a:pt x="24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7950273" y="3195414"/>
                <a:ext cx="557509" cy="11963"/>
              </a:xfrm>
              <a:custGeom>
                <a:avLst/>
                <a:gdLst/>
                <a:ahLst/>
                <a:cxnLst/>
                <a:rect l="l" t="t" r="r" b="b"/>
                <a:pathLst>
                  <a:path w="23815" h="511" extrusionOk="0">
                    <a:moveTo>
                      <a:pt x="23815" y="0"/>
                    </a:moveTo>
                    <a:lnTo>
                      <a:pt x="21372" y="53"/>
                    </a:lnTo>
                    <a:lnTo>
                      <a:pt x="21381" y="53"/>
                    </a:lnTo>
                    <a:lnTo>
                      <a:pt x="23815" y="0"/>
                    </a:lnTo>
                    <a:close/>
                    <a:moveTo>
                      <a:pt x="21145" y="53"/>
                    </a:moveTo>
                    <a:lnTo>
                      <a:pt x="18892" y="106"/>
                    </a:lnTo>
                    <a:lnTo>
                      <a:pt x="18892" y="106"/>
                    </a:lnTo>
                    <a:lnTo>
                      <a:pt x="21372" y="53"/>
                    </a:lnTo>
                    <a:close/>
                    <a:moveTo>
                      <a:pt x="18892" y="106"/>
                    </a:moveTo>
                    <a:lnTo>
                      <a:pt x="18319" y="118"/>
                    </a:lnTo>
                    <a:lnTo>
                      <a:pt x="18371" y="118"/>
                    </a:lnTo>
                    <a:lnTo>
                      <a:pt x="18892" y="106"/>
                    </a:lnTo>
                    <a:close/>
                    <a:moveTo>
                      <a:pt x="18149" y="118"/>
                    </a:moveTo>
                    <a:lnTo>
                      <a:pt x="14996" y="184"/>
                    </a:lnTo>
                    <a:lnTo>
                      <a:pt x="14799" y="184"/>
                    </a:lnTo>
                    <a:lnTo>
                      <a:pt x="11999" y="249"/>
                    </a:lnTo>
                    <a:lnTo>
                      <a:pt x="11790" y="249"/>
                    </a:lnTo>
                    <a:lnTo>
                      <a:pt x="7655" y="341"/>
                    </a:lnTo>
                    <a:lnTo>
                      <a:pt x="7446" y="341"/>
                    </a:lnTo>
                    <a:lnTo>
                      <a:pt x="4279" y="406"/>
                    </a:lnTo>
                    <a:lnTo>
                      <a:pt x="4070" y="406"/>
                    </a:lnTo>
                    <a:lnTo>
                      <a:pt x="1584" y="458"/>
                    </a:lnTo>
                    <a:lnTo>
                      <a:pt x="1375" y="471"/>
                    </a:lnTo>
                    <a:lnTo>
                      <a:pt x="1" y="511"/>
                    </a:lnTo>
                    <a:lnTo>
                      <a:pt x="1" y="511"/>
                    </a:lnTo>
                    <a:lnTo>
                      <a:pt x="18319" y="1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7949360" y="3193869"/>
                <a:ext cx="559967" cy="15357"/>
              </a:xfrm>
              <a:custGeom>
                <a:avLst/>
                <a:gdLst/>
                <a:ahLst/>
                <a:cxnLst/>
                <a:rect l="l" t="t" r="r" b="b"/>
                <a:pathLst>
                  <a:path w="23920" h="656" extrusionOk="0">
                    <a:moveTo>
                      <a:pt x="23919" y="1"/>
                    </a:moveTo>
                    <a:lnTo>
                      <a:pt x="21485" y="53"/>
                    </a:lnTo>
                    <a:lnTo>
                      <a:pt x="21250" y="53"/>
                    </a:lnTo>
                    <a:lnTo>
                      <a:pt x="18476" y="93"/>
                    </a:lnTo>
                    <a:lnTo>
                      <a:pt x="18253" y="93"/>
                    </a:lnTo>
                    <a:lnTo>
                      <a:pt x="15087" y="158"/>
                    </a:lnTo>
                    <a:lnTo>
                      <a:pt x="14878" y="158"/>
                    </a:lnTo>
                    <a:lnTo>
                      <a:pt x="12064" y="223"/>
                    </a:lnTo>
                    <a:lnTo>
                      <a:pt x="11842" y="223"/>
                    </a:lnTo>
                    <a:lnTo>
                      <a:pt x="7694" y="315"/>
                    </a:lnTo>
                    <a:lnTo>
                      <a:pt x="7498" y="315"/>
                    </a:lnTo>
                    <a:lnTo>
                      <a:pt x="4318" y="380"/>
                    </a:lnTo>
                    <a:lnTo>
                      <a:pt x="4109" y="380"/>
                    </a:lnTo>
                    <a:lnTo>
                      <a:pt x="1610" y="420"/>
                    </a:lnTo>
                    <a:lnTo>
                      <a:pt x="1401" y="420"/>
                    </a:lnTo>
                    <a:lnTo>
                      <a:pt x="0" y="459"/>
                    </a:lnTo>
                    <a:cubicBezTo>
                      <a:pt x="27" y="485"/>
                      <a:pt x="40" y="524"/>
                      <a:pt x="40" y="550"/>
                    </a:cubicBezTo>
                    <a:cubicBezTo>
                      <a:pt x="53" y="590"/>
                      <a:pt x="66" y="616"/>
                      <a:pt x="66" y="655"/>
                    </a:cubicBezTo>
                    <a:lnTo>
                      <a:pt x="1636" y="616"/>
                    </a:lnTo>
                    <a:lnTo>
                      <a:pt x="4122" y="577"/>
                    </a:lnTo>
                    <a:lnTo>
                      <a:pt x="4345" y="577"/>
                    </a:lnTo>
                    <a:lnTo>
                      <a:pt x="7498" y="511"/>
                    </a:lnTo>
                    <a:lnTo>
                      <a:pt x="7707" y="511"/>
                    </a:lnTo>
                    <a:lnTo>
                      <a:pt x="11842" y="420"/>
                    </a:lnTo>
                    <a:lnTo>
                      <a:pt x="12064" y="420"/>
                    </a:lnTo>
                    <a:lnTo>
                      <a:pt x="14838" y="380"/>
                    </a:lnTo>
                    <a:lnTo>
                      <a:pt x="15048" y="380"/>
                    </a:lnTo>
                    <a:lnTo>
                      <a:pt x="18175" y="315"/>
                    </a:lnTo>
                    <a:lnTo>
                      <a:pt x="18397" y="315"/>
                    </a:lnTo>
                    <a:lnTo>
                      <a:pt x="21171" y="263"/>
                    </a:lnTo>
                    <a:lnTo>
                      <a:pt x="21394" y="263"/>
                    </a:lnTo>
                    <a:lnTo>
                      <a:pt x="23854" y="210"/>
                    </a:lnTo>
                    <a:cubicBezTo>
                      <a:pt x="23867" y="184"/>
                      <a:pt x="23867" y="145"/>
                      <a:pt x="23880" y="119"/>
                    </a:cubicBezTo>
                    <a:cubicBezTo>
                      <a:pt x="23906" y="79"/>
                      <a:pt x="23906" y="53"/>
                      <a:pt x="23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7950273" y="3195414"/>
                <a:ext cx="557509" cy="11963"/>
              </a:xfrm>
              <a:custGeom>
                <a:avLst/>
                <a:gdLst/>
                <a:ahLst/>
                <a:cxnLst/>
                <a:rect l="l" t="t" r="r" b="b"/>
                <a:pathLst>
                  <a:path w="23815" h="511" extrusionOk="0">
                    <a:moveTo>
                      <a:pt x="23815" y="0"/>
                    </a:moveTo>
                    <a:lnTo>
                      <a:pt x="21372" y="53"/>
                    </a:lnTo>
                    <a:lnTo>
                      <a:pt x="21381" y="53"/>
                    </a:lnTo>
                    <a:lnTo>
                      <a:pt x="23815" y="0"/>
                    </a:lnTo>
                    <a:close/>
                    <a:moveTo>
                      <a:pt x="21145" y="53"/>
                    </a:moveTo>
                    <a:lnTo>
                      <a:pt x="18892" y="106"/>
                    </a:lnTo>
                    <a:lnTo>
                      <a:pt x="18892" y="106"/>
                    </a:lnTo>
                    <a:lnTo>
                      <a:pt x="21372" y="53"/>
                    </a:lnTo>
                    <a:close/>
                    <a:moveTo>
                      <a:pt x="18892" y="106"/>
                    </a:moveTo>
                    <a:lnTo>
                      <a:pt x="18319" y="118"/>
                    </a:lnTo>
                    <a:lnTo>
                      <a:pt x="18371" y="118"/>
                    </a:lnTo>
                    <a:lnTo>
                      <a:pt x="18892" y="106"/>
                    </a:lnTo>
                    <a:close/>
                    <a:moveTo>
                      <a:pt x="18149" y="118"/>
                    </a:moveTo>
                    <a:lnTo>
                      <a:pt x="14996" y="184"/>
                    </a:lnTo>
                    <a:lnTo>
                      <a:pt x="14799" y="184"/>
                    </a:lnTo>
                    <a:lnTo>
                      <a:pt x="11999" y="249"/>
                    </a:lnTo>
                    <a:lnTo>
                      <a:pt x="11790" y="249"/>
                    </a:lnTo>
                    <a:lnTo>
                      <a:pt x="7655" y="341"/>
                    </a:lnTo>
                    <a:lnTo>
                      <a:pt x="7446" y="341"/>
                    </a:lnTo>
                    <a:lnTo>
                      <a:pt x="4279" y="406"/>
                    </a:lnTo>
                    <a:lnTo>
                      <a:pt x="4070" y="406"/>
                    </a:lnTo>
                    <a:lnTo>
                      <a:pt x="1584" y="458"/>
                    </a:lnTo>
                    <a:lnTo>
                      <a:pt x="1375" y="471"/>
                    </a:lnTo>
                    <a:lnTo>
                      <a:pt x="1" y="511"/>
                    </a:lnTo>
                    <a:lnTo>
                      <a:pt x="1" y="511"/>
                    </a:lnTo>
                    <a:lnTo>
                      <a:pt x="18319" y="1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7949360" y="3193869"/>
                <a:ext cx="559967" cy="15357"/>
              </a:xfrm>
              <a:custGeom>
                <a:avLst/>
                <a:gdLst/>
                <a:ahLst/>
                <a:cxnLst/>
                <a:rect l="l" t="t" r="r" b="b"/>
                <a:pathLst>
                  <a:path w="23920" h="656" extrusionOk="0">
                    <a:moveTo>
                      <a:pt x="23919" y="1"/>
                    </a:moveTo>
                    <a:lnTo>
                      <a:pt x="21485" y="53"/>
                    </a:lnTo>
                    <a:lnTo>
                      <a:pt x="21250" y="53"/>
                    </a:lnTo>
                    <a:lnTo>
                      <a:pt x="18476" y="93"/>
                    </a:lnTo>
                    <a:lnTo>
                      <a:pt x="18253" y="93"/>
                    </a:lnTo>
                    <a:lnTo>
                      <a:pt x="15087" y="158"/>
                    </a:lnTo>
                    <a:lnTo>
                      <a:pt x="14878" y="158"/>
                    </a:lnTo>
                    <a:lnTo>
                      <a:pt x="12064" y="223"/>
                    </a:lnTo>
                    <a:lnTo>
                      <a:pt x="11842" y="223"/>
                    </a:lnTo>
                    <a:lnTo>
                      <a:pt x="7694" y="315"/>
                    </a:lnTo>
                    <a:lnTo>
                      <a:pt x="7498" y="315"/>
                    </a:lnTo>
                    <a:lnTo>
                      <a:pt x="4318" y="380"/>
                    </a:lnTo>
                    <a:lnTo>
                      <a:pt x="4109" y="380"/>
                    </a:lnTo>
                    <a:lnTo>
                      <a:pt x="1610" y="420"/>
                    </a:lnTo>
                    <a:lnTo>
                      <a:pt x="1401" y="420"/>
                    </a:lnTo>
                    <a:lnTo>
                      <a:pt x="0" y="459"/>
                    </a:lnTo>
                    <a:cubicBezTo>
                      <a:pt x="27" y="485"/>
                      <a:pt x="40" y="524"/>
                      <a:pt x="40" y="550"/>
                    </a:cubicBezTo>
                    <a:cubicBezTo>
                      <a:pt x="53" y="590"/>
                      <a:pt x="66" y="616"/>
                      <a:pt x="66" y="655"/>
                    </a:cubicBezTo>
                    <a:lnTo>
                      <a:pt x="1636" y="616"/>
                    </a:lnTo>
                    <a:lnTo>
                      <a:pt x="4122" y="577"/>
                    </a:lnTo>
                    <a:lnTo>
                      <a:pt x="4345" y="577"/>
                    </a:lnTo>
                    <a:lnTo>
                      <a:pt x="7498" y="511"/>
                    </a:lnTo>
                    <a:lnTo>
                      <a:pt x="7707" y="511"/>
                    </a:lnTo>
                    <a:lnTo>
                      <a:pt x="11842" y="420"/>
                    </a:lnTo>
                    <a:lnTo>
                      <a:pt x="12064" y="420"/>
                    </a:lnTo>
                    <a:lnTo>
                      <a:pt x="14838" y="380"/>
                    </a:lnTo>
                    <a:lnTo>
                      <a:pt x="15048" y="380"/>
                    </a:lnTo>
                    <a:lnTo>
                      <a:pt x="18175" y="315"/>
                    </a:lnTo>
                    <a:lnTo>
                      <a:pt x="18397" y="315"/>
                    </a:lnTo>
                    <a:lnTo>
                      <a:pt x="21171" y="263"/>
                    </a:lnTo>
                    <a:lnTo>
                      <a:pt x="21394" y="263"/>
                    </a:lnTo>
                    <a:lnTo>
                      <a:pt x="23854" y="210"/>
                    </a:lnTo>
                    <a:cubicBezTo>
                      <a:pt x="23867" y="184"/>
                      <a:pt x="23867" y="145"/>
                      <a:pt x="23880" y="119"/>
                    </a:cubicBezTo>
                    <a:cubicBezTo>
                      <a:pt x="23906" y="79"/>
                      <a:pt x="23906" y="53"/>
                      <a:pt x="23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6"/>
              <p:cNvSpPr/>
              <p:nvPr/>
            </p:nvSpPr>
            <p:spPr>
              <a:xfrm>
                <a:off x="7961604" y="3222663"/>
                <a:ext cx="533631" cy="11050"/>
              </a:xfrm>
              <a:custGeom>
                <a:avLst/>
                <a:gdLst/>
                <a:ahLst/>
                <a:cxnLst/>
                <a:rect l="l" t="t" r="r" b="b"/>
                <a:pathLst>
                  <a:path w="22795" h="472" extrusionOk="0">
                    <a:moveTo>
                      <a:pt x="22794" y="1"/>
                    </a:moveTo>
                    <a:lnTo>
                      <a:pt x="20400" y="40"/>
                    </a:lnTo>
                    <a:lnTo>
                      <a:pt x="20294" y="53"/>
                    </a:lnTo>
                    <a:lnTo>
                      <a:pt x="20294" y="53"/>
                    </a:lnTo>
                    <a:lnTo>
                      <a:pt x="22794" y="1"/>
                    </a:lnTo>
                    <a:close/>
                    <a:moveTo>
                      <a:pt x="20294" y="53"/>
                    </a:moveTo>
                    <a:lnTo>
                      <a:pt x="18297" y="94"/>
                    </a:lnTo>
                    <a:lnTo>
                      <a:pt x="18297" y="94"/>
                    </a:lnTo>
                    <a:lnTo>
                      <a:pt x="20177" y="66"/>
                    </a:lnTo>
                    <a:lnTo>
                      <a:pt x="20294" y="53"/>
                    </a:lnTo>
                    <a:close/>
                    <a:moveTo>
                      <a:pt x="18297" y="94"/>
                    </a:moveTo>
                    <a:lnTo>
                      <a:pt x="17495" y="106"/>
                    </a:lnTo>
                    <a:lnTo>
                      <a:pt x="17273" y="106"/>
                    </a:lnTo>
                    <a:lnTo>
                      <a:pt x="14381" y="171"/>
                    </a:lnTo>
                    <a:lnTo>
                      <a:pt x="14185" y="171"/>
                    </a:lnTo>
                    <a:lnTo>
                      <a:pt x="11555" y="223"/>
                    </a:lnTo>
                    <a:lnTo>
                      <a:pt x="11358" y="236"/>
                    </a:lnTo>
                    <a:lnTo>
                      <a:pt x="10991" y="245"/>
                    </a:lnTo>
                    <a:lnTo>
                      <a:pt x="10991" y="245"/>
                    </a:lnTo>
                    <a:lnTo>
                      <a:pt x="18297" y="94"/>
                    </a:lnTo>
                    <a:close/>
                    <a:moveTo>
                      <a:pt x="10991" y="245"/>
                    </a:moveTo>
                    <a:lnTo>
                      <a:pt x="1" y="472"/>
                    </a:lnTo>
                    <a:lnTo>
                      <a:pt x="1270" y="459"/>
                    </a:lnTo>
                    <a:lnTo>
                      <a:pt x="1479" y="459"/>
                    </a:lnTo>
                    <a:lnTo>
                      <a:pt x="3835" y="407"/>
                    </a:lnTo>
                    <a:lnTo>
                      <a:pt x="4044" y="393"/>
                    </a:lnTo>
                    <a:lnTo>
                      <a:pt x="7132" y="328"/>
                    </a:lnTo>
                    <a:lnTo>
                      <a:pt x="7354" y="328"/>
                    </a:lnTo>
                    <a:lnTo>
                      <a:pt x="10991" y="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6"/>
              <p:cNvSpPr/>
              <p:nvPr/>
            </p:nvSpPr>
            <p:spPr>
              <a:xfrm>
                <a:off x="7960082" y="3221142"/>
                <a:ext cx="536979" cy="14725"/>
              </a:xfrm>
              <a:custGeom>
                <a:avLst/>
                <a:gdLst/>
                <a:ahLst/>
                <a:cxnLst/>
                <a:rect l="l" t="t" r="r" b="b"/>
                <a:pathLst>
                  <a:path w="22938" h="629" extrusionOk="0">
                    <a:moveTo>
                      <a:pt x="22938" y="0"/>
                    </a:moveTo>
                    <a:lnTo>
                      <a:pt x="20517" y="40"/>
                    </a:lnTo>
                    <a:lnTo>
                      <a:pt x="20282" y="40"/>
                    </a:lnTo>
                    <a:lnTo>
                      <a:pt x="17599" y="92"/>
                    </a:lnTo>
                    <a:lnTo>
                      <a:pt x="17377" y="92"/>
                    </a:lnTo>
                    <a:lnTo>
                      <a:pt x="14459" y="157"/>
                    </a:lnTo>
                    <a:lnTo>
                      <a:pt x="14250" y="157"/>
                    </a:lnTo>
                    <a:lnTo>
                      <a:pt x="11593" y="210"/>
                    </a:lnTo>
                    <a:lnTo>
                      <a:pt x="11384" y="210"/>
                    </a:lnTo>
                    <a:lnTo>
                      <a:pt x="7380" y="288"/>
                    </a:lnTo>
                    <a:lnTo>
                      <a:pt x="7171" y="288"/>
                    </a:lnTo>
                    <a:lnTo>
                      <a:pt x="4070" y="354"/>
                    </a:lnTo>
                    <a:lnTo>
                      <a:pt x="3860" y="354"/>
                    </a:lnTo>
                    <a:lnTo>
                      <a:pt x="1492" y="419"/>
                    </a:lnTo>
                    <a:lnTo>
                      <a:pt x="0" y="432"/>
                    </a:lnTo>
                    <a:lnTo>
                      <a:pt x="53" y="537"/>
                    </a:lnTo>
                    <a:cubicBezTo>
                      <a:pt x="66" y="563"/>
                      <a:pt x="92" y="602"/>
                      <a:pt x="118" y="629"/>
                    </a:cubicBezTo>
                    <a:lnTo>
                      <a:pt x="1557" y="602"/>
                    </a:lnTo>
                    <a:lnTo>
                      <a:pt x="3913" y="550"/>
                    </a:lnTo>
                    <a:lnTo>
                      <a:pt x="4122" y="550"/>
                    </a:lnTo>
                    <a:lnTo>
                      <a:pt x="7197" y="485"/>
                    </a:lnTo>
                    <a:lnTo>
                      <a:pt x="7406" y="485"/>
                    </a:lnTo>
                    <a:lnTo>
                      <a:pt x="11397" y="406"/>
                    </a:lnTo>
                    <a:lnTo>
                      <a:pt x="11620" y="406"/>
                    </a:lnTo>
                    <a:lnTo>
                      <a:pt x="14236" y="354"/>
                    </a:lnTo>
                    <a:lnTo>
                      <a:pt x="14446" y="354"/>
                    </a:lnTo>
                    <a:lnTo>
                      <a:pt x="17311" y="288"/>
                    </a:lnTo>
                    <a:lnTo>
                      <a:pt x="17534" y="288"/>
                    </a:lnTo>
                    <a:lnTo>
                      <a:pt x="20203" y="236"/>
                    </a:lnTo>
                    <a:lnTo>
                      <a:pt x="20425" y="236"/>
                    </a:lnTo>
                    <a:lnTo>
                      <a:pt x="22781" y="197"/>
                    </a:lnTo>
                    <a:cubicBezTo>
                      <a:pt x="22820" y="157"/>
                      <a:pt x="22833" y="131"/>
                      <a:pt x="22872" y="92"/>
                    </a:cubicBezTo>
                    <a:cubicBezTo>
                      <a:pt x="22898" y="66"/>
                      <a:pt x="22912" y="27"/>
                      <a:pt x="2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a:off x="8426597" y="2924935"/>
                <a:ext cx="75380" cy="313998"/>
              </a:xfrm>
              <a:custGeom>
                <a:avLst/>
                <a:gdLst/>
                <a:ahLst/>
                <a:cxnLst/>
                <a:rect l="l" t="t" r="r" b="b"/>
                <a:pathLst>
                  <a:path w="3220" h="13413" extrusionOk="0">
                    <a:moveTo>
                      <a:pt x="3075" y="1"/>
                    </a:moveTo>
                    <a:cubicBezTo>
                      <a:pt x="3036" y="14"/>
                      <a:pt x="2997" y="53"/>
                      <a:pt x="2997" y="105"/>
                    </a:cubicBezTo>
                    <a:lnTo>
                      <a:pt x="2997" y="171"/>
                    </a:lnTo>
                    <a:lnTo>
                      <a:pt x="2997" y="197"/>
                    </a:lnTo>
                    <a:cubicBezTo>
                      <a:pt x="2997" y="524"/>
                      <a:pt x="2997" y="864"/>
                      <a:pt x="2970" y="1191"/>
                    </a:cubicBezTo>
                    <a:lnTo>
                      <a:pt x="2970" y="1296"/>
                    </a:lnTo>
                    <a:lnTo>
                      <a:pt x="2970" y="1388"/>
                    </a:lnTo>
                    <a:cubicBezTo>
                      <a:pt x="2957" y="1702"/>
                      <a:pt x="2944" y="2029"/>
                      <a:pt x="2931" y="2343"/>
                    </a:cubicBezTo>
                    <a:lnTo>
                      <a:pt x="2931" y="2434"/>
                    </a:lnTo>
                    <a:cubicBezTo>
                      <a:pt x="2931" y="2474"/>
                      <a:pt x="2931" y="2500"/>
                      <a:pt x="2905" y="2539"/>
                    </a:cubicBezTo>
                    <a:cubicBezTo>
                      <a:pt x="2892" y="2853"/>
                      <a:pt x="2866" y="3180"/>
                      <a:pt x="2827" y="3481"/>
                    </a:cubicBezTo>
                    <a:cubicBezTo>
                      <a:pt x="2827" y="3520"/>
                      <a:pt x="2827" y="3547"/>
                      <a:pt x="2813" y="3586"/>
                    </a:cubicBezTo>
                    <a:cubicBezTo>
                      <a:pt x="2813" y="3625"/>
                      <a:pt x="2813" y="3651"/>
                      <a:pt x="2800" y="3677"/>
                    </a:cubicBezTo>
                    <a:cubicBezTo>
                      <a:pt x="2761" y="3991"/>
                      <a:pt x="2709" y="4319"/>
                      <a:pt x="2683" y="4633"/>
                    </a:cubicBezTo>
                    <a:cubicBezTo>
                      <a:pt x="2683" y="4659"/>
                      <a:pt x="2670" y="4698"/>
                      <a:pt x="2670" y="4724"/>
                    </a:cubicBezTo>
                    <a:cubicBezTo>
                      <a:pt x="2670" y="4763"/>
                      <a:pt x="2643" y="4790"/>
                      <a:pt x="2643" y="4829"/>
                    </a:cubicBezTo>
                    <a:cubicBezTo>
                      <a:pt x="2604" y="5143"/>
                      <a:pt x="2552" y="5470"/>
                      <a:pt x="2486" y="5771"/>
                    </a:cubicBezTo>
                    <a:cubicBezTo>
                      <a:pt x="2486" y="5810"/>
                      <a:pt x="2473" y="5836"/>
                      <a:pt x="2473" y="5876"/>
                    </a:cubicBezTo>
                    <a:cubicBezTo>
                      <a:pt x="2473" y="5915"/>
                      <a:pt x="2447" y="5941"/>
                      <a:pt x="2447" y="5967"/>
                    </a:cubicBezTo>
                    <a:cubicBezTo>
                      <a:pt x="2408" y="6281"/>
                      <a:pt x="2316" y="6608"/>
                      <a:pt x="2251" y="6922"/>
                    </a:cubicBezTo>
                    <a:cubicBezTo>
                      <a:pt x="2251" y="6949"/>
                      <a:pt x="2238" y="6988"/>
                      <a:pt x="2238" y="7014"/>
                    </a:cubicBezTo>
                    <a:cubicBezTo>
                      <a:pt x="2238" y="7053"/>
                      <a:pt x="2225" y="7079"/>
                      <a:pt x="2225" y="7119"/>
                    </a:cubicBezTo>
                    <a:cubicBezTo>
                      <a:pt x="2159" y="7446"/>
                      <a:pt x="2081" y="7760"/>
                      <a:pt x="1989" y="8061"/>
                    </a:cubicBezTo>
                    <a:cubicBezTo>
                      <a:pt x="1976" y="8100"/>
                      <a:pt x="1976" y="8126"/>
                      <a:pt x="1963" y="8165"/>
                    </a:cubicBezTo>
                    <a:cubicBezTo>
                      <a:pt x="1963" y="8205"/>
                      <a:pt x="1950" y="8231"/>
                      <a:pt x="1924" y="8257"/>
                    </a:cubicBezTo>
                    <a:cubicBezTo>
                      <a:pt x="1845" y="8584"/>
                      <a:pt x="1754" y="8898"/>
                      <a:pt x="1649" y="9212"/>
                    </a:cubicBezTo>
                    <a:cubicBezTo>
                      <a:pt x="1649" y="9238"/>
                      <a:pt x="1636" y="9278"/>
                      <a:pt x="1623" y="9304"/>
                    </a:cubicBezTo>
                    <a:cubicBezTo>
                      <a:pt x="1623" y="9343"/>
                      <a:pt x="1597" y="9369"/>
                      <a:pt x="1583" y="9408"/>
                    </a:cubicBezTo>
                    <a:cubicBezTo>
                      <a:pt x="1492" y="9736"/>
                      <a:pt x="1387" y="10050"/>
                      <a:pt x="1269" y="10351"/>
                    </a:cubicBezTo>
                    <a:cubicBezTo>
                      <a:pt x="1269" y="10390"/>
                      <a:pt x="1256" y="10416"/>
                      <a:pt x="1243" y="10455"/>
                    </a:cubicBezTo>
                    <a:cubicBezTo>
                      <a:pt x="1243" y="10495"/>
                      <a:pt x="1230" y="10521"/>
                      <a:pt x="1204" y="10547"/>
                    </a:cubicBezTo>
                    <a:cubicBezTo>
                      <a:pt x="1086" y="10874"/>
                      <a:pt x="982" y="11188"/>
                      <a:pt x="851" y="11515"/>
                    </a:cubicBezTo>
                    <a:cubicBezTo>
                      <a:pt x="851" y="11554"/>
                      <a:pt x="825" y="11581"/>
                      <a:pt x="811" y="11620"/>
                    </a:cubicBezTo>
                    <a:lnTo>
                      <a:pt x="759" y="11711"/>
                    </a:lnTo>
                    <a:cubicBezTo>
                      <a:pt x="628" y="12038"/>
                      <a:pt x="497" y="12353"/>
                      <a:pt x="354" y="12680"/>
                    </a:cubicBezTo>
                    <a:lnTo>
                      <a:pt x="301" y="12784"/>
                    </a:lnTo>
                    <a:lnTo>
                      <a:pt x="262" y="12876"/>
                    </a:lnTo>
                    <a:cubicBezTo>
                      <a:pt x="183" y="13059"/>
                      <a:pt x="92" y="13242"/>
                      <a:pt x="0" y="13412"/>
                    </a:cubicBezTo>
                    <a:cubicBezTo>
                      <a:pt x="79" y="13412"/>
                      <a:pt x="157" y="13399"/>
                      <a:pt x="249" y="13399"/>
                    </a:cubicBezTo>
                    <a:cubicBezTo>
                      <a:pt x="327" y="13216"/>
                      <a:pt x="406" y="13059"/>
                      <a:pt x="484" y="12876"/>
                    </a:cubicBezTo>
                    <a:lnTo>
                      <a:pt x="537" y="12784"/>
                    </a:lnTo>
                    <a:lnTo>
                      <a:pt x="589" y="12680"/>
                    </a:lnTo>
                    <a:cubicBezTo>
                      <a:pt x="733" y="12366"/>
                      <a:pt x="864" y="12038"/>
                      <a:pt x="995" y="11711"/>
                    </a:cubicBezTo>
                    <a:cubicBezTo>
                      <a:pt x="1008" y="11685"/>
                      <a:pt x="1034" y="11646"/>
                      <a:pt x="1034" y="11620"/>
                    </a:cubicBezTo>
                    <a:lnTo>
                      <a:pt x="1073" y="11515"/>
                    </a:lnTo>
                    <a:cubicBezTo>
                      <a:pt x="1204" y="11188"/>
                      <a:pt x="1322" y="10874"/>
                      <a:pt x="1440" y="10547"/>
                    </a:cubicBezTo>
                    <a:cubicBezTo>
                      <a:pt x="1453" y="10521"/>
                      <a:pt x="1466" y="10495"/>
                      <a:pt x="1466" y="10455"/>
                    </a:cubicBezTo>
                    <a:cubicBezTo>
                      <a:pt x="1492" y="10416"/>
                      <a:pt x="1505" y="10390"/>
                      <a:pt x="1505" y="10351"/>
                    </a:cubicBezTo>
                    <a:cubicBezTo>
                      <a:pt x="1623" y="10050"/>
                      <a:pt x="1714" y="9723"/>
                      <a:pt x="1819" y="9408"/>
                    </a:cubicBezTo>
                    <a:cubicBezTo>
                      <a:pt x="1832" y="9369"/>
                      <a:pt x="1832" y="9343"/>
                      <a:pt x="1845" y="9304"/>
                    </a:cubicBezTo>
                    <a:cubicBezTo>
                      <a:pt x="1858" y="9278"/>
                      <a:pt x="1858" y="9238"/>
                      <a:pt x="1884" y="9212"/>
                    </a:cubicBezTo>
                    <a:cubicBezTo>
                      <a:pt x="1976" y="8898"/>
                      <a:pt x="2055" y="8571"/>
                      <a:pt x="2159" y="8257"/>
                    </a:cubicBezTo>
                    <a:cubicBezTo>
                      <a:pt x="2172" y="8231"/>
                      <a:pt x="2172" y="8205"/>
                      <a:pt x="2185" y="8165"/>
                    </a:cubicBezTo>
                    <a:cubicBezTo>
                      <a:pt x="2212" y="8126"/>
                      <a:pt x="2212" y="8100"/>
                      <a:pt x="2225" y="8061"/>
                    </a:cubicBezTo>
                    <a:cubicBezTo>
                      <a:pt x="2303" y="7734"/>
                      <a:pt x="2382" y="7433"/>
                      <a:pt x="2447" y="7119"/>
                    </a:cubicBezTo>
                    <a:cubicBezTo>
                      <a:pt x="2473" y="7079"/>
                      <a:pt x="2473" y="7053"/>
                      <a:pt x="2473" y="7014"/>
                    </a:cubicBezTo>
                    <a:cubicBezTo>
                      <a:pt x="2486" y="6988"/>
                      <a:pt x="2486" y="6949"/>
                      <a:pt x="2486" y="6922"/>
                    </a:cubicBezTo>
                    <a:cubicBezTo>
                      <a:pt x="2552" y="6595"/>
                      <a:pt x="2630" y="6281"/>
                      <a:pt x="2683" y="5967"/>
                    </a:cubicBezTo>
                    <a:cubicBezTo>
                      <a:pt x="2683" y="5941"/>
                      <a:pt x="2696" y="5915"/>
                      <a:pt x="2696" y="5876"/>
                    </a:cubicBezTo>
                    <a:cubicBezTo>
                      <a:pt x="2709" y="5836"/>
                      <a:pt x="2709" y="5810"/>
                      <a:pt x="2709" y="5771"/>
                    </a:cubicBezTo>
                    <a:cubicBezTo>
                      <a:pt x="2774" y="5470"/>
                      <a:pt x="2827" y="5143"/>
                      <a:pt x="2879" y="4829"/>
                    </a:cubicBezTo>
                    <a:cubicBezTo>
                      <a:pt x="2879" y="4790"/>
                      <a:pt x="2892" y="4763"/>
                      <a:pt x="2892" y="4724"/>
                    </a:cubicBezTo>
                    <a:cubicBezTo>
                      <a:pt x="2892" y="4698"/>
                      <a:pt x="2905" y="4659"/>
                      <a:pt x="2905" y="4633"/>
                    </a:cubicBezTo>
                    <a:cubicBezTo>
                      <a:pt x="2957" y="4319"/>
                      <a:pt x="2997" y="3991"/>
                      <a:pt x="3023" y="3677"/>
                    </a:cubicBezTo>
                    <a:cubicBezTo>
                      <a:pt x="3023" y="3651"/>
                      <a:pt x="3036" y="3625"/>
                      <a:pt x="3036" y="3586"/>
                    </a:cubicBezTo>
                    <a:cubicBezTo>
                      <a:pt x="3036" y="3547"/>
                      <a:pt x="3062" y="3520"/>
                      <a:pt x="3062" y="3481"/>
                    </a:cubicBezTo>
                    <a:cubicBezTo>
                      <a:pt x="3088" y="3180"/>
                      <a:pt x="3127" y="2853"/>
                      <a:pt x="3141" y="2539"/>
                    </a:cubicBezTo>
                    <a:cubicBezTo>
                      <a:pt x="3141" y="2500"/>
                      <a:pt x="3154" y="2474"/>
                      <a:pt x="3154" y="2434"/>
                    </a:cubicBezTo>
                    <a:lnTo>
                      <a:pt x="3154" y="2343"/>
                    </a:lnTo>
                    <a:cubicBezTo>
                      <a:pt x="3167" y="2029"/>
                      <a:pt x="3193" y="1702"/>
                      <a:pt x="3206" y="1388"/>
                    </a:cubicBezTo>
                    <a:lnTo>
                      <a:pt x="3206" y="1296"/>
                    </a:lnTo>
                    <a:lnTo>
                      <a:pt x="3206" y="1191"/>
                    </a:lnTo>
                    <a:cubicBezTo>
                      <a:pt x="3219" y="851"/>
                      <a:pt x="3219" y="524"/>
                      <a:pt x="3219" y="197"/>
                    </a:cubicBezTo>
                    <a:lnTo>
                      <a:pt x="3219" y="171"/>
                    </a:lnTo>
                    <a:lnTo>
                      <a:pt x="3219" y="105"/>
                    </a:lnTo>
                    <a:cubicBezTo>
                      <a:pt x="3219" y="53"/>
                      <a:pt x="3193" y="14"/>
                      <a:pt x="3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a:off x="8358895" y="2926785"/>
                <a:ext cx="55154" cy="317650"/>
              </a:xfrm>
              <a:custGeom>
                <a:avLst/>
                <a:gdLst/>
                <a:ahLst/>
                <a:cxnLst/>
                <a:rect l="l" t="t" r="r" b="b"/>
                <a:pathLst>
                  <a:path w="2356" h="13569" extrusionOk="0">
                    <a:moveTo>
                      <a:pt x="2186" y="0"/>
                    </a:moveTo>
                    <a:cubicBezTo>
                      <a:pt x="2133" y="0"/>
                      <a:pt x="2107" y="39"/>
                      <a:pt x="2107" y="66"/>
                    </a:cubicBezTo>
                    <a:lnTo>
                      <a:pt x="2107" y="105"/>
                    </a:lnTo>
                    <a:lnTo>
                      <a:pt x="2107" y="118"/>
                    </a:lnTo>
                    <a:lnTo>
                      <a:pt x="2107" y="170"/>
                    </a:lnTo>
                    <a:cubicBezTo>
                      <a:pt x="2133" y="497"/>
                      <a:pt x="2133" y="838"/>
                      <a:pt x="2160" y="1165"/>
                    </a:cubicBezTo>
                    <a:lnTo>
                      <a:pt x="2160" y="1269"/>
                    </a:lnTo>
                    <a:lnTo>
                      <a:pt x="2160" y="1387"/>
                    </a:lnTo>
                    <a:cubicBezTo>
                      <a:pt x="2173" y="1688"/>
                      <a:pt x="2173" y="2002"/>
                      <a:pt x="2173" y="2329"/>
                    </a:cubicBezTo>
                    <a:lnTo>
                      <a:pt x="2173" y="2434"/>
                    </a:lnTo>
                    <a:lnTo>
                      <a:pt x="2173" y="2525"/>
                    </a:lnTo>
                    <a:cubicBezTo>
                      <a:pt x="2173" y="2840"/>
                      <a:pt x="2173" y="3167"/>
                      <a:pt x="2160" y="3481"/>
                    </a:cubicBezTo>
                    <a:lnTo>
                      <a:pt x="2160" y="3572"/>
                    </a:lnTo>
                    <a:lnTo>
                      <a:pt x="2160" y="3677"/>
                    </a:lnTo>
                    <a:cubicBezTo>
                      <a:pt x="2133" y="4004"/>
                      <a:pt x="2120" y="4305"/>
                      <a:pt x="2094" y="4619"/>
                    </a:cubicBezTo>
                    <a:lnTo>
                      <a:pt x="2094" y="4724"/>
                    </a:lnTo>
                    <a:lnTo>
                      <a:pt x="2094" y="4815"/>
                    </a:lnTo>
                    <a:cubicBezTo>
                      <a:pt x="2055" y="5142"/>
                      <a:pt x="2042" y="5456"/>
                      <a:pt x="1989" y="5770"/>
                    </a:cubicBezTo>
                    <a:cubicBezTo>
                      <a:pt x="1989" y="5797"/>
                      <a:pt x="1989" y="5836"/>
                      <a:pt x="1976" y="5862"/>
                    </a:cubicBezTo>
                    <a:cubicBezTo>
                      <a:pt x="1976" y="5901"/>
                      <a:pt x="1976" y="5927"/>
                      <a:pt x="1963" y="5967"/>
                    </a:cubicBezTo>
                    <a:cubicBezTo>
                      <a:pt x="1924" y="6294"/>
                      <a:pt x="1872" y="6595"/>
                      <a:pt x="1832" y="6909"/>
                    </a:cubicBezTo>
                    <a:cubicBezTo>
                      <a:pt x="1832" y="6948"/>
                      <a:pt x="1832" y="6974"/>
                      <a:pt x="1806" y="7014"/>
                    </a:cubicBezTo>
                    <a:cubicBezTo>
                      <a:pt x="1806" y="7040"/>
                      <a:pt x="1806" y="7079"/>
                      <a:pt x="1793" y="7105"/>
                    </a:cubicBezTo>
                    <a:cubicBezTo>
                      <a:pt x="1741" y="7432"/>
                      <a:pt x="1702" y="7746"/>
                      <a:pt x="1636" y="8060"/>
                    </a:cubicBezTo>
                    <a:cubicBezTo>
                      <a:pt x="1636" y="8086"/>
                      <a:pt x="1610" y="8126"/>
                      <a:pt x="1610" y="8152"/>
                    </a:cubicBezTo>
                    <a:cubicBezTo>
                      <a:pt x="1610" y="8191"/>
                      <a:pt x="1597" y="8217"/>
                      <a:pt x="1597" y="8257"/>
                    </a:cubicBezTo>
                    <a:cubicBezTo>
                      <a:pt x="1531" y="8557"/>
                      <a:pt x="1466" y="8885"/>
                      <a:pt x="1401" y="9199"/>
                    </a:cubicBezTo>
                    <a:cubicBezTo>
                      <a:pt x="1401" y="9238"/>
                      <a:pt x="1388" y="9264"/>
                      <a:pt x="1388" y="9303"/>
                    </a:cubicBezTo>
                    <a:cubicBezTo>
                      <a:pt x="1388" y="9329"/>
                      <a:pt x="1374" y="9369"/>
                      <a:pt x="1348" y="9395"/>
                    </a:cubicBezTo>
                    <a:cubicBezTo>
                      <a:pt x="1283" y="9722"/>
                      <a:pt x="1204" y="10036"/>
                      <a:pt x="1113" y="10350"/>
                    </a:cubicBezTo>
                    <a:cubicBezTo>
                      <a:pt x="1113" y="10376"/>
                      <a:pt x="1087" y="10416"/>
                      <a:pt x="1073" y="10442"/>
                    </a:cubicBezTo>
                    <a:cubicBezTo>
                      <a:pt x="1073" y="10481"/>
                      <a:pt x="1060" y="10507"/>
                      <a:pt x="1047" y="10546"/>
                    </a:cubicBezTo>
                    <a:cubicBezTo>
                      <a:pt x="956" y="10873"/>
                      <a:pt x="864" y="11174"/>
                      <a:pt x="759" y="11488"/>
                    </a:cubicBezTo>
                    <a:cubicBezTo>
                      <a:pt x="759" y="11528"/>
                      <a:pt x="746" y="11554"/>
                      <a:pt x="733" y="11593"/>
                    </a:cubicBezTo>
                    <a:cubicBezTo>
                      <a:pt x="733" y="11619"/>
                      <a:pt x="720" y="11659"/>
                      <a:pt x="694" y="11685"/>
                    </a:cubicBezTo>
                    <a:cubicBezTo>
                      <a:pt x="602" y="12012"/>
                      <a:pt x="485" y="12326"/>
                      <a:pt x="367" y="12640"/>
                    </a:cubicBezTo>
                    <a:cubicBezTo>
                      <a:pt x="367" y="12666"/>
                      <a:pt x="354" y="12705"/>
                      <a:pt x="341" y="12731"/>
                    </a:cubicBezTo>
                    <a:cubicBezTo>
                      <a:pt x="328" y="12771"/>
                      <a:pt x="328" y="12797"/>
                      <a:pt x="302" y="12836"/>
                    </a:cubicBezTo>
                    <a:cubicBezTo>
                      <a:pt x="197" y="13098"/>
                      <a:pt x="92" y="13320"/>
                      <a:pt x="1" y="13569"/>
                    </a:cubicBezTo>
                    <a:cubicBezTo>
                      <a:pt x="79" y="13569"/>
                      <a:pt x="144" y="13569"/>
                      <a:pt x="223" y="13556"/>
                    </a:cubicBezTo>
                    <a:cubicBezTo>
                      <a:pt x="302" y="13320"/>
                      <a:pt x="406" y="13098"/>
                      <a:pt x="485" y="12849"/>
                    </a:cubicBezTo>
                    <a:cubicBezTo>
                      <a:pt x="498" y="12810"/>
                      <a:pt x="524" y="12784"/>
                      <a:pt x="524" y="12745"/>
                    </a:cubicBezTo>
                    <a:cubicBezTo>
                      <a:pt x="537" y="12718"/>
                      <a:pt x="550" y="12679"/>
                      <a:pt x="550" y="12653"/>
                    </a:cubicBezTo>
                    <a:cubicBezTo>
                      <a:pt x="668" y="12326"/>
                      <a:pt x="759" y="12012"/>
                      <a:pt x="877" y="11698"/>
                    </a:cubicBezTo>
                    <a:cubicBezTo>
                      <a:pt x="890" y="11672"/>
                      <a:pt x="890" y="11632"/>
                      <a:pt x="916" y="11606"/>
                    </a:cubicBezTo>
                    <a:cubicBezTo>
                      <a:pt x="930" y="11567"/>
                      <a:pt x="930" y="11541"/>
                      <a:pt x="943" y="11502"/>
                    </a:cubicBezTo>
                    <a:cubicBezTo>
                      <a:pt x="1047" y="11174"/>
                      <a:pt x="1139" y="10873"/>
                      <a:pt x="1217" y="10559"/>
                    </a:cubicBezTo>
                    <a:cubicBezTo>
                      <a:pt x="1244" y="10520"/>
                      <a:pt x="1244" y="10494"/>
                      <a:pt x="1257" y="10455"/>
                    </a:cubicBezTo>
                    <a:cubicBezTo>
                      <a:pt x="1257" y="10429"/>
                      <a:pt x="1270" y="10389"/>
                      <a:pt x="1283" y="10363"/>
                    </a:cubicBezTo>
                    <a:cubicBezTo>
                      <a:pt x="1374" y="10036"/>
                      <a:pt x="1453" y="9722"/>
                      <a:pt x="1531" y="9408"/>
                    </a:cubicBezTo>
                    <a:cubicBezTo>
                      <a:pt x="1545" y="9382"/>
                      <a:pt x="1545" y="9343"/>
                      <a:pt x="1571" y="9316"/>
                    </a:cubicBezTo>
                    <a:cubicBezTo>
                      <a:pt x="1571" y="9277"/>
                      <a:pt x="1584" y="9251"/>
                      <a:pt x="1584" y="9199"/>
                    </a:cubicBezTo>
                    <a:cubicBezTo>
                      <a:pt x="1649" y="8885"/>
                      <a:pt x="1728" y="8557"/>
                      <a:pt x="1780" y="8257"/>
                    </a:cubicBezTo>
                    <a:cubicBezTo>
                      <a:pt x="1780" y="8217"/>
                      <a:pt x="1793" y="8191"/>
                      <a:pt x="1793" y="8152"/>
                    </a:cubicBezTo>
                    <a:cubicBezTo>
                      <a:pt x="1793" y="8126"/>
                      <a:pt x="1806" y="8086"/>
                      <a:pt x="1806" y="8060"/>
                    </a:cubicBezTo>
                    <a:cubicBezTo>
                      <a:pt x="1872" y="7746"/>
                      <a:pt x="1924" y="7419"/>
                      <a:pt x="1976" y="7105"/>
                    </a:cubicBezTo>
                    <a:cubicBezTo>
                      <a:pt x="1989" y="7079"/>
                      <a:pt x="1989" y="7040"/>
                      <a:pt x="1989" y="7014"/>
                    </a:cubicBezTo>
                    <a:cubicBezTo>
                      <a:pt x="1989" y="6974"/>
                      <a:pt x="2003" y="6948"/>
                      <a:pt x="2003" y="6909"/>
                    </a:cubicBezTo>
                    <a:cubicBezTo>
                      <a:pt x="2055" y="6595"/>
                      <a:pt x="2107" y="6268"/>
                      <a:pt x="2133" y="5967"/>
                    </a:cubicBezTo>
                    <a:cubicBezTo>
                      <a:pt x="2133" y="5927"/>
                      <a:pt x="2160" y="5901"/>
                      <a:pt x="2160" y="5862"/>
                    </a:cubicBezTo>
                    <a:cubicBezTo>
                      <a:pt x="2160" y="5836"/>
                      <a:pt x="2173" y="5797"/>
                      <a:pt x="2173" y="5770"/>
                    </a:cubicBezTo>
                    <a:cubicBezTo>
                      <a:pt x="2199" y="5456"/>
                      <a:pt x="2238" y="5129"/>
                      <a:pt x="2264" y="4815"/>
                    </a:cubicBezTo>
                    <a:lnTo>
                      <a:pt x="2264" y="4724"/>
                    </a:lnTo>
                    <a:lnTo>
                      <a:pt x="2264" y="4619"/>
                    </a:lnTo>
                    <a:cubicBezTo>
                      <a:pt x="2303" y="4305"/>
                      <a:pt x="2317" y="3978"/>
                      <a:pt x="2330" y="3677"/>
                    </a:cubicBezTo>
                    <a:lnTo>
                      <a:pt x="2330" y="3572"/>
                    </a:lnTo>
                    <a:lnTo>
                      <a:pt x="2330" y="3481"/>
                    </a:lnTo>
                    <a:cubicBezTo>
                      <a:pt x="2356" y="3167"/>
                      <a:pt x="2356" y="2840"/>
                      <a:pt x="2356" y="2525"/>
                    </a:cubicBezTo>
                    <a:lnTo>
                      <a:pt x="2356" y="2434"/>
                    </a:lnTo>
                    <a:lnTo>
                      <a:pt x="2356" y="2329"/>
                    </a:lnTo>
                    <a:cubicBezTo>
                      <a:pt x="2356" y="2015"/>
                      <a:pt x="2356" y="1714"/>
                      <a:pt x="2330" y="1387"/>
                    </a:cubicBezTo>
                    <a:lnTo>
                      <a:pt x="2330" y="1269"/>
                    </a:lnTo>
                    <a:lnTo>
                      <a:pt x="2330" y="1165"/>
                    </a:lnTo>
                    <a:cubicBezTo>
                      <a:pt x="2330" y="838"/>
                      <a:pt x="2317" y="497"/>
                      <a:pt x="2290" y="170"/>
                    </a:cubicBezTo>
                    <a:lnTo>
                      <a:pt x="2290" y="118"/>
                    </a:lnTo>
                    <a:lnTo>
                      <a:pt x="2290" y="105"/>
                    </a:lnTo>
                    <a:lnTo>
                      <a:pt x="2290" y="66"/>
                    </a:lnTo>
                    <a:cubicBezTo>
                      <a:pt x="2264" y="39"/>
                      <a:pt x="2225" y="0"/>
                      <a:pt x="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6"/>
              <p:cNvSpPr/>
              <p:nvPr/>
            </p:nvSpPr>
            <p:spPr>
              <a:xfrm>
                <a:off x="8290889" y="2929102"/>
                <a:ext cx="16879" cy="318704"/>
              </a:xfrm>
              <a:custGeom>
                <a:avLst/>
                <a:gdLst/>
                <a:ahLst/>
                <a:cxnLst/>
                <a:rect l="l" t="t" r="r" b="b"/>
                <a:pathLst>
                  <a:path w="721" h="13614" extrusionOk="0">
                    <a:moveTo>
                      <a:pt x="477" y="0"/>
                    </a:moveTo>
                    <a:cubicBezTo>
                      <a:pt x="468" y="0"/>
                      <a:pt x="457" y="2"/>
                      <a:pt x="446" y="6"/>
                    </a:cubicBezTo>
                    <a:cubicBezTo>
                      <a:pt x="433" y="6"/>
                      <a:pt x="419" y="19"/>
                      <a:pt x="393" y="45"/>
                    </a:cubicBezTo>
                    <a:cubicBezTo>
                      <a:pt x="380" y="58"/>
                      <a:pt x="367" y="71"/>
                      <a:pt x="367" y="84"/>
                    </a:cubicBezTo>
                    <a:lnTo>
                      <a:pt x="367" y="124"/>
                    </a:lnTo>
                    <a:lnTo>
                      <a:pt x="367" y="137"/>
                    </a:lnTo>
                    <a:cubicBezTo>
                      <a:pt x="380" y="464"/>
                      <a:pt x="419" y="804"/>
                      <a:pt x="433" y="1131"/>
                    </a:cubicBezTo>
                    <a:lnTo>
                      <a:pt x="433" y="1236"/>
                    </a:lnTo>
                    <a:lnTo>
                      <a:pt x="433" y="1354"/>
                    </a:lnTo>
                    <a:cubicBezTo>
                      <a:pt x="446" y="1654"/>
                      <a:pt x="459" y="1969"/>
                      <a:pt x="485" y="2296"/>
                    </a:cubicBezTo>
                    <a:lnTo>
                      <a:pt x="485" y="2400"/>
                    </a:lnTo>
                    <a:lnTo>
                      <a:pt x="485" y="2492"/>
                    </a:lnTo>
                    <a:cubicBezTo>
                      <a:pt x="498" y="2806"/>
                      <a:pt x="498" y="3133"/>
                      <a:pt x="511" y="3447"/>
                    </a:cubicBezTo>
                    <a:lnTo>
                      <a:pt x="511" y="3656"/>
                    </a:lnTo>
                    <a:cubicBezTo>
                      <a:pt x="511" y="3970"/>
                      <a:pt x="511" y="4298"/>
                      <a:pt x="524" y="4599"/>
                    </a:cubicBezTo>
                    <a:lnTo>
                      <a:pt x="524" y="4703"/>
                    </a:lnTo>
                    <a:lnTo>
                      <a:pt x="524" y="4795"/>
                    </a:lnTo>
                    <a:lnTo>
                      <a:pt x="524" y="5750"/>
                    </a:lnTo>
                    <a:lnTo>
                      <a:pt x="524" y="5842"/>
                    </a:lnTo>
                    <a:lnTo>
                      <a:pt x="524" y="5946"/>
                    </a:lnTo>
                    <a:cubicBezTo>
                      <a:pt x="524" y="6260"/>
                      <a:pt x="524" y="6587"/>
                      <a:pt x="511" y="6888"/>
                    </a:cubicBezTo>
                    <a:lnTo>
                      <a:pt x="511" y="6993"/>
                    </a:lnTo>
                    <a:lnTo>
                      <a:pt x="511" y="7085"/>
                    </a:lnTo>
                    <a:cubicBezTo>
                      <a:pt x="511" y="7399"/>
                      <a:pt x="498" y="7726"/>
                      <a:pt x="485" y="8040"/>
                    </a:cubicBezTo>
                    <a:lnTo>
                      <a:pt x="485" y="8131"/>
                    </a:lnTo>
                    <a:lnTo>
                      <a:pt x="485" y="8236"/>
                    </a:lnTo>
                    <a:cubicBezTo>
                      <a:pt x="459" y="8550"/>
                      <a:pt x="446" y="8877"/>
                      <a:pt x="433" y="9178"/>
                    </a:cubicBezTo>
                    <a:cubicBezTo>
                      <a:pt x="433" y="9217"/>
                      <a:pt x="433" y="9244"/>
                      <a:pt x="419" y="9283"/>
                    </a:cubicBezTo>
                    <a:lnTo>
                      <a:pt x="419" y="9374"/>
                    </a:lnTo>
                    <a:cubicBezTo>
                      <a:pt x="393" y="9688"/>
                      <a:pt x="380" y="10016"/>
                      <a:pt x="354" y="10330"/>
                    </a:cubicBezTo>
                    <a:lnTo>
                      <a:pt x="354" y="10421"/>
                    </a:lnTo>
                    <a:cubicBezTo>
                      <a:pt x="354" y="10460"/>
                      <a:pt x="354" y="10487"/>
                      <a:pt x="328" y="10526"/>
                    </a:cubicBezTo>
                    <a:cubicBezTo>
                      <a:pt x="302" y="10840"/>
                      <a:pt x="289" y="11167"/>
                      <a:pt x="249" y="11468"/>
                    </a:cubicBezTo>
                    <a:cubicBezTo>
                      <a:pt x="249" y="11507"/>
                      <a:pt x="249" y="11533"/>
                      <a:pt x="236" y="11573"/>
                    </a:cubicBezTo>
                    <a:cubicBezTo>
                      <a:pt x="236" y="11599"/>
                      <a:pt x="236" y="11638"/>
                      <a:pt x="210" y="11664"/>
                    </a:cubicBezTo>
                    <a:cubicBezTo>
                      <a:pt x="184" y="11978"/>
                      <a:pt x="158" y="12305"/>
                      <a:pt x="119" y="12619"/>
                    </a:cubicBezTo>
                    <a:cubicBezTo>
                      <a:pt x="119" y="12646"/>
                      <a:pt x="119" y="12685"/>
                      <a:pt x="105" y="12711"/>
                    </a:cubicBezTo>
                    <a:cubicBezTo>
                      <a:pt x="105" y="12750"/>
                      <a:pt x="105" y="12776"/>
                      <a:pt x="79" y="12816"/>
                    </a:cubicBezTo>
                    <a:cubicBezTo>
                      <a:pt x="92" y="13090"/>
                      <a:pt x="40" y="13352"/>
                      <a:pt x="1" y="13614"/>
                    </a:cubicBezTo>
                    <a:lnTo>
                      <a:pt x="210" y="13614"/>
                    </a:lnTo>
                    <a:cubicBezTo>
                      <a:pt x="249" y="13352"/>
                      <a:pt x="276" y="13090"/>
                      <a:pt x="315" y="12816"/>
                    </a:cubicBezTo>
                    <a:cubicBezTo>
                      <a:pt x="315" y="12776"/>
                      <a:pt x="328" y="12750"/>
                      <a:pt x="328" y="12711"/>
                    </a:cubicBezTo>
                    <a:cubicBezTo>
                      <a:pt x="328" y="12685"/>
                      <a:pt x="354" y="12646"/>
                      <a:pt x="354" y="12619"/>
                    </a:cubicBezTo>
                    <a:cubicBezTo>
                      <a:pt x="380" y="12305"/>
                      <a:pt x="419" y="11978"/>
                      <a:pt x="446" y="11664"/>
                    </a:cubicBezTo>
                    <a:cubicBezTo>
                      <a:pt x="446" y="11638"/>
                      <a:pt x="446" y="11599"/>
                      <a:pt x="459" y="11573"/>
                    </a:cubicBezTo>
                    <a:lnTo>
                      <a:pt x="459" y="11468"/>
                    </a:lnTo>
                    <a:cubicBezTo>
                      <a:pt x="498" y="11167"/>
                      <a:pt x="524" y="10840"/>
                      <a:pt x="563" y="10526"/>
                    </a:cubicBezTo>
                    <a:lnTo>
                      <a:pt x="563" y="10421"/>
                    </a:lnTo>
                    <a:lnTo>
                      <a:pt x="563" y="10330"/>
                    </a:lnTo>
                    <a:cubicBezTo>
                      <a:pt x="590" y="10016"/>
                      <a:pt x="616" y="9688"/>
                      <a:pt x="629" y="9374"/>
                    </a:cubicBezTo>
                    <a:lnTo>
                      <a:pt x="629" y="9283"/>
                    </a:lnTo>
                    <a:lnTo>
                      <a:pt x="629" y="9178"/>
                    </a:lnTo>
                    <a:cubicBezTo>
                      <a:pt x="642" y="8877"/>
                      <a:pt x="655" y="8563"/>
                      <a:pt x="681" y="8236"/>
                    </a:cubicBezTo>
                    <a:lnTo>
                      <a:pt x="681" y="8131"/>
                    </a:lnTo>
                    <a:lnTo>
                      <a:pt x="681" y="8040"/>
                    </a:lnTo>
                    <a:cubicBezTo>
                      <a:pt x="694" y="7726"/>
                      <a:pt x="707" y="7399"/>
                      <a:pt x="707" y="7085"/>
                    </a:cubicBezTo>
                    <a:lnTo>
                      <a:pt x="707" y="6993"/>
                    </a:lnTo>
                    <a:lnTo>
                      <a:pt x="707" y="6888"/>
                    </a:lnTo>
                    <a:cubicBezTo>
                      <a:pt x="720" y="6587"/>
                      <a:pt x="720" y="6260"/>
                      <a:pt x="720" y="5946"/>
                    </a:cubicBezTo>
                    <a:lnTo>
                      <a:pt x="720" y="5842"/>
                    </a:lnTo>
                    <a:lnTo>
                      <a:pt x="720" y="5750"/>
                    </a:lnTo>
                    <a:lnTo>
                      <a:pt x="720" y="4795"/>
                    </a:lnTo>
                    <a:lnTo>
                      <a:pt x="720" y="4703"/>
                    </a:lnTo>
                    <a:lnTo>
                      <a:pt x="720" y="4599"/>
                    </a:lnTo>
                    <a:cubicBezTo>
                      <a:pt x="720" y="4298"/>
                      <a:pt x="720" y="3970"/>
                      <a:pt x="707" y="3656"/>
                    </a:cubicBezTo>
                    <a:lnTo>
                      <a:pt x="707" y="3447"/>
                    </a:lnTo>
                    <a:cubicBezTo>
                      <a:pt x="707" y="3133"/>
                      <a:pt x="694" y="2806"/>
                      <a:pt x="681" y="2492"/>
                    </a:cubicBezTo>
                    <a:lnTo>
                      <a:pt x="681" y="2400"/>
                    </a:lnTo>
                    <a:lnTo>
                      <a:pt x="681" y="2296"/>
                    </a:lnTo>
                    <a:cubicBezTo>
                      <a:pt x="655" y="1982"/>
                      <a:pt x="642" y="1654"/>
                      <a:pt x="629" y="1354"/>
                    </a:cubicBezTo>
                    <a:lnTo>
                      <a:pt x="629" y="1236"/>
                    </a:lnTo>
                    <a:lnTo>
                      <a:pt x="629" y="1131"/>
                    </a:lnTo>
                    <a:cubicBezTo>
                      <a:pt x="616" y="804"/>
                      <a:pt x="590" y="464"/>
                      <a:pt x="563" y="137"/>
                    </a:cubicBezTo>
                    <a:lnTo>
                      <a:pt x="563" y="97"/>
                    </a:lnTo>
                    <a:lnTo>
                      <a:pt x="563" y="71"/>
                    </a:lnTo>
                    <a:cubicBezTo>
                      <a:pt x="563" y="58"/>
                      <a:pt x="550" y="32"/>
                      <a:pt x="524" y="19"/>
                    </a:cubicBezTo>
                    <a:cubicBezTo>
                      <a:pt x="515" y="10"/>
                      <a:pt x="499"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6"/>
              <p:cNvSpPr/>
              <p:nvPr/>
            </p:nvSpPr>
            <p:spPr>
              <a:xfrm>
                <a:off x="8217990" y="2923413"/>
                <a:ext cx="14116" cy="325937"/>
              </a:xfrm>
              <a:custGeom>
                <a:avLst/>
                <a:gdLst/>
                <a:ahLst/>
                <a:cxnLst/>
                <a:rect l="l" t="t" r="r" b="b"/>
                <a:pathLst>
                  <a:path w="603" h="13923" extrusionOk="0">
                    <a:moveTo>
                      <a:pt x="105" y="0"/>
                    </a:moveTo>
                    <a:cubicBezTo>
                      <a:pt x="66" y="0"/>
                      <a:pt x="27" y="39"/>
                      <a:pt x="14" y="79"/>
                    </a:cubicBezTo>
                    <a:cubicBezTo>
                      <a:pt x="1" y="118"/>
                      <a:pt x="1" y="131"/>
                      <a:pt x="1" y="131"/>
                    </a:cubicBezTo>
                    <a:lnTo>
                      <a:pt x="1" y="262"/>
                    </a:lnTo>
                    <a:lnTo>
                      <a:pt x="1" y="301"/>
                    </a:lnTo>
                    <a:lnTo>
                      <a:pt x="1" y="367"/>
                    </a:lnTo>
                    <a:lnTo>
                      <a:pt x="27" y="1361"/>
                    </a:lnTo>
                    <a:lnTo>
                      <a:pt x="27" y="1570"/>
                    </a:lnTo>
                    <a:lnTo>
                      <a:pt x="66" y="2526"/>
                    </a:lnTo>
                    <a:lnTo>
                      <a:pt x="66" y="2617"/>
                    </a:lnTo>
                    <a:lnTo>
                      <a:pt x="66" y="2722"/>
                    </a:lnTo>
                    <a:lnTo>
                      <a:pt x="92" y="3664"/>
                    </a:lnTo>
                    <a:lnTo>
                      <a:pt x="92" y="3769"/>
                    </a:lnTo>
                    <a:lnTo>
                      <a:pt x="92" y="3860"/>
                    </a:lnTo>
                    <a:lnTo>
                      <a:pt x="131" y="4815"/>
                    </a:lnTo>
                    <a:lnTo>
                      <a:pt x="131" y="5025"/>
                    </a:lnTo>
                    <a:lnTo>
                      <a:pt x="158" y="5967"/>
                    </a:lnTo>
                    <a:lnTo>
                      <a:pt x="158" y="6071"/>
                    </a:lnTo>
                    <a:lnTo>
                      <a:pt x="158" y="6163"/>
                    </a:lnTo>
                    <a:lnTo>
                      <a:pt x="197" y="7118"/>
                    </a:lnTo>
                    <a:lnTo>
                      <a:pt x="197" y="7328"/>
                    </a:lnTo>
                    <a:lnTo>
                      <a:pt x="223" y="8283"/>
                    </a:lnTo>
                    <a:lnTo>
                      <a:pt x="223" y="8374"/>
                    </a:lnTo>
                    <a:lnTo>
                      <a:pt x="223" y="8479"/>
                    </a:lnTo>
                    <a:lnTo>
                      <a:pt x="262" y="9421"/>
                    </a:lnTo>
                    <a:lnTo>
                      <a:pt x="262" y="9526"/>
                    </a:lnTo>
                    <a:lnTo>
                      <a:pt x="262" y="9617"/>
                    </a:lnTo>
                    <a:lnTo>
                      <a:pt x="289" y="10573"/>
                    </a:lnTo>
                    <a:lnTo>
                      <a:pt x="289" y="10782"/>
                    </a:lnTo>
                    <a:lnTo>
                      <a:pt x="328" y="11724"/>
                    </a:lnTo>
                    <a:lnTo>
                      <a:pt x="328" y="11829"/>
                    </a:lnTo>
                    <a:lnTo>
                      <a:pt x="328" y="11920"/>
                    </a:lnTo>
                    <a:lnTo>
                      <a:pt x="354" y="12875"/>
                    </a:lnTo>
                    <a:lnTo>
                      <a:pt x="354" y="12967"/>
                    </a:lnTo>
                    <a:lnTo>
                      <a:pt x="354" y="13072"/>
                    </a:lnTo>
                    <a:lnTo>
                      <a:pt x="393" y="13922"/>
                    </a:lnTo>
                    <a:lnTo>
                      <a:pt x="603" y="13922"/>
                    </a:lnTo>
                    <a:lnTo>
                      <a:pt x="563" y="13072"/>
                    </a:lnTo>
                    <a:lnTo>
                      <a:pt x="563" y="12967"/>
                    </a:lnTo>
                    <a:lnTo>
                      <a:pt x="563" y="12875"/>
                    </a:lnTo>
                    <a:lnTo>
                      <a:pt x="537" y="11920"/>
                    </a:lnTo>
                    <a:lnTo>
                      <a:pt x="537" y="11829"/>
                    </a:lnTo>
                    <a:lnTo>
                      <a:pt x="537" y="11724"/>
                    </a:lnTo>
                    <a:lnTo>
                      <a:pt x="498" y="10782"/>
                    </a:lnTo>
                    <a:lnTo>
                      <a:pt x="498" y="10573"/>
                    </a:lnTo>
                    <a:lnTo>
                      <a:pt x="472" y="9617"/>
                    </a:lnTo>
                    <a:lnTo>
                      <a:pt x="472" y="9526"/>
                    </a:lnTo>
                    <a:lnTo>
                      <a:pt x="472" y="9421"/>
                    </a:lnTo>
                    <a:lnTo>
                      <a:pt x="432" y="8479"/>
                    </a:lnTo>
                    <a:lnTo>
                      <a:pt x="432" y="8374"/>
                    </a:lnTo>
                    <a:lnTo>
                      <a:pt x="432" y="8283"/>
                    </a:lnTo>
                    <a:lnTo>
                      <a:pt x="406" y="7328"/>
                    </a:lnTo>
                    <a:lnTo>
                      <a:pt x="406" y="7118"/>
                    </a:lnTo>
                    <a:lnTo>
                      <a:pt x="367" y="6163"/>
                    </a:lnTo>
                    <a:lnTo>
                      <a:pt x="367" y="6071"/>
                    </a:lnTo>
                    <a:lnTo>
                      <a:pt x="367" y="5967"/>
                    </a:lnTo>
                    <a:lnTo>
                      <a:pt x="341" y="5025"/>
                    </a:lnTo>
                    <a:lnTo>
                      <a:pt x="341" y="4815"/>
                    </a:lnTo>
                    <a:lnTo>
                      <a:pt x="302" y="3860"/>
                    </a:lnTo>
                    <a:lnTo>
                      <a:pt x="302" y="3769"/>
                    </a:lnTo>
                    <a:lnTo>
                      <a:pt x="302" y="3664"/>
                    </a:lnTo>
                    <a:lnTo>
                      <a:pt x="275" y="2722"/>
                    </a:lnTo>
                    <a:lnTo>
                      <a:pt x="275" y="2617"/>
                    </a:lnTo>
                    <a:lnTo>
                      <a:pt x="275" y="2526"/>
                    </a:lnTo>
                    <a:lnTo>
                      <a:pt x="236" y="1570"/>
                    </a:lnTo>
                    <a:lnTo>
                      <a:pt x="236" y="1361"/>
                    </a:lnTo>
                    <a:lnTo>
                      <a:pt x="210" y="367"/>
                    </a:lnTo>
                    <a:lnTo>
                      <a:pt x="210" y="301"/>
                    </a:lnTo>
                    <a:lnTo>
                      <a:pt x="210" y="262"/>
                    </a:lnTo>
                    <a:lnTo>
                      <a:pt x="210" y="118"/>
                    </a:lnTo>
                    <a:lnTo>
                      <a:pt x="210" y="79"/>
                    </a:lnTo>
                    <a:cubicBezTo>
                      <a:pt x="197" y="39"/>
                      <a:pt x="158"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6"/>
              <p:cNvSpPr/>
              <p:nvPr/>
            </p:nvSpPr>
            <p:spPr>
              <a:xfrm>
                <a:off x="8111100" y="2928915"/>
                <a:ext cx="26360" cy="322262"/>
              </a:xfrm>
              <a:custGeom>
                <a:avLst/>
                <a:gdLst/>
                <a:ahLst/>
                <a:cxnLst/>
                <a:rect l="l" t="t" r="r" b="b"/>
                <a:pathLst>
                  <a:path w="1126" h="13766" extrusionOk="0">
                    <a:moveTo>
                      <a:pt x="236" y="1"/>
                    </a:moveTo>
                    <a:cubicBezTo>
                      <a:pt x="209" y="1"/>
                      <a:pt x="170" y="14"/>
                      <a:pt x="157" y="27"/>
                    </a:cubicBezTo>
                    <a:lnTo>
                      <a:pt x="157" y="40"/>
                    </a:lnTo>
                    <a:cubicBezTo>
                      <a:pt x="157" y="66"/>
                      <a:pt x="144" y="79"/>
                      <a:pt x="144" y="92"/>
                    </a:cubicBezTo>
                    <a:lnTo>
                      <a:pt x="144" y="145"/>
                    </a:lnTo>
                    <a:lnTo>
                      <a:pt x="144" y="171"/>
                    </a:lnTo>
                    <a:lnTo>
                      <a:pt x="144" y="262"/>
                    </a:lnTo>
                    <a:cubicBezTo>
                      <a:pt x="131" y="590"/>
                      <a:pt x="105" y="917"/>
                      <a:pt x="92" y="1257"/>
                    </a:cubicBezTo>
                    <a:lnTo>
                      <a:pt x="92" y="1348"/>
                    </a:lnTo>
                    <a:lnTo>
                      <a:pt x="92" y="1453"/>
                    </a:lnTo>
                    <a:cubicBezTo>
                      <a:pt x="79" y="1767"/>
                      <a:pt x="66" y="2094"/>
                      <a:pt x="66" y="2395"/>
                    </a:cubicBezTo>
                    <a:lnTo>
                      <a:pt x="66" y="2500"/>
                    </a:lnTo>
                    <a:lnTo>
                      <a:pt x="66" y="2591"/>
                    </a:lnTo>
                    <a:lnTo>
                      <a:pt x="66" y="3547"/>
                    </a:lnTo>
                    <a:lnTo>
                      <a:pt x="66" y="3638"/>
                    </a:lnTo>
                    <a:lnTo>
                      <a:pt x="66" y="3743"/>
                    </a:lnTo>
                    <a:cubicBezTo>
                      <a:pt x="0" y="4070"/>
                      <a:pt x="0" y="4384"/>
                      <a:pt x="13" y="4698"/>
                    </a:cubicBezTo>
                    <a:lnTo>
                      <a:pt x="13" y="4790"/>
                    </a:lnTo>
                    <a:lnTo>
                      <a:pt x="13" y="4894"/>
                    </a:lnTo>
                    <a:cubicBezTo>
                      <a:pt x="13" y="5195"/>
                      <a:pt x="26" y="5522"/>
                      <a:pt x="52" y="5836"/>
                    </a:cubicBezTo>
                    <a:lnTo>
                      <a:pt x="52" y="5941"/>
                    </a:lnTo>
                    <a:lnTo>
                      <a:pt x="52" y="6033"/>
                    </a:lnTo>
                    <a:cubicBezTo>
                      <a:pt x="66" y="6347"/>
                      <a:pt x="79" y="6674"/>
                      <a:pt x="92" y="6988"/>
                    </a:cubicBezTo>
                    <a:lnTo>
                      <a:pt x="92" y="7093"/>
                    </a:lnTo>
                    <a:lnTo>
                      <a:pt x="92" y="7197"/>
                    </a:lnTo>
                    <a:cubicBezTo>
                      <a:pt x="118" y="7511"/>
                      <a:pt x="131" y="7838"/>
                      <a:pt x="157" y="8139"/>
                    </a:cubicBezTo>
                    <a:cubicBezTo>
                      <a:pt x="157" y="8179"/>
                      <a:pt x="157" y="8205"/>
                      <a:pt x="183" y="8244"/>
                    </a:cubicBezTo>
                    <a:lnTo>
                      <a:pt x="183" y="8336"/>
                    </a:lnTo>
                    <a:cubicBezTo>
                      <a:pt x="209" y="8650"/>
                      <a:pt x="223" y="8977"/>
                      <a:pt x="262" y="9291"/>
                    </a:cubicBezTo>
                    <a:cubicBezTo>
                      <a:pt x="262" y="9317"/>
                      <a:pt x="262" y="9356"/>
                      <a:pt x="275" y="9382"/>
                    </a:cubicBezTo>
                    <a:cubicBezTo>
                      <a:pt x="275" y="9422"/>
                      <a:pt x="275" y="9448"/>
                      <a:pt x="288" y="9487"/>
                    </a:cubicBezTo>
                    <a:cubicBezTo>
                      <a:pt x="327" y="9801"/>
                      <a:pt x="353" y="10128"/>
                      <a:pt x="393" y="10429"/>
                    </a:cubicBezTo>
                    <a:cubicBezTo>
                      <a:pt x="393" y="10468"/>
                      <a:pt x="393" y="10495"/>
                      <a:pt x="406" y="10534"/>
                    </a:cubicBezTo>
                    <a:cubicBezTo>
                      <a:pt x="406" y="10560"/>
                      <a:pt x="406" y="10599"/>
                      <a:pt x="419" y="10625"/>
                    </a:cubicBezTo>
                    <a:cubicBezTo>
                      <a:pt x="458" y="10939"/>
                      <a:pt x="510" y="11267"/>
                      <a:pt x="550" y="11581"/>
                    </a:cubicBezTo>
                    <a:cubicBezTo>
                      <a:pt x="550" y="11607"/>
                      <a:pt x="550" y="11646"/>
                      <a:pt x="576" y="11672"/>
                    </a:cubicBezTo>
                    <a:cubicBezTo>
                      <a:pt x="576" y="11711"/>
                      <a:pt x="576" y="11738"/>
                      <a:pt x="589" y="11777"/>
                    </a:cubicBezTo>
                    <a:cubicBezTo>
                      <a:pt x="641" y="12091"/>
                      <a:pt x="667" y="12418"/>
                      <a:pt x="733" y="12719"/>
                    </a:cubicBezTo>
                    <a:cubicBezTo>
                      <a:pt x="733" y="12758"/>
                      <a:pt x="746" y="12784"/>
                      <a:pt x="746" y="12824"/>
                    </a:cubicBezTo>
                    <a:cubicBezTo>
                      <a:pt x="746" y="12850"/>
                      <a:pt x="772" y="12889"/>
                      <a:pt x="772" y="12915"/>
                    </a:cubicBezTo>
                    <a:cubicBezTo>
                      <a:pt x="811" y="13203"/>
                      <a:pt x="864" y="13491"/>
                      <a:pt x="916" y="13766"/>
                    </a:cubicBezTo>
                    <a:lnTo>
                      <a:pt x="1125" y="13766"/>
                    </a:lnTo>
                    <a:cubicBezTo>
                      <a:pt x="1073" y="13491"/>
                      <a:pt x="1008" y="13203"/>
                      <a:pt x="981" y="12915"/>
                    </a:cubicBezTo>
                    <a:cubicBezTo>
                      <a:pt x="981" y="12889"/>
                      <a:pt x="968" y="12850"/>
                      <a:pt x="968" y="12824"/>
                    </a:cubicBezTo>
                    <a:cubicBezTo>
                      <a:pt x="968" y="12784"/>
                      <a:pt x="942" y="12758"/>
                      <a:pt x="942" y="12719"/>
                    </a:cubicBezTo>
                    <a:cubicBezTo>
                      <a:pt x="903" y="12418"/>
                      <a:pt x="851" y="12091"/>
                      <a:pt x="798" y="11777"/>
                    </a:cubicBezTo>
                    <a:cubicBezTo>
                      <a:pt x="798" y="11738"/>
                      <a:pt x="785" y="11711"/>
                      <a:pt x="785" y="11672"/>
                    </a:cubicBezTo>
                    <a:cubicBezTo>
                      <a:pt x="785" y="11646"/>
                      <a:pt x="772" y="11607"/>
                      <a:pt x="772" y="11581"/>
                    </a:cubicBezTo>
                    <a:cubicBezTo>
                      <a:pt x="720" y="11267"/>
                      <a:pt x="681" y="10939"/>
                      <a:pt x="654" y="10625"/>
                    </a:cubicBezTo>
                    <a:cubicBezTo>
                      <a:pt x="654" y="10599"/>
                      <a:pt x="641" y="10560"/>
                      <a:pt x="641" y="10534"/>
                    </a:cubicBezTo>
                    <a:cubicBezTo>
                      <a:pt x="641" y="10495"/>
                      <a:pt x="615" y="10468"/>
                      <a:pt x="615" y="10429"/>
                    </a:cubicBezTo>
                    <a:cubicBezTo>
                      <a:pt x="576" y="10128"/>
                      <a:pt x="537" y="9801"/>
                      <a:pt x="524" y="9487"/>
                    </a:cubicBezTo>
                    <a:cubicBezTo>
                      <a:pt x="524" y="9448"/>
                      <a:pt x="497" y="9422"/>
                      <a:pt x="497" y="9382"/>
                    </a:cubicBezTo>
                    <a:cubicBezTo>
                      <a:pt x="497" y="9356"/>
                      <a:pt x="484" y="9317"/>
                      <a:pt x="484" y="9291"/>
                    </a:cubicBezTo>
                    <a:cubicBezTo>
                      <a:pt x="458" y="8977"/>
                      <a:pt x="419" y="8663"/>
                      <a:pt x="406" y="8336"/>
                    </a:cubicBezTo>
                    <a:cubicBezTo>
                      <a:pt x="406" y="8309"/>
                      <a:pt x="393" y="8270"/>
                      <a:pt x="393" y="8244"/>
                    </a:cubicBezTo>
                    <a:cubicBezTo>
                      <a:pt x="393" y="8205"/>
                      <a:pt x="366" y="8179"/>
                      <a:pt x="393" y="8139"/>
                    </a:cubicBezTo>
                    <a:cubicBezTo>
                      <a:pt x="353" y="7838"/>
                      <a:pt x="340" y="7511"/>
                      <a:pt x="327" y="7197"/>
                    </a:cubicBezTo>
                    <a:lnTo>
                      <a:pt x="327" y="7093"/>
                    </a:lnTo>
                    <a:lnTo>
                      <a:pt x="327" y="7001"/>
                    </a:lnTo>
                    <a:cubicBezTo>
                      <a:pt x="301" y="6687"/>
                      <a:pt x="288" y="6360"/>
                      <a:pt x="275" y="6046"/>
                    </a:cubicBezTo>
                    <a:lnTo>
                      <a:pt x="275" y="5954"/>
                    </a:lnTo>
                    <a:lnTo>
                      <a:pt x="275" y="5850"/>
                    </a:lnTo>
                    <a:cubicBezTo>
                      <a:pt x="262" y="5549"/>
                      <a:pt x="236" y="5222"/>
                      <a:pt x="236" y="4907"/>
                    </a:cubicBezTo>
                    <a:lnTo>
                      <a:pt x="236" y="4803"/>
                    </a:lnTo>
                    <a:lnTo>
                      <a:pt x="236" y="4711"/>
                    </a:lnTo>
                    <a:cubicBezTo>
                      <a:pt x="236" y="4397"/>
                      <a:pt x="236" y="4070"/>
                      <a:pt x="223" y="3756"/>
                    </a:cubicBezTo>
                    <a:lnTo>
                      <a:pt x="223" y="3664"/>
                    </a:lnTo>
                    <a:lnTo>
                      <a:pt x="223" y="3560"/>
                    </a:lnTo>
                    <a:cubicBezTo>
                      <a:pt x="223" y="3259"/>
                      <a:pt x="223" y="2932"/>
                      <a:pt x="236" y="2618"/>
                    </a:cubicBezTo>
                    <a:lnTo>
                      <a:pt x="236" y="2513"/>
                    </a:lnTo>
                    <a:lnTo>
                      <a:pt x="236" y="2421"/>
                    </a:lnTo>
                    <a:cubicBezTo>
                      <a:pt x="236" y="2107"/>
                      <a:pt x="262" y="1780"/>
                      <a:pt x="275" y="1466"/>
                    </a:cubicBezTo>
                    <a:lnTo>
                      <a:pt x="275" y="1362"/>
                    </a:lnTo>
                    <a:lnTo>
                      <a:pt x="275" y="1257"/>
                    </a:lnTo>
                    <a:cubicBezTo>
                      <a:pt x="288" y="930"/>
                      <a:pt x="314" y="603"/>
                      <a:pt x="327" y="262"/>
                    </a:cubicBezTo>
                    <a:lnTo>
                      <a:pt x="327" y="171"/>
                    </a:lnTo>
                    <a:lnTo>
                      <a:pt x="327" y="145"/>
                    </a:lnTo>
                    <a:lnTo>
                      <a:pt x="327" y="105"/>
                    </a:lnTo>
                    <a:cubicBezTo>
                      <a:pt x="327" y="79"/>
                      <a:pt x="327" y="66"/>
                      <a:pt x="301" y="40"/>
                    </a:cubicBezTo>
                    <a:lnTo>
                      <a:pt x="301" y="27"/>
                    </a:lnTo>
                    <a:cubicBezTo>
                      <a:pt x="288" y="14"/>
                      <a:pt x="262"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6"/>
              <p:cNvSpPr/>
              <p:nvPr/>
            </p:nvSpPr>
            <p:spPr>
              <a:xfrm>
                <a:off x="8006036" y="2932590"/>
                <a:ext cx="56067" cy="319195"/>
              </a:xfrm>
              <a:custGeom>
                <a:avLst/>
                <a:gdLst/>
                <a:ahLst/>
                <a:cxnLst/>
                <a:rect l="l" t="t" r="r" b="b"/>
                <a:pathLst>
                  <a:path w="2395" h="13635" extrusionOk="0">
                    <a:moveTo>
                      <a:pt x="118" y="1"/>
                    </a:moveTo>
                    <a:cubicBezTo>
                      <a:pt x="79" y="1"/>
                      <a:pt x="66" y="27"/>
                      <a:pt x="52" y="40"/>
                    </a:cubicBezTo>
                    <a:cubicBezTo>
                      <a:pt x="26" y="40"/>
                      <a:pt x="0" y="53"/>
                      <a:pt x="0" y="92"/>
                    </a:cubicBezTo>
                    <a:cubicBezTo>
                      <a:pt x="0" y="132"/>
                      <a:pt x="26" y="171"/>
                      <a:pt x="26" y="184"/>
                    </a:cubicBezTo>
                    <a:cubicBezTo>
                      <a:pt x="52" y="511"/>
                      <a:pt x="105" y="838"/>
                      <a:pt x="157" y="1165"/>
                    </a:cubicBezTo>
                    <a:lnTo>
                      <a:pt x="170" y="1270"/>
                    </a:lnTo>
                    <a:cubicBezTo>
                      <a:pt x="170" y="1296"/>
                      <a:pt x="183" y="1335"/>
                      <a:pt x="183" y="1375"/>
                    </a:cubicBezTo>
                    <a:cubicBezTo>
                      <a:pt x="236" y="1689"/>
                      <a:pt x="262" y="2003"/>
                      <a:pt x="301" y="2330"/>
                    </a:cubicBezTo>
                    <a:cubicBezTo>
                      <a:pt x="301" y="2356"/>
                      <a:pt x="314" y="2395"/>
                      <a:pt x="314" y="2421"/>
                    </a:cubicBezTo>
                    <a:cubicBezTo>
                      <a:pt x="314" y="2461"/>
                      <a:pt x="314" y="2487"/>
                      <a:pt x="327" y="2526"/>
                    </a:cubicBezTo>
                    <a:cubicBezTo>
                      <a:pt x="327" y="2552"/>
                      <a:pt x="353" y="2592"/>
                      <a:pt x="353" y="2644"/>
                    </a:cubicBezTo>
                    <a:lnTo>
                      <a:pt x="445" y="3468"/>
                    </a:lnTo>
                    <a:cubicBezTo>
                      <a:pt x="445" y="3507"/>
                      <a:pt x="458" y="3534"/>
                      <a:pt x="458" y="3573"/>
                    </a:cubicBezTo>
                    <a:cubicBezTo>
                      <a:pt x="458" y="3599"/>
                      <a:pt x="458" y="3638"/>
                      <a:pt x="484" y="3664"/>
                    </a:cubicBezTo>
                    <a:cubicBezTo>
                      <a:pt x="510" y="3978"/>
                      <a:pt x="563" y="4306"/>
                      <a:pt x="589" y="4620"/>
                    </a:cubicBezTo>
                    <a:cubicBezTo>
                      <a:pt x="589" y="4646"/>
                      <a:pt x="615" y="4685"/>
                      <a:pt x="615" y="4711"/>
                    </a:cubicBezTo>
                    <a:cubicBezTo>
                      <a:pt x="615" y="4750"/>
                      <a:pt x="628" y="4777"/>
                      <a:pt x="628" y="4816"/>
                    </a:cubicBezTo>
                    <a:cubicBezTo>
                      <a:pt x="654" y="5143"/>
                      <a:pt x="707" y="5457"/>
                      <a:pt x="759" y="5758"/>
                    </a:cubicBezTo>
                    <a:cubicBezTo>
                      <a:pt x="759" y="5797"/>
                      <a:pt x="759" y="5823"/>
                      <a:pt x="772" y="5863"/>
                    </a:cubicBezTo>
                    <a:cubicBezTo>
                      <a:pt x="772" y="5889"/>
                      <a:pt x="785" y="5928"/>
                      <a:pt x="785" y="5954"/>
                    </a:cubicBezTo>
                    <a:cubicBezTo>
                      <a:pt x="838" y="6268"/>
                      <a:pt x="877" y="6582"/>
                      <a:pt x="916" y="6909"/>
                    </a:cubicBezTo>
                    <a:cubicBezTo>
                      <a:pt x="916" y="6936"/>
                      <a:pt x="916" y="6975"/>
                      <a:pt x="942" y="7027"/>
                    </a:cubicBezTo>
                    <a:cubicBezTo>
                      <a:pt x="942" y="7053"/>
                      <a:pt x="942" y="7093"/>
                      <a:pt x="955" y="7119"/>
                    </a:cubicBezTo>
                    <a:cubicBezTo>
                      <a:pt x="1008" y="7433"/>
                      <a:pt x="1034" y="7760"/>
                      <a:pt x="1086" y="8074"/>
                    </a:cubicBezTo>
                    <a:cubicBezTo>
                      <a:pt x="1086" y="8100"/>
                      <a:pt x="1099" y="8139"/>
                      <a:pt x="1099" y="8166"/>
                    </a:cubicBezTo>
                    <a:cubicBezTo>
                      <a:pt x="1099" y="8205"/>
                      <a:pt x="1112" y="8231"/>
                      <a:pt x="1112" y="8270"/>
                    </a:cubicBezTo>
                    <a:cubicBezTo>
                      <a:pt x="1165" y="8571"/>
                      <a:pt x="1217" y="8898"/>
                      <a:pt x="1282" y="9212"/>
                    </a:cubicBezTo>
                    <a:cubicBezTo>
                      <a:pt x="1282" y="9252"/>
                      <a:pt x="1295" y="9278"/>
                      <a:pt x="1295" y="9317"/>
                    </a:cubicBezTo>
                    <a:cubicBezTo>
                      <a:pt x="1295" y="9343"/>
                      <a:pt x="1309" y="9382"/>
                      <a:pt x="1309" y="9409"/>
                    </a:cubicBezTo>
                    <a:cubicBezTo>
                      <a:pt x="1361" y="9723"/>
                      <a:pt x="1426" y="10050"/>
                      <a:pt x="1479" y="10364"/>
                    </a:cubicBezTo>
                    <a:cubicBezTo>
                      <a:pt x="1479" y="10390"/>
                      <a:pt x="1492" y="10429"/>
                      <a:pt x="1492" y="10455"/>
                    </a:cubicBezTo>
                    <a:cubicBezTo>
                      <a:pt x="1492" y="10495"/>
                      <a:pt x="1505" y="10521"/>
                      <a:pt x="1505" y="10560"/>
                    </a:cubicBezTo>
                    <a:cubicBezTo>
                      <a:pt x="1570" y="10861"/>
                      <a:pt x="1636" y="11188"/>
                      <a:pt x="1688" y="11502"/>
                    </a:cubicBezTo>
                    <a:cubicBezTo>
                      <a:pt x="1688" y="11541"/>
                      <a:pt x="1701" y="11568"/>
                      <a:pt x="1701" y="11607"/>
                    </a:cubicBezTo>
                    <a:cubicBezTo>
                      <a:pt x="1701" y="11633"/>
                      <a:pt x="1727" y="11672"/>
                      <a:pt x="1727" y="11698"/>
                    </a:cubicBezTo>
                    <a:cubicBezTo>
                      <a:pt x="1793" y="12012"/>
                      <a:pt x="1858" y="12340"/>
                      <a:pt x="1937" y="12654"/>
                    </a:cubicBezTo>
                    <a:cubicBezTo>
                      <a:pt x="1937" y="12680"/>
                      <a:pt x="1950" y="12719"/>
                      <a:pt x="1950" y="12745"/>
                    </a:cubicBezTo>
                    <a:cubicBezTo>
                      <a:pt x="1950" y="12784"/>
                      <a:pt x="1963" y="12811"/>
                      <a:pt x="1989" y="12850"/>
                    </a:cubicBezTo>
                    <a:lnTo>
                      <a:pt x="2185" y="13635"/>
                    </a:lnTo>
                    <a:lnTo>
                      <a:pt x="2395" y="13635"/>
                    </a:lnTo>
                    <a:lnTo>
                      <a:pt x="2198" y="12850"/>
                    </a:lnTo>
                    <a:cubicBezTo>
                      <a:pt x="2198" y="12811"/>
                      <a:pt x="2185" y="12784"/>
                      <a:pt x="2185" y="12745"/>
                    </a:cubicBezTo>
                    <a:cubicBezTo>
                      <a:pt x="2185" y="12719"/>
                      <a:pt x="2159" y="12680"/>
                      <a:pt x="2159" y="12654"/>
                    </a:cubicBezTo>
                    <a:cubicBezTo>
                      <a:pt x="2081" y="12340"/>
                      <a:pt x="2015" y="12012"/>
                      <a:pt x="1950" y="11698"/>
                    </a:cubicBezTo>
                    <a:cubicBezTo>
                      <a:pt x="1950" y="11672"/>
                      <a:pt x="1937" y="11633"/>
                      <a:pt x="1937" y="11607"/>
                    </a:cubicBezTo>
                    <a:cubicBezTo>
                      <a:pt x="1937" y="11568"/>
                      <a:pt x="1924" y="11541"/>
                      <a:pt x="1924" y="11502"/>
                    </a:cubicBezTo>
                    <a:cubicBezTo>
                      <a:pt x="1858" y="11188"/>
                      <a:pt x="1793" y="10861"/>
                      <a:pt x="1740" y="10560"/>
                    </a:cubicBezTo>
                    <a:cubicBezTo>
                      <a:pt x="1740" y="10521"/>
                      <a:pt x="1727" y="10495"/>
                      <a:pt x="1727" y="10455"/>
                    </a:cubicBezTo>
                    <a:cubicBezTo>
                      <a:pt x="1727" y="10429"/>
                      <a:pt x="1701" y="10390"/>
                      <a:pt x="1701" y="10364"/>
                    </a:cubicBezTo>
                    <a:cubicBezTo>
                      <a:pt x="1636" y="10050"/>
                      <a:pt x="1596" y="9723"/>
                      <a:pt x="1544" y="9409"/>
                    </a:cubicBezTo>
                    <a:cubicBezTo>
                      <a:pt x="1544" y="9382"/>
                      <a:pt x="1531" y="9343"/>
                      <a:pt x="1531" y="9317"/>
                    </a:cubicBezTo>
                    <a:cubicBezTo>
                      <a:pt x="1531" y="9278"/>
                      <a:pt x="1505" y="9252"/>
                      <a:pt x="1505" y="9212"/>
                    </a:cubicBezTo>
                    <a:cubicBezTo>
                      <a:pt x="1466" y="8898"/>
                      <a:pt x="1400" y="8571"/>
                      <a:pt x="1348" y="8270"/>
                    </a:cubicBezTo>
                    <a:cubicBezTo>
                      <a:pt x="1348" y="8231"/>
                      <a:pt x="1335" y="8205"/>
                      <a:pt x="1335" y="8166"/>
                    </a:cubicBezTo>
                    <a:cubicBezTo>
                      <a:pt x="1335" y="8139"/>
                      <a:pt x="1309" y="8100"/>
                      <a:pt x="1309" y="8074"/>
                    </a:cubicBezTo>
                    <a:cubicBezTo>
                      <a:pt x="1269" y="7760"/>
                      <a:pt x="1217" y="7433"/>
                      <a:pt x="1178" y="7119"/>
                    </a:cubicBezTo>
                    <a:cubicBezTo>
                      <a:pt x="1178" y="7093"/>
                      <a:pt x="1165" y="7053"/>
                      <a:pt x="1165" y="7027"/>
                    </a:cubicBezTo>
                    <a:cubicBezTo>
                      <a:pt x="1165" y="6988"/>
                      <a:pt x="1152" y="6962"/>
                      <a:pt x="1152" y="6909"/>
                    </a:cubicBezTo>
                    <a:cubicBezTo>
                      <a:pt x="1099" y="6595"/>
                      <a:pt x="1073" y="6281"/>
                      <a:pt x="1021" y="5954"/>
                    </a:cubicBezTo>
                    <a:cubicBezTo>
                      <a:pt x="1021" y="5928"/>
                      <a:pt x="1008" y="5889"/>
                      <a:pt x="1008" y="5863"/>
                    </a:cubicBezTo>
                    <a:cubicBezTo>
                      <a:pt x="1008" y="5823"/>
                      <a:pt x="981" y="5797"/>
                      <a:pt x="981" y="5758"/>
                    </a:cubicBezTo>
                    <a:cubicBezTo>
                      <a:pt x="942" y="5457"/>
                      <a:pt x="903" y="5130"/>
                      <a:pt x="877" y="4816"/>
                    </a:cubicBezTo>
                    <a:cubicBezTo>
                      <a:pt x="877" y="4777"/>
                      <a:pt x="851" y="4750"/>
                      <a:pt x="851" y="4711"/>
                    </a:cubicBezTo>
                    <a:cubicBezTo>
                      <a:pt x="851" y="4685"/>
                      <a:pt x="838" y="4646"/>
                      <a:pt x="838" y="4620"/>
                    </a:cubicBezTo>
                    <a:cubicBezTo>
                      <a:pt x="811" y="4306"/>
                      <a:pt x="759" y="3978"/>
                      <a:pt x="720" y="3664"/>
                    </a:cubicBezTo>
                    <a:cubicBezTo>
                      <a:pt x="720" y="3638"/>
                      <a:pt x="707" y="3599"/>
                      <a:pt x="707" y="3573"/>
                    </a:cubicBezTo>
                    <a:cubicBezTo>
                      <a:pt x="707" y="3534"/>
                      <a:pt x="694" y="3507"/>
                      <a:pt x="694" y="3468"/>
                    </a:cubicBezTo>
                    <a:cubicBezTo>
                      <a:pt x="654" y="3180"/>
                      <a:pt x="615" y="2906"/>
                      <a:pt x="576" y="2605"/>
                    </a:cubicBezTo>
                    <a:cubicBezTo>
                      <a:pt x="576" y="2578"/>
                      <a:pt x="576" y="2552"/>
                      <a:pt x="563" y="2526"/>
                    </a:cubicBezTo>
                    <a:cubicBezTo>
                      <a:pt x="563" y="2487"/>
                      <a:pt x="550" y="2461"/>
                      <a:pt x="550" y="2421"/>
                    </a:cubicBezTo>
                    <a:cubicBezTo>
                      <a:pt x="550" y="2395"/>
                      <a:pt x="550" y="2356"/>
                      <a:pt x="523" y="2330"/>
                    </a:cubicBezTo>
                    <a:cubicBezTo>
                      <a:pt x="497" y="2016"/>
                      <a:pt x="445" y="1689"/>
                      <a:pt x="406" y="1375"/>
                    </a:cubicBezTo>
                    <a:cubicBezTo>
                      <a:pt x="406" y="1348"/>
                      <a:pt x="393" y="1309"/>
                      <a:pt x="393" y="1283"/>
                    </a:cubicBezTo>
                    <a:cubicBezTo>
                      <a:pt x="393" y="1244"/>
                      <a:pt x="393" y="1218"/>
                      <a:pt x="380" y="1178"/>
                    </a:cubicBezTo>
                    <a:cubicBezTo>
                      <a:pt x="340" y="851"/>
                      <a:pt x="301" y="524"/>
                      <a:pt x="249" y="197"/>
                    </a:cubicBezTo>
                    <a:cubicBezTo>
                      <a:pt x="249" y="171"/>
                      <a:pt x="249" y="132"/>
                      <a:pt x="236" y="119"/>
                    </a:cubicBezTo>
                    <a:lnTo>
                      <a:pt x="236" y="105"/>
                    </a:lnTo>
                    <a:lnTo>
                      <a:pt x="236" y="92"/>
                    </a:lnTo>
                    <a:cubicBezTo>
                      <a:pt x="236" y="66"/>
                      <a:pt x="236" y="53"/>
                      <a:pt x="209" y="40"/>
                    </a:cubicBezTo>
                    <a:cubicBezTo>
                      <a:pt x="196" y="27"/>
                      <a:pt x="183"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6"/>
              <p:cNvSpPr/>
              <p:nvPr/>
            </p:nvSpPr>
            <p:spPr>
              <a:xfrm>
                <a:off x="7927004" y="2933199"/>
                <a:ext cx="75685" cy="315543"/>
              </a:xfrm>
              <a:custGeom>
                <a:avLst/>
                <a:gdLst/>
                <a:ahLst/>
                <a:cxnLst/>
                <a:rect l="l" t="t" r="r" b="b"/>
                <a:pathLst>
                  <a:path w="3233" h="13479" extrusionOk="0">
                    <a:moveTo>
                      <a:pt x="105" y="1"/>
                    </a:moveTo>
                    <a:cubicBezTo>
                      <a:pt x="79" y="1"/>
                      <a:pt x="40" y="27"/>
                      <a:pt x="40" y="79"/>
                    </a:cubicBezTo>
                    <a:cubicBezTo>
                      <a:pt x="0" y="106"/>
                      <a:pt x="0" y="132"/>
                      <a:pt x="0" y="132"/>
                    </a:cubicBezTo>
                    <a:cubicBezTo>
                      <a:pt x="0" y="158"/>
                      <a:pt x="0" y="197"/>
                      <a:pt x="13" y="223"/>
                    </a:cubicBezTo>
                    <a:lnTo>
                      <a:pt x="105" y="1205"/>
                    </a:lnTo>
                    <a:cubicBezTo>
                      <a:pt x="105" y="1244"/>
                      <a:pt x="131" y="1270"/>
                      <a:pt x="131" y="1309"/>
                    </a:cubicBezTo>
                    <a:cubicBezTo>
                      <a:pt x="131" y="1336"/>
                      <a:pt x="131" y="1375"/>
                      <a:pt x="144" y="1401"/>
                    </a:cubicBezTo>
                    <a:cubicBezTo>
                      <a:pt x="170" y="1715"/>
                      <a:pt x="223" y="2042"/>
                      <a:pt x="275" y="2356"/>
                    </a:cubicBezTo>
                    <a:cubicBezTo>
                      <a:pt x="275" y="2382"/>
                      <a:pt x="275" y="2422"/>
                      <a:pt x="288" y="2448"/>
                    </a:cubicBezTo>
                    <a:cubicBezTo>
                      <a:pt x="288" y="2487"/>
                      <a:pt x="288" y="2513"/>
                      <a:pt x="301" y="2552"/>
                    </a:cubicBezTo>
                    <a:cubicBezTo>
                      <a:pt x="354" y="2880"/>
                      <a:pt x="393" y="3180"/>
                      <a:pt x="458" y="3495"/>
                    </a:cubicBezTo>
                    <a:cubicBezTo>
                      <a:pt x="458" y="3534"/>
                      <a:pt x="471" y="3560"/>
                      <a:pt x="471" y="3599"/>
                    </a:cubicBezTo>
                    <a:cubicBezTo>
                      <a:pt x="471" y="3625"/>
                      <a:pt x="484" y="3665"/>
                      <a:pt x="484" y="3691"/>
                    </a:cubicBezTo>
                    <a:cubicBezTo>
                      <a:pt x="537" y="4005"/>
                      <a:pt x="589" y="4332"/>
                      <a:pt x="655" y="4646"/>
                    </a:cubicBezTo>
                    <a:cubicBezTo>
                      <a:pt x="655" y="4672"/>
                      <a:pt x="668" y="4711"/>
                      <a:pt x="668" y="4738"/>
                    </a:cubicBezTo>
                    <a:cubicBezTo>
                      <a:pt x="668" y="4777"/>
                      <a:pt x="681" y="4803"/>
                      <a:pt x="681" y="4842"/>
                    </a:cubicBezTo>
                    <a:cubicBezTo>
                      <a:pt x="733" y="5143"/>
                      <a:pt x="798" y="5470"/>
                      <a:pt x="864" y="5784"/>
                    </a:cubicBezTo>
                    <a:cubicBezTo>
                      <a:pt x="864" y="5824"/>
                      <a:pt x="877" y="5850"/>
                      <a:pt x="877" y="5889"/>
                    </a:cubicBezTo>
                    <a:cubicBezTo>
                      <a:pt x="877" y="5915"/>
                      <a:pt x="890" y="5954"/>
                      <a:pt x="890" y="5981"/>
                    </a:cubicBezTo>
                    <a:cubicBezTo>
                      <a:pt x="955" y="6295"/>
                      <a:pt x="1021" y="6622"/>
                      <a:pt x="1086" y="6936"/>
                    </a:cubicBezTo>
                    <a:cubicBezTo>
                      <a:pt x="1086" y="6962"/>
                      <a:pt x="1112" y="7001"/>
                      <a:pt x="1126" y="7027"/>
                    </a:cubicBezTo>
                    <a:cubicBezTo>
                      <a:pt x="1126" y="7067"/>
                      <a:pt x="1139" y="7093"/>
                      <a:pt x="1139" y="7132"/>
                    </a:cubicBezTo>
                    <a:cubicBezTo>
                      <a:pt x="1204" y="7433"/>
                      <a:pt x="1283" y="7760"/>
                      <a:pt x="1348" y="8074"/>
                    </a:cubicBezTo>
                    <a:cubicBezTo>
                      <a:pt x="1348" y="8113"/>
                      <a:pt x="1374" y="8140"/>
                      <a:pt x="1387" y="8179"/>
                    </a:cubicBezTo>
                    <a:cubicBezTo>
                      <a:pt x="1387" y="8205"/>
                      <a:pt x="1400" y="8244"/>
                      <a:pt x="1400" y="8270"/>
                    </a:cubicBezTo>
                    <a:cubicBezTo>
                      <a:pt x="1479" y="8584"/>
                      <a:pt x="1570" y="8898"/>
                      <a:pt x="1649" y="9226"/>
                    </a:cubicBezTo>
                    <a:cubicBezTo>
                      <a:pt x="1662" y="9252"/>
                      <a:pt x="1662" y="9291"/>
                      <a:pt x="1675" y="9317"/>
                    </a:cubicBezTo>
                    <a:cubicBezTo>
                      <a:pt x="1675" y="9356"/>
                      <a:pt x="1701" y="9383"/>
                      <a:pt x="1714" y="9422"/>
                    </a:cubicBezTo>
                    <a:cubicBezTo>
                      <a:pt x="1793" y="9723"/>
                      <a:pt x="1898" y="10037"/>
                      <a:pt x="1989" y="10364"/>
                    </a:cubicBezTo>
                    <a:cubicBezTo>
                      <a:pt x="1989" y="10403"/>
                      <a:pt x="2002" y="10429"/>
                      <a:pt x="2028" y="10469"/>
                    </a:cubicBezTo>
                    <a:cubicBezTo>
                      <a:pt x="2028" y="10495"/>
                      <a:pt x="2041" y="10534"/>
                      <a:pt x="2055" y="10560"/>
                    </a:cubicBezTo>
                    <a:cubicBezTo>
                      <a:pt x="2159" y="10874"/>
                      <a:pt x="2238" y="11188"/>
                      <a:pt x="2356" y="11515"/>
                    </a:cubicBezTo>
                    <a:cubicBezTo>
                      <a:pt x="2369" y="11542"/>
                      <a:pt x="2369" y="11581"/>
                      <a:pt x="2382" y="11607"/>
                    </a:cubicBezTo>
                    <a:cubicBezTo>
                      <a:pt x="2382" y="11646"/>
                      <a:pt x="2395" y="11672"/>
                      <a:pt x="2421" y="11712"/>
                    </a:cubicBezTo>
                    <a:cubicBezTo>
                      <a:pt x="2513" y="12013"/>
                      <a:pt x="2630" y="12327"/>
                      <a:pt x="2722" y="12654"/>
                    </a:cubicBezTo>
                    <a:cubicBezTo>
                      <a:pt x="2722" y="12693"/>
                      <a:pt x="2748" y="12719"/>
                      <a:pt x="2761" y="12758"/>
                    </a:cubicBezTo>
                    <a:cubicBezTo>
                      <a:pt x="2761" y="12785"/>
                      <a:pt x="2774" y="12824"/>
                      <a:pt x="2787" y="12850"/>
                    </a:cubicBezTo>
                    <a:cubicBezTo>
                      <a:pt x="2853" y="13046"/>
                      <a:pt x="2918" y="13256"/>
                      <a:pt x="3010" y="13452"/>
                    </a:cubicBezTo>
                    <a:cubicBezTo>
                      <a:pt x="3075" y="13478"/>
                      <a:pt x="3154" y="13478"/>
                      <a:pt x="3232" y="13478"/>
                    </a:cubicBezTo>
                    <a:cubicBezTo>
                      <a:pt x="3154" y="13256"/>
                      <a:pt x="3088" y="13059"/>
                      <a:pt x="3010" y="12850"/>
                    </a:cubicBezTo>
                    <a:cubicBezTo>
                      <a:pt x="3010" y="12824"/>
                      <a:pt x="2984" y="12785"/>
                      <a:pt x="2970" y="12758"/>
                    </a:cubicBezTo>
                    <a:cubicBezTo>
                      <a:pt x="2970" y="12719"/>
                      <a:pt x="2957" y="12693"/>
                      <a:pt x="2944" y="12654"/>
                    </a:cubicBezTo>
                    <a:cubicBezTo>
                      <a:pt x="2840" y="12340"/>
                      <a:pt x="2722" y="12039"/>
                      <a:pt x="2630" y="11712"/>
                    </a:cubicBezTo>
                    <a:cubicBezTo>
                      <a:pt x="2617" y="11672"/>
                      <a:pt x="2617" y="11646"/>
                      <a:pt x="2591" y="11607"/>
                    </a:cubicBezTo>
                    <a:cubicBezTo>
                      <a:pt x="2578" y="11581"/>
                      <a:pt x="2565" y="11542"/>
                      <a:pt x="2565" y="11515"/>
                    </a:cubicBezTo>
                    <a:cubicBezTo>
                      <a:pt x="2460" y="11201"/>
                      <a:pt x="2369" y="10887"/>
                      <a:pt x="2264" y="10560"/>
                    </a:cubicBezTo>
                    <a:cubicBezTo>
                      <a:pt x="2264" y="10534"/>
                      <a:pt x="2251" y="10495"/>
                      <a:pt x="2238" y="10469"/>
                    </a:cubicBezTo>
                    <a:cubicBezTo>
                      <a:pt x="2238" y="10429"/>
                      <a:pt x="2225" y="10403"/>
                      <a:pt x="2198" y="10364"/>
                    </a:cubicBezTo>
                    <a:cubicBezTo>
                      <a:pt x="2107" y="10050"/>
                      <a:pt x="2028" y="9749"/>
                      <a:pt x="1937" y="9422"/>
                    </a:cubicBezTo>
                    <a:cubicBezTo>
                      <a:pt x="1937" y="9383"/>
                      <a:pt x="1924" y="9356"/>
                      <a:pt x="1911" y="9317"/>
                    </a:cubicBezTo>
                    <a:cubicBezTo>
                      <a:pt x="1898" y="9291"/>
                      <a:pt x="1898" y="9252"/>
                      <a:pt x="1871" y="9226"/>
                    </a:cubicBezTo>
                    <a:cubicBezTo>
                      <a:pt x="1793" y="8912"/>
                      <a:pt x="1714" y="8598"/>
                      <a:pt x="1636" y="8270"/>
                    </a:cubicBezTo>
                    <a:cubicBezTo>
                      <a:pt x="1636" y="8244"/>
                      <a:pt x="1610" y="8205"/>
                      <a:pt x="1597" y="8179"/>
                    </a:cubicBezTo>
                    <a:cubicBezTo>
                      <a:pt x="1597" y="8140"/>
                      <a:pt x="1584" y="8113"/>
                      <a:pt x="1584" y="8074"/>
                    </a:cubicBezTo>
                    <a:cubicBezTo>
                      <a:pt x="1505" y="7760"/>
                      <a:pt x="1413" y="7433"/>
                      <a:pt x="1348" y="7132"/>
                    </a:cubicBezTo>
                    <a:cubicBezTo>
                      <a:pt x="1348" y="7093"/>
                      <a:pt x="1335" y="7067"/>
                      <a:pt x="1335" y="7027"/>
                    </a:cubicBezTo>
                    <a:cubicBezTo>
                      <a:pt x="1335" y="7001"/>
                      <a:pt x="1322" y="6962"/>
                      <a:pt x="1322" y="6910"/>
                    </a:cubicBezTo>
                    <a:cubicBezTo>
                      <a:pt x="1256" y="6609"/>
                      <a:pt x="1191" y="6295"/>
                      <a:pt x="1126" y="5968"/>
                    </a:cubicBezTo>
                    <a:cubicBezTo>
                      <a:pt x="1126" y="5928"/>
                      <a:pt x="1112" y="5902"/>
                      <a:pt x="1112" y="5863"/>
                    </a:cubicBezTo>
                    <a:cubicBezTo>
                      <a:pt x="1112" y="5837"/>
                      <a:pt x="1086" y="5797"/>
                      <a:pt x="1086" y="5771"/>
                    </a:cubicBezTo>
                    <a:cubicBezTo>
                      <a:pt x="1021" y="5457"/>
                      <a:pt x="955" y="5143"/>
                      <a:pt x="916" y="4816"/>
                    </a:cubicBezTo>
                    <a:cubicBezTo>
                      <a:pt x="916" y="4790"/>
                      <a:pt x="890" y="4751"/>
                      <a:pt x="890" y="4724"/>
                    </a:cubicBezTo>
                    <a:cubicBezTo>
                      <a:pt x="890" y="4685"/>
                      <a:pt x="877" y="4659"/>
                      <a:pt x="877" y="4620"/>
                    </a:cubicBezTo>
                    <a:cubicBezTo>
                      <a:pt x="825" y="4319"/>
                      <a:pt x="759" y="3992"/>
                      <a:pt x="720" y="3678"/>
                    </a:cubicBezTo>
                    <a:cubicBezTo>
                      <a:pt x="720" y="3638"/>
                      <a:pt x="694" y="3612"/>
                      <a:pt x="694" y="3573"/>
                    </a:cubicBezTo>
                    <a:cubicBezTo>
                      <a:pt x="694" y="3547"/>
                      <a:pt x="681" y="3508"/>
                      <a:pt x="681" y="3481"/>
                    </a:cubicBezTo>
                    <a:cubicBezTo>
                      <a:pt x="628" y="3167"/>
                      <a:pt x="589" y="2840"/>
                      <a:pt x="537" y="2526"/>
                    </a:cubicBezTo>
                    <a:cubicBezTo>
                      <a:pt x="537" y="2500"/>
                      <a:pt x="524" y="2461"/>
                      <a:pt x="524" y="2435"/>
                    </a:cubicBezTo>
                    <a:cubicBezTo>
                      <a:pt x="524" y="2395"/>
                      <a:pt x="498" y="2369"/>
                      <a:pt x="498" y="2330"/>
                    </a:cubicBezTo>
                    <a:cubicBezTo>
                      <a:pt x="458" y="2029"/>
                      <a:pt x="419" y="1702"/>
                      <a:pt x="367" y="1388"/>
                    </a:cubicBezTo>
                    <a:cubicBezTo>
                      <a:pt x="367" y="1349"/>
                      <a:pt x="354" y="1322"/>
                      <a:pt x="354" y="1283"/>
                    </a:cubicBezTo>
                    <a:cubicBezTo>
                      <a:pt x="354" y="1257"/>
                      <a:pt x="340" y="1218"/>
                      <a:pt x="340" y="1192"/>
                    </a:cubicBezTo>
                    <a:lnTo>
                      <a:pt x="236" y="210"/>
                    </a:lnTo>
                    <a:cubicBezTo>
                      <a:pt x="236" y="171"/>
                      <a:pt x="236" y="145"/>
                      <a:pt x="223" y="106"/>
                    </a:cubicBezTo>
                    <a:lnTo>
                      <a:pt x="223" y="93"/>
                    </a:lnTo>
                    <a:lnTo>
                      <a:pt x="223" y="79"/>
                    </a:lnTo>
                    <a:cubicBezTo>
                      <a:pt x="223" y="40"/>
                      <a:pt x="197" y="14"/>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6"/>
              <p:cNvSpPr/>
              <p:nvPr/>
            </p:nvSpPr>
            <p:spPr>
              <a:xfrm>
                <a:off x="7146210" y="1338861"/>
                <a:ext cx="324720" cy="632093"/>
              </a:xfrm>
              <a:custGeom>
                <a:avLst/>
                <a:gdLst/>
                <a:ahLst/>
                <a:cxnLst/>
                <a:rect l="l" t="t" r="r" b="b"/>
                <a:pathLst>
                  <a:path w="13871" h="27001" extrusionOk="0">
                    <a:moveTo>
                      <a:pt x="7747" y="1"/>
                    </a:moveTo>
                    <a:cubicBezTo>
                      <a:pt x="5496" y="746"/>
                      <a:pt x="4148" y="3677"/>
                      <a:pt x="3691" y="6111"/>
                    </a:cubicBezTo>
                    <a:cubicBezTo>
                      <a:pt x="3233" y="8545"/>
                      <a:pt x="3520" y="11057"/>
                      <a:pt x="3991" y="13478"/>
                    </a:cubicBezTo>
                    <a:cubicBezTo>
                      <a:pt x="4214" y="14655"/>
                      <a:pt x="4476" y="15925"/>
                      <a:pt x="3978" y="17024"/>
                    </a:cubicBezTo>
                    <a:cubicBezTo>
                      <a:pt x="3534" y="17953"/>
                      <a:pt x="2605" y="18555"/>
                      <a:pt x="1898" y="19327"/>
                    </a:cubicBezTo>
                    <a:cubicBezTo>
                      <a:pt x="995" y="20321"/>
                      <a:pt x="459" y="21616"/>
                      <a:pt x="236" y="22938"/>
                    </a:cubicBezTo>
                    <a:cubicBezTo>
                      <a:pt x="1" y="24286"/>
                      <a:pt x="92" y="25646"/>
                      <a:pt x="315" y="26968"/>
                    </a:cubicBezTo>
                    <a:cubicBezTo>
                      <a:pt x="316" y="26967"/>
                      <a:pt x="317" y="26966"/>
                      <a:pt x="318" y="26966"/>
                    </a:cubicBezTo>
                    <a:cubicBezTo>
                      <a:pt x="328" y="26966"/>
                      <a:pt x="338" y="27000"/>
                      <a:pt x="347" y="27000"/>
                    </a:cubicBezTo>
                    <a:cubicBezTo>
                      <a:pt x="350" y="27000"/>
                      <a:pt x="352" y="26999"/>
                      <a:pt x="354" y="26994"/>
                    </a:cubicBezTo>
                    <a:lnTo>
                      <a:pt x="2892" y="26955"/>
                    </a:lnTo>
                    <a:cubicBezTo>
                      <a:pt x="2971" y="25934"/>
                      <a:pt x="3154" y="25018"/>
                      <a:pt x="3429" y="24024"/>
                    </a:cubicBezTo>
                    <a:cubicBezTo>
                      <a:pt x="3429" y="25005"/>
                      <a:pt x="3547" y="25987"/>
                      <a:pt x="3782" y="26929"/>
                    </a:cubicBezTo>
                    <a:lnTo>
                      <a:pt x="13700" y="26732"/>
                    </a:lnTo>
                    <a:cubicBezTo>
                      <a:pt x="13870" y="23003"/>
                      <a:pt x="13399" y="19300"/>
                      <a:pt x="12876" y="15597"/>
                    </a:cubicBezTo>
                    <a:cubicBezTo>
                      <a:pt x="12300" y="11594"/>
                      <a:pt x="11724" y="7563"/>
                      <a:pt x="10756" y="3625"/>
                    </a:cubicBezTo>
                    <a:cubicBezTo>
                      <a:pt x="10364" y="2068"/>
                      <a:pt x="8977" y="1047"/>
                      <a:pt x="7747"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6"/>
              <p:cNvSpPr/>
              <p:nvPr/>
            </p:nvSpPr>
            <p:spPr>
              <a:xfrm>
                <a:off x="7404118" y="1615146"/>
                <a:ext cx="189036" cy="258727"/>
              </a:xfrm>
              <a:custGeom>
                <a:avLst/>
                <a:gdLst/>
                <a:ahLst/>
                <a:cxnLst/>
                <a:rect l="l" t="t" r="r" b="b"/>
                <a:pathLst>
                  <a:path w="8075" h="11052" extrusionOk="0">
                    <a:moveTo>
                      <a:pt x="6975" y="1"/>
                    </a:moveTo>
                    <a:lnTo>
                      <a:pt x="590" y="4188"/>
                    </a:lnTo>
                    <a:lnTo>
                      <a:pt x="1" y="4567"/>
                    </a:lnTo>
                    <a:lnTo>
                      <a:pt x="236" y="8048"/>
                    </a:lnTo>
                    <a:lnTo>
                      <a:pt x="433" y="11044"/>
                    </a:lnTo>
                    <a:cubicBezTo>
                      <a:pt x="538" y="11049"/>
                      <a:pt x="643" y="11052"/>
                      <a:pt x="746" y="11052"/>
                    </a:cubicBezTo>
                    <a:cubicBezTo>
                      <a:pt x="5899" y="11052"/>
                      <a:pt x="8074" y="4777"/>
                      <a:pt x="8074" y="4777"/>
                    </a:cubicBezTo>
                    <a:cubicBezTo>
                      <a:pt x="7498" y="3324"/>
                      <a:pt x="6975" y="1"/>
                      <a:pt x="6975"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6"/>
              <p:cNvSpPr/>
              <p:nvPr/>
            </p:nvSpPr>
            <p:spPr>
              <a:xfrm>
                <a:off x="7404118" y="1643331"/>
                <a:ext cx="165134" cy="160522"/>
              </a:xfrm>
              <a:custGeom>
                <a:avLst/>
                <a:gdLst/>
                <a:ahLst/>
                <a:cxnLst/>
                <a:rect l="l" t="t" r="r" b="b"/>
                <a:pathLst>
                  <a:path w="7054" h="6857" extrusionOk="0">
                    <a:moveTo>
                      <a:pt x="7053" y="1"/>
                    </a:moveTo>
                    <a:cubicBezTo>
                      <a:pt x="6530" y="485"/>
                      <a:pt x="5954" y="746"/>
                      <a:pt x="5339" y="1074"/>
                    </a:cubicBezTo>
                    <a:cubicBezTo>
                      <a:pt x="3848" y="1859"/>
                      <a:pt x="2251" y="2657"/>
                      <a:pt x="590" y="2971"/>
                    </a:cubicBezTo>
                    <a:lnTo>
                      <a:pt x="1" y="3363"/>
                    </a:lnTo>
                    <a:lnTo>
                      <a:pt x="184" y="6857"/>
                    </a:lnTo>
                    <a:cubicBezTo>
                      <a:pt x="3311" y="5732"/>
                      <a:pt x="5941" y="3128"/>
                      <a:pt x="7053"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6"/>
              <p:cNvSpPr/>
              <p:nvPr/>
            </p:nvSpPr>
            <p:spPr>
              <a:xfrm>
                <a:off x="7251883" y="1372548"/>
                <a:ext cx="339117" cy="377908"/>
              </a:xfrm>
              <a:custGeom>
                <a:avLst/>
                <a:gdLst/>
                <a:ahLst/>
                <a:cxnLst/>
                <a:rect l="l" t="t" r="r" b="b"/>
                <a:pathLst>
                  <a:path w="14486" h="16143" extrusionOk="0">
                    <a:moveTo>
                      <a:pt x="6829" y="1"/>
                    </a:moveTo>
                    <a:cubicBezTo>
                      <a:pt x="6269" y="1"/>
                      <a:pt x="5711" y="58"/>
                      <a:pt x="5169" y="171"/>
                    </a:cubicBezTo>
                    <a:cubicBezTo>
                      <a:pt x="4764" y="263"/>
                      <a:pt x="4345" y="393"/>
                      <a:pt x="3952" y="537"/>
                    </a:cubicBezTo>
                    <a:cubicBezTo>
                      <a:pt x="3494" y="721"/>
                      <a:pt x="3063" y="943"/>
                      <a:pt x="2670" y="1205"/>
                    </a:cubicBezTo>
                    <a:cubicBezTo>
                      <a:pt x="1571" y="1924"/>
                      <a:pt x="930" y="3036"/>
                      <a:pt x="472" y="4332"/>
                    </a:cubicBezTo>
                    <a:cubicBezTo>
                      <a:pt x="1" y="5680"/>
                      <a:pt x="14" y="7472"/>
                      <a:pt x="263" y="9095"/>
                    </a:cubicBezTo>
                    <a:cubicBezTo>
                      <a:pt x="380" y="9854"/>
                      <a:pt x="550" y="10586"/>
                      <a:pt x="747" y="11227"/>
                    </a:cubicBezTo>
                    <a:cubicBezTo>
                      <a:pt x="1165" y="12536"/>
                      <a:pt x="1859" y="13622"/>
                      <a:pt x="2827" y="14433"/>
                    </a:cubicBezTo>
                    <a:cubicBezTo>
                      <a:pt x="3390" y="14930"/>
                      <a:pt x="4018" y="15323"/>
                      <a:pt x="4737" y="15637"/>
                    </a:cubicBezTo>
                    <a:cubicBezTo>
                      <a:pt x="5542" y="15977"/>
                      <a:pt x="6448" y="16143"/>
                      <a:pt x="7371" y="16143"/>
                    </a:cubicBezTo>
                    <a:cubicBezTo>
                      <a:pt x="9931" y="16143"/>
                      <a:pt x="12626" y="14865"/>
                      <a:pt x="13674" y="12470"/>
                    </a:cubicBezTo>
                    <a:cubicBezTo>
                      <a:pt x="14420" y="10769"/>
                      <a:pt x="14485" y="8611"/>
                      <a:pt x="14263" y="6779"/>
                    </a:cubicBezTo>
                    <a:cubicBezTo>
                      <a:pt x="14054" y="4986"/>
                      <a:pt x="13399" y="3220"/>
                      <a:pt x="12091" y="1990"/>
                    </a:cubicBezTo>
                    <a:cubicBezTo>
                      <a:pt x="10656" y="656"/>
                      <a:pt x="8729" y="1"/>
                      <a:pt x="6829"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6"/>
              <p:cNvSpPr/>
              <p:nvPr/>
            </p:nvSpPr>
            <p:spPr>
              <a:xfrm>
                <a:off x="7353272" y="1588880"/>
                <a:ext cx="21163" cy="45907"/>
              </a:xfrm>
              <a:custGeom>
                <a:avLst/>
                <a:gdLst/>
                <a:ahLst/>
                <a:cxnLst/>
                <a:rect l="l" t="t" r="r" b="b"/>
                <a:pathLst>
                  <a:path w="904" h="1961" extrusionOk="0">
                    <a:moveTo>
                      <a:pt x="424" y="0"/>
                    </a:moveTo>
                    <a:cubicBezTo>
                      <a:pt x="385" y="0"/>
                      <a:pt x="357" y="25"/>
                      <a:pt x="328" y="63"/>
                    </a:cubicBezTo>
                    <a:cubicBezTo>
                      <a:pt x="197" y="364"/>
                      <a:pt x="1" y="783"/>
                      <a:pt x="79" y="1201"/>
                    </a:cubicBezTo>
                    <a:cubicBezTo>
                      <a:pt x="171" y="1555"/>
                      <a:pt x="433" y="1856"/>
                      <a:pt x="760" y="1960"/>
                    </a:cubicBezTo>
                    <a:lnTo>
                      <a:pt x="786" y="1960"/>
                    </a:lnTo>
                    <a:cubicBezTo>
                      <a:pt x="838" y="1960"/>
                      <a:pt x="878" y="1921"/>
                      <a:pt x="878" y="1895"/>
                    </a:cubicBezTo>
                    <a:cubicBezTo>
                      <a:pt x="904" y="1843"/>
                      <a:pt x="864" y="1777"/>
                      <a:pt x="825" y="1764"/>
                    </a:cubicBezTo>
                    <a:cubicBezTo>
                      <a:pt x="550" y="1672"/>
                      <a:pt x="341" y="1450"/>
                      <a:pt x="289" y="1175"/>
                    </a:cubicBezTo>
                    <a:cubicBezTo>
                      <a:pt x="223" y="848"/>
                      <a:pt x="354" y="521"/>
                      <a:pt x="524" y="155"/>
                    </a:cubicBezTo>
                    <a:cubicBezTo>
                      <a:pt x="550" y="89"/>
                      <a:pt x="537" y="37"/>
                      <a:pt x="472" y="11"/>
                    </a:cubicBezTo>
                    <a:cubicBezTo>
                      <a:pt x="454" y="4"/>
                      <a:pt x="439" y="0"/>
                      <a:pt x="424"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6"/>
              <p:cNvSpPr/>
              <p:nvPr/>
            </p:nvSpPr>
            <p:spPr>
              <a:xfrm>
                <a:off x="7384220" y="1622777"/>
                <a:ext cx="16551" cy="9551"/>
              </a:xfrm>
              <a:custGeom>
                <a:avLst/>
                <a:gdLst/>
                <a:ahLst/>
                <a:cxnLst/>
                <a:rect l="l" t="t" r="r" b="b"/>
                <a:pathLst>
                  <a:path w="707" h="408" extrusionOk="0">
                    <a:moveTo>
                      <a:pt x="359" y="1"/>
                    </a:moveTo>
                    <a:cubicBezTo>
                      <a:pt x="349" y="1"/>
                      <a:pt x="338" y="1"/>
                      <a:pt x="328" y="2"/>
                    </a:cubicBezTo>
                    <a:cubicBezTo>
                      <a:pt x="184" y="15"/>
                      <a:pt x="66" y="133"/>
                      <a:pt x="27" y="277"/>
                    </a:cubicBezTo>
                    <a:cubicBezTo>
                      <a:pt x="0" y="329"/>
                      <a:pt x="40" y="395"/>
                      <a:pt x="92" y="408"/>
                    </a:cubicBezTo>
                    <a:lnTo>
                      <a:pt x="118" y="408"/>
                    </a:lnTo>
                    <a:cubicBezTo>
                      <a:pt x="170" y="408"/>
                      <a:pt x="210" y="395"/>
                      <a:pt x="236" y="368"/>
                    </a:cubicBezTo>
                    <a:cubicBezTo>
                      <a:pt x="249" y="303"/>
                      <a:pt x="314" y="237"/>
                      <a:pt x="367" y="237"/>
                    </a:cubicBezTo>
                    <a:cubicBezTo>
                      <a:pt x="378" y="232"/>
                      <a:pt x="390" y="229"/>
                      <a:pt x="402" y="229"/>
                    </a:cubicBezTo>
                    <a:cubicBezTo>
                      <a:pt x="445" y="229"/>
                      <a:pt x="485" y="262"/>
                      <a:pt x="485" y="303"/>
                    </a:cubicBezTo>
                    <a:cubicBezTo>
                      <a:pt x="496" y="338"/>
                      <a:pt x="539" y="383"/>
                      <a:pt x="595" y="383"/>
                    </a:cubicBezTo>
                    <a:cubicBezTo>
                      <a:pt x="602" y="383"/>
                      <a:pt x="608" y="383"/>
                      <a:pt x="615" y="381"/>
                    </a:cubicBezTo>
                    <a:cubicBezTo>
                      <a:pt x="655" y="368"/>
                      <a:pt x="707" y="316"/>
                      <a:pt x="694" y="251"/>
                    </a:cubicBezTo>
                    <a:cubicBezTo>
                      <a:pt x="657" y="91"/>
                      <a:pt x="517" y="1"/>
                      <a:pt x="359"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6"/>
              <p:cNvSpPr/>
              <p:nvPr/>
            </p:nvSpPr>
            <p:spPr>
              <a:xfrm>
                <a:off x="7381761" y="1641412"/>
                <a:ext cx="45673" cy="21561"/>
              </a:xfrm>
              <a:custGeom>
                <a:avLst/>
                <a:gdLst/>
                <a:ahLst/>
                <a:cxnLst/>
                <a:rect l="l" t="t" r="r" b="b"/>
                <a:pathLst>
                  <a:path w="1951" h="921" extrusionOk="0">
                    <a:moveTo>
                      <a:pt x="1846" y="1"/>
                    </a:moveTo>
                    <a:cubicBezTo>
                      <a:pt x="1806" y="1"/>
                      <a:pt x="1776" y="26"/>
                      <a:pt x="1754" y="70"/>
                    </a:cubicBezTo>
                    <a:cubicBezTo>
                      <a:pt x="1676" y="344"/>
                      <a:pt x="1453" y="580"/>
                      <a:pt x="1126" y="671"/>
                    </a:cubicBezTo>
                    <a:cubicBezTo>
                      <a:pt x="1002" y="713"/>
                      <a:pt x="878" y="733"/>
                      <a:pt x="758" y="733"/>
                    </a:cubicBezTo>
                    <a:cubicBezTo>
                      <a:pt x="536" y="733"/>
                      <a:pt x="328" y="663"/>
                      <a:pt x="158" y="528"/>
                    </a:cubicBezTo>
                    <a:cubicBezTo>
                      <a:pt x="147" y="517"/>
                      <a:pt x="129" y="510"/>
                      <a:pt x="110" y="510"/>
                    </a:cubicBezTo>
                    <a:cubicBezTo>
                      <a:pt x="82" y="510"/>
                      <a:pt x="50" y="523"/>
                      <a:pt x="27" y="554"/>
                    </a:cubicBezTo>
                    <a:cubicBezTo>
                      <a:pt x="1" y="580"/>
                      <a:pt x="1" y="645"/>
                      <a:pt x="40" y="685"/>
                    </a:cubicBezTo>
                    <a:cubicBezTo>
                      <a:pt x="262" y="842"/>
                      <a:pt x="498" y="920"/>
                      <a:pt x="786" y="920"/>
                    </a:cubicBezTo>
                    <a:cubicBezTo>
                      <a:pt x="930" y="920"/>
                      <a:pt x="1061" y="894"/>
                      <a:pt x="1165" y="855"/>
                    </a:cubicBezTo>
                    <a:cubicBezTo>
                      <a:pt x="1571" y="737"/>
                      <a:pt x="1846" y="462"/>
                      <a:pt x="1937" y="122"/>
                    </a:cubicBezTo>
                    <a:cubicBezTo>
                      <a:pt x="1950" y="70"/>
                      <a:pt x="1924" y="30"/>
                      <a:pt x="1872" y="4"/>
                    </a:cubicBezTo>
                    <a:cubicBezTo>
                      <a:pt x="1863" y="2"/>
                      <a:pt x="1854" y="1"/>
                      <a:pt x="1846"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6"/>
              <p:cNvSpPr/>
              <p:nvPr/>
            </p:nvSpPr>
            <p:spPr>
              <a:xfrm>
                <a:off x="7275480" y="1557815"/>
                <a:ext cx="80577" cy="50168"/>
              </a:xfrm>
              <a:custGeom>
                <a:avLst/>
                <a:gdLst/>
                <a:ahLst/>
                <a:cxnLst/>
                <a:rect l="l" t="t" r="r" b="b"/>
                <a:pathLst>
                  <a:path w="3442" h="2143" extrusionOk="0">
                    <a:moveTo>
                      <a:pt x="1702" y="0"/>
                    </a:moveTo>
                    <a:cubicBezTo>
                      <a:pt x="1672" y="0"/>
                      <a:pt x="1641" y="1"/>
                      <a:pt x="1610" y="3"/>
                    </a:cubicBezTo>
                    <a:lnTo>
                      <a:pt x="1571" y="3"/>
                    </a:lnTo>
                    <a:cubicBezTo>
                      <a:pt x="458" y="55"/>
                      <a:pt x="0" y="1207"/>
                      <a:pt x="0" y="1207"/>
                    </a:cubicBezTo>
                    <a:cubicBezTo>
                      <a:pt x="0" y="1207"/>
                      <a:pt x="709" y="2142"/>
                      <a:pt x="1683" y="2142"/>
                    </a:cubicBezTo>
                    <a:cubicBezTo>
                      <a:pt x="1832" y="2142"/>
                      <a:pt x="1987" y="2121"/>
                      <a:pt x="2146" y="2070"/>
                    </a:cubicBezTo>
                    <a:cubicBezTo>
                      <a:pt x="2552" y="1940"/>
                      <a:pt x="2997" y="1652"/>
                      <a:pt x="3442" y="1063"/>
                    </a:cubicBezTo>
                    <a:cubicBezTo>
                      <a:pt x="3442" y="1063"/>
                      <a:pt x="2750" y="0"/>
                      <a:pt x="1702" y="0"/>
                    </a:cubicBezTo>
                    <a:close/>
                  </a:path>
                </a:pathLst>
              </a:custGeom>
              <a:solidFill>
                <a:srgbClr val="FB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6"/>
              <p:cNvSpPr/>
              <p:nvPr/>
            </p:nvSpPr>
            <p:spPr>
              <a:xfrm>
                <a:off x="7306100" y="1557206"/>
                <a:ext cx="49957" cy="48786"/>
              </a:xfrm>
              <a:custGeom>
                <a:avLst/>
                <a:gdLst/>
                <a:ahLst/>
                <a:cxnLst/>
                <a:rect l="l" t="t" r="r" b="b"/>
                <a:pathLst>
                  <a:path w="2134" h="2084" extrusionOk="0">
                    <a:moveTo>
                      <a:pt x="393" y="0"/>
                    </a:moveTo>
                    <a:cubicBezTo>
                      <a:pt x="363" y="0"/>
                      <a:pt x="332" y="1"/>
                      <a:pt x="302" y="3"/>
                    </a:cubicBezTo>
                    <a:cubicBezTo>
                      <a:pt x="92" y="317"/>
                      <a:pt x="1" y="736"/>
                      <a:pt x="66" y="1115"/>
                    </a:cubicBezTo>
                    <a:cubicBezTo>
                      <a:pt x="119" y="1416"/>
                      <a:pt x="263" y="1691"/>
                      <a:pt x="485" y="1874"/>
                    </a:cubicBezTo>
                    <a:cubicBezTo>
                      <a:pt x="590" y="1966"/>
                      <a:pt x="707" y="2031"/>
                      <a:pt x="838" y="2083"/>
                    </a:cubicBezTo>
                    <a:cubicBezTo>
                      <a:pt x="1244" y="1952"/>
                      <a:pt x="1689" y="1665"/>
                      <a:pt x="2134" y="1076"/>
                    </a:cubicBezTo>
                    <a:cubicBezTo>
                      <a:pt x="2134" y="1076"/>
                      <a:pt x="1441" y="0"/>
                      <a:pt x="39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6"/>
              <p:cNvSpPr/>
              <p:nvPr/>
            </p:nvSpPr>
            <p:spPr>
              <a:xfrm>
                <a:off x="7269042" y="1553273"/>
                <a:ext cx="88841" cy="38463"/>
              </a:xfrm>
              <a:custGeom>
                <a:avLst/>
                <a:gdLst/>
                <a:ahLst/>
                <a:cxnLst/>
                <a:rect l="l" t="t" r="r" b="b"/>
                <a:pathLst>
                  <a:path w="3795" h="1643" extrusionOk="0">
                    <a:moveTo>
                      <a:pt x="1937" y="1"/>
                    </a:moveTo>
                    <a:cubicBezTo>
                      <a:pt x="1126" y="1"/>
                      <a:pt x="380" y="537"/>
                      <a:pt x="66" y="1309"/>
                    </a:cubicBezTo>
                    <a:cubicBezTo>
                      <a:pt x="1" y="1440"/>
                      <a:pt x="79" y="1597"/>
                      <a:pt x="210" y="1636"/>
                    </a:cubicBezTo>
                    <a:cubicBezTo>
                      <a:pt x="227" y="1640"/>
                      <a:pt x="245" y="1642"/>
                      <a:pt x="263" y="1642"/>
                    </a:cubicBezTo>
                    <a:cubicBezTo>
                      <a:pt x="367" y="1642"/>
                      <a:pt x="477" y="1578"/>
                      <a:pt x="511" y="1466"/>
                    </a:cubicBezTo>
                    <a:cubicBezTo>
                      <a:pt x="754" y="703"/>
                      <a:pt x="1416" y="308"/>
                      <a:pt x="2088" y="308"/>
                    </a:cubicBezTo>
                    <a:cubicBezTo>
                      <a:pt x="2683" y="308"/>
                      <a:pt x="3286" y="618"/>
                      <a:pt x="3612" y="1257"/>
                    </a:cubicBezTo>
                    <a:cubicBezTo>
                      <a:pt x="3630" y="1289"/>
                      <a:pt x="3659" y="1302"/>
                      <a:pt x="3688" y="1302"/>
                    </a:cubicBezTo>
                    <a:cubicBezTo>
                      <a:pt x="3742" y="1302"/>
                      <a:pt x="3795" y="1256"/>
                      <a:pt x="3769" y="1205"/>
                    </a:cubicBezTo>
                    <a:cubicBezTo>
                      <a:pt x="3468" y="498"/>
                      <a:pt x="2735" y="1"/>
                      <a:pt x="1937"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6"/>
              <p:cNvSpPr/>
              <p:nvPr/>
            </p:nvSpPr>
            <p:spPr>
              <a:xfrm>
                <a:off x="7416081" y="1541006"/>
                <a:ext cx="92212" cy="59040"/>
              </a:xfrm>
              <a:custGeom>
                <a:avLst/>
                <a:gdLst/>
                <a:ahLst/>
                <a:cxnLst/>
                <a:rect l="l" t="t" r="r" b="b"/>
                <a:pathLst>
                  <a:path w="3939" h="2522" extrusionOk="0">
                    <a:moveTo>
                      <a:pt x="2121" y="1"/>
                    </a:moveTo>
                    <a:cubicBezTo>
                      <a:pt x="2049" y="1"/>
                      <a:pt x="1975" y="5"/>
                      <a:pt x="1897" y="14"/>
                    </a:cubicBezTo>
                    <a:lnTo>
                      <a:pt x="1858" y="14"/>
                    </a:lnTo>
                    <a:cubicBezTo>
                      <a:pt x="1793" y="14"/>
                      <a:pt x="1754" y="28"/>
                      <a:pt x="1701" y="41"/>
                    </a:cubicBezTo>
                    <a:cubicBezTo>
                      <a:pt x="537" y="328"/>
                      <a:pt x="0" y="1637"/>
                      <a:pt x="0" y="1637"/>
                    </a:cubicBezTo>
                    <a:cubicBezTo>
                      <a:pt x="641" y="2200"/>
                      <a:pt x="1191" y="2461"/>
                      <a:pt x="1688" y="2514"/>
                    </a:cubicBezTo>
                    <a:cubicBezTo>
                      <a:pt x="1765" y="2518"/>
                      <a:pt x="1840" y="2521"/>
                      <a:pt x="1913" y="2521"/>
                    </a:cubicBezTo>
                    <a:cubicBezTo>
                      <a:pt x="2039" y="2521"/>
                      <a:pt x="2161" y="2512"/>
                      <a:pt x="2277" y="2487"/>
                    </a:cubicBezTo>
                    <a:cubicBezTo>
                      <a:pt x="3232" y="2265"/>
                      <a:pt x="3808" y="1284"/>
                      <a:pt x="3926" y="1087"/>
                    </a:cubicBezTo>
                    <a:cubicBezTo>
                      <a:pt x="3939" y="1074"/>
                      <a:pt x="3939" y="1061"/>
                      <a:pt x="3939" y="1061"/>
                    </a:cubicBezTo>
                    <a:cubicBezTo>
                      <a:pt x="3939" y="1061"/>
                      <a:pt x="3598" y="525"/>
                      <a:pt x="2983" y="211"/>
                    </a:cubicBezTo>
                    <a:cubicBezTo>
                      <a:pt x="2736" y="93"/>
                      <a:pt x="2454" y="1"/>
                      <a:pt x="2121" y="1"/>
                    </a:cubicBezTo>
                    <a:close/>
                  </a:path>
                </a:pathLst>
              </a:custGeom>
              <a:solidFill>
                <a:srgbClr val="FB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6"/>
              <p:cNvSpPr/>
              <p:nvPr/>
            </p:nvSpPr>
            <p:spPr>
              <a:xfrm>
                <a:off x="7449159" y="1541006"/>
                <a:ext cx="58829" cy="58244"/>
              </a:xfrm>
              <a:custGeom>
                <a:avLst/>
                <a:gdLst/>
                <a:ahLst/>
                <a:cxnLst/>
                <a:rect l="l" t="t" r="r" b="b"/>
                <a:pathLst>
                  <a:path w="2513" h="2488" extrusionOk="0">
                    <a:moveTo>
                      <a:pt x="722" y="1"/>
                    </a:moveTo>
                    <a:cubicBezTo>
                      <a:pt x="649" y="1"/>
                      <a:pt x="575" y="5"/>
                      <a:pt x="498" y="14"/>
                    </a:cubicBezTo>
                    <a:lnTo>
                      <a:pt x="471" y="14"/>
                    </a:lnTo>
                    <a:cubicBezTo>
                      <a:pt x="406" y="14"/>
                      <a:pt x="354" y="28"/>
                      <a:pt x="301" y="41"/>
                    </a:cubicBezTo>
                    <a:cubicBezTo>
                      <a:pt x="53" y="407"/>
                      <a:pt x="0" y="852"/>
                      <a:pt x="53" y="1258"/>
                    </a:cubicBezTo>
                    <a:cubicBezTo>
                      <a:pt x="105" y="1637"/>
                      <a:pt x="275" y="1990"/>
                      <a:pt x="537" y="2239"/>
                    </a:cubicBezTo>
                    <a:cubicBezTo>
                      <a:pt x="628" y="2330"/>
                      <a:pt x="746" y="2422"/>
                      <a:pt x="864" y="2487"/>
                    </a:cubicBezTo>
                    <a:cubicBezTo>
                      <a:pt x="1819" y="2265"/>
                      <a:pt x="2395" y="1284"/>
                      <a:pt x="2513" y="1087"/>
                    </a:cubicBezTo>
                    <a:cubicBezTo>
                      <a:pt x="2329" y="865"/>
                      <a:pt x="2015" y="486"/>
                      <a:pt x="1584" y="211"/>
                    </a:cubicBezTo>
                    <a:cubicBezTo>
                      <a:pt x="1336" y="93"/>
                      <a:pt x="1054" y="1"/>
                      <a:pt x="722"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6"/>
              <p:cNvSpPr/>
              <p:nvPr/>
            </p:nvSpPr>
            <p:spPr>
              <a:xfrm>
                <a:off x="7414208" y="1536020"/>
                <a:ext cx="102419" cy="44619"/>
              </a:xfrm>
              <a:custGeom>
                <a:avLst/>
                <a:gdLst/>
                <a:ahLst/>
                <a:cxnLst/>
                <a:rect l="l" t="t" r="r" b="b"/>
                <a:pathLst>
                  <a:path w="4375" h="1906" extrusionOk="0">
                    <a:moveTo>
                      <a:pt x="2268" y="1"/>
                    </a:moveTo>
                    <a:cubicBezTo>
                      <a:pt x="1266" y="1"/>
                      <a:pt x="278" y="640"/>
                      <a:pt x="15" y="1798"/>
                    </a:cubicBezTo>
                    <a:cubicBezTo>
                      <a:pt x="0" y="1864"/>
                      <a:pt x="48" y="1906"/>
                      <a:pt x="97" y="1906"/>
                    </a:cubicBezTo>
                    <a:cubicBezTo>
                      <a:pt x="135" y="1906"/>
                      <a:pt x="173" y="1881"/>
                      <a:pt x="185" y="1824"/>
                    </a:cubicBezTo>
                    <a:cubicBezTo>
                      <a:pt x="461" y="894"/>
                      <a:pt x="1282" y="388"/>
                      <a:pt x="2096" y="388"/>
                    </a:cubicBezTo>
                    <a:cubicBezTo>
                      <a:pt x="2748" y="388"/>
                      <a:pt x="3396" y="713"/>
                      <a:pt x="3757" y="1405"/>
                    </a:cubicBezTo>
                    <a:cubicBezTo>
                      <a:pt x="3816" y="1499"/>
                      <a:pt x="3900" y="1538"/>
                      <a:pt x="3984" y="1538"/>
                    </a:cubicBezTo>
                    <a:cubicBezTo>
                      <a:pt x="4181" y="1538"/>
                      <a:pt x="4375" y="1324"/>
                      <a:pt x="4228" y="1104"/>
                    </a:cubicBezTo>
                    <a:cubicBezTo>
                      <a:pt x="3760" y="352"/>
                      <a:pt x="3010" y="1"/>
                      <a:pt x="2268"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6"/>
              <p:cNvSpPr/>
              <p:nvPr/>
            </p:nvSpPr>
            <p:spPr>
              <a:xfrm>
                <a:off x="7427107" y="1499687"/>
                <a:ext cx="68334" cy="33710"/>
              </a:xfrm>
              <a:custGeom>
                <a:avLst/>
                <a:gdLst/>
                <a:ahLst/>
                <a:cxnLst/>
                <a:rect l="l" t="t" r="r" b="b"/>
                <a:pathLst>
                  <a:path w="2919" h="1440" extrusionOk="0">
                    <a:moveTo>
                      <a:pt x="1232" y="0"/>
                    </a:moveTo>
                    <a:cubicBezTo>
                      <a:pt x="1180" y="0"/>
                      <a:pt x="1131" y="4"/>
                      <a:pt x="1086" y="13"/>
                    </a:cubicBezTo>
                    <a:cubicBezTo>
                      <a:pt x="314" y="131"/>
                      <a:pt x="0" y="1021"/>
                      <a:pt x="838" y="1269"/>
                    </a:cubicBezTo>
                    <a:cubicBezTo>
                      <a:pt x="1309" y="1400"/>
                      <a:pt x="1819" y="1439"/>
                      <a:pt x="2329" y="1439"/>
                    </a:cubicBezTo>
                    <a:cubicBezTo>
                      <a:pt x="2486" y="1439"/>
                      <a:pt x="2669" y="1413"/>
                      <a:pt x="2787" y="1322"/>
                    </a:cubicBezTo>
                    <a:cubicBezTo>
                      <a:pt x="2905" y="1243"/>
                      <a:pt x="2918" y="1073"/>
                      <a:pt x="2866" y="942"/>
                    </a:cubicBezTo>
                    <a:cubicBezTo>
                      <a:pt x="2722" y="510"/>
                      <a:pt x="1806" y="0"/>
                      <a:pt x="1232"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6"/>
              <p:cNvSpPr/>
              <p:nvPr/>
            </p:nvSpPr>
            <p:spPr>
              <a:xfrm>
                <a:off x="7274263" y="1513968"/>
                <a:ext cx="59438" cy="35045"/>
              </a:xfrm>
              <a:custGeom>
                <a:avLst/>
                <a:gdLst/>
                <a:ahLst/>
                <a:cxnLst/>
                <a:rect l="l" t="t" r="r" b="b"/>
                <a:pathLst>
                  <a:path w="2539" h="1497" extrusionOk="0">
                    <a:moveTo>
                      <a:pt x="1481" y="0"/>
                    </a:moveTo>
                    <a:cubicBezTo>
                      <a:pt x="984" y="0"/>
                      <a:pt x="164" y="566"/>
                      <a:pt x="39" y="1026"/>
                    </a:cubicBezTo>
                    <a:cubicBezTo>
                      <a:pt x="0" y="1156"/>
                      <a:pt x="26" y="1313"/>
                      <a:pt x="118" y="1392"/>
                    </a:cubicBezTo>
                    <a:cubicBezTo>
                      <a:pt x="222" y="1497"/>
                      <a:pt x="379" y="1497"/>
                      <a:pt x="536" y="1497"/>
                    </a:cubicBezTo>
                    <a:cubicBezTo>
                      <a:pt x="968" y="1483"/>
                      <a:pt x="1413" y="1431"/>
                      <a:pt x="1819" y="1261"/>
                    </a:cubicBezTo>
                    <a:cubicBezTo>
                      <a:pt x="2538" y="986"/>
                      <a:pt x="2237" y="110"/>
                      <a:pt x="1557" y="5"/>
                    </a:cubicBezTo>
                    <a:cubicBezTo>
                      <a:pt x="1533" y="2"/>
                      <a:pt x="1507" y="0"/>
                      <a:pt x="1481"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6"/>
              <p:cNvSpPr/>
              <p:nvPr/>
            </p:nvSpPr>
            <p:spPr>
              <a:xfrm>
                <a:off x="6882777" y="3405542"/>
                <a:ext cx="556292" cy="655948"/>
              </a:xfrm>
              <a:custGeom>
                <a:avLst/>
                <a:gdLst/>
                <a:ahLst/>
                <a:cxnLst/>
                <a:rect l="l" t="t" r="r" b="b"/>
                <a:pathLst>
                  <a:path w="23763" h="28020" extrusionOk="0">
                    <a:moveTo>
                      <a:pt x="12130" y="0"/>
                    </a:moveTo>
                    <a:lnTo>
                      <a:pt x="1" y="1414"/>
                    </a:lnTo>
                    <a:cubicBezTo>
                      <a:pt x="1" y="1414"/>
                      <a:pt x="2539" y="4227"/>
                      <a:pt x="5366" y="7406"/>
                    </a:cubicBezTo>
                    <a:cubicBezTo>
                      <a:pt x="8048" y="10442"/>
                      <a:pt x="11005" y="13792"/>
                      <a:pt x="12314" y="15427"/>
                    </a:cubicBezTo>
                    <a:cubicBezTo>
                      <a:pt x="12693" y="15898"/>
                      <a:pt x="12928" y="16225"/>
                      <a:pt x="13007" y="16356"/>
                    </a:cubicBezTo>
                    <a:cubicBezTo>
                      <a:pt x="13086" y="16592"/>
                      <a:pt x="13112" y="17259"/>
                      <a:pt x="13099" y="18162"/>
                    </a:cubicBezTo>
                    <a:cubicBezTo>
                      <a:pt x="13099" y="18253"/>
                      <a:pt x="13099" y="18358"/>
                      <a:pt x="13086" y="18463"/>
                    </a:cubicBezTo>
                    <a:cubicBezTo>
                      <a:pt x="13072" y="19039"/>
                      <a:pt x="13046" y="19706"/>
                      <a:pt x="13020" y="20412"/>
                    </a:cubicBezTo>
                    <a:cubicBezTo>
                      <a:pt x="13020" y="20517"/>
                      <a:pt x="13020" y="20622"/>
                      <a:pt x="13007" y="20726"/>
                    </a:cubicBezTo>
                    <a:cubicBezTo>
                      <a:pt x="12968" y="21669"/>
                      <a:pt x="12915" y="22689"/>
                      <a:pt x="12889" y="23631"/>
                    </a:cubicBezTo>
                    <a:cubicBezTo>
                      <a:pt x="12889" y="23736"/>
                      <a:pt x="12889" y="23854"/>
                      <a:pt x="12863" y="23945"/>
                    </a:cubicBezTo>
                    <a:cubicBezTo>
                      <a:pt x="12824" y="25986"/>
                      <a:pt x="12837" y="27714"/>
                      <a:pt x="13164" y="27988"/>
                    </a:cubicBezTo>
                    <a:cubicBezTo>
                      <a:pt x="13189" y="28009"/>
                      <a:pt x="13222" y="28019"/>
                      <a:pt x="13263" y="28019"/>
                    </a:cubicBezTo>
                    <a:cubicBezTo>
                      <a:pt x="13763" y="28019"/>
                      <a:pt x="15425" y="26521"/>
                      <a:pt x="17299" y="24586"/>
                    </a:cubicBezTo>
                    <a:lnTo>
                      <a:pt x="17547" y="24338"/>
                    </a:lnTo>
                    <a:cubicBezTo>
                      <a:pt x="19170" y="22650"/>
                      <a:pt x="20897" y="20687"/>
                      <a:pt x="22114" y="19117"/>
                    </a:cubicBezTo>
                    <a:cubicBezTo>
                      <a:pt x="22179" y="19025"/>
                      <a:pt x="22258" y="18947"/>
                      <a:pt x="22323" y="18842"/>
                    </a:cubicBezTo>
                    <a:cubicBezTo>
                      <a:pt x="23187" y="17717"/>
                      <a:pt x="23763" y="16827"/>
                      <a:pt x="23763" y="16500"/>
                    </a:cubicBezTo>
                    <a:cubicBezTo>
                      <a:pt x="23749" y="15637"/>
                      <a:pt x="22572" y="14799"/>
                      <a:pt x="21303" y="13857"/>
                    </a:cubicBezTo>
                    <a:cubicBezTo>
                      <a:pt x="21211" y="13792"/>
                      <a:pt x="21106" y="13713"/>
                      <a:pt x="21015" y="13621"/>
                    </a:cubicBezTo>
                    <a:cubicBezTo>
                      <a:pt x="20374" y="13137"/>
                      <a:pt x="19732" y="12601"/>
                      <a:pt x="19235" y="12025"/>
                    </a:cubicBezTo>
                    <a:cubicBezTo>
                      <a:pt x="19000" y="11763"/>
                      <a:pt x="18686" y="11319"/>
                      <a:pt x="18332" y="10769"/>
                    </a:cubicBezTo>
                    <a:cubicBezTo>
                      <a:pt x="17626" y="9670"/>
                      <a:pt x="16710" y="8126"/>
                      <a:pt x="15794" y="6556"/>
                    </a:cubicBezTo>
                    <a:cubicBezTo>
                      <a:pt x="13949" y="3350"/>
                      <a:pt x="12130" y="0"/>
                      <a:pt x="12130" y="0"/>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6"/>
              <p:cNvSpPr/>
              <p:nvPr/>
            </p:nvSpPr>
            <p:spPr>
              <a:xfrm>
                <a:off x="7171329" y="3657013"/>
                <a:ext cx="267740" cy="404174"/>
              </a:xfrm>
              <a:custGeom>
                <a:avLst/>
                <a:gdLst/>
                <a:ahLst/>
                <a:cxnLst/>
                <a:rect l="l" t="t" r="r" b="b"/>
                <a:pathLst>
                  <a:path w="11437" h="17265" extrusionOk="0">
                    <a:moveTo>
                      <a:pt x="6006" y="1"/>
                    </a:moveTo>
                    <a:cubicBezTo>
                      <a:pt x="3965" y="1506"/>
                      <a:pt x="1963" y="3063"/>
                      <a:pt x="1" y="4672"/>
                    </a:cubicBezTo>
                    <a:cubicBezTo>
                      <a:pt x="380" y="5143"/>
                      <a:pt x="629" y="5470"/>
                      <a:pt x="694" y="5601"/>
                    </a:cubicBezTo>
                    <a:cubicBezTo>
                      <a:pt x="773" y="5824"/>
                      <a:pt x="799" y="6504"/>
                      <a:pt x="786" y="7394"/>
                    </a:cubicBezTo>
                    <a:cubicBezTo>
                      <a:pt x="786" y="7498"/>
                      <a:pt x="786" y="7590"/>
                      <a:pt x="773" y="7708"/>
                    </a:cubicBezTo>
                    <a:cubicBezTo>
                      <a:pt x="760" y="8283"/>
                      <a:pt x="733" y="8951"/>
                      <a:pt x="707" y="9657"/>
                    </a:cubicBezTo>
                    <a:cubicBezTo>
                      <a:pt x="707" y="9749"/>
                      <a:pt x="707" y="9867"/>
                      <a:pt x="694" y="9971"/>
                    </a:cubicBezTo>
                    <a:cubicBezTo>
                      <a:pt x="655" y="10913"/>
                      <a:pt x="602" y="11934"/>
                      <a:pt x="576" y="12876"/>
                    </a:cubicBezTo>
                    <a:cubicBezTo>
                      <a:pt x="563" y="12994"/>
                      <a:pt x="563" y="13085"/>
                      <a:pt x="550" y="13190"/>
                    </a:cubicBezTo>
                    <a:cubicBezTo>
                      <a:pt x="498" y="15231"/>
                      <a:pt x="511" y="16945"/>
                      <a:pt x="838" y="17233"/>
                    </a:cubicBezTo>
                    <a:cubicBezTo>
                      <a:pt x="863" y="17254"/>
                      <a:pt x="896" y="17264"/>
                      <a:pt x="937" y="17264"/>
                    </a:cubicBezTo>
                    <a:cubicBezTo>
                      <a:pt x="1437" y="17264"/>
                      <a:pt x="3099" y="15766"/>
                      <a:pt x="4973" y="13831"/>
                    </a:cubicBezTo>
                    <a:lnTo>
                      <a:pt x="5221" y="13583"/>
                    </a:lnTo>
                    <a:cubicBezTo>
                      <a:pt x="6844" y="11895"/>
                      <a:pt x="8571" y="9932"/>
                      <a:pt x="9788" y="8362"/>
                    </a:cubicBezTo>
                    <a:cubicBezTo>
                      <a:pt x="9853" y="8270"/>
                      <a:pt x="9932" y="8179"/>
                      <a:pt x="9997" y="8087"/>
                    </a:cubicBezTo>
                    <a:cubicBezTo>
                      <a:pt x="10861" y="6962"/>
                      <a:pt x="11437" y="6072"/>
                      <a:pt x="11437" y="5745"/>
                    </a:cubicBezTo>
                    <a:cubicBezTo>
                      <a:pt x="11423" y="4881"/>
                      <a:pt x="10246" y="4044"/>
                      <a:pt x="8977" y="3102"/>
                    </a:cubicBezTo>
                    <a:cubicBezTo>
                      <a:pt x="8885" y="3036"/>
                      <a:pt x="8780" y="2945"/>
                      <a:pt x="8689" y="2866"/>
                    </a:cubicBezTo>
                    <a:cubicBezTo>
                      <a:pt x="8048" y="2382"/>
                      <a:pt x="7406" y="1833"/>
                      <a:pt x="6909" y="1270"/>
                    </a:cubicBezTo>
                    <a:cubicBezTo>
                      <a:pt x="6674" y="1008"/>
                      <a:pt x="6360" y="564"/>
                      <a:pt x="6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6"/>
              <p:cNvSpPr/>
              <p:nvPr/>
            </p:nvSpPr>
            <p:spPr>
              <a:xfrm>
                <a:off x="7371344" y="3723801"/>
                <a:ext cx="33734" cy="128966"/>
              </a:xfrm>
              <a:custGeom>
                <a:avLst/>
                <a:gdLst/>
                <a:ahLst/>
                <a:cxnLst/>
                <a:rect l="l" t="t" r="r" b="b"/>
                <a:pathLst>
                  <a:path w="1441" h="5509" extrusionOk="0">
                    <a:moveTo>
                      <a:pt x="132" y="0"/>
                    </a:moveTo>
                    <a:lnTo>
                      <a:pt x="132" y="0"/>
                    </a:lnTo>
                    <a:cubicBezTo>
                      <a:pt x="1" y="1911"/>
                      <a:pt x="380" y="3808"/>
                      <a:pt x="1231" y="5509"/>
                    </a:cubicBezTo>
                    <a:cubicBezTo>
                      <a:pt x="1296" y="5417"/>
                      <a:pt x="1375" y="5326"/>
                      <a:pt x="1440" y="5234"/>
                    </a:cubicBezTo>
                    <a:cubicBezTo>
                      <a:pt x="681" y="3677"/>
                      <a:pt x="328" y="1963"/>
                      <a:pt x="420" y="223"/>
                    </a:cubicBezTo>
                    <a:cubicBezTo>
                      <a:pt x="328" y="157"/>
                      <a:pt x="223" y="79"/>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6"/>
              <p:cNvSpPr/>
              <p:nvPr/>
            </p:nvSpPr>
            <p:spPr>
              <a:xfrm>
                <a:off x="7184205" y="3958182"/>
                <a:ext cx="109067" cy="22637"/>
              </a:xfrm>
              <a:custGeom>
                <a:avLst/>
                <a:gdLst/>
                <a:ahLst/>
                <a:cxnLst/>
                <a:rect l="l" t="t" r="r" b="b"/>
                <a:pathLst>
                  <a:path w="4659" h="967" extrusionOk="0">
                    <a:moveTo>
                      <a:pt x="507" y="1"/>
                    </a:moveTo>
                    <a:cubicBezTo>
                      <a:pt x="343" y="1"/>
                      <a:pt x="178" y="4"/>
                      <a:pt x="13" y="11"/>
                    </a:cubicBezTo>
                    <a:cubicBezTo>
                      <a:pt x="13" y="129"/>
                      <a:pt x="13" y="220"/>
                      <a:pt x="0" y="325"/>
                    </a:cubicBezTo>
                    <a:cubicBezTo>
                      <a:pt x="179" y="317"/>
                      <a:pt x="357" y="313"/>
                      <a:pt x="535" y="313"/>
                    </a:cubicBezTo>
                    <a:cubicBezTo>
                      <a:pt x="1855" y="313"/>
                      <a:pt x="3153" y="528"/>
                      <a:pt x="4410" y="966"/>
                    </a:cubicBezTo>
                    <a:lnTo>
                      <a:pt x="4658" y="718"/>
                    </a:lnTo>
                    <a:cubicBezTo>
                      <a:pt x="3323" y="249"/>
                      <a:pt x="1914" y="1"/>
                      <a:pt x="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6"/>
              <p:cNvSpPr/>
              <p:nvPr/>
            </p:nvSpPr>
            <p:spPr>
              <a:xfrm>
                <a:off x="7189097" y="3830387"/>
                <a:ext cx="66484" cy="24838"/>
              </a:xfrm>
              <a:custGeom>
                <a:avLst/>
                <a:gdLst/>
                <a:ahLst/>
                <a:cxnLst/>
                <a:rect l="l" t="t" r="r" b="b"/>
                <a:pathLst>
                  <a:path w="2840" h="1061" extrusionOk="0">
                    <a:moveTo>
                      <a:pt x="1" y="1"/>
                    </a:moveTo>
                    <a:lnTo>
                      <a:pt x="1" y="302"/>
                    </a:lnTo>
                    <a:cubicBezTo>
                      <a:pt x="903" y="380"/>
                      <a:pt x="1793" y="629"/>
                      <a:pt x="2617" y="1034"/>
                    </a:cubicBezTo>
                    <a:cubicBezTo>
                      <a:pt x="2644" y="1061"/>
                      <a:pt x="2657" y="1061"/>
                      <a:pt x="2683" y="1061"/>
                    </a:cubicBezTo>
                    <a:cubicBezTo>
                      <a:pt x="2722" y="1061"/>
                      <a:pt x="2801" y="1021"/>
                      <a:pt x="2814" y="969"/>
                    </a:cubicBezTo>
                    <a:cubicBezTo>
                      <a:pt x="2840" y="891"/>
                      <a:pt x="2814" y="812"/>
                      <a:pt x="2748" y="773"/>
                    </a:cubicBezTo>
                    <a:cubicBezTo>
                      <a:pt x="1885" y="354"/>
                      <a:pt x="943" y="9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6"/>
              <p:cNvSpPr/>
              <p:nvPr/>
            </p:nvSpPr>
            <p:spPr>
              <a:xfrm>
                <a:off x="7187271" y="3883083"/>
                <a:ext cx="52392" cy="16551"/>
              </a:xfrm>
              <a:custGeom>
                <a:avLst/>
                <a:gdLst/>
                <a:ahLst/>
                <a:cxnLst/>
                <a:rect l="l" t="t" r="r" b="b"/>
                <a:pathLst>
                  <a:path w="2238" h="707" extrusionOk="0">
                    <a:moveTo>
                      <a:pt x="13" y="0"/>
                    </a:moveTo>
                    <a:cubicBezTo>
                      <a:pt x="13" y="92"/>
                      <a:pt x="0" y="210"/>
                      <a:pt x="0" y="314"/>
                    </a:cubicBezTo>
                    <a:cubicBezTo>
                      <a:pt x="693" y="380"/>
                      <a:pt x="1400" y="537"/>
                      <a:pt x="2041" y="707"/>
                    </a:cubicBezTo>
                    <a:lnTo>
                      <a:pt x="2067" y="707"/>
                    </a:lnTo>
                    <a:cubicBezTo>
                      <a:pt x="2133" y="707"/>
                      <a:pt x="2198" y="655"/>
                      <a:pt x="2224" y="589"/>
                    </a:cubicBezTo>
                    <a:cubicBezTo>
                      <a:pt x="2237" y="511"/>
                      <a:pt x="2185" y="419"/>
                      <a:pt x="2107" y="406"/>
                    </a:cubicBezTo>
                    <a:cubicBezTo>
                      <a:pt x="1452" y="249"/>
                      <a:pt x="733" y="66"/>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6"/>
              <p:cNvSpPr/>
              <p:nvPr/>
            </p:nvSpPr>
            <p:spPr>
              <a:xfrm>
                <a:off x="6465283" y="2285983"/>
                <a:ext cx="848495" cy="225181"/>
              </a:xfrm>
              <a:custGeom>
                <a:avLst/>
                <a:gdLst/>
                <a:ahLst/>
                <a:cxnLst/>
                <a:rect l="l" t="t" r="r" b="b"/>
                <a:pathLst>
                  <a:path w="36245" h="9619" extrusionOk="0">
                    <a:moveTo>
                      <a:pt x="29362" y="0"/>
                    </a:moveTo>
                    <a:cubicBezTo>
                      <a:pt x="29362" y="0"/>
                      <a:pt x="6765" y="2879"/>
                      <a:pt x="5339" y="2983"/>
                    </a:cubicBezTo>
                    <a:cubicBezTo>
                      <a:pt x="3913" y="3075"/>
                      <a:pt x="2290" y="4397"/>
                      <a:pt x="1152" y="5404"/>
                    </a:cubicBezTo>
                    <a:cubicBezTo>
                      <a:pt x="1" y="6399"/>
                      <a:pt x="40" y="7498"/>
                      <a:pt x="223" y="8152"/>
                    </a:cubicBezTo>
                    <a:cubicBezTo>
                      <a:pt x="370" y="8716"/>
                      <a:pt x="1071" y="8755"/>
                      <a:pt x="1261" y="8755"/>
                    </a:cubicBezTo>
                    <a:cubicBezTo>
                      <a:pt x="1292" y="8755"/>
                      <a:pt x="1309" y="8754"/>
                      <a:pt x="1309" y="8754"/>
                    </a:cubicBezTo>
                    <a:cubicBezTo>
                      <a:pt x="1614" y="9117"/>
                      <a:pt x="1920" y="9198"/>
                      <a:pt x="2131" y="9198"/>
                    </a:cubicBezTo>
                    <a:cubicBezTo>
                      <a:pt x="2300" y="9198"/>
                      <a:pt x="2408" y="9146"/>
                      <a:pt x="2408" y="9146"/>
                    </a:cubicBezTo>
                    <a:cubicBezTo>
                      <a:pt x="2657" y="9410"/>
                      <a:pt x="2929" y="9491"/>
                      <a:pt x="3170" y="9491"/>
                    </a:cubicBezTo>
                    <a:cubicBezTo>
                      <a:pt x="3549" y="9491"/>
                      <a:pt x="3847" y="9290"/>
                      <a:pt x="3847" y="9290"/>
                    </a:cubicBezTo>
                    <a:cubicBezTo>
                      <a:pt x="4170" y="9532"/>
                      <a:pt x="4473" y="9619"/>
                      <a:pt x="4743" y="9619"/>
                    </a:cubicBezTo>
                    <a:cubicBezTo>
                      <a:pt x="5440" y="9619"/>
                      <a:pt x="5915" y="9042"/>
                      <a:pt x="5915" y="9042"/>
                    </a:cubicBezTo>
                    <a:cubicBezTo>
                      <a:pt x="4881" y="8440"/>
                      <a:pt x="4960" y="7118"/>
                      <a:pt x="5234" y="6752"/>
                    </a:cubicBezTo>
                    <a:cubicBezTo>
                      <a:pt x="5522" y="6399"/>
                      <a:pt x="7825" y="5941"/>
                      <a:pt x="7825" y="5941"/>
                    </a:cubicBezTo>
                    <a:cubicBezTo>
                      <a:pt x="7842" y="5935"/>
                      <a:pt x="7858" y="5933"/>
                      <a:pt x="7876" y="5933"/>
                    </a:cubicBezTo>
                    <a:cubicBezTo>
                      <a:pt x="8360" y="5933"/>
                      <a:pt x="9077" y="8017"/>
                      <a:pt x="9683" y="8270"/>
                    </a:cubicBezTo>
                    <a:cubicBezTo>
                      <a:pt x="9747" y="8297"/>
                      <a:pt x="9965" y="8309"/>
                      <a:pt x="10309" y="8309"/>
                    </a:cubicBezTo>
                    <a:cubicBezTo>
                      <a:pt x="13437" y="8309"/>
                      <a:pt x="27005" y="7279"/>
                      <a:pt x="29964" y="6961"/>
                    </a:cubicBezTo>
                    <a:cubicBezTo>
                      <a:pt x="32949" y="6653"/>
                      <a:pt x="35613" y="5262"/>
                      <a:pt x="36090" y="5001"/>
                    </a:cubicBezTo>
                    <a:lnTo>
                      <a:pt x="36090" y="5001"/>
                    </a:lnTo>
                    <a:lnTo>
                      <a:pt x="36245" y="5116"/>
                    </a:lnTo>
                    <a:lnTo>
                      <a:pt x="36166" y="4959"/>
                    </a:lnTo>
                    <a:cubicBezTo>
                      <a:pt x="36166" y="4959"/>
                      <a:pt x="36140" y="4974"/>
                      <a:pt x="36090" y="5001"/>
                    </a:cubicBezTo>
                    <a:lnTo>
                      <a:pt x="36090" y="5001"/>
                    </a:lnTo>
                    <a:lnTo>
                      <a:pt x="29362" y="0"/>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6"/>
              <p:cNvSpPr/>
              <p:nvPr/>
            </p:nvSpPr>
            <p:spPr>
              <a:xfrm>
                <a:off x="6537878" y="2438826"/>
                <a:ext cx="19313" cy="66484"/>
              </a:xfrm>
              <a:custGeom>
                <a:avLst/>
                <a:gdLst/>
                <a:ahLst/>
                <a:cxnLst/>
                <a:rect l="l" t="t" r="r" b="b"/>
                <a:pathLst>
                  <a:path w="825" h="2840" extrusionOk="0">
                    <a:moveTo>
                      <a:pt x="197" y="0"/>
                    </a:moveTo>
                    <a:cubicBezTo>
                      <a:pt x="145" y="0"/>
                      <a:pt x="105" y="27"/>
                      <a:pt x="105" y="66"/>
                    </a:cubicBezTo>
                    <a:cubicBezTo>
                      <a:pt x="1" y="1008"/>
                      <a:pt x="302" y="1950"/>
                      <a:pt x="668" y="2800"/>
                    </a:cubicBezTo>
                    <a:cubicBezTo>
                      <a:pt x="681" y="2827"/>
                      <a:pt x="694" y="2840"/>
                      <a:pt x="733" y="2840"/>
                    </a:cubicBezTo>
                    <a:cubicBezTo>
                      <a:pt x="733" y="2840"/>
                      <a:pt x="746" y="2840"/>
                      <a:pt x="786" y="2827"/>
                    </a:cubicBezTo>
                    <a:cubicBezTo>
                      <a:pt x="812" y="2814"/>
                      <a:pt x="825" y="2761"/>
                      <a:pt x="812" y="2735"/>
                    </a:cubicBezTo>
                    <a:cubicBezTo>
                      <a:pt x="459" y="1898"/>
                      <a:pt x="145" y="995"/>
                      <a:pt x="262" y="79"/>
                    </a:cubicBezTo>
                    <a:cubicBezTo>
                      <a:pt x="262" y="27"/>
                      <a:pt x="223" y="0"/>
                      <a:pt x="197"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6"/>
              <p:cNvSpPr/>
              <p:nvPr/>
            </p:nvSpPr>
            <p:spPr>
              <a:xfrm>
                <a:off x="6507866" y="2441589"/>
                <a:ext cx="15029" cy="59742"/>
              </a:xfrm>
              <a:custGeom>
                <a:avLst/>
                <a:gdLst/>
                <a:ahLst/>
                <a:cxnLst/>
                <a:rect l="l" t="t" r="r" b="b"/>
                <a:pathLst>
                  <a:path w="642" h="2552" extrusionOk="0">
                    <a:moveTo>
                      <a:pt x="118" y="0"/>
                    </a:moveTo>
                    <a:cubicBezTo>
                      <a:pt x="66" y="0"/>
                      <a:pt x="40" y="26"/>
                      <a:pt x="40" y="66"/>
                    </a:cubicBezTo>
                    <a:cubicBezTo>
                      <a:pt x="0" y="890"/>
                      <a:pt x="170" y="1727"/>
                      <a:pt x="498" y="2499"/>
                    </a:cubicBezTo>
                    <a:cubicBezTo>
                      <a:pt x="511" y="2525"/>
                      <a:pt x="524" y="2552"/>
                      <a:pt x="563" y="2552"/>
                    </a:cubicBezTo>
                    <a:lnTo>
                      <a:pt x="589" y="2552"/>
                    </a:lnTo>
                    <a:cubicBezTo>
                      <a:pt x="628" y="2525"/>
                      <a:pt x="642" y="2486"/>
                      <a:pt x="628" y="2447"/>
                    </a:cubicBezTo>
                    <a:cubicBezTo>
                      <a:pt x="301" y="1714"/>
                      <a:pt x="144" y="890"/>
                      <a:pt x="184" y="79"/>
                    </a:cubicBezTo>
                    <a:cubicBezTo>
                      <a:pt x="184" y="26"/>
                      <a:pt x="144" y="0"/>
                      <a:pt x="118"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6"/>
              <p:cNvSpPr/>
              <p:nvPr/>
            </p:nvSpPr>
            <p:spPr>
              <a:xfrm>
                <a:off x="6483052" y="2435760"/>
                <a:ext cx="13812" cy="56699"/>
              </a:xfrm>
              <a:custGeom>
                <a:avLst/>
                <a:gdLst/>
                <a:ahLst/>
                <a:cxnLst/>
                <a:rect l="l" t="t" r="r" b="b"/>
                <a:pathLst>
                  <a:path w="590" h="2422" extrusionOk="0">
                    <a:moveTo>
                      <a:pt x="341" y="1"/>
                    </a:moveTo>
                    <a:cubicBezTo>
                      <a:pt x="315" y="1"/>
                      <a:pt x="275" y="14"/>
                      <a:pt x="262" y="53"/>
                    </a:cubicBezTo>
                    <a:cubicBezTo>
                      <a:pt x="1" y="799"/>
                      <a:pt x="66" y="1688"/>
                      <a:pt x="445" y="2382"/>
                    </a:cubicBezTo>
                    <a:cubicBezTo>
                      <a:pt x="458" y="2408"/>
                      <a:pt x="485" y="2421"/>
                      <a:pt x="511" y="2421"/>
                    </a:cubicBezTo>
                    <a:cubicBezTo>
                      <a:pt x="524" y="2421"/>
                      <a:pt x="537" y="2421"/>
                      <a:pt x="537" y="2408"/>
                    </a:cubicBezTo>
                    <a:cubicBezTo>
                      <a:pt x="576" y="2382"/>
                      <a:pt x="589" y="2343"/>
                      <a:pt x="576" y="2303"/>
                    </a:cubicBezTo>
                    <a:cubicBezTo>
                      <a:pt x="210" y="1636"/>
                      <a:pt x="144" y="799"/>
                      <a:pt x="393" y="79"/>
                    </a:cubicBezTo>
                    <a:cubicBezTo>
                      <a:pt x="406" y="53"/>
                      <a:pt x="380" y="14"/>
                      <a:pt x="341"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6"/>
              <p:cNvSpPr/>
              <p:nvPr/>
            </p:nvSpPr>
            <p:spPr>
              <a:xfrm>
                <a:off x="6623348" y="1708271"/>
                <a:ext cx="1310117" cy="1939846"/>
              </a:xfrm>
              <a:custGeom>
                <a:avLst/>
                <a:gdLst/>
                <a:ahLst/>
                <a:cxnLst/>
                <a:rect l="l" t="t" r="r" b="b"/>
                <a:pathLst>
                  <a:path w="55964" h="82864" extrusionOk="0">
                    <a:moveTo>
                      <a:pt x="40916" y="1"/>
                    </a:moveTo>
                    <a:cubicBezTo>
                      <a:pt x="40916" y="1"/>
                      <a:pt x="34648" y="4476"/>
                      <a:pt x="33602" y="5980"/>
                    </a:cubicBezTo>
                    <a:cubicBezTo>
                      <a:pt x="32555" y="7485"/>
                      <a:pt x="28093" y="12889"/>
                      <a:pt x="27648" y="16880"/>
                    </a:cubicBezTo>
                    <a:cubicBezTo>
                      <a:pt x="27648" y="16880"/>
                      <a:pt x="27936" y="21394"/>
                      <a:pt x="29087" y="25830"/>
                    </a:cubicBezTo>
                    <a:lnTo>
                      <a:pt x="24429" y="42408"/>
                    </a:lnTo>
                    <a:cubicBezTo>
                      <a:pt x="24429" y="42408"/>
                      <a:pt x="7105" y="48466"/>
                      <a:pt x="3559" y="55205"/>
                    </a:cubicBezTo>
                    <a:cubicBezTo>
                      <a:pt x="0" y="61943"/>
                      <a:pt x="641" y="73484"/>
                      <a:pt x="641" y="73484"/>
                    </a:cubicBezTo>
                    <a:cubicBezTo>
                      <a:pt x="641" y="73484"/>
                      <a:pt x="15218" y="74347"/>
                      <a:pt x="23095" y="77671"/>
                    </a:cubicBezTo>
                    <a:cubicBezTo>
                      <a:pt x="29307" y="80288"/>
                      <a:pt x="38813" y="82864"/>
                      <a:pt x="46477" y="82864"/>
                    </a:cubicBezTo>
                    <a:cubicBezTo>
                      <a:pt x="48547" y="82864"/>
                      <a:pt x="50482" y="82676"/>
                      <a:pt x="52182" y="82250"/>
                    </a:cubicBezTo>
                    <a:cubicBezTo>
                      <a:pt x="52182" y="82250"/>
                      <a:pt x="51253" y="64050"/>
                      <a:pt x="44540" y="56984"/>
                    </a:cubicBezTo>
                    <a:cubicBezTo>
                      <a:pt x="44540" y="56984"/>
                      <a:pt x="55963" y="52143"/>
                      <a:pt x="52260" y="40877"/>
                    </a:cubicBezTo>
                    <a:cubicBezTo>
                      <a:pt x="48583" y="29598"/>
                      <a:pt x="43873" y="25267"/>
                      <a:pt x="43873" y="25267"/>
                    </a:cubicBezTo>
                    <a:cubicBezTo>
                      <a:pt x="43873" y="25267"/>
                      <a:pt x="48112" y="13164"/>
                      <a:pt x="45652" y="8492"/>
                    </a:cubicBezTo>
                    <a:cubicBezTo>
                      <a:pt x="43219" y="3808"/>
                      <a:pt x="40916" y="1"/>
                      <a:pt x="40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6"/>
              <p:cNvSpPr/>
              <p:nvPr/>
            </p:nvSpPr>
            <p:spPr>
              <a:xfrm>
                <a:off x="7312234" y="1754599"/>
                <a:ext cx="316737" cy="234287"/>
              </a:xfrm>
              <a:custGeom>
                <a:avLst/>
                <a:gdLst/>
                <a:ahLst/>
                <a:cxnLst/>
                <a:rect l="l" t="t" r="r" b="b"/>
                <a:pathLst>
                  <a:path w="13530" h="10008" extrusionOk="0">
                    <a:moveTo>
                      <a:pt x="13366" y="1"/>
                    </a:moveTo>
                    <a:cubicBezTo>
                      <a:pt x="13330" y="1"/>
                      <a:pt x="13294" y="17"/>
                      <a:pt x="13268" y="50"/>
                    </a:cubicBezTo>
                    <a:cubicBezTo>
                      <a:pt x="13242" y="76"/>
                      <a:pt x="9277" y="4315"/>
                      <a:pt x="6595" y="6356"/>
                    </a:cubicBezTo>
                    <a:lnTo>
                      <a:pt x="5261" y="5467"/>
                    </a:lnTo>
                    <a:cubicBezTo>
                      <a:pt x="5239" y="5450"/>
                      <a:pt x="5214" y="5443"/>
                      <a:pt x="5190" y="5443"/>
                    </a:cubicBezTo>
                    <a:cubicBezTo>
                      <a:pt x="5156" y="5443"/>
                      <a:pt x="5121" y="5457"/>
                      <a:pt x="5090" y="5480"/>
                    </a:cubicBezTo>
                    <a:lnTo>
                      <a:pt x="66" y="9758"/>
                    </a:lnTo>
                    <a:cubicBezTo>
                      <a:pt x="1" y="9811"/>
                      <a:pt x="1" y="9889"/>
                      <a:pt x="53" y="9955"/>
                    </a:cubicBezTo>
                    <a:cubicBezTo>
                      <a:pt x="92" y="9994"/>
                      <a:pt x="131" y="10007"/>
                      <a:pt x="171" y="10007"/>
                    </a:cubicBezTo>
                    <a:cubicBezTo>
                      <a:pt x="197" y="10007"/>
                      <a:pt x="236" y="9994"/>
                      <a:pt x="249" y="9981"/>
                    </a:cubicBezTo>
                    <a:lnTo>
                      <a:pt x="5195" y="5755"/>
                    </a:lnTo>
                    <a:lnTo>
                      <a:pt x="6517" y="6657"/>
                    </a:lnTo>
                    <a:cubicBezTo>
                      <a:pt x="6543" y="6671"/>
                      <a:pt x="6572" y="6677"/>
                      <a:pt x="6600" y="6677"/>
                    </a:cubicBezTo>
                    <a:cubicBezTo>
                      <a:pt x="6628" y="6677"/>
                      <a:pt x="6654" y="6671"/>
                      <a:pt x="6674" y="6657"/>
                    </a:cubicBezTo>
                    <a:cubicBezTo>
                      <a:pt x="9382" y="4629"/>
                      <a:pt x="13438" y="298"/>
                      <a:pt x="13465" y="246"/>
                    </a:cubicBezTo>
                    <a:cubicBezTo>
                      <a:pt x="13530" y="194"/>
                      <a:pt x="13517" y="102"/>
                      <a:pt x="13465" y="50"/>
                    </a:cubicBezTo>
                    <a:cubicBezTo>
                      <a:pt x="13438" y="17"/>
                      <a:pt x="13402" y="1"/>
                      <a:pt x="13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6"/>
              <p:cNvSpPr/>
              <p:nvPr/>
            </p:nvSpPr>
            <p:spPr>
              <a:xfrm>
                <a:off x="7321106" y="1318705"/>
                <a:ext cx="626428" cy="624087"/>
              </a:xfrm>
              <a:custGeom>
                <a:avLst/>
                <a:gdLst/>
                <a:ahLst/>
                <a:cxnLst/>
                <a:rect l="l" t="t" r="r" b="b"/>
                <a:pathLst>
                  <a:path w="26759" h="26659" extrusionOk="0">
                    <a:moveTo>
                      <a:pt x="4991" y="0"/>
                    </a:moveTo>
                    <a:cubicBezTo>
                      <a:pt x="3284" y="0"/>
                      <a:pt x="1624" y="266"/>
                      <a:pt x="1" y="966"/>
                    </a:cubicBezTo>
                    <a:cubicBezTo>
                      <a:pt x="145" y="2720"/>
                      <a:pt x="930" y="4381"/>
                      <a:pt x="2081" y="5729"/>
                    </a:cubicBezTo>
                    <a:cubicBezTo>
                      <a:pt x="3220" y="7077"/>
                      <a:pt x="4829" y="7744"/>
                      <a:pt x="6426" y="8477"/>
                    </a:cubicBezTo>
                    <a:cubicBezTo>
                      <a:pt x="7128" y="8795"/>
                      <a:pt x="7814" y="8914"/>
                      <a:pt x="8517" y="8914"/>
                    </a:cubicBezTo>
                    <a:cubicBezTo>
                      <a:pt x="9085" y="8914"/>
                      <a:pt x="9664" y="8836"/>
                      <a:pt x="10272" y="8725"/>
                    </a:cubicBezTo>
                    <a:cubicBezTo>
                      <a:pt x="10377" y="8725"/>
                      <a:pt x="10848" y="12651"/>
                      <a:pt x="10874" y="12939"/>
                    </a:cubicBezTo>
                    <a:cubicBezTo>
                      <a:pt x="10979" y="14012"/>
                      <a:pt x="10940" y="15071"/>
                      <a:pt x="10809" y="16131"/>
                    </a:cubicBezTo>
                    <a:cubicBezTo>
                      <a:pt x="10599" y="17767"/>
                      <a:pt x="9945" y="19376"/>
                      <a:pt x="10050" y="21038"/>
                    </a:cubicBezTo>
                    <a:cubicBezTo>
                      <a:pt x="10142" y="22530"/>
                      <a:pt x="10717" y="23982"/>
                      <a:pt x="11712" y="25094"/>
                    </a:cubicBezTo>
                    <a:cubicBezTo>
                      <a:pt x="12039" y="25461"/>
                      <a:pt x="12405" y="25788"/>
                      <a:pt x="12811" y="26049"/>
                    </a:cubicBezTo>
                    <a:cubicBezTo>
                      <a:pt x="12994" y="26172"/>
                      <a:pt x="13691" y="26659"/>
                      <a:pt x="13953" y="26659"/>
                    </a:cubicBezTo>
                    <a:cubicBezTo>
                      <a:pt x="13971" y="26659"/>
                      <a:pt x="13988" y="26656"/>
                      <a:pt x="14001" y="26651"/>
                    </a:cubicBezTo>
                    <a:cubicBezTo>
                      <a:pt x="16788" y="25474"/>
                      <a:pt x="20060" y="24047"/>
                      <a:pt x="23161" y="22883"/>
                    </a:cubicBezTo>
                    <a:cubicBezTo>
                      <a:pt x="23396" y="21640"/>
                      <a:pt x="23370" y="20371"/>
                      <a:pt x="23108" y="19141"/>
                    </a:cubicBezTo>
                    <a:lnTo>
                      <a:pt x="23108" y="19141"/>
                    </a:lnTo>
                    <a:cubicBezTo>
                      <a:pt x="23684" y="19860"/>
                      <a:pt x="24116" y="20698"/>
                      <a:pt x="24260" y="21601"/>
                    </a:cubicBezTo>
                    <a:cubicBezTo>
                      <a:pt x="24312" y="21889"/>
                      <a:pt x="24325" y="22163"/>
                      <a:pt x="24325" y="22464"/>
                    </a:cubicBezTo>
                    <a:cubicBezTo>
                      <a:pt x="25136" y="22163"/>
                      <a:pt x="25922" y="21889"/>
                      <a:pt x="26694" y="21666"/>
                    </a:cubicBezTo>
                    <a:cubicBezTo>
                      <a:pt x="26759" y="18212"/>
                      <a:pt x="24966" y="14770"/>
                      <a:pt x="22088" y="12873"/>
                    </a:cubicBezTo>
                    <a:cubicBezTo>
                      <a:pt x="20020" y="11525"/>
                      <a:pt x="17377" y="10832"/>
                      <a:pt x="16003" y="8791"/>
                    </a:cubicBezTo>
                    <a:cubicBezTo>
                      <a:pt x="15480" y="8019"/>
                      <a:pt x="15179" y="7142"/>
                      <a:pt x="14826" y="6292"/>
                    </a:cubicBezTo>
                    <a:cubicBezTo>
                      <a:pt x="14119" y="4617"/>
                      <a:pt x="13072" y="3047"/>
                      <a:pt x="11633" y="1974"/>
                    </a:cubicBezTo>
                    <a:cubicBezTo>
                      <a:pt x="10024" y="770"/>
                      <a:pt x="7917" y="103"/>
                      <a:pt x="5902" y="24"/>
                    </a:cubicBezTo>
                    <a:cubicBezTo>
                      <a:pt x="5597" y="8"/>
                      <a:pt x="5293" y="0"/>
                      <a:pt x="4991"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6"/>
              <p:cNvSpPr/>
              <p:nvPr/>
            </p:nvSpPr>
            <p:spPr>
              <a:xfrm>
                <a:off x="7536759" y="1509122"/>
                <a:ext cx="119789" cy="115809"/>
              </a:xfrm>
              <a:custGeom>
                <a:avLst/>
                <a:gdLst/>
                <a:ahLst/>
                <a:cxnLst/>
                <a:rect l="l" t="t" r="r" b="b"/>
                <a:pathLst>
                  <a:path w="5117" h="4947" extrusionOk="0">
                    <a:moveTo>
                      <a:pt x="2300" y="0"/>
                    </a:moveTo>
                    <a:cubicBezTo>
                      <a:pt x="1056" y="0"/>
                      <a:pt x="27" y="984"/>
                      <a:pt x="27" y="984"/>
                    </a:cubicBezTo>
                    <a:cubicBezTo>
                      <a:pt x="27" y="984"/>
                      <a:pt x="1" y="3627"/>
                      <a:pt x="812" y="4451"/>
                    </a:cubicBezTo>
                    <a:cubicBezTo>
                      <a:pt x="1184" y="4794"/>
                      <a:pt x="1673" y="4946"/>
                      <a:pt x="2170" y="4946"/>
                    </a:cubicBezTo>
                    <a:cubicBezTo>
                      <a:pt x="2337" y="4946"/>
                      <a:pt x="2505" y="4929"/>
                      <a:pt x="2670" y="4896"/>
                    </a:cubicBezTo>
                    <a:cubicBezTo>
                      <a:pt x="3416" y="4739"/>
                      <a:pt x="4083" y="4373"/>
                      <a:pt x="4462" y="3719"/>
                    </a:cubicBezTo>
                    <a:cubicBezTo>
                      <a:pt x="5117" y="2580"/>
                      <a:pt x="4606" y="1010"/>
                      <a:pt x="3494" y="343"/>
                    </a:cubicBezTo>
                    <a:cubicBezTo>
                      <a:pt x="3092" y="95"/>
                      <a:pt x="2685" y="0"/>
                      <a:pt x="2300" y="0"/>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6"/>
              <p:cNvSpPr/>
              <p:nvPr/>
            </p:nvSpPr>
            <p:spPr>
              <a:xfrm>
                <a:off x="7565858" y="1511322"/>
                <a:ext cx="54241" cy="103542"/>
              </a:xfrm>
              <a:custGeom>
                <a:avLst/>
                <a:gdLst/>
                <a:ahLst/>
                <a:cxnLst/>
                <a:rect l="l" t="t" r="r" b="b"/>
                <a:pathLst>
                  <a:path w="2317" h="4423" extrusionOk="0">
                    <a:moveTo>
                      <a:pt x="2225" y="0"/>
                    </a:moveTo>
                    <a:cubicBezTo>
                      <a:pt x="616" y="196"/>
                      <a:pt x="1" y="1740"/>
                      <a:pt x="92" y="3101"/>
                    </a:cubicBezTo>
                    <a:cubicBezTo>
                      <a:pt x="118" y="3140"/>
                      <a:pt x="144" y="3180"/>
                      <a:pt x="197" y="3180"/>
                    </a:cubicBezTo>
                    <a:lnTo>
                      <a:pt x="210" y="3180"/>
                    </a:lnTo>
                    <a:cubicBezTo>
                      <a:pt x="445" y="3180"/>
                      <a:pt x="733" y="3258"/>
                      <a:pt x="851" y="3455"/>
                    </a:cubicBezTo>
                    <a:cubicBezTo>
                      <a:pt x="969" y="3651"/>
                      <a:pt x="969" y="3899"/>
                      <a:pt x="851" y="4096"/>
                    </a:cubicBezTo>
                    <a:cubicBezTo>
                      <a:pt x="815" y="4156"/>
                      <a:pt x="745" y="4228"/>
                      <a:pt x="672" y="4228"/>
                    </a:cubicBezTo>
                    <a:cubicBezTo>
                      <a:pt x="667" y="4228"/>
                      <a:pt x="661" y="4227"/>
                      <a:pt x="655" y="4227"/>
                    </a:cubicBezTo>
                    <a:cubicBezTo>
                      <a:pt x="589" y="4227"/>
                      <a:pt x="537" y="4253"/>
                      <a:pt x="537" y="4305"/>
                    </a:cubicBezTo>
                    <a:cubicBezTo>
                      <a:pt x="537" y="4370"/>
                      <a:pt x="576" y="4423"/>
                      <a:pt x="616" y="4423"/>
                    </a:cubicBezTo>
                    <a:lnTo>
                      <a:pt x="668" y="4423"/>
                    </a:lnTo>
                    <a:cubicBezTo>
                      <a:pt x="812" y="4423"/>
                      <a:pt x="943" y="4305"/>
                      <a:pt x="995" y="4174"/>
                    </a:cubicBezTo>
                    <a:cubicBezTo>
                      <a:pt x="1165" y="3912"/>
                      <a:pt x="1139" y="3585"/>
                      <a:pt x="995" y="3337"/>
                    </a:cubicBezTo>
                    <a:cubicBezTo>
                      <a:pt x="864" y="3114"/>
                      <a:pt x="550" y="2997"/>
                      <a:pt x="275" y="2983"/>
                    </a:cubicBezTo>
                    <a:cubicBezTo>
                      <a:pt x="210" y="1740"/>
                      <a:pt x="799" y="353"/>
                      <a:pt x="2238" y="183"/>
                    </a:cubicBezTo>
                    <a:cubicBezTo>
                      <a:pt x="2290" y="183"/>
                      <a:pt x="2317" y="131"/>
                      <a:pt x="2317" y="92"/>
                    </a:cubicBezTo>
                    <a:cubicBezTo>
                      <a:pt x="2317" y="39"/>
                      <a:pt x="2277" y="0"/>
                      <a:pt x="2225"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6"/>
              <p:cNvSpPr/>
              <p:nvPr/>
            </p:nvSpPr>
            <p:spPr>
              <a:xfrm>
                <a:off x="7106694" y="1933405"/>
                <a:ext cx="613600" cy="522043"/>
              </a:xfrm>
              <a:custGeom>
                <a:avLst/>
                <a:gdLst/>
                <a:ahLst/>
                <a:cxnLst/>
                <a:rect l="l" t="t" r="r" b="b"/>
                <a:pathLst>
                  <a:path w="26211" h="22300" extrusionOk="0">
                    <a:moveTo>
                      <a:pt x="19837" y="1"/>
                    </a:moveTo>
                    <a:cubicBezTo>
                      <a:pt x="19837" y="1"/>
                      <a:pt x="14708" y="92"/>
                      <a:pt x="10822" y="4201"/>
                    </a:cubicBezTo>
                    <a:cubicBezTo>
                      <a:pt x="6962" y="8309"/>
                      <a:pt x="3468" y="12287"/>
                      <a:pt x="3468" y="12287"/>
                    </a:cubicBezTo>
                    <a:cubicBezTo>
                      <a:pt x="3468" y="12287"/>
                      <a:pt x="1048" y="12457"/>
                      <a:pt x="1" y="14917"/>
                    </a:cubicBezTo>
                    <a:cubicBezTo>
                      <a:pt x="1" y="14917"/>
                      <a:pt x="4907" y="18241"/>
                      <a:pt x="5038" y="21983"/>
                    </a:cubicBezTo>
                    <a:cubicBezTo>
                      <a:pt x="5038" y="21983"/>
                      <a:pt x="5491" y="22299"/>
                      <a:pt x="6213" y="22299"/>
                    </a:cubicBezTo>
                    <a:cubicBezTo>
                      <a:pt x="7071" y="22299"/>
                      <a:pt x="8310" y="21851"/>
                      <a:pt x="9618" y="19889"/>
                    </a:cubicBezTo>
                    <a:cubicBezTo>
                      <a:pt x="9618" y="19889"/>
                      <a:pt x="17809" y="17220"/>
                      <a:pt x="21028" y="12693"/>
                    </a:cubicBezTo>
                    <a:cubicBezTo>
                      <a:pt x="21028" y="12693"/>
                      <a:pt x="21028" y="12693"/>
                      <a:pt x="21028" y="12693"/>
                    </a:cubicBezTo>
                    <a:cubicBezTo>
                      <a:pt x="21073" y="12693"/>
                      <a:pt x="26210" y="5669"/>
                      <a:pt x="19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6"/>
              <p:cNvSpPr/>
              <p:nvPr/>
            </p:nvSpPr>
            <p:spPr>
              <a:xfrm>
                <a:off x="7593739" y="3010780"/>
                <a:ext cx="83035" cy="37620"/>
              </a:xfrm>
              <a:custGeom>
                <a:avLst/>
                <a:gdLst/>
                <a:ahLst/>
                <a:cxnLst/>
                <a:rect l="l" t="t" r="r" b="b"/>
                <a:pathLst>
                  <a:path w="3547" h="1607" extrusionOk="0">
                    <a:moveTo>
                      <a:pt x="155" y="1"/>
                    </a:moveTo>
                    <a:cubicBezTo>
                      <a:pt x="102" y="1"/>
                      <a:pt x="59" y="33"/>
                      <a:pt x="40" y="102"/>
                    </a:cubicBezTo>
                    <a:cubicBezTo>
                      <a:pt x="0" y="167"/>
                      <a:pt x="40" y="246"/>
                      <a:pt x="118" y="285"/>
                    </a:cubicBezTo>
                    <a:cubicBezTo>
                      <a:pt x="1191" y="652"/>
                      <a:pt x="2277" y="1096"/>
                      <a:pt x="3324" y="1594"/>
                    </a:cubicBezTo>
                    <a:cubicBezTo>
                      <a:pt x="3350" y="1607"/>
                      <a:pt x="3376" y="1607"/>
                      <a:pt x="3389" y="1607"/>
                    </a:cubicBezTo>
                    <a:cubicBezTo>
                      <a:pt x="3442" y="1607"/>
                      <a:pt x="3507" y="1567"/>
                      <a:pt x="3520" y="1528"/>
                    </a:cubicBezTo>
                    <a:cubicBezTo>
                      <a:pt x="3546" y="1463"/>
                      <a:pt x="3520" y="1371"/>
                      <a:pt x="3455" y="1345"/>
                    </a:cubicBezTo>
                    <a:cubicBezTo>
                      <a:pt x="2395" y="848"/>
                      <a:pt x="1309" y="390"/>
                      <a:pt x="210" y="10"/>
                    </a:cubicBezTo>
                    <a:cubicBezTo>
                      <a:pt x="191" y="4"/>
                      <a:pt x="172"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6"/>
              <p:cNvSpPr/>
              <p:nvPr/>
            </p:nvSpPr>
            <p:spPr>
              <a:xfrm>
                <a:off x="7186335" y="2642517"/>
                <a:ext cx="135731" cy="64354"/>
              </a:xfrm>
              <a:custGeom>
                <a:avLst/>
                <a:gdLst/>
                <a:ahLst/>
                <a:cxnLst/>
                <a:rect l="l" t="t" r="r" b="b"/>
                <a:pathLst>
                  <a:path w="5798" h="2749" extrusionOk="0">
                    <a:moveTo>
                      <a:pt x="5639" y="0"/>
                    </a:moveTo>
                    <a:cubicBezTo>
                      <a:pt x="5608" y="0"/>
                      <a:pt x="5577" y="10"/>
                      <a:pt x="5549" y="27"/>
                    </a:cubicBezTo>
                    <a:cubicBezTo>
                      <a:pt x="4031" y="1361"/>
                      <a:pt x="1950" y="1937"/>
                      <a:pt x="119" y="2474"/>
                    </a:cubicBezTo>
                    <a:cubicBezTo>
                      <a:pt x="40" y="2500"/>
                      <a:pt x="1" y="2565"/>
                      <a:pt x="14" y="2644"/>
                    </a:cubicBezTo>
                    <a:cubicBezTo>
                      <a:pt x="40" y="2709"/>
                      <a:pt x="79" y="2748"/>
                      <a:pt x="145" y="2748"/>
                    </a:cubicBezTo>
                    <a:cubicBezTo>
                      <a:pt x="145" y="2748"/>
                      <a:pt x="158" y="2748"/>
                      <a:pt x="184" y="2735"/>
                    </a:cubicBezTo>
                    <a:cubicBezTo>
                      <a:pt x="2042" y="2212"/>
                      <a:pt x="4135" y="1623"/>
                      <a:pt x="5732" y="249"/>
                    </a:cubicBezTo>
                    <a:cubicBezTo>
                      <a:pt x="5797" y="197"/>
                      <a:pt x="5797" y="118"/>
                      <a:pt x="5745" y="53"/>
                    </a:cubicBezTo>
                    <a:cubicBezTo>
                      <a:pt x="5715" y="16"/>
                      <a:pt x="5678" y="0"/>
                      <a:pt x="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6"/>
              <p:cNvSpPr/>
              <p:nvPr/>
            </p:nvSpPr>
            <p:spPr>
              <a:xfrm>
                <a:off x="7471515" y="2297336"/>
                <a:ext cx="181662" cy="45626"/>
              </a:xfrm>
              <a:custGeom>
                <a:avLst/>
                <a:gdLst/>
                <a:ahLst/>
                <a:cxnLst/>
                <a:rect l="l" t="t" r="r" b="b"/>
                <a:pathLst>
                  <a:path w="7760" h="1949" extrusionOk="0">
                    <a:moveTo>
                      <a:pt x="7608" y="1"/>
                    </a:moveTo>
                    <a:cubicBezTo>
                      <a:pt x="7576" y="1"/>
                      <a:pt x="7542" y="14"/>
                      <a:pt x="7511" y="39"/>
                    </a:cubicBezTo>
                    <a:cubicBezTo>
                      <a:pt x="7249" y="274"/>
                      <a:pt x="6935" y="483"/>
                      <a:pt x="6608" y="667"/>
                    </a:cubicBezTo>
                    <a:cubicBezTo>
                      <a:pt x="5418" y="1295"/>
                      <a:pt x="3965" y="1452"/>
                      <a:pt x="2683" y="1583"/>
                    </a:cubicBezTo>
                    <a:cubicBezTo>
                      <a:pt x="2245" y="1624"/>
                      <a:pt x="1799" y="1670"/>
                      <a:pt x="1356" y="1670"/>
                    </a:cubicBezTo>
                    <a:cubicBezTo>
                      <a:pt x="965" y="1670"/>
                      <a:pt x="577" y="1634"/>
                      <a:pt x="197" y="1530"/>
                    </a:cubicBezTo>
                    <a:cubicBezTo>
                      <a:pt x="184" y="1528"/>
                      <a:pt x="171" y="1527"/>
                      <a:pt x="159" y="1527"/>
                    </a:cubicBezTo>
                    <a:cubicBezTo>
                      <a:pt x="95" y="1527"/>
                      <a:pt x="38" y="1556"/>
                      <a:pt x="27" y="1622"/>
                    </a:cubicBezTo>
                    <a:cubicBezTo>
                      <a:pt x="1" y="1713"/>
                      <a:pt x="40" y="1792"/>
                      <a:pt x="118" y="1805"/>
                    </a:cubicBezTo>
                    <a:cubicBezTo>
                      <a:pt x="524" y="1923"/>
                      <a:pt x="956" y="1949"/>
                      <a:pt x="1374" y="1949"/>
                    </a:cubicBezTo>
                    <a:cubicBezTo>
                      <a:pt x="1832" y="1949"/>
                      <a:pt x="2277" y="1910"/>
                      <a:pt x="2709" y="1870"/>
                    </a:cubicBezTo>
                    <a:cubicBezTo>
                      <a:pt x="4017" y="1740"/>
                      <a:pt x="5483" y="1596"/>
                      <a:pt x="6739" y="928"/>
                    </a:cubicBezTo>
                    <a:cubicBezTo>
                      <a:pt x="7092" y="732"/>
                      <a:pt x="7419" y="496"/>
                      <a:pt x="7694" y="248"/>
                    </a:cubicBezTo>
                    <a:cubicBezTo>
                      <a:pt x="7760" y="209"/>
                      <a:pt x="7760" y="117"/>
                      <a:pt x="7707" y="52"/>
                    </a:cubicBezTo>
                    <a:cubicBezTo>
                      <a:pt x="7680" y="17"/>
                      <a:pt x="7645" y="1"/>
                      <a:pt x="7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6"/>
              <p:cNvSpPr/>
              <p:nvPr/>
            </p:nvSpPr>
            <p:spPr>
              <a:xfrm>
                <a:off x="7274567" y="2001177"/>
                <a:ext cx="40757" cy="126765"/>
              </a:xfrm>
              <a:custGeom>
                <a:avLst/>
                <a:gdLst/>
                <a:ahLst/>
                <a:cxnLst/>
                <a:rect l="l" t="t" r="r" b="b"/>
                <a:pathLst>
                  <a:path w="1741" h="5415" extrusionOk="0">
                    <a:moveTo>
                      <a:pt x="1587" y="1"/>
                    </a:moveTo>
                    <a:cubicBezTo>
                      <a:pt x="1527" y="1"/>
                      <a:pt x="1472" y="27"/>
                      <a:pt x="1453" y="76"/>
                    </a:cubicBezTo>
                    <a:cubicBezTo>
                      <a:pt x="1439" y="102"/>
                      <a:pt x="353" y="2340"/>
                      <a:pt x="13" y="5244"/>
                    </a:cubicBezTo>
                    <a:cubicBezTo>
                      <a:pt x="0" y="5336"/>
                      <a:pt x="39" y="5388"/>
                      <a:pt x="144" y="5414"/>
                    </a:cubicBezTo>
                    <a:cubicBezTo>
                      <a:pt x="209" y="5414"/>
                      <a:pt x="275" y="5362"/>
                      <a:pt x="301" y="5271"/>
                    </a:cubicBezTo>
                    <a:cubicBezTo>
                      <a:pt x="628" y="2405"/>
                      <a:pt x="1701" y="207"/>
                      <a:pt x="1714" y="194"/>
                    </a:cubicBezTo>
                    <a:cubicBezTo>
                      <a:pt x="1740" y="128"/>
                      <a:pt x="1714" y="50"/>
                      <a:pt x="1649" y="11"/>
                    </a:cubicBezTo>
                    <a:cubicBezTo>
                      <a:pt x="1628" y="4"/>
                      <a:pt x="1607" y="1"/>
                      <a:pt x="1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6"/>
              <p:cNvSpPr/>
              <p:nvPr/>
            </p:nvSpPr>
            <p:spPr>
              <a:xfrm>
                <a:off x="7185117" y="2217227"/>
                <a:ext cx="148583" cy="183628"/>
              </a:xfrm>
              <a:custGeom>
                <a:avLst/>
                <a:gdLst/>
                <a:ahLst/>
                <a:cxnLst/>
                <a:rect l="l" t="t" r="r" b="b"/>
                <a:pathLst>
                  <a:path w="6347" h="7844" extrusionOk="0">
                    <a:moveTo>
                      <a:pt x="163" y="0"/>
                    </a:moveTo>
                    <a:cubicBezTo>
                      <a:pt x="123" y="0"/>
                      <a:pt x="83" y="20"/>
                      <a:pt x="53" y="59"/>
                    </a:cubicBezTo>
                    <a:cubicBezTo>
                      <a:pt x="0" y="124"/>
                      <a:pt x="27" y="202"/>
                      <a:pt x="92" y="255"/>
                    </a:cubicBezTo>
                    <a:cubicBezTo>
                      <a:pt x="2814" y="2322"/>
                      <a:pt x="4946" y="4978"/>
                      <a:pt x="6059" y="7765"/>
                    </a:cubicBezTo>
                    <a:cubicBezTo>
                      <a:pt x="6072" y="7818"/>
                      <a:pt x="6137" y="7844"/>
                      <a:pt x="6189" y="7844"/>
                    </a:cubicBezTo>
                    <a:cubicBezTo>
                      <a:pt x="6203" y="7844"/>
                      <a:pt x="6216" y="7844"/>
                      <a:pt x="6242" y="7831"/>
                    </a:cubicBezTo>
                    <a:cubicBezTo>
                      <a:pt x="6320" y="7792"/>
                      <a:pt x="6346" y="7713"/>
                      <a:pt x="6320" y="7648"/>
                    </a:cubicBezTo>
                    <a:cubicBezTo>
                      <a:pt x="5195" y="4821"/>
                      <a:pt x="3036" y="2100"/>
                      <a:pt x="249" y="32"/>
                    </a:cubicBezTo>
                    <a:cubicBezTo>
                      <a:pt x="222" y="11"/>
                      <a:pt x="19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6"/>
              <p:cNvSpPr/>
              <p:nvPr/>
            </p:nvSpPr>
            <p:spPr>
              <a:xfrm>
                <a:off x="7099039" y="1943565"/>
                <a:ext cx="496550" cy="515184"/>
              </a:xfrm>
              <a:custGeom>
                <a:avLst/>
                <a:gdLst/>
                <a:ahLst/>
                <a:cxnLst/>
                <a:rect l="l" t="t" r="r" b="b"/>
                <a:pathLst>
                  <a:path w="21211" h="22007" extrusionOk="0">
                    <a:moveTo>
                      <a:pt x="19575" y="1"/>
                    </a:moveTo>
                    <a:cubicBezTo>
                      <a:pt x="18196" y="1"/>
                      <a:pt x="15679" y="293"/>
                      <a:pt x="13412" y="2131"/>
                    </a:cubicBezTo>
                    <a:cubicBezTo>
                      <a:pt x="10285" y="4644"/>
                      <a:pt x="4436" y="11029"/>
                      <a:pt x="3795" y="11709"/>
                    </a:cubicBezTo>
                    <a:cubicBezTo>
                      <a:pt x="3723" y="11698"/>
                      <a:pt x="3615" y="11686"/>
                      <a:pt x="3480" y="11686"/>
                    </a:cubicBezTo>
                    <a:cubicBezTo>
                      <a:pt x="3126" y="11686"/>
                      <a:pt x="2584" y="11774"/>
                      <a:pt x="2016" y="12220"/>
                    </a:cubicBezTo>
                    <a:cubicBezTo>
                      <a:pt x="1270" y="12795"/>
                      <a:pt x="1" y="14038"/>
                      <a:pt x="289" y="14653"/>
                    </a:cubicBezTo>
                    <a:cubicBezTo>
                      <a:pt x="380" y="14863"/>
                      <a:pt x="616" y="15007"/>
                      <a:pt x="995" y="15242"/>
                    </a:cubicBezTo>
                    <a:cubicBezTo>
                      <a:pt x="1662" y="15687"/>
                      <a:pt x="2696" y="16328"/>
                      <a:pt x="3651" y="17702"/>
                    </a:cubicBezTo>
                    <a:cubicBezTo>
                      <a:pt x="4973" y="19599"/>
                      <a:pt x="5077" y="20227"/>
                      <a:pt x="5221" y="21248"/>
                    </a:cubicBezTo>
                    <a:lnTo>
                      <a:pt x="5261" y="21575"/>
                    </a:lnTo>
                    <a:cubicBezTo>
                      <a:pt x="5287" y="21614"/>
                      <a:pt x="5287" y="21627"/>
                      <a:pt x="5300" y="21641"/>
                    </a:cubicBezTo>
                    <a:cubicBezTo>
                      <a:pt x="5339" y="21693"/>
                      <a:pt x="5601" y="22007"/>
                      <a:pt x="6478" y="22007"/>
                    </a:cubicBezTo>
                    <a:cubicBezTo>
                      <a:pt x="6661" y="22007"/>
                      <a:pt x="6870" y="21994"/>
                      <a:pt x="7106" y="21955"/>
                    </a:cubicBezTo>
                    <a:cubicBezTo>
                      <a:pt x="8414" y="21771"/>
                      <a:pt x="9749" y="19861"/>
                      <a:pt x="9984" y="19521"/>
                    </a:cubicBezTo>
                    <a:cubicBezTo>
                      <a:pt x="10272" y="19455"/>
                      <a:pt x="11698" y="19102"/>
                      <a:pt x="14067" y="18029"/>
                    </a:cubicBezTo>
                    <a:cubicBezTo>
                      <a:pt x="16723" y="16838"/>
                      <a:pt x="20975" y="12992"/>
                      <a:pt x="21145" y="12821"/>
                    </a:cubicBezTo>
                    <a:cubicBezTo>
                      <a:pt x="21211" y="12782"/>
                      <a:pt x="21211" y="12691"/>
                      <a:pt x="21172" y="12625"/>
                    </a:cubicBezTo>
                    <a:cubicBezTo>
                      <a:pt x="21144" y="12591"/>
                      <a:pt x="21102" y="12574"/>
                      <a:pt x="21062" y="12574"/>
                    </a:cubicBezTo>
                    <a:cubicBezTo>
                      <a:pt x="21027" y="12574"/>
                      <a:pt x="20994" y="12587"/>
                      <a:pt x="20975" y="12612"/>
                    </a:cubicBezTo>
                    <a:cubicBezTo>
                      <a:pt x="20936" y="12651"/>
                      <a:pt x="16566" y="16590"/>
                      <a:pt x="13975" y="17767"/>
                    </a:cubicBezTo>
                    <a:cubicBezTo>
                      <a:pt x="11371" y="18945"/>
                      <a:pt x="9893" y="19259"/>
                      <a:pt x="9880" y="19259"/>
                    </a:cubicBezTo>
                    <a:cubicBezTo>
                      <a:pt x="9853" y="19272"/>
                      <a:pt x="9814" y="19285"/>
                      <a:pt x="9801" y="19325"/>
                    </a:cubicBezTo>
                    <a:cubicBezTo>
                      <a:pt x="9788" y="19338"/>
                      <a:pt x="8362" y="21497"/>
                      <a:pt x="7079" y="21680"/>
                    </a:cubicBezTo>
                    <a:cubicBezTo>
                      <a:pt x="6854" y="21710"/>
                      <a:pt x="6659" y="21722"/>
                      <a:pt x="6491" y="21722"/>
                    </a:cubicBezTo>
                    <a:cubicBezTo>
                      <a:pt x="5860" y="21722"/>
                      <a:pt x="5611" y="21548"/>
                      <a:pt x="5549" y="21497"/>
                    </a:cubicBezTo>
                    <a:lnTo>
                      <a:pt x="5496" y="21196"/>
                    </a:lnTo>
                    <a:cubicBezTo>
                      <a:pt x="5339" y="20149"/>
                      <a:pt x="5234" y="19482"/>
                      <a:pt x="3874" y="17532"/>
                    </a:cubicBezTo>
                    <a:cubicBezTo>
                      <a:pt x="2879" y="16132"/>
                      <a:pt x="1806" y="15425"/>
                      <a:pt x="1152" y="15020"/>
                    </a:cubicBezTo>
                    <a:cubicBezTo>
                      <a:pt x="838" y="14823"/>
                      <a:pt x="589" y="14653"/>
                      <a:pt x="537" y="14549"/>
                    </a:cubicBezTo>
                    <a:cubicBezTo>
                      <a:pt x="393" y="14235"/>
                      <a:pt x="1165" y="13253"/>
                      <a:pt x="2173" y="12429"/>
                    </a:cubicBezTo>
                    <a:cubicBezTo>
                      <a:pt x="2663" y="12046"/>
                      <a:pt x="3126" y="11963"/>
                      <a:pt x="3431" y="11963"/>
                    </a:cubicBezTo>
                    <a:cubicBezTo>
                      <a:pt x="3648" y="11963"/>
                      <a:pt x="3784" y="12005"/>
                      <a:pt x="3795" y="12010"/>
                    </a:cubicBezTo>
                    <a:cubicBezTo>
                      <a:pt x="3808" y="12014"/>
                      <a:pt x="3822" y="12015"/>
                      <a:pt x="3836" y="12015"/>
                    </a:cubicBezTo>
                    <a:cubicBezTo>
                      <a:pt x="3878" y="12015"/>
                      <a:pt x="3919" y="12000"/>
                      <a:pt x="3939" y="11971"/>
                    </a:cubicBezTo>
                    <a:cubicBezTo>
                      <a:pt x="4005" y="11892"/>
                      <a:pt x="10311" y="4997"/>
                      <a:pt x="13582" y="2341"/>
                    </a:cubicBezTo>
                    <a:cubicBezTo>
                      <a:pt x="15757" y="573"/>
                      <a:pt x="18171" y="286"/>
                      <a:pt x="19520" y="286"/>
                    </a:cubicBezTo>
                    <a:cubicBezTo>
                      <a:pt x="20168" y="286"/>
                      <a:pt x="20570" y="352"/>
                      <a:pt x="20583" y="352"/>
                    </a:cubicBezTo>
                    <a:cubicBezTo>
                      <a:pt x="20591" y="353"/>
                      <a:pt x="20599" y="354"/>
                      <a:pt x="20607" y="354"/>
                    </a:cubicBezTo>
                    <a:cubicBezTo>
                      <a:pt x="20674" y="354"/>
                      <a:pt x="20728" y="304"/>
                      <a:pt x="20740" y="234"/>
                    </a:cubicBezTo>
                    <a:cubicBezTo>
                      <a:pt x="20753" y="156"/>
                      <a:pt x="20700" y="90"/>
                      <a:pt x="20622" y="64"/>
                    </a:cubicBezTo>
                    <a:cubicBezTo>
                      <a:pt x="20614" y="64"/>
                      <a:pt x="20218" y="1"/>
                      <a:pt x="19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6"/>
              <p:cNvSpPr/>
              <p:nvPr/>
            </p:nvSpPr>
            <p:spPr>
              <a:xfrm>
                <a:off x="7540434" y="2280926"/>
                <a:ext cx="48412" cy="9973"/>
              </a:xfrm>
              <a:custGeom>
                <a:avLst/>
                <a:gdLst/>
                <a:ahLst/>
                <a:cxnLst/>
                <a:rect l="l" t="t" r="r" b="b"/>
                <a:pathLst>
                  <a:path w="2068" h="426" extrusionOk="0">
                    <a:moveTo>
                      <a:pt x="144" y="0"/>
                    </a:moveTo>
                    <a:cubicBezTo>
                      <a:pt x="84" y="0"/>
                      <a:pt x="38" y="49"/>
                      <a:pt x="27" y="125"/>
                    </a:cubicBezTo>
                    <a:cubicBezTo>
                      <a:pt x="1" y="203"/>
                      <a:pt x="53" y="268"/>
                      <a:pt x="131" y="282"/>
                    </a:cubicBezTo>
                    <a:cubicBezTo>
                      <a:pt x="694" y="360"/>
                      <a:pt x="1270" y="412"/>
                      <a:pt x="1832" y="412"/>
                    </a:cubicBezTo>
                    <a:cubicBezTo>
                      <a:pt x="1859" y="412"/>
                      <a:pt x="1885" y="412"/>
                      <a:pt x="1937" y="426"/>
                    </a:cubicBezTo>
                    <a:cubicBezTo>
                      <a:pt x="2002" y="426"/>
                      <a:pt x="2068" y="360"/>
                      <a:pt x="2068" y="282"/>
                    </a:cubicBezTo>
                    <a:cubicBezTo>
                      <a:pt x="2068" y="203"/>
                      <a:pt x="2002" y="138"/>
                      <a:pt x="1924" y="138"/>
                    </a:cubicBezTo>
                    <a:cubicBezTo>
                      <a:pt x="1348" y="138"/>
                      <a:pt x="759" y="85"/>
                      <a:pt x="184" y="7"/>
                    </a:cubicBezTo>
                    <a:cubicBezTo>
                      <a:pt x="170" y="2"/>
                      <a:pt x="157"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6"/>
              <p:cNvSpPr/>
              <p:nvPr/>
            </p:nvSpPr>
            <p:spPr>
              <a:xfrm>
                <a:off x="7247599" y="2372038"/>
                <a:ext cx="29426" cy="29754"/>
              </a:xfrm>
              <a:custGeom>
                <a:avLst/>
                <a:gdLst/>
                <a:ahLst/>
                <a:cxnLst/>
                <a:rect l="l" t="t" r="r" b="b"/>
                <a:pathLst>
                  <a:path w="1257" h="1271" extrusionOk="0">
                    <a:moveTo>
                      <a:pt x="616" y="1"/>
                    </a:moveTo>
                    <a:cubicBezTo>
                      <a:pt x="275" y="1"/>
                      <a:pt x="1" y="302"/>
                      <a:pt x="1" y="642"/>
                    </a:cubicBezTo>
                    <a:cubicBezTo>
                      <a:pt x="1" y="982"/>
                      <a:pt x="289" y="1270"/>
                      <a:pt x="642" y="1270"/>
                    </a:cubicBezTo>
                    <a:cubicBezTo>
                      <a:pt x="982" y="1270"/>
                      <a:pt x="1257" y="969"/>
                      <a:pt x="1257" y="629"/>
                    </a:cubicBezTo>
                    <a:cubicBezTo>
                      <a:pt x="1257" y="289"/>
                      <a:pt x="969"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6"/>
              <p:cNvSpPr/>
              <p:nvPr/>
            </p:nvSpPr>
            <p:spPr>
              <a:xfrm>
                <a:off x="5524599" y="2742220"/>
                <a:ext cx="672452" cy="509987"/>
              </a:xfrm>
              <a:custGeom>
                <a:avLst/>
                <a:gdLst/>
                <a:ahLst/>
                <a:cxnLst/>
                <a:rect l="l" t="t" r="r" b="b"/>
                <a:pathLst>
                  <a:path w="28725" h="21785" extrusionOk="0">
                    <a:moveTo>
                      <a:pt x="28577" y="0"/>
                    </a:moveTo>
                    <a:cubicBezTo>
                      <a:pt x="27541" y="0"/>
                      <a:pt x="21118" y="242"/>
                      <a:pt x="14629" y="504"/>
                    </a:cubicBezTo>
                    <a:cubicBezTo>
                      <a:pt x="14564" y="504"/>
                      <a:pt x="14499" y="504"/>
                      <a:pt x="14433" y="518"/>
                    </a:cubicBezTo>
                    <a:cubicBezTo>
                      <a:pt x="12968" y="557"/>
                      <a:pt x="11528" y="635"/>
                      <a:pt x="10141" y="675"/>
                    </a:cubicBezTo>
                    <a:lnTo>
                      <a:pt x="9984" y="675"/>
                    </a:lnTo>
                    <a:cubicBezTo>
                      <a:pt x="9788" y="701"/>
                      <a:pt x="9592" y="701"/>
                      <a:pt x="9409" y="714"/>
                    </a:cubicBezTo>
                    <a:lnTo>
                      <a:pt x="8833" y="727"/>
                    </a:lnTo>
                    <a:cubicBezTo>
                      <a:pt x="7668" y="779"/>
                      <a:pt x="6582" y="805"/>
                      <a:pt x="5562" y="858"/>
                    </a:cubicBezTo>
                    <a:lnTo>
                      <a:pt x="5405" y="858"/>
                    </a:lnTo>
                    <a:cubicBezTo>
                      <a:pt x="4162" y="910"/>
                      <a:pt x="3063" y="962"/>
                      <a:pt x="2199" y="989"/>
                    </a:cubicBezTo>
                    <a:cubicBezTo>
                      <a:pt x="2134" y="989"/>
                      <a:pt x="2068" y="989"/>
                      <a:pt x="2003" y="1002"/>
                    </a:cubicBezTo>
                    <a:cubicBezTo>
                      <a:pt x="982" y="1054"/>
                      <a:pt x="302" y="1067"/>
                      <a:pt x="106" y="1093"/>
                    </a:cubicBezTo>
                    <a:lnTo>
                      <a:pt x="1" y="1041"/>
                    </a:lnTo>
                    <a:lnTo>
                      <a:pt x="1" y="1041"/>
                    </a:lnTo>
                    <a:cubicBezTo>
                      <a:pt x="1" y="1041"/>
                      <a:pt x="1" y="1093"/>
                      <a:pt x="14" y="1172"/>
                    </a:cubicBezTo>
                    <a:cubicBezTo>
                      <a:pt x="53" y="1394"/>
                      <a:pt x="132" y="1944"/>
                      <a:pt x="249" y="2676"/>
                    </a:cubicBezTo>
                    <a:cubicBezTo>
                      <a:pt x="249" y="2729"/>
                      <a:pt x="263" y="2768"/>
                      <a:pt x="263" y="2833"/>
                    </a:cubicBezTo>
                    <a:cubicBezTo>
                      <a:pt x="263" y="2886"/>
                      <a:pt x="276" y="2938"/>
                      <a:pt x="276" y="3004"/>
                    </a:cubicBezTo>
                    <a:cubicBezTo>
                      <a:pt x="341" y="3422"/>
                      <a:pt x="433" y="3906"/>
                      <a:pt x="511" y="4443"/>
                    </a:cubicBezTo>
                    <a:cubicBezTo>
                      <a:pt x="511" y="4482"/>
                      <a:pt x="524" y="4561"/>
                      <a:pt x="524" y="4600"/>
                    </a:cubicBezTo>
                    <a:cubicBezTo>
                      <a:pt x="524" y="4652"/>
                      <a:pt x="537" y="4718"/>
                      <a:pt x="537" y="4770"/>
                    </a:cubicBezTo>
                    <a:cubicBezTo>
                      <a:pt x="603" y="5228"/>
                      <a:pt x="681" y="5699"/>
                      <a:pt x="773" y="6209"/>
                    </a:cubicBezTo>
                    <a:cubicBezTo>
                      <a:pt x="773" y="6249"/>
                      <a:pt x="786" y="6327"/>
                      <a:pt x="786" y="6366"/>
                    </a:cubicBezTo>
                    <a:cubicBezTo>
                      <a:pt x="799" y="6419"/>
                      <a:pt x="799" y="6484"/>
                      <a:pt x="799" y="6536"/>
                    </a:cubicBezTo>
                    <a:cubicBezTo>
                      <a:pt x="878" y="6994"/>
                      <a:pt x="943" y="7479"/>
                      <a:pt x="1035" y="7976"/>
                    </a:cubicBezTo>
                    <a:cubicBezTo>
                      <a:pt x="1048" y="8015"/>
                      <a:pt x="1048" y="8080"/>
                      <a:pt x="1061" y="8133"/>
                    </a:cubicBezTo>
                    <a:cubicBezTo>
                      <a:pt x="1074" y="8185"/>
                      <a:pt x="1074" y="8251"/>
                      <a:pt x="1074" y="8303"/>
                    </a:cubicBezTo>
                    <a:cubicBezTo>
                      <a:pt x="1165" y="8774"/>
                      <a:pt x="1244" y="9245"/>
                      <a:pt x="1322" y="9742"/>
                    </a:cubicBezTo>
                    <a:cubicBezTo>
                      <a:pt x="1335" y="9781"/>
                      <a:pt x="1335" y="9834"/>
                      <a:pt x="1362" y="9899"/>
                    </a:cubicBezTo>
                    <a:cubicBezTo>
                      <a:pt x="1375" y="9952"/>
                      <a:pt x="1375" y="10004"/>
                      <a:pt x="1375" y="10069"/>
                    </a:cubicBezTo>
                    <a:cubicBezTo>
                      <a:pt x="1453" y="10540"/>
                      <a:pt x="1532" y="11011"/>
                      <a:pt x="1623" y="11509"/>
                    </a:cubicBezTo>
                    <a:cubicBezTo>
                      <a:pt x="1636" y="11548"/>
                      <a:pt x="1636" y="11613"/>
                      <a:pt x="1650" y="11666"/>
                    </a:cubicBezTo>
                    <a:cubicBezTo>
                      <a:pt x="1663" y="11718"/>
                      <a:pt x="1663" y="11770"/>
                      <a:pt x="1689" y="11810"/>
                    </a:cubicBezTo>
                    <a:cubicBezTo>
                      <a:pt x="1767" y="12307"/>
                      <a:pt x="1846" y="12778"/>
                      <a:pt x="1950" y="13249"/>
                    </a:cubicBezTo>
                    <a:cubicBezTo>
                      <a:pt x="1950" y="13301"/>
                      <a:pt x="1964" y="13367"/>
                      <a:pt x="1977" y="13419"/>
                    </a:cubicBezTo>
                    <a:cubicBezTo>
                      <a:pt x="1990" y="13471"/>
                      <a:pt x="1990" y="13537"/>
                      <a:pt x="2016" y="13576"/>
                    </a:cubicBezTo>
                    <a:cubicBezTo>
                      <a:pt x="2094" y="14073"/>
                      <a:pt x="2186" y="14544"/>
                      <a:pt x="2278" y="15015"/>
                    </a:cubicBezTo>
                    <a:cubicBezTo>
                      <a:pt x="2291" y="15068"/>
                      <a:pt x="2291" y="15133"/>
                      <a:pt x="2304" y="15185"/>
                    </a:cubicBezTo>
                    <a:cubicBezTo>
                      <a:pt x="2317" y="15238"/>
                      <a:pt x="2317" y="15303"/>
                      <a:pt x="2343" y="15342"/>
                    </a:cubicBezTo>
                    <a:cubicBezTo>
                      <a:pt x="2435" y="15840"/>
                      <a:pt x="2539" y="16324"/>
                      <a:pt x="2631" y="16782"/>
                    </a:cubicBezTo>
                    <a:cubicBezTo>
                      <a:pt x="2644" y="16834"/>
                      <a:pt x="2644" y="16899"/>
                      <a:pt x="2670" y="16952"/>
                    </a:cubicBezTo>
                    <a:cubicBezTo>
                      <a:pt x="2683" y="17004"/>
                      <a:pt x="2683" y="17070"/>
                      <a:pt x="2696" y="17109"/>
                    </a:cubicBezTo>
                    <a:cubicBezTo>
                      <a:pt x="2814" y="17632"/>
                      <a:pt x="2906" y="18116"/>
                      <a:pt x="3023" y="18548"/>
                    </a:cubicBezTo>
                    <a:cubicBezTo>
                      <a:pt x="3036" y="18600"/>
                      <a:pt x="3063" y="18666"/>
                      <a:pt x="3063" y="18718"/>
                    </a:cubicBezTo>
                    <a:cubicBezTo>
                      <a:pt x="3076" y="18771"/>
                      <a:pt x="3089" y="18810"/>
                      <a:pt x="3089" y="18862"/>
                    </a:cubicBezTo>
                    <a:cubicBezTo>
                      <a:pt x="3233" y="19438"/>
                      <a:pt x="3364" y="19922"/>
                      <a:pt x="3481" y="20301"/>
                    </a:cubicBezTo>
                    <a:cubicBezTo>
                      <a:pt x="3494" y="20354"/>
                      <a:pt x="3521" y="20406"/>
                      <a:pt x="3534" y="20472"/>
                    </a:cubicBezTo>
                    <a:cubicBezTo>
                      <a:pt x="3547" y="20511"/>
                      <a:pt x="3560" y="20563"/>
                      <a:pt x="3599" y="20629"/>
                    </a:cubicBezTo>
                    <a:cubicBezTo>
                      <a:pt x="3678" y="20864"/>
                      <a:pt x="3756" y="21021"/>
                      <a:pt x="3848" y="21126"/>
                    </a:cubicBezTo>
                    <a:cubicBezTo>
                      <a:pt x="3992" y="21283"/>
                      <a:pt x="4410" y="21414"/>
                      <a:pt x="5052" y="21531"/>
                    </a:cubicBezTo>
                    <a:cubicBezTo>
                      <a:pt x="5117" y="21544"/>
                      <a:pt x="5195" y="21544"/>
                      <a:pt x="5287" y="21558"/>
                    </a:cubicBezTo>
                    <a:cubicBezTo>
                      <a:pt x="5902" y="21649"/>
                      <a:pt x="6700" y="21715"/>
                      <a:pt x="7603" y="21741"/>
                    </a:cubicBezTo>
                    <a:lnTo>
                      <a:pt x="7812" y="21741"/>
                    </a:lnTo>
                    <a:cubicBezTo>
                      <a:pt x="8499" y="21770"/>
                      <a:pt x="9252" y="21785"/>
                      <a:pt x="10044" y="21785"/>
                    </a:cubicBezTo>
                    <a:cubicBezTo>
                      <a:pt x="10308" y="21785"/>
                      <a:pt x="10576" y="21783"/>
                      <a:pt x="10848" y="21780"/>
                    </a:cubicBezTo>
                    <a:lnTo>
                      <a:pt x="11057" y="21780"/>
                    </a:lnTo>
                    <a:cubicBezTo>
                      <a:pt x="12300" y="21754"/>
                      <a:pt x="13609" y="21728"/>
                      <a:pt x="14930" y="21675"/>
                    </a:cubicBezTo>
                    <a:cubicBezTo>
                      <a:pt x="14996" y="21675"/>
                      <a:pt x="15074" y="21675"/>
                      <a:pt x="15140" y="21662"/>
                    </a:cubicBezTo>
                    <a:cubicBezTo>
                      <a:pt x="15977" y="21623"/>
                      <a:pt x="16815" y="21584"/>
                      <a:pt x="17626" y="21531"/>
                    </a:cubicBezTo>
                    <a:cubicBezTo>
                      <a:pt x="17691" y="21531"/>
                      <a:pt x="17757" y="21531"/>
                      <a:pt x="17848" y="21518"/>
                    </a:cubicBezTo>
                    <a:cubicBezTo>
                      <a:pt x="18777" y="21453"/>
                      <a:pt x="19693" y="21387"/>
                      <a:pt x="20544" y="21322"/>
                    </a:cubicBezTo>
                    <a:cubicBezTo>
                      <a:pt x="20609" y="21322"/>
                      <a:pt x="20688" y="21296"/>
                      <a:pt x="20766" y="21296"/>
                    </a:cubicBezTo>
                    <a:cubicBezTo>
                      <a:pt x="21774" y="21217"/>
                      <a:pt x="22663" y="21126"/>
                      <a:pt x="23435" y="21008"/>
                    </a:cubicBezTo>
                    <a:cubicBezTo>
                      <a:pt x="23514" y="21008"/>
                      <a:pt x="23605" y="20995"/>
                      <a:pt x="23684" y="20969"/>
                    </a:cubicBezTo>
                    <a:cubicBezTo>
                      <a:pt x="24862" y="20812"/>
                      <a:pt x="25699" y="20642"/>
                      <a:pt x="25987" y="20472"/>
                    </a:cubicBezTo>
                    <a:cubicBezTo>
                      <a:pt x="26092" y="20406"/>
                      <a:pt x="26183" y="20301"/>
                      <a:pt x="26288" y="20118"/>
                    </a:cubicBezTo>
                    <a:cubicBezTo>
                      <a:pt x="26301" y="20079"/>
                      <a:pt x="26327" y="20027"/>
                      <a:pt x="26366" y="19961"/>
                    </a:cubicBezTo>
                    <a:cubicBezTo>
                      <a:pt x="26379" y="19909"/>
                      <a:pt x="26419" y="19857"/>
                      <a:pt x="26432" y="19791"/>
                    </a:cubicBezTo>
                    <a:cubicBezTo>
                      <a:pt x="26576" y="19438"/>
                      <a:pt x="26720" y="18941"/>
                      <a:pt x="26850" y="18339"/>
                    </a:cubicBezTo>
                    <a:cubicBezTo>
                      <a:pt x="26877" y="18286"/>
                      <a:pt x="26877" y="18247"/>
                      <a:pt x="26890" y="18182"/>
                    </a:cubicBezTo>
                    <a:cubicBezTo>
                      <a:pt x="26903" y="18129"/>
                      <a:pt x="26903" y="18064"/>
                      <a:pt x="26916" y="18012"/>
                    </a:cubicBezTo>
                    <a:cubicBezTo>
                      <a:pt x="27021" y="17567"/>
                      <a:pt x="27099" y="17096"/>
                      <a:pt x="27178" y="16572"/>
                    </a:cubicBezTo>
                    <a:cubicBezTo>
                      <a:pt x="27178" y="16520"/>
                      <a:pt x="27204" y="16481"/>
                      <a:pt x="27217" y="16415"/>
                    </a:cubicBezTo>
                    <a:cubicBezTo>
                      <a:pt x="27217" y="16363"/>
                      <a:pt x="27230" y="16311"/>
                      <a:pt x="27243" y="16245"/>
                    </a:cubicBezTo>
                    <a:cubicBezTo>
                      <a:pt x="27335" y="15787"/>
                      <a:pt x="27400" y="15303"/>
                      <a:pt x="27465" y="14806"/>
                    </a:cubicBezTo>
                    <a:cubicBezTo>
                      <a:pt x="27465" y="14754"/>
                      <a:pt x="27478" y="14688"/>
                      <a:pt x="27478" y="14649"/>
                    </a:cubicBezTo>
                    <a:cubicBezTo>
                      <a:pt x="27478" y="14597"/>
                      <a:pt x="27492" y="14531"/>
                      <a:pt x="27492" y="14479"/>
                    </a:cubicBezTo>
                    <a:cubicBezTo>
                      <a:pt x="27557" y="14008"/>
                      <a:pt x="27609" y="13537"/>
                      <a:pt x="27675" y="13039"/>
                    </a:cubicBezTo>
                    <a:cubicBezTo>
                      <a:pt x="27675" y="12987"/>
                      <a:pt x="27688" y="12922"/>
                      <a:pt x="27688" y="12882"/>
                    </a:cubicBezTo>
                    <a:cubicBezTo>
                      <a:pt x="27688" y="12830"/>
                      <a:pt x="27714" y="12765"/>
                      <a:pt x="27714" y="12712"/>
                    </a:cubicBezTo>
                    <a:cubicBezTo>
                      <a:pt x="27753" y="12241"/>
                      <a:pt x="27806" y="11770"/>
                      <a:pt x="27858" y="11273"/>
                    </a:cubicBezTo>
                    <a:cubicBezTo>
                      <a:pt x="27858" y="11221"/>
                      <a:pt x="27871" y="11155"/>
                      <a:pt x="27871" y="11116"/>
                    </a:cubicBezTo>
                    <a:cubicBezTo>
                      <a:pt x="27871" y="11064"/>
                      <a:pt x="27884" y="10998"/>
                      <a:pt x="27884" y="10946"/>
                    </a:cubicBezTo>
                    <a:cubicBezTo>
                      <a:pt x="27936" y="10462"/>
                      <a:pt x="27989" y="9978"/>
                      <a:pt x="28015" y="9507"/>
                    </a:cubicBezTo>
                    <a:cubicBezTo>
                      <a:pt x="28015" y="9454"/>
                      <a:pt x="28041" y="9389"/>
                      <a:pt x="28041" y="9350"/>
                    </a:cubicBezTo>
                    <a:cubicBezTo>
                      <a:pt x="28041" y="9297"/>
                      <a:pt x="28054" y="9232"/>
                      <a:pt x="28054" y="9180"/>
                    </a:cubicBezTo>
                    <a:cubicBezTo>
                      <a:pt x="28107" y="8695"/>
                      <a:pt x="28133" y="8211"/>
                      <a:pt x="28185" y="7740"/>
                    </a:cubicBezTo>
                    <a:cubicBezTo>
                      <a:pt x="28185" y="7688"/>
                      <a:pt x="28198" y="7622"/>
                      <a:pt x="28198" y="7583"/>
                    </a:cubicBezTo>
                    <a:cubicBezTo>
                      <a:pt x="28198" y="7531"/>
                      <a:pt x="28211" y="7465"/>
                      <a:pt x="28211" y="7413"/>
                    </a:cubicBezTo>
                    <a:cubicBezTo>
                      <a:pt x="28250" y="6929"/>
                      <a:pt x="28303" y="6432"/>
                      <a:pt x="28329" y="5974"/>
                    </a:cubicBezTo>
                    <a:cubicBezTo>
                      <a:pt x="28329" y="5921"/>
                      <a:pt x="28329" y="5856"/>
                      <a:pt x="28342" y="5817"/>
                    </a:cubicBezTo>
                    <a:cubicBezTo>
                      <a:pt x="28342" y="5764"/>
                      <a:pt x="28368" y="5699"/>
                      <a:pt x="28368" y="5647"/>
                    </a:cubicBezTo>
                    <a:cubicBezTo>
                      <a:pt x="28394" y="5136"/>
                      <a:pt x="28434" y="4665"/>
                      <a:pt x="28460" y="4207"/>
                    </a:cubicBezTo>
                    <a:cubicBezTo>
                      <a:pt x="28460" y="4155"/>
                      <a:pt x="28460" y="4090"/>
                      <a:pt x="28473" y="4050"/>
                    </a:cubicBezTo>
                    <a:cubicBezTo>
                      <a:pt x="28473" y="3998"/>
                      <a:pt x="28499" y="3933"/>
                      <a:pt x="28499" y="3880"/>
                    </a:cubicBezTo>
                    <a:cubicBezTo>
                      <a:pt x="28525" y="3357"/>
                      <a:pt x="28565" y="2886"/>
                      <a:pt x="28591" y="2441"/>
                    </a:cubicBezTo>
                    <a:cubicBezTo>
                      <a:pt x="28591" y="2402"/>
                      <a:pt x="28591" y="2323"/>
                      <a:pt x="28604" y="2284"/>
                    </a:cubicBezTo>
                    <a:cubicBezTo>
                      <a:pt x="28604" y="2232"/>
                      <a:pt x="28604" y="2179"/>
                      <a:pt x="28630" y="2140"/>
                    </a:cubicBezTo>
                    <a:cubicBezTo>
                      <a:pt x="28656" y="1499"/>
                      <a:pt x="28695" y="949"/>
                      <a:pt x="28708" y="596"/>
                    </a:cubicBezTo>
                    <a:lnTo>
                      <a:pt x="28708" y="544"/>
                    </a:lnTo>
                    <a:lnTo>
                      <a:pt x="28708" y="439"/>
                    </a:lnTo>
                    <a:lnTo>
                      <a:pt x="28708" y="269"/>
                    </a:lnTo>
                    <a:cubicBezTo>
                      <a:pt x="28708" y="86"/>
                      <a:pt x="28722" y="7"/>
                      <a:pt x="28722" y="7"/>
                    </a:cubicBezTo>
                    <a:cubicBezTo>
                      <a:pt x="28725" y="3"/>
                      <a:pt x="28675" y="0"/>
                      <a:pt x="2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6"/>
              <p:cNvSpPr/>
              <p:nvPr/>
            </p:nvSpPr>
            <p:spPr>
              <a:xfrm>
                <a:off x="5513878" y="2711132"/>
                <a:ext cx="692304" cy="55458"/>
              </a:xfrm>
              <a:custGeom>
                <a:avLst/>
                <a:gdLst/>
                <a:ahLst/>
                <a:cxnLst/>
                <a:rect l="l" t="t" r="r" b="b"/>
                <a:pathLst>
                  <a:path w="29573" h="2369" extrusionOk="0">
                    <a:moveTo>
                      <a:pt x="29533" y="1"/>
                    </a:moveTo>
                    <a:lnTo>
                      <a:pt x="1" y="576"/>
                    </a:lnTo>
                    <a:lnTo>
                      <a:pt x="40" y="2369"/>
                    </a:lnTo>
                    <a:lnTo>
                      <a:pt x="29572" y="1806"/>
                    </a:lnTo>
                    <a:lnTo>
                      <a:pt x="295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6"/>
              <p:cNvSpPr/>
              <p:nvPr/>
            </p:nvSpPr>
            <p:spPr>
              <a:xfrm>
                <a:off x="5523991" y="2747885"/>
                <a:ext cx="674512" cy="22380"/>
              </a:xfrm>
              <a:custGeom>
                <a:avLst/>
                <a:gdLst/>
                <a:ahLst/>
                <a:cxnLst/>
                <a:rect l="l" t="t" r="r" b="b"/>
                <a:pathLst>
                  <a:path w="28813" h="956" extrusionOk="0">
                    <a:moveTo>
                      <a:pt x="28721" y="1"/>
                    </a:moveTo>
                    <a:lnTo>
                      <a:pt x="92" y="655"/>
                    </a:lnTo>
                    <a:cubicBezTo>
                      <a:pt x="40" y="655"/>
                      <a:pt x="1" y="720"/>
                      <a:pt x="1" y="812"/>
                    </a:cubicBezTo>
                    <a:cubicBezTo>
                      <a:pt x="1" y="890"/>
                      <a:pt x="40" y="956"/>
                      <a:pt x="92" y="956"/>
                    </a:cubicBezTo>
                    <a:lnTo>
                      <a:pt x="28721" y="302"/>
                    </a:lnTo>
                    <a:cubicBezTo>
                      <a:pt x="28774" y="302"/>
                      <a:pt x="28813" y="236"/>
                      <a:pt x="28813" y="145"/>
                    </a:cubicBezTo>
                    <a:cubicBezTo>
                      <a:pt x="28813" y="66"/>
                      <a:pt x="28761" y="1"/>
                      <a:pt x="28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6"/>
              <p:cNvSpPr/>
              <p:nvPr/>
            </p:nvSpPr>
            <p:spPr>
              <a:xfrm>
                <a:off x="5531037" y="2794448"/>
                <a:ext cx="661965" cy="14116"/>
              </a:xfrm>
              <a:custGeom>
                <a:avLst/>
                <a:gdLst/>
                <a:ahLst/>
                <a:cxnLst/>
                <a:rect l="l" t="t" r="r" b="b"/>
                <a:pathLst>
                  <a:path w="28277" h="603" extrusionOk="0">
                    <a:moveTo>
                      <a:pt x="28276" y="1"/>
                    </a:moveTo>
                    <a:lnTo>
                      <a:pt x="26261" y="40"/>
                    </a:lnTo>
                    <a:lnTo>
                      <a:pt x="26039" y="40"/>
                    </a:lnTo>
                    <a:lnTo>
                      <a:pt x="22506" y="118"/>
                    </a:lnTo>
                    <a:lnTo>
                      <a:pt x="22297" y="118"/>
                    </a:lnTo>
                    <a:lnTo>
                      <a:pt x="17953" y="210"/>
                    </a:lnTo>
                    <a:lnTo>
                      <a:pt x="17730" y="210"/>
                    </a:lnTo>
                    <a:lnTo>
                      <a:pt x="14381" y="288"/>
                    </a:lnTo>
                    <a:lnTo>
                      <a:pt x="14184" y="288"/>
                    </a:lnTo>
                    <a:lnTo>
                      <a:pt x="9814" y="393"/>
                    </a:lnTo>
                    <a:lnTo>
                      <a:pt x="9804" y="394"/>
                    </a:lnTo>
                    <a:lnTo>
                      <a:pt x="9804" y="394"/>
                    </a:lnTo>
                    <a:lnTo>
                      <a:pt x="28276" y="1"/>
                    </a:lnTo>
                    <a:close/>
                    <a:moveTo>
                      <a:pt x="9804" y="394"/>
                    </a:moveTo>
                    <a:lnTo>
                      <a:pt x="1" y="602"/>
                    </a:lnTo>
                    <a:lnTo>
                      <a:pt x="1832" y="576"/>
                    </a:lnTo>
                    <a:lnTo>
                      <a:pt x="2055" y="576"/>
                    </a:lnTo>
                    <a:lnTo>
                      <a:pt x="5234" y="498"/>
                    </a:lnTo>
                    <a:lnTo>
                      <a:pt x="5457" y="498"/>
                    </a:lnTo>
                    <a:lnTo>
                      <a:pt x="9618" y="406"/>
                    </a:lnTo>
                    <a:lnTo>
                      <a:pt x="9804" y="39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6"/>
              <p:cNvSpPr/>
              <p:nvPr/>
            </p:nvSpPr>
            <p:spPr>
              <a:xfrm>
                <a:off x="5530428" y="2791685"/>
                <a:ext cx="663486" cy="21163"/>
              </a:xfrm>
              <a:custGeom>
                <a:avLst/>
                <a:gdLst/>
                <a:ahLst/>
                <a:cxnLst/>
                <a:rect l="l" t="t" r="r" b="b"/>
                <a:pathLst>
                  <a:path w="28342" h="904" extrusionOk="0">
                    <a:moveTo>
                      <a:pt x="28342" y="1"/>
                    </a:moveTo>
                    <a:lnTo>
                      <a:pt x="26091" y="53"/>
                    </a:lnTo>
                    <a:lnTo>
                      <a:pt x="22532" y="132"/>
                    </a:lnTo>
                    <a:lnTo>
                      <a:pt x="22323" y="132"/>
                    </a:lnTo>
                    <a:lnTo>
                      <a:pt x="17979" y="236"/>
                    </a:lnTo>
                    <a:lnTo>
                      <a:pt x="17756" y="236"/>
                    </a:lnTo>
                    <a:lnTo>
                      <a:pt x="14407" y="302"/>
                    </a:lnTo>
                    <a:lnTo>
                      <a:pt x="14197" y="302"/>
                    </a:lnTo>
                    <a:lnTo>
                      <a:pt x="9840" y="393"/>
                    </a:lnTo>
                    <a:lnTo>
                      <a:pt x="9631" y="393"/>
                    </a:lnTo>
                    <a:lnTo>
                      <a:pt x="5444" y="472"/>
                    </a:lnTo>
                    <a:lnTo>
                      <a:pt x="5234" y="498"/>
                    </a:lnTo>
                    <a:lnTo>
                      <a:pt x="2029" y="563"/>
                    </a:lnTo>
                    <a:lnTo>
                      <a:pt x="1819" y="563"/>
                    </a:lnTo>
                    <a:lnTo>
                      <a:pt x="0" y="577"/>
                    </a:lnTo>
                    <a:cubicBezTo>
                      <a:pt x="0" y="629"/>
                      <a:pt x="14" y="681"/>
                      <a:pt x="14" y="734"/>
                    </a:cubicBezTo>
                    <a:cubicBezTo>
                      <a:pt x="14" y="786"/>
                      <a:pt x="27" y="838"/>
                      <a:pt x="27" y="904"/>
                    </a:cubicBezTo>
                    <a:lnTo>
                      <a:pt x="1858" y="864"/>
                    </a:lnTo>
                    <a:lnTo>
                      <a:pt x="2081" y="864"/>
                    </a:lnTo>
                    <a:lnTo>
                      <a:pt x="5287" y="799"/>
                    </a:lnTo>
                    <a:lnTo>
                      <a:pt x="5496" y="786"/>
                    </a:lnTo>
                    <a:lnTo>
                      <a:pt x="9644" y="707"/>
                    </a:lnTo>
                    <a:lnTo>
                      <a:pt x="9866" y="707"/>
                    </a:lnTo>
                    <a:lnTo>
                      <a:pt x="14210" y="603"/>
                    </a:lnTo>
                    <a:lnTo>
                      <a:pt x="14420" y="603"/>
                    </a:lnTo>
                    <a:lnTo>
                      <a:pt x="17782" y="537"/>
                    </a:lnTo>
                    <a:lnTo>
                      <a:pt x="17992" y="537"/>
                    </a:lnTo>
                    <a:lnTo>
                      <a:pt x="22336" y="446"/>
                    </a:lnTo>
                    <a:lnTo>
                      <a:pt x="22558" y="446"/>
                    </a:lnTo>
                    <a:lnTo>
                      <a:pt x="26091" y="367"/>
                    </a:lnTo>
                    <a:lnTo>
                      <a:pt x="28316" y="315"/>
                    </a:lnTo>
                    <a:cubicBezTo>
                      <a:pt x="28316" y="263"/>
                      <a:pt x="28316" y="197"/>
                      <a:pt x="28329" y="145"/>
                    </a:cubicBezTo>
                    <a:cubicBezTo>
                      <a:pt x="28329" y="106"/>
                      <a:pt x="28329" y="53"/>
                      <a:pt x="28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6"/>
              <p:cNvSpPr/>
              <p:nvPr/>
            </p:nvSpPr>
            <p:spPr>
              <a:xfrm>
                <a:off x="5537171" y="2835486"/>
                <a:ext cx="653373" cy="14116"/>
              </a:xfrm>
              <a:custGeom>
                <a:avLst/>
                <a:gdLst/>
                <a:ahLst/>
                <a:cxnLst/>
                <a:rect l="l" t="t" r="r" b="b"/>
                <a:pathLst>
                  <a:path w="27910" h="603" extrusionOk="0">
                    <a:moveTo>
                      <a:pt x="27910" y="1"/>
                    </a:moveTo>
                    <a:lnTo>
                      <a:pt x="23739" y="91"/>
                    </a:lnTo>
                    <a:lnTo>
                      <a:pt x="23739" y="91"/>
                    </a:lnTo>
                    <a:lnTo>
                      <a:pt x="25725" y="53"/>
                    </a:lnTo>
                    <a:lnTo>
                      <a:pt x="25947" y="53"/>
                    </a:lnTo>
                    <a:lnTo>
                      <a:pt x="27910" y="1"/>
                    </a:lnTo>
                    <a:close/>
                    <a:moveTo>
                      <a:pt x="23739" y="91"/>
                    </a:moveTo>
                    <a:lnTo>
                      <a:pt x="22270" y="119"/>
                    </a:lnTo>
                    <a:lnTo>
                      <a:pt x="22185" y="124"/>
                    </a:lnTo>
                    <a:lnTo>
                      <a:pt x="22185" y="124"/>
                    </a:lnTo>
                    <a:lnTo>
                      <a:pt x="23739" y="91"/>
                    </a:lnTo>
                    <a:close/>
                    <a:moveTo>
                      <a:pt x="22185" y="124"/>
                    </a:moveTo>
                    <a:lnTo>
                      <a:pt x="20598" y="159"/>
                    </a:lnTo>
                    <a:lnTo>
                      <a:pt x="20598" y="159"/>
                    </a:lnTo>
                    <a:lnTo>
                      <a:pt x="22074" y="132"/>
                    </a:lnTo>
                    <a:lnTo>
                      <a:pt x="22185" y="124"/>
                    </a:lnTo>
                    <a:close/>
                    <a:moveTo>
                      <a:pt x="20598" y="159"/>
                    </a:moveTo>
                    <a:lnTo>
                      <a:pt x="17756" y="210"/>
                    </a:lnTo>
                    <a:lnTo>
                      <a:pt x="17534" y="223"/>
                    </a:lnTo>
                    <a:lnTo>
                      <a:pt x="14171" y="289"/>
                    </a:lnTo>
                    <a:lnTo>
                      <a:pt x="14089" y="299"/>
                    </a:lnTo>
                    <a:lnTo>
                      <a:pt x="14089" y="299"/>
                    </a:lnTo>
                    <a:lnTo>
                      <a:pt x="20598" y="159"/>
                    </a:lnTo>
                    <a:close/>
                    <a:moveTo>
                      <a:pt x="14089" y="299"/>
                    </a:moveTo>
                    <a:lnTo>
                      <a:pt x="10494" y="377"/>
                    </a:lnTo>
                    <a:lnTo>
                      <a:pt x="10494" y="377"/>
                    </a:lnTo>
                    <a:lnTo>
                      <a:pt x="13962" y="315"/>
                    </a:lnTo>
                    <a:lnTo>
                      <a:pt x="14089" y="299"/>
                    </a:lnTo>
                    <a:close/>
                    <a:moveTo>
                      <a:pt x="10494" y="377"/>
                    </a:moveTo>
                    <a:lnTo>
                      <a:pt x="9539" y="393"/>
                    </a:lnTo>
                    <a:lnTo>
                      <a:pt x="9450" y="399"/>
                    </a:lnTo>
                    <a:lnTo>
                      <a:pt x="9450" y="399"/>
                    </a:lnTo>
                    <a:lnTo>
                      <a:pt x="10494" y="377"/>
                    </a:lnTo>
                    <a:close/>
                    <a:moveTo>
                      <a:pt x="9450" y="399"/>
                    </a:moveTo>
                    <a:lnTo>
                      <a:pt x="6728" y="458"/>
                    </a:lnTo>
                    <a:lnTo>
                      <a:pt x="6728" y="458"/>
                    </a:lnTo>
                    <a:lnTo>
                      <a:pt x="9330" y="407"/>
                    </a:lnTo>
                    <a:lnTo>
                      <a:pt x="9450" y="399"/>
                    </a:lnTo>
                    <a:close/>
                    <a:moveTo>
                      <a:pt x="6728" y="458"/>
                    </a:moveTo>
                    <a:lnTo>
                      <a:pt x="5339" y="485"/>
                    </a:lnTo>
                    <a:lnTo>
                      <a:pt x="5143" y="485"/>
                    </a:lnTo>
                    <a:lnTo>
                      <a:pt x="4163" y="513"/>
                    </a:lnTo>
                    <a:lnTo>
                      <a:pt x="4163" y="513"/>
                    </a:lnTo>
                    <a:lnTo>
                      <a:pt x="6728" y="458"/>
                    </a:lnTo>
                    <a:close/>
                    <a:moveTo>
                      <a:pt x="4163" y="513"/>
                    </a:moveTo>
                    <a:lnTo>
                      <a:pt x="0" y="603"/>
                    </a:lnTo>
                    <a:lnTo>
                      <a:pt x="0" y="603"/>
                    </a:lnTo>
                    <a:lnTo>
                      <a:pt x="1741" y="577"/>
                    </a:lnTo>
                    <a:lnTo>
                      <a:pt x="1937" y="577"/>
                    </a:lnTo>
                    <a:lnTo>
                      <a:pt x="4163" y="5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6"/>
              <p:cNvSpPr/>
              <p:nvPr/>
            </p:nvSpPr>
            <p:spPr>
              <a:xfrm>
                <a:off x="5536866" y="2831506"/>
                <a:ext cx="654286" cy="22403"/>
              </a:xfrm>
              <a:custGeom>
                <a:avLst/>
                <a:gdLst/>
                <a:ahLst/>
                <a:cxnLst/>
                <a:rect l="l" t="t" r="r" b="b"/>
                <a:pathLst>
                  <a:path w="27949" h="957" extrusionOk="0">
                    <a:moveTo>
                      <a:pt x="27949" y="1"/>
                    </a:moveTo>
                    <a:lnTo>
                      <a:pt x="25973" y="53"/>
                    </a:lnTo>
                    <a:lnTo>
                      <a:pt x="25764" y="53"/>
                    </a:lnTo>
                    <a:lnTo>
                      <a:pt x="22296" y="132"/>
                    </a:lnTo>
                    <a:lnTo>
                      <a:pt x="22087" y="132"/>
                    </a:lnTo>
                    <a:lnTo>
                      <a:pt x="17769" y="236"/>
                    </a:lnTo>
                    <a:lnTo>
                      <a:pt x="17547" y="236"/>
                    </a:lnTo>
                    <a:lnTo>
                      <a:pt x="14184" y="315"/>
                    </a:lnTo>
                    <a:lnTo>
                      <a:pt x="13975" y="315"/>
                    </a:lnTo>
                    <a:lnTo>
                      <a:pt x="9552" y="406"/>
                    </a:lnTo>
                    <a:lnTo>
                      <a:pt x="9356" y="433"/>
                    </a:lnTo>
                    <a:lnTo>
                      <a:pt x="5352" y="511"/>
                    </a:lnTo>
                    <a:lnTo>
                      <a:pt x="5142" y="511"/>
                    </a:lnTo>
                    <a:lnTo>
                      <a:pt x="1950" y="590"/>
                    </a:lnTo>
                    <a:lnTo>
                      <a:pt x="0" y="629"/>
                    </a:lnTo>
                    <a:cubicBezTo>
                      <a:pt x="0" y="668"/>
                      <a:pt x="13" y="747"/>
                      <a:pt x="13" y="786"/>
                    </a:cubicBezTo>
                    <a:cubicBezTo>
                      <a:pt x="13" y="838"/>
                      <a:pt x="26" y="904"/>
                      <a:pt x="26" y="956"/>
                    </a:cubicBezTo>
                    <a:lnTo>
                      <a:pt x="1963" y="917"/>
                    </a:lnTo>
                    <a:lnTo>
                      <a:pt x="5156" y="838"/>
                    </a:lnTo>
                    <a:lnTo>
                      <a:pt x="5365" y="838"/>
                    </a:lnTo>
                    <a:lnTo>
                      <a:pt x="9343" y="760"/>
                    </a:lnTo>
                    <a:lnTo>
                      <a:pt x="9552" y="734"/>
                    </a:lnTo>
                    <a:lnTo>
                      <a:pt x="13988" y="642"/>
                    </a:lnTo>
                    <a:lnTo>
                      <a:pt x="14197" y="642"/>
                    </a:lnTo>
                    <a:lnTo>
                      <a:pt x="17573" y="563"/>
                    </a:lnTo>
                    <a:lnTo>
                      <a:pt x="17782" y="563"/>
                    </a:lnTo>
                    <a:lnTo>
                      <a:pt x="22087" y="459"/>
                    </a:lnTo>
                    <a:lnTo>
                      <a:pt x="22296" y="459"/>
                    </a:lnTo>
                    <a:lnTo>
                      <a:pt x="25751" y="380"/>
                    </a:lnTo>
                    <a:lnTo>
                      <a:pt x="25960" y="380"/>
                    </a:lnTo>
                    <a:lnTo>
                      <a:pt x="27923" y="328"/>
                    </a:lnTo>
                    <a:cubicBezTo>
                      <a:pt x="27923" y="289"/>
                      <a:pt x="27923" y="210"/>
                      <a:pt x="27936" y="171"/>
                    </a:cubicBezTo>
                    <a:cubicBezTo>
                      <a:pt x="27936" y="119"/>
                      <a:pt x="27949" y="53"/>
                      <a:pt x="27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6"/>
              <p:cNvSpPr/>
              <p:nvPr/>
            </p:nvSpPr>
            <p:spPr>
              <a:xfrm>
                <a:off x="5537171" y="2835486"/>
                <a:ext cx="653373" cy="14116"/>
              </a:xfrm>
              <a:custGeom>
                <a:avLst/>
                <a:gdLst/>
                <a:ahLst/>
                <a:cxnLst/>
                <a:rect l="l" t="t" r="r" b="b"/>
                <a:pathLst>
                  <a:path w="27910" h="603" extrusionOk="0">
                    <a:moveTo>
                      <a:pt x="27910" y="1"/>
                    </a:moveTo>
                    <a:lnTo>
                      <a:pt x="23739" y="91"/>
                    </a:lnTo>
                    <a:lnTo>
                      <a:pt x="23739" y="91"/>
                    </a:lnTo>
                    <a:lnTo>
                      <a:pt x="25725" y="53"/>
                    </a:lnTo>
                    <a:lnTo>
                      <a:pt x="25947" y="53"/>
                    </a:lnTo>
                    <a:lnTo>
                      <a:pt x="27910" y="1"/>
                    </a:lnTo>
                    <a:close/>
                    <a:moveTo>
                      <a:pt x="23739" y="91"/>
                    </a:moveTo>
                    <a:lnTo>
                      <a:pt x="22270" y="119"/>
                    </a:lnTo>
                    <a:lnTo>
                      <a:pt x="22185" y="124"/>
                    </a:lnTo>
                    <a:lnTo>
                      <a:pt x="22185" y="124"/>
                    </a:lnTo>
                    <a:lnTo>
                      <a:pt x="23739" y="91"/>
                    </a:lnTo>
                    <a:close/>
                    <a:moveTo>
                      <a:pt x="22185" y="124"/>
                    </a:moveTo>
                    <a:lnTo>
                      <a:pt x="20598" y="159"/>
                    </a:lnTo>
                    <a:lnTo>
                      <a:pt x="20598" y="159"/>
                    </a:lnTo>
                    <a:lnTo>
                      <a:pt x="22074" y="132"/>
                    </a:lnTo>
                    <a:lnTo>
                      <a:pt x="22185" y="124"/>
                    </a:lnTo>
                    <a:close/>
                    <a:moveTo>
                      <a:pt x="20598" y="159"/>
                    </a:moveTo>
                    <a:lnTo>
                      <a:pt x="17756" y="210"/>
                    </a:lnTo>
                    <a:lnTo>
                      <a:pt x="17534" y="223"/>
                    </a:lnTo>
                    <a:lnTo>
                      <a:pt x="14171" y="289"/>
                    </a:lnTo>
                    <a:lnTo>
                      <a:pt x="14089" y="299"/>
                    </a:lnTo>
                    <a:lnTo>
                      <a:pt x="14089" y="299"/>
                    </a:lnTo>
                    <a:lnTo>
                      <a:pt x="20598" y="159"/>
                    </a:lnTo>
                    <a:close/>
                    <a:moveTo>
                      <a:pt x="14089" y="299"/>
                    </a:moveTo>
                    <a:lnTo>
                      <a:pt x="10494" y="377"/>
                    </a:lnTo>
                    <a:lnTo>
                      <a:pt x="10494" y="377"/>
                    </a:lnTo>
                    <a:lnTo>
                      <a:pt x="13962" y="315"/>
                    </a:lnTo>
                    <a:lnTo>
                      <a:pt x="14089" y="299"/>
                    </a:lnTo>
                    <a:close/>
                    <a:moveTo>
                      <a:pt x="10494" y="377"/>
                    </a:moveTo>
                    <a:lnTo>
                      <a:pt x="9539" y="393"/>
                    </a:lnTo>
                    <a:lnTo>
                      <a:pt x="9450" y="399"/>
                    </a:lnTo>
                    <a:lnTo>
                      <a:pt x="9450" y="399"/>
                    </a:lnTo>
                    <a:lnTo>
                      <a:pt x="10494" y="377"/>
                    </a:lnTo>
                    <a:close/>
                    <a:moveTo>
                      <a:pt x="9450" y="399"/>
                    </a:moveTo>
                    <a:lnTo>
                      <a:pt x="6728" y="458"/>
                    </a:lnTo>
                    <a:lnTo>
                      <a:pt x="6728" y="458"/>
                    </a:lnTo>
                    <a:lnTo>
                      <a:pt x="9330" y="407"/>
                    </a:lnTo>
                    <a:lnTo>
                      <a:pt x="9450" y="399"/>
                    </a:lnTo>
                    <a:close/>
                    <a:moveTo>
                      <a:pt x="6728" y="458"/>
                    </a:moveTo>
                    <a:lnTo>
                      <a:pt x="5339" y="485"/>
                    </a:lnTo>
                    <a:lnTo>
                      <a:pt x="5143" y="485"/>
                    </a:lnTo>
                    <a:lnTo>
                      <a:pt x="4163" y="513"/>
                    </a:lnTo>
                    <a:lnTo>
                      <a:pt x="4163" y="513"/>
                    </a:lnTo>
                    <a:lnTo>
                      <a:pt x="6728" y="458"/>
                    </a:lnTo>
                    <a:close/>
                    <a:moveTo>
                      <a:pt x="4163" y="513"/>
                    </a:moveTo>
                    <a:lnTo>
                      <a:pt x="0" y="603"/>
                    </a:lnTo>
                    <a:lnTo>
                      <a:pt x="0" y="603"/>
                    </a:lnTo>
                    <a:lnTo>
                      <a:pt x="1741" y="577"/>
                    </a:lnTo>
                    <a:lnTo>
                      <a:pt x="1937" y="577"/>
                    </a:lnTo>
                    <a:lnTo>
                      <a:pt x="4163" y="5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6"/>
              <p:cNvSpPr/>
              <p:nvPr/>
            </p:nvSpPr>
            <p:spPr>
              <a:xfrm>
                <a:off x="5536866" y="2831506"/>
                <a:ext cx="654286" cy="22403"/>
              </a:xfrm>
              <a:custGeom>
                <a:avLst/>
                <a:gdLst/>
                <a:ahLst/>
                <a:cxnLst/>
                <a:rect l="l" t="t" r="r" b="b"/>
                <a:pathLst>
                  <a:path w="27949" h="957" extrusionOk="0">
                    <a:moveTo>
                      <a:pt x="27949" y="1"/>
                    </a:moveTo>
                    <a:lnTo>
                      <a:pt x="25973" y="53"/>
                    </a:lnTo>
                    <a:lnTo>
                      <a:pt x="25764" y="53"/>
                    </a:lnTo>
                    <a:lnTo>
                      <a:pt x="22296" y="132"/>
                    </a:lnTo>
                    <a:lnTo>
                      <a:pt x="22087" y="132"/>
                    </a:lnTo>
                    <a:lnTo>
                      <a:pt x="17769" y="236"/>
                    </a:lnTo>
                    <a:lnTo>
                      <a:pt x="17547" y="236"/>
                    </a:lnTo>
                    <a:lnTo>
                      <a:pt x="14184" y="315"/>
                    </a:lnTo>
                    <a:lnTo>
                      <a:pt x="13975" y="315"/>
                    </a:lnTo>
                    <a:lnTo>
                      <a:pt x="9552" y="406"/>
                    </a:lnTo>
                    <a:lnTo>
                      <a:pt x="9356" y="433"/>
                    </a:lnTo>
                    <a:lnTo>
                      <a:pt x="5352" y="511"/>
                    </a:lnTo>
                    <a:lnTo>
                      <a:pt x="5142" y="511"/>
                    </a:lnTo>
                    <a:lnTo>
                      <a:pt x="1950" y="590"/>
                    </a:lnTo>
                    <a:lnTo>
                      <a:pt x="0" y="629"/>
                    </a:lnTo>
                    <a:cubicBezTo>
                      <a:pt x="0" y="668"/>
                      <a:pt x="13" y="747"/>
                      <a:pt x="13" y="786"/>
                    </a:cubicBezTo>
                    <a:cubicBezTo>
                      <a:pt x="13" y="838"/>
                      <a:pt x="26" y="904"/>
                      <a:pt x="26" y="956"/>
                    </a:cubicBezTo>
                    <a:lnTo>
                      <a:pt x="1963" y="917"/>
                    </a:lnTo>
                    <a:lnTo>
                      <a:pt x="5156" y="838"/>
                    </a:lnTo>
                    <a:lnTo>
                      <a:pt x="5365" y="838"/>
                    </a:lnTo>
                    <a:lnTo>
                      <a:pt x="9343" y="760"/>
                    </a:lnTo>
                    <a:lnTo>
                      <a:pt x="9552" y="734"/>
                    </a:lnTo>
                    <a:lnTo>
                      <a:pt x="13988" y="642"/>
                    </a:lnTo>
                    <a:lnTo>
                      <a:pt x="14197" y="642"/>
                    </a:lnTo>
                    <a:lnTo>
                      <a:pt x="17573" y="563"/>
                    </a:lnTo>
                    <a:lnTo>
                      <a:pt x="17782" y="563"/>
                    </a:lnTo>
                    <a:lnTo>
                      <a:pt x="22087" y="459"/>
                    </a:lnTo>
                    <a:lnTo>
                      <a:pt x="22296" y="459"/>
                    </a:lnTo>
                    <a:lnTo>
                      <a:pt x="25751" y="380"/>
                    </a:lnTo>
                    <a:lnTo>
                      <a:pt x="25960" y="380"/>
                    </a:lnTo>
                    <a:lnTo>
                      <a:pt x="27923" y="328"/>
                    </a:lnTo>
                    <a:cubicBezTo>
                      <a:pt x="27923" y="289"/>
                      <a:pt x="27923" y="210"/>
                      <a:pt x="27936" y="171"/>
                    </a:cubicBezTo>
                    <a:cubicBezTo>
                      <a:pt x="27936" y="119"/>
                      <a:pt x="27949" y="53"/>
                      <a:pt x="27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6"/>
              <p:cNvSpPr/>
              <p:nvPr/>
            </p:nvSpPr>
            <p:spPr>
              <a:xfrm>
                <a:off x="5543913" y="2876547"/>
                <a:ext cx="643869" cy="14116"/>
              </a:xfrm>
              <a:custGeom>
                <a:avLst/>
                <a:gdLst/>
                <a:ahLst/>
                <a:cxnLst/>
                <a:rect l="l" t="t" r="r" b="b"/>
                <a:pathLst>
                  <a:path w="27504" h="603" extrusionOk="0">
                    <a:moveTo>
                      <a:pt x="27504" y="0"/>
                    </a:moveTo>
                    <a:lnTo>
                      <a:pt x="25554" y="40"/>
                    </a:lnTo>
                    <a:lnTo>
                      <a:pt x="25358" y="40"/>
                    </a:lnTo>
                    <a:lnTo>
                      <a:pt x="23829" y="81"/>
                    </a:lnTo>
                    <a:lnTo>
                      <a:pt x="23829" y="81"/>
                    </a:lnTo>
                    <a:lnTo>
                      <a:pt x="27504" y="0"/>
                    </a:lnTo>
                    <a:close/>
                    <a:moveTo>
                      <a:pt x="23829" y="81"/>
                    </a:moveTo>
                    <a:lnTo>
                      <a:pt x="17340" y="223"/>
                    </a:lnTo>
                    <a:lnTo>
                      <a:pt x="17507" y="223"/>
                    </a:lnTo>
                    <a:lnTo>
                      <a:pt x="21760" y="131"/>
                    </a:lnTo>
                    <a:lnTo>
                      <a:pt x="21956" y="131"/>
                    </a:lnTo>
                    <a:lnTo>
                      <a:pt x="23829" y="81"/>
                    </a:lnTo>
                    <a:close/>
                    <a:moveTo>
                      <a:pt x="17298" y="223"/>
                    </a:moveTo>
                    <a:lnTo>
                      <a:pt x="16677" y="237"/>
                    </a:lnTo>
                    <a:lnTo>
                      <a:pt x="16677" y="237"/>
                    </a:lnTo>
                    <a:lnTo>
                      <a:pt x="17340" y="223"/>
                    </a:lnTo>
                    <a:close/>
                    <a:moveTo>
                      <a:pt x="16677" y="237"/>
                    </a:moveTo>
                    <a:lnTo>
                      <a:pt x="13752" y="301"/>
                    </a:lnTo>
                    <a:lnTo>
                      <a:pt x="13935" y="301"/>
                    </a:lnTo>
                    <a:lnTo>
                      <a:pt x="16677" y="237"/>
                    </a:lnTo>
                    <a:close/>
                    <a:moveTo>
                      <a:pt x="13739" y="301"/>
                    </a:moveTo>
                    <a:lnTo>
                      <a:pt x="9251" y="380"/>
                    </a:lnTo>
                    <a:lnTo>
                      <a:pt x="9072" y="404"/>
                    </a:lnTo>
                    <a:lnTo>
                      <a:pt x="9072" y="404"/>
                    </a:lnTo>
                    <a:lnTo>
                      <a:pt x="13752" y="301"/>
                    </a:lnTo>
                    <a:close/>
                    <a:moveTo>
                      <a:pt x="9072" y="404"/>
                    </a:moveTo>
                    <a:lnTo>
                      <a:pt x="7781" y="432"/>
                    </a:lnTo>
                    <a:lnTo>
                      <a:pt x="7781" y="432"/>
                    </a:lnTo>
                    <a:lnTo>
                      <a:pt x="9055" y="406"/>
                    </a:lnTo>
                    <a:lnTo>
                      <a:pt x="9072" y="404"/>
                    </a:lnTo>
                    <a:close/>
                    <a:moveTo>
                      <a:pt x="7781" y="432"/>
                    </a:moveTo>
                    <a:lnTo>
                      <a:pt x="5208" y="484"/>
                    </a:lnTo>
                    <a:lnTo>
                      <a:pt x="4998" y="484"/>
                    </a:lnTo>
                    <a:lnTo>
                      <a:pt x="2217" y="554"/>
                    </a:lnTo>
                    <a:lnTo>
                      <a:pt x="2217" y="554"/>
                    </a:lnTo>
                    <a:lnTo>
                      <a:pt x="7781" y="432"/>
                    </a:lnTo>
                    <a:close/>
                    <a:moveTo>
                      <a:pt x="2217" y="554"/>
                    </a:moveTo>
                    <a:lnTo>
                      <a:pt x="1794" y="563"/>
                    </a:lnTo>
                    <a:lnTo>
                      <a:pt x="1845" y="563"/>
                    </a:lnTo>
                    <a:lnTo>
                      <a:pt x="2217" y="554"/>
                    </a:lnTo>
                    <a:close/>
                    <a:moveTo>
                      <a:pt x="1636" y="563"/>
                    </a:moveTo>
                    <a:lnTo>
                      <a:pt x="0" y="602"/>
                    </a:lnTo>
                    <a:lnTo>
                      <a:pt x="0" y="602"/>
                    </a:lnTo>
                    <a:lnTo>
                      <a:pt x="1794" y="56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6"/>
              <p:cNvSpPr/>
              <p:nvPr/>
            </p:nvSpPr>
            <p:spPr>
              <a:xfrm>
                <a:off x="5543304" y="2872567"/>
                <a:ext cx="645718" cy="21771"/>
              </a:xfrm>
              <a:custGeom>
                <a:avLst/>
                <a:gdLst/>
                <a:ahLst/>
                <a:cxnLst/>
                <a:rect l="l" t="t" r="r" b="b"/>
                <a:pathLst>
                  <a:path w="27583" h="930" extrusionOk="0">
                    <a:moveTo>
                      <a:pt x="27582" y="0"/>
                    </a:moveTo>
                    <a:lnTo>
                      <a:pt x="25633" y="53"/>
                    </a:lnTo>
                    <a:lnTo>
                      <a:pt x="25423" y="53"/>
                    </a:lnTo>
                    <a:lnTo>
                      <a:pt x="22021" y="118"/>
                    </a:lnTo>
                    <a:lnTo>
                      <a:pt x="21812" y="118"/>
                    </a:lnTo>
                    <a:lnTo>
                      <a:pt x="17533" y="210"/>
                    </a:lnTo>
                    <a:lnTo>
                      <a:pt x="17324" y="210"/>
                    </a:lnTo>
                    <a:lnTo>
                      <a:pt x="13961" y="288"/>
                    </a:lnTo>
                    <a:lnTo>
                      <a:pt x="13739" y="288"/>
                    </a:lnTo>
                    <a:lnTo>
                      <a:pt x="9277" y="393"/>
                    </a:lnTo>
                    <a:lnTo>
                      <a:pt x="9081" y="406"/>
                    </a:lnTo>
                    <a:lnTo>
                      <a:pt x="5221" y="497"/>
                    </a:lnTo>
                    <a:lnTo>
                      <a:pt x="5011" y="497"/>
                    </a:lnTo>
                    <a:lnTo>
                      <a:pt x="1832" y="576"/>
                    </a:lnTo>
                    <a:lnTo>
                      <a:pt x="0" y="602"/>
                    </a:lnTo>
                    <a:cubicBezTo>
                      <a:pt x="0" y="654"/>
                      <a:pt x="26" y="720"/>
                      <a:pt x="26" y="772"/>
                    </a:cubicBezTo>
                    <a:cubicBezTo>
                      <a:pt x="39" y="825"/>
                      <a:pt x="39" y="890"/>
                      <a:pt x="39" y="929"/>
                    </a:cubicBezTo>
                    <a:lnTo>
                      <a:pt x="1871" y="903"/>
                    </a:lnTo>
                    <a:lnTo>
                      <a:pt x="5024" y="825"/>
                    </a:lnTo>
                    <a:lnTo>
                      <a:pt x="5234" y="825"/>
                    </a:lnTo>
                    <a:lnTo>
                      <a:pt x="9068" y="733"/>
                    </a:lnTo>
                    <a:lnTo>
                      <a:pt x="9264" y="720"/>
                    </a:lnTo>
                    <a:lnTo>
                      <a:pt x="13739" y="615"/>
                    </a:lnTo>
                    <a:lnTo>
                      <a:pt x="13961" y="615"/>
                    </a:lnTo>
                    <a:lnTo>
                      <a:pt x="17324" y="537"/>
                    </a:lnTo>
                    <a:lnTo>
                      <a:pt x="17533" y="537"/>
                    </a:lnTo>
                    <a:lnTo>
                      <a:pt x="21786" y="445"/>
                    </a:lnTo>
                    <a:lnTo>
                      <a:pt x="22008" y="445"/>
                    </a:lnTo>
                    <a:lnTo>
                      <a:pt x="25384" y="380"/>
                    </a:lnTo>
                    <a:lnTo>
                      <a:pt x="25607" y="380"/>
                    </a:lnTo>
                    <a:lnTo>
                      <a:pt x="27543" y="327"/>
                    </a:lnTo>
                    <a:cubicBezTo>
                      <a:pt x="27543" y="275"/>
                      <a:pt x="27543" y="210"/>
                      <a:pt x="27569" y="170"/>
                    </a:cubicBezTo>
                    <a:cubicBezTo>
                      <a:pt x="27569" y="118"/>
                      <a:pt x="27582" y="53"/>
                      <a:pt x="27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6"/>
              <p:cNvSpPr/>
              <p:nvPr/>
            </p:nvSpPr>
            <p:spPr>
              <a:xfrm>
                <a:off x="5543913" y="2876547"/>
                <a:ext cx="643869" cy="14116"/>
              </a:xfrm>
              <a:custGeom>
                <a:avLst/>
                <a:gdLst/>
                <a:ahLst/>
                <a:cxnLst/>
                <a:rect l="l" t="t" r="r" b="b"/>
                <a:pathLst>
                  <a:path w="27504" h="603" extrusionOk="0">
                    <a:moveTo>
                      <a:pt x="27504" y="0"/>
                    </a:moveTo>
                    <a:lnTo>
                      <a:pt x="25554" y="40"/>
                    </a:lnTo>
                    <a:lnTo>
                      <a:pt x="25358" y="40"/>
                    </a:lnTo>
                    <a:lnTo>
                      <a:pt x="23829" y="81"/>
                    </a:lnTo>
                    <a:lnTo>
                      <a:pt x="23829" y="81"/>
                    </a:lnTo>
                    <a:lnTo>
                      <a:pt x="27504" y="0"/>
                    </a:lnTo>
                    <a:close/>
                    <a:moveTo>
                      <a:pt x="23829" y="81"/>
                    </a:moveTo>
                    <a:lnTo>
                      <a:pt x="17340" y="223"/>
                    </a:lnTo>
                    <a:lnTo>
                      <a:pt x="17507" y="223"/>
                    </a:lnTo>
                    <a:lnTo>
                      <a:pt x="21760" y="131"/>
                    </a:lnTo>
                    <a:lnTo>
                      <a:pt x="21956" y="131"/>
                    </a:lnTo>
                    <a:lnTo>
                      <a:pt x="23829" y="81"/>
                    </a:lnTo>
                    <a:close/>
                    <a:moveTo>
                      <a:pt x="17298" y="223"/>
                    </a:moveTo>
                    <a:lnTo>
                      <a:pt x="16677" y="237"/>
                    </a:lnTo>
                    <a:lnTo>
                      <a:pt x="16677" y="237"/>
                    </a:lnTo>
                    <a:lnTo>
                      <a:pt x="17340" y="223"/>
                    </a:lnTo>
                    <a:close/>
                    <a:moveTo>
                      <a:pt x="16677" y="237"/>
                    </a:moveTo>
                    <a:lnTo>
                      <a:pt x="13752" y="301"/>
                    </a:lnTo>
                    <a:lnTo>
                      <a:pt x="13935" y="301"/>
                    </a:lnTo>
                    <a:lnTo>
                      <a:pt x="16677" y="237"/>
                    </a:lnTo>
                    <a:close/>
                    <a:moveTo>
                      <a:pt x="13739" y="301"/>
                    </a:moveTo>
                    <a:lnTo>
                      <a:pt x="9251" y="380"/>
                    </a:lnTo>
                    <a:lnTo>
                      <a:pt x="9072" y="404"/>
                    </a:lnTo>
                    <a:lnTo>
                      <a:pt x="9072" y="404"/>
                    </a:lnTo>
                    <a:lnTo>
                      <a:pt x="13752" y="301"/>
                    </a:lnTo>
                    <a:close/>
                    <a:moveTo>
                      <a:pt x="9072" y="404"/>
                    </a:moveTo>
                    <a:lnTo>
                      <a:pt x="7781" y="432"/>
                    </a:lnTo>
                    <a:lnTo>
                      <a:pt x="7781" y="432"/>
                    </a:lnTo>
                    <a:lnTo>
                      <a:pt x="9055" y="406"/>
                    </a:lnTo>
                    <a:lnTo>
                      <a:pt x="9072" y="404"/>
                    </a:lnTo>
                    <a:close/>
                    <a:moveTo>
                      <a:pt x="7781" y="432"/>
                    </a:moveTo>
                    <a:lnTo>
                      <a:pt x="5208" y="484"/>
                    </a:lnTo>
                    <a:lnTo>
                      <a:pt x="4998" y="484"/>
                    </a:lnTo>
                    <a:lnTo>
                      <a:pt x="2217" y="554"/>
                    </a:lnTo>
                    <a:lnTo>
                      <a:pt x="2217" y="554"/>
                    </a:lnTo>
                    <a:lnTo>
                      <a:pt x="7781" y="432"/>
                    </a:lnTo>
                    <a:close/>
                    <a:moveTo>
                      <a:pt x="2217" y="554"/>
                    </a:moveTo>
                    <a:lnTo>
                      <a:pt x="1794" y="563"/>
                    </a:lnTo>
                    <a:lnTo>
                      <a:pt x="1845" y="563"/>
                    </a:lnTo>
                    <a:lnTo>
                      <a:pt x="2217" y="554"/>
                    </a:lnTo>
                    <a:close/>
                    <a:moveTo>
                      <a:pt x="1636" y="563"/>
                    </a:moveTo>
                    <a:lnTo>
                      <a:pt x="0" y="602"/>
                    </a:lnTo>
                    <a:lnTo>
                      <a:pt x="0" y="602"/>
                    </a:lnTo>
                    <a:lnTo>
                      <a:pt x="1794" y="56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6"/>
              <p:cNvSpPr/>
              <p:nvPr/>
            </p:nvSpPr>
            <p:spPr>
              <a:xfrm>
                <a:off x="5543304" y="2872567"/>
                <a:ext cx="645718" cy="21771"/>
              </a:xfrm>
              <a:custGeom>
                <a:avLst/>
                <a:gdLst/>
                <a:ahLst/>
                <a:cxnLst/>
                <a:rect l="l" t="t" r="r" b="b"/>
                <a:pathLst>
                  <a:path w="27583" h="930" extrusionOk="0">
                    <a:moveTo>
                      <a:pt x="27582" y="0"/>
                    </a:moveTo>
                    <a:lnTo>
                      <a:pt x="25633" y="53"/>
                    </a:lnTo>
                    <a:lnTo>
                      <a:pt x="25423" y="53"/>
                    </a:lnTo>
                    <a:lnTo>
                      <a:pt x="22021" y="118"/>
                    </a:lnTo>
                    <a:lnTo>
                      <a:pt x="21812" y="118"/>
                    </a:lnTo>
                    <a:lnTo>
                      <a:pt x="17533" y="210"/>
                    </a:lnTo>
                    <a:lnTo>
                      <a:pt x="17324" y="210"/>
                    </a:lnTo>
                    <a:lnTo>
                      <a:pt x="13961" y="288"/>
                    </a:lnTo>
                    <a:lnTo>
                      <a:pt x="13739" y="288"/>
                    </a:lnTo>
                    <a:lnTo>
                      <a:pt x="9277" y="393"/>
                    </a:lnTo>
                    <a:lnTo>
                      <a:pt x="9081" y="406"/>
                    </a:lnTo>
                    <a:lnTo>
                      <a:pt x="5221" y="497"/>
                    </a:lnTo>
                    <a:lnTo>
                      <a:pt x="5011" y="497"/>
                    </a:lnTo>
                    <a:lnTo>
                      <a:pt x="1832" y="576"/>
                    </a:lnTo>
                    <a:lnTo>
                      <a:pt x="0" y="602"/>
                    </a:lnTo>
                    <a:cubicBezTo>
                      <a:pt x="0" y="654"/>
                      <a:pt x="26" y="720"/>
                      <a:pt x="26" y="772"/>
                    </a:cubicBezTo>
                    <a:cubicBezTo>
                      <a:pt x="39" y="825"/>
                      <a:pt x="39" y="890"/>
                      <a:pt x="39" y="929"/>
                    </a:cubicBezTo>
                    <a:lnTo>
                      <a:pt x="1871" y="903"/>
                    </a:lnTo>
                    <a:lnTo>
                      <a:pt x="5024" y="825"/>
                    </a:lnTo>
                    <a:lnTo>
                      <a:pt x="5234" y="825"/>
                    </a:lnTo>
                    <a:lnTo>
                      <a:pt x="9068" y="733"/>
                    </a:lnTo>
                    <a:lnTo>
                      <a:pt x="9264" y="720"/>
                    </a:lnTo>
                    <a:lnTo>
                      <a:pt x="13739" y="615"/>
                    </a:lnTo>
                    <a:lnTo>
                      <a:pt x="13961" y="615"/>
                    </a:lnTo>
                    <a:lnTo>
                      <a:pt x="17324" y="537"/>
                    </a:lnTo>
                    <a:lnTo>
                      <a:pt x="17533" y="537"/>
                    </a:lnTo>
                    <a:lnTo>
                      <a:pt x="21786" y="445"/>
                    </a:lnTo>
                    <a:lnTo>
                      <a:pt x="22008" y="445"/>
                    </a:lnTo>
                    <a:lnTo>
                      <a:pt x="25384" y="380"/>
                    </a:lnTo>
                    <a:lnTo>
                      <a:pt x="25607" y="380"/>
                    </a:lnTo>
                    <a:lnTo>
                      <a:pt x="27543" y="327"/>
                    </a:lnTo>
                    <a:cubicBezTo>
                      <a:pt x="27543" y="275"/>
                      <a:pt x="27543" y="210"/>
                      <a:pt x="27569" y="170"/>
                    </a:cubicBezTo>
                    <a:cubicBezTo>
                      <a:pt x="27569" y="118"/>
                      <a:pt x="27582" y="53"/>
                      <a:pt x="27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6"/>
              <p:cNvSpPr/>
              <p:nvPr/>
            </p:nvSpPr>
            <p:spPr>
              <a:xfrm>
                <a:off x="5550655" y="2917889"/>
                <a:ext cx="634083" cy="13508"/>
              </a:xfrm>
              <a:custGeom>
                <a:avLst/>
                <a:gdLst/>
                <a:ahLst/>
                <a:cxnLst/>
                <a:rect l="l" t="t" r="r" b="b"/>
                <a:pathLst>
                  <a:path w="27086" h="577" extrusionOk="0">
                    <a:moveTo>
                      <a:pt x="27085" y="1"/>
                    </a:moveTo>
                    <a:lnTo>
                      <a:pt x="25136" y="27"/>
                    </a:lnTo>
                    <a:lnTo>
                      <a:pt x="24926" y="40"/>
                    </a:lnTo>
                    <a:lnTo>
                      <a:pt x="21603" y="105"/>
                    </a:lnTo>
                    <a:lnTo>
                      <a:pt x="21406" y="105"/>
                    </a:lnTo>
                    <a:lnTo>
                      <a:pt x="17297" y="209"/>
                    </a:lnTo>
                    <a:lnTo>
                      <a:pt x="17297" y="209"/>
                    </a:lnTo>
                    <a:lnTo>
                      <a:pt x="27085" y="1"/>
                    </a:lnTo>
                    <a:close/>
                    <a:moveTo>
                      <a:pt x="17297" y="209"/>
                    </a:moveTo>
                    <a:lnTo>
                      <a:pt x="17236" y="210"/>
                    </a:lnTo>
                    <a:lnTo>
                      <a:pt x="17246" y="210"/>
                    </a:lnTo>
                    <a:lnTo>
                      <a:pt x="17297" y="209"/>
                    </a:lnTo>
                    <a:close/>
                    <a:moveTo>
                      <a:pt x="17049" y="210"/>
                    </a:moveTo>
                    <a:lnTo>
                      <a:pt x="15150" y="254"/>
                    </a:lnTo>
                    <a:lnTo>
                      <a:pt x="15150" y="254"/>
                    </a:lnTo>
                    <a:lnTo>
                      <a:pt x="17236" y="210"/>
                    </a:lnTo>
                    <a:close/>
                    <a:moveTo>
                      <a:pt x="15150" y="254"/>
                    </a:moveTo>
                    <a:lnTo>
                      <a:pt x="13543" y="289"/>
                    </a:lnTo>
                    <a:lnTo>
                      <a:pt x="13687" y="289"/>
                    </a:lnTo>
                    <a:lnTo>
                      <a:pt x="15150" y="254"/>
                    </a:lnTo>
                    <a:close/>
                    <a:moveTo>
                      <a:pt x="13477" y="289"/>
                    </a:moveTo>
                    <a:lnTo>
                      <a:pt x="12826" y="304"/>
                    </a:lnTo>
                    <a:lnTo>
                      <a:pt x="12826" y="304"/>
                    </a:lnTo>
                    <a:lnTo>
                      <a:pt x="13543" y="289"/>
                    </a:lnTo>
                    <a:close/>
                    <a:moveTo>
                      <a:pt x="12826" y="304"/>
                    </a:moveTo>
                    <a:lnTo>
                      <a:pt x="4925" y="472"/>
                    </a:lnTo>
                    <a:lnTo>
                      <a:pt x="5077" y="472"/>
                    </a:lnTo>
                    <a:lnTo>
                      <a:pt x="8780" y="393"/>
                    </a:lnTo>
                    <a:lnTo>
                      <a:pt x="9002" y="393"/>
                    </a:lnTo>
                    <a:lnTo>
                      <a:pt x="12826" y="304"/>
                    </a:lnTo>
                    <a:close/>
                    <a:moveTo>
                      <a:pt x="4881" y="472"/>
                    </a:moveTo>
                    <a:lnTo>
                      <a:pt x="4638" y="478"/>
                    </a:lnTo>
                    <a:lnTo>
                      <a:pt x="4638" y="478"/>
                    </a:lnTo>
                    <a:lnTo>
                      <a:pt x="4925" y="472"/>
                    </a:lnTo>
                    <a:close/>
                    <a:moveTo>
                      <a:pt x="4638" y="478"/>
                    </a:moveTo>
                    <a:lnTo>
                      <a:pt x="0" y="576"/>
                    </a:lnTo>
                    <a:lnTo>
                      <a:pt x="1557" y="550"/>
                    </a:lnTo>
                    <a:lnTo>
                      <a:pt x="1753" y="550"/>
                    </a:lnTo>
                    <a:lnTo>
                      <a:pt x="4638" y="47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6"/>
              <p:cNvSpPr/>
              <p:nvPr/>
            </p:nvSpPr>
            <p:spPr>
              <a:xfrm>
                <a:off x="5550023" y="2913909"/>
                <a:ext cx="635628" cy="21467"/>
              </a:xfrm>
              <a:custGeom>
                <a:avLst/>
                <a:gdLst/>
                <a:ahLst/>
                <a:cxnLst/>
                <a:rect l="l" t="t" r="r" b="b"/>
                <a:pathLst>
                  <a:path w="27152" h="917" extrusionOk="0">
                    <a:moveTo>
                      <a:pt x="27151" y="1"/>
                    </a:moveTo>
                    <a:lnTo>
                      <a:pt x="25202" y="53"/>
                    </a:lnTo>
                    <a:lnTo>
                      <a:pt x="24992" y="53"/>
                    </a:lnTo>
                    <a:lnTo>
                      <a:pt x="21669" y="118"/>
                    </a:lnTo>
                    <a:lnTo>
                      <a:pt x="21460" y="118"/>
                    </a:lnTo>
                    <a:lnTo>
                      <a:pt x="17286" y="210"/>
                    </a:lnTo>
                    <a:lnTo>
                      <a:pt x="17076" y="210"/>
                    </a:lnTo>
                    <a:lnTo>
                      <a:pt x="13714" y="302"/>
                    </a:lnTo>
                    <a:lnTo>
                      <a:pt x="13504" y="302"/>
                    </a:lnTo>
                    <a:lnTo>
                      <a:pt x="9003" y="393"/>
                    </a:lnTo>
                    <a:lnTo>
                      <a:pt x="8807" y="406"/>
                    </a:lnTo>
                    <a:lnTo>
                      <a:pt x="5078" y="498"/>
                    </a:lnTo>
                    <a:lnTo>
                      <a:pt x="4868" y="498"/>
                    </a:lnTo>
                    <a:lnTo>
                      <a:pt x="1754" y="563"/>
                    </a:lnTo>
                    <a:lnTo>
                      <a:pt x="1" y="589"/>
                    </a:lnTo>
                    <a:cubicBezTo>
                      <a:pt x="14" y="642"/>
                      <a:pt x="14" y="707"/>
                      <a:pt x="27" y="746"/>
                    </a:cubicBezTo>
                    <a:cubicBezTo>
                      <a:pt x="40" y="799"/>
                      <a:pt x="40" y="864"/>
                      <a:pt x="40" y="917"/>
                    </a:cubicBezTo>
                    <a:lnTo>
                      <a:pt x="1807" y="877"/>
                    </a:lnTo>
                    <a:lnTo>
                      <a:pt x="4921" y="812"/>
                    </a:lnTo>
                    <a:lnTo>
                      <a:pt x="5130" y="812"/>
                    </a:lnTo>
                    <a:lnTo>
                      <a:pt x="8833" y="733"/>
                    </a:lnTo>
                    <a:lnTo>
                      <a:pt x="9029" y="720"/>
                    </a:lnTo>
                    <a:lnTo>
                      <a:pt x="13504" y="629"/>
                    </a:lnTo>
                    <a:lnTo>
                      <a:pt x="13714" y="629"/>
                    </a:lnTo>
                    <a:lnTo>
                      <a:pt x="17050" y="537"/>
                    </a:lnTo>
                    <a:lnTo>
                      <a:pt x="17273" y="537"/>
                    </a:lnTo>
                    <a:lnTo>
                      <a:pt x="21433" y="445"/>
                    </a:lnTo>
                    <a:lnTo>
                      <a:pt x="21656" y="445"/>
                    </a:lnTo>
                    <a:lnTo>
                      <a:pt x="24953" y="380"/>
                    </a:lnTo>
                    <a:lnTo>
                      <a:pt x="25163" y="380"/>
                    </a:lnTo>
                    <a:lnTo>
                      <a:pt x="27112" y="328"/>
                    </a:lnTo>
                    <a:cubicBezTo>
                      <a:pt x="27112" y="275"/>
                      <a:pt x="27125" y="210"/>
                      <a:pt x="27125" y="171"/>
                    </a:cubicBezTo>
                    <a:cubicBezTo>
                      <a:pt x="27125" y="118"/>
                      <a:pt x="27151" y="53"/>
                      <a:pt x="2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6"/>
              <p:cNvSpPr/>
              <p:nvPr/>
            </p:nvSpPr>
            <p:spPr>
              <a:xfrm>
                <a:off x="5550655" y="2917889"/>
                <a:ext cx="634083" cy="13508"/>
              </a:xfrm>
              <a:custGeom>
                <a:avLst/>
                <a:gdLst/>
                <a:ahLst/>
                <a:cxnLst/>
                <a:rect l="l" t="t" r="r" b="b"/>
                <a:pathLst>
                  <a:path w="27086" h="577" extrusionOk="0">
                    <a:moveTo>
                      <a:pt x="27085" y="1"/>
                    </a:moveTo>
                    <a:lnTo>
                      <a:pt x="25136" y="27"/>
                    </a:lnTo>
                    <a:lnTo>
                      <a:pt x="24926" y="40"/>
                    </a:lnTo>
                    <a:lnTo>
                      <a:pt x="21603" y="105"/>
                    </a:lnTo>
                    <a:lnTo>
                      <a:pt x="21406" y="105"/>
                    </a:lnTo>
                    <a:lnTo>
                      <a:pt x="17297" y="209"/>
                    </a:lnTo>
                    <a:lnTo>
                      <a:pt x="17297" y="209"/>
                    </a:lnTo>
                    <a:lnTo>
                      <a:pt x="27085" y="1"/>
                    </a:lnTo>
                    <a:close/>
                    <a:moveTo>
                      <a:pt x="17297" y="209"/>
                    </a:moveTo>
                    <a:lnTo>
                      <a:pt x="17236" y="210"/>
                    </a:lnTo>
                    <a:lnTo>
                      <a:pt x="17246" y="210"/>
                    </a:lnTo>
                    <a:lnTo>
                      <a:pt x="17297" y="209"/>
                    </a:lnTo>
                    <a:close/>
                    <a:moveTo>
                      <a:pt x="17049" y="210"/>
                    </a:moveTo>
                    <a:lnTo>
                      <a:pt x="15150" y="254"/>
                    </a:lnTo>
                    <a:lnTo>
                      <a:pt x="15150" y="254"/>
                    </a:lnTo>
                    <a:lnTo>
                      <a:pt x="17236" y="210"/>
                    </a:lnTo>
                    <a:close/>
                    <a:moveTo>
                      <a:pt x="15150" y="254"/>
                    </a:moveTo>
                    <a:lnTo>
                      <a:pt x="13543" y="289"/>
                    </a:lnTo>
                    <a:lnTo>
                      <a:pt x="13687" y="289"/>
                    </a:lnTo>
                    <a:lnTo>
                      <a:pt x="15150" y="254"/>
                    </a:lnTo>
                    <a:close/>
                    <a:moveTo>
                      <a:pt x="13477" y="289"/>
                    </a:moveTo>
                    <a:lnTo>
                      <a:pt x="12826" y="304"/>
                    </a:lnTo>
                    <a:lnTo>
                      <a:pt x="12826" y="304"/>
                    </a:lnTo>
                    <a:lnTo>
                      <a:pt x="13543" y="289"/>
                    </a:lnTo>
                    <a:close/>
                    <a:moveTo>
                      <a:pt x="12826" y="304"/>
                    </a:moveTo>
                    <a:lnTo>
                      <a:pt x="4925" y="472"/>
                    </a:lnTo>
                    <a:lnTo>
                      <a:pt x="5077" y="472"/>
                    </a:lnTo>
                    <a:lnTo>
                      <a:pt x="8780" y="393"/>
                    </a:lnTo>
                    <a:lnTo>
                      <a:pt x="9002" y="393"/>
                    </a:lnTo>
                    <a:lnTo>
                      <a:pt x="12826" y="304"/>
                    </a:lnTo>
                    <a:close/>
                    <a:moveTo>
                      <a:pt x="4881" y="472"/>
                    </a:moveTo>
                    <a:lnTo>
                      <a:pt x="4638" y="478"/>
                    </a:lnTo>
                    <a:lnTo>
                      <a:pt x="4638" y="478"/>
                    </a:lnTo>
                    <a:lnTo>
                      <a:pt x="4925" y="472"/>
                    </a:lnTo>
                    <a:close/>
                    <a:moveTo>
                      <a:pt x="4638" y="478"/>
                    </a:moveTo>
                    <a:lnTo>
                      <a:pt x="0" y="576"/>
                    </a:lnTo>
                    <a:lnTo>
                      <a:pt x="1557" y="550"/>
                    </a:lnTo>
                    <a:lnTo>
                      <a:pt x="1753" y="550"/>
                    </a:lnTo>
                    <a:lnTo>
                      <a:pt x="4638" y="47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6"/>
              <p:cNvSpPr/>
              <p:nvPr/>
            </p:nvSpPr>
            <p:spPr>
              <a:xfrm>
                <a:off x="5550023" y="2913909"/>
                <a:ext cx="635628" cy="21467"/>
              </a:xfrm>
              <a:custGeom>
                <a:avLst/>
                <a:gdLst/>
                <a:ahLst/>
                <a:cxnLst/>
                <a:rect l="l" t="t" r="r" b="b"/>
                <a:pathLst>
                  <a:path w="27152" h="917" extrusionOk="0">
                    <a:moveTo>
                      <a:pt x="27151" y="1"/>
                    </a:moveTo>
                    <a:lnTo>
                      <a:pt x="25202" y="53"/>
                    </a:lnTo>
                    <a:lnTo>
                      <a:pt x="24992" y="53"/>
                    </a:lnTo>
                    <a:lnTo>
                      <a:pt x="21669" y="118"/>
                    </a:lnTo>
                    <a:lnTo>
                      <a:pt x="21460" y="118"/>
                    </a:lnTo>
                    <a:lnTo>
                      <a:pt x="17286" y="210"/>
                    </a:lnTo>
                    <a:lnTo>
                      <a:pt x="17076" y="210"/>
                    </a:lnTo>
                    <a:lnTo>
                      <a:pt x="13714" y="302"/>
                    </a:lnTo>
                    <a:lnTo>
                      <a:pt x="13504" y="302"/>
                    </a:lnTo>
                    <a:lnTo>
                      <a:pt x="9003" y="393"/>
                    </a:lnTo>
                    <a:lnTo>
                      <a:pt x="8807" y="406"/>
                    </a:lnTo>
                    <a:lnTo>
                      <a:pt x="5078" y="498"/>
                    </a:lnTo>
                    <a:lnTo>
                      <a:pt x="4868" y="498"/>
                    </a:lnTo>
                    <a:lnTo>
                      <a:pt x="1754" y="563"/>
                    </a:lnTo>
                    <a:lnTo>
                      <a:pt x="1" y="589"/>
                    </a:lnTo>
                    <a:cubicBezTo>
                      <a:pt x="14" y="642"/>
                      <a:pt x="14" y="707"/>
                      <a:pt x="27" y="746"/>
                    </a:cubicBezTo>
                    <a:cubicBezTo>
                      <a:pt x="40" y="799"/>
                      <a:pt x="40" y="864"/>
                      <a:pt x="40" y="917"/>
                    </a:cubicBezTo>
                    <a:lnTo>
                      <a:pt x="1807" y="877"/>
                    </a:lnTo>
                    <a:lnTo>
                      <a:pt x="4921" y="812"/>
                    </a:lnTo>
                    <a:lnTo>
                      <a:pt x="5130" y="812"/>
                    </a:lnTo>
                    <a:lnTo>
                      <a:pt x="8833" y="733"/>
                    </a:lnTo>
                    <a:lnTo>
                      <a:pt x="9029" y="720"/>
                    </a:lnTo>
                    <a:lnTo>
                      <a:pt x="13504" y="629"/>
                    </a:lnTo>
                    <a:lnTo>
                      <a:pt x="13714" y="629"/>
                    </a:lnTo>
                    <a:lnTo>
                      <a:pt x="17050" y="537"/>
                    </a:lnTo>
                    <a:lnTo>
                      <a:pt x="17273" y="537"/>
                    </a:lnTo>
                    <a:lnTo>
                      <a:pt x="21433" y="445"/>
                    </a:lnTo>
                    <a:lnTo>
                      <a:pt x="21656" y="445"/>
                    </a:lnTo>
                    <a:lnTo>
                      <a:pt x="24953" y="380"/>
                    </a:lnTo>
                    <a:lnTo>
                      <a:pt x="25163" y="380"/>
                    </a:lnTo>
                    <a:lnTo>
                      <a:pt x="27112" y="328"/>
                    </a:lnTo>
                    <a:cubicBezTo>
                      <a:pt x="27112" y="275"/>
                      <a:pt x="27125" y="210"/>
                      <a:pt x="27125" y="171"/>
                    </a:cubicBezTo>
                    <a:cubicBezTo>
                      <a:pt x="27125" y="118"/>
                      <a:pt x="27151" y="53"/>
                      <a:pt x="2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6"/>
              <p:cNvSpPr/>
              <p:nvPr/>
            </p:nvSpPr>
            <p:spPr>
              <a:xfrm>
                <a:off x="5557678" y="2958622"/>
                <a:ext cx="623385" cy="13812"/>
              </a:xfrm>
              <a:custGeom>
                <a:avLst/>
                <a:gdLst/>
                <a:ahLst/>
                <a:cxnLst/>
                <a:rect l="l" t="t" r="r" b="b"/>
                <a:pathLst>
                  <a:path w="26629" h="590" extrusionOk="0">
                    <a:moveTo>
                      <a:pt x="26628" y="1"/>
                    </a:moveTo>
                    <a:lnTo>
                      <a:pt x="22294" y="97"/>
                    </a:lnTo>
                    <a:lnTo>
                      <a:pt x="22294" y="97"/>
                    </a:lnTo>
                    <a:lnTo>
                      <a:pt x="24443" y="53"/>
                    </a:lnTo>
                    <a:lnTo>
                      <a:pt x="24665" y="53"/>
                    </a:lnTo>
                    <a:lnTo>
                      <a:pt x="26628" y="1"/>
                    </a:lnTo>
                    <a:close/>
                    <a:moveTo>
                      <a:pt x="22294" y="97"/>
                    </a:moveTo>
                    <a:lnTo>
                      <a:pt x="21211" y="119"/>
                    </a:lnTo>
                    <a:lnTo>
                      <a:pt x="21166" y="122"/>
                    </a:lnTo>
                    <a:lnTo>
                      <a:pt x="21166" y="122"/>
                    </a:lnTo>
                    <a:lnTo>
                      <a:pt x="22294" y="97"/>
                    </a:lnTo>
                    <a:close/>
                    <a:moveTo>
                      <a:pt x="21166" y="122"/>
                    </a:moveTo>
                    <a:lnTo>
                      <a:pt x="10495" y="358"/>
                    </a:lnTo>
                    <a:lnTo>
                      <a:pt x="10495" y="358"/>
                    </a:lnTo>
                    <a:lnTo>
                      <a:pt x="13230" y="302"/>
                    </a:lnTo>
                    <a:lnTo>
                      <a:pt x="13439" y="302"/>
                    </a:lnTo>
                    <a:lnTo>
                      <a:pt x="16749" y="223"/>
                    </a:lnTo>
                    <a:lnTo>
                      <a:pt x="16946" y="223"/>
                    </a:lnTo>
                    <a:lnTo>
                      <a:pt x="21015" y="132"/>
                    </a:lnTo>
                    <a:lnTo>
                      <a:pt x="21166" y="122"/>
                    </a:lnTo>
                    <a:close/>
                    <a:moveTo>
                      <a:pt x="10495" y="358"/>
                    </a:moveTo>
                    <a:lnTo>
                      <a:pt x="8741" y="393"/>
                    </a:lnTo>
                    <a:lnTo>
                      <a:pt x="8712" y="397"/>
                    </a:lnTo>
                    <a:lnTo>
                      <a:pt x="8712" y="397"/>
                    </a:lnTo>
                    <a:lnTo>
                      <a:pt x="10495" y="358"/>
                    </a:lnTo>
                    <a:close/>
                    <a:moveTo>
                      <a:pt x="8712" y="397"/>
                    </a:moveTo>
                    <a:lnTo>
                      <a:pt x="4735" y="485"/>
                    </a:lnTo>
                    <a:lnTo>
                      <a:pt x="4934" y="485"/>
                    </a:lnTo>
                    <a:lnTo>
                      <a:pt x="8532" y="420"/>
                    </a:lnTo>
                    <a:lnTo>
                      <a:pt x="8712" y="397"/>
                    </a:lnTo>
                    <a:close/>
                    <a:moveTo>
                      <a:pt x="4725" y="485"/>
                    </a:moveTo>
                    <a:lnTo>
                      <a:pt x="1702" y="551"/>
                    </a:lnTo>
                    <a:lnTo>
                      <a:pt x="1657" y="553"/>
                    </a:lnTo>
                    <a:lnTo>
                      <a:pt x="1657" y="553"/>
                    </a:lnTo>
                    <a:lnTo>
                      <a:pt x="4735" y="485"/>
                    </a:lnTo>
                    <a:close/>
                    <a:moveTo>
                      <a:pt x="1657" y="553"/>
                    </a:moveTo>
                    <a:lnTo>
                      <a:pt x="1" y="590"/>
                    </a:lnTo>
                    <a:lnTo>
                      <a:pt x="1480" y="564"/>
                    </a:lnTo>
                    <a:lnTo>
                      <a:pt x="1657" y="55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6"/>
              <p:cNvSpPr/>
              <p:nvPr/>
            </p:nvSpPr>
            <p:spPr>
              <a:xfrm>
                <a:off x="5556765" y="2954947"/>
                <a:ext cx="625211" cy="21467"/>
              </a:xfrm>
              <a:custGeom>
                <a:avLst/>
                <a:gdLst/>
                <a:ahLst/>
                <a:cxnLst/>
                <a:rect l="l" t="t" r="r" b="b"/>
                <a:pathLst>
                  <a:path w="26707" h="917" extrusionOk="0">
                    <a:moveTo>
                      <a:pt x="26706" y="1"/>
                    </a:moveTo>
                    <a:lnTo>
                      <a:pt x="24744" y="53"/>
                    </a:lnTo>
                    <a:lnTo>
                      <a:pt x="24534" y="53"/>
                    </a:lnTo>
                    <a:lnTo>
                      <a:pt x="21302" y="106"/>
                    </a:lnTo>
                    <a:lnTo>
                      <a:pt x="21080" y="106"/>
                    </a:lnTo>
                    <a:lnTo>
                      <a:pt x="17011" y="210"/>
                    </a:lnTo>
                    <a:lnTo>
                      <a:pt x="16801" y="210"/>
                    </a:lnTo>
                    <a:lnTo>
                      <a:pt x="13491" y="276"/>
                    </a:lnTo>
                    <a:lnTo>
                      <a:pt x="13282" y="289"/>
                    </a:lnTo>
                    <a:lnTo>
                      <a:pt x="8780" y="393"/>
                    </a:lnTo>
                    <a:lnTo>
                      <a:pt x="8584" y="407"/>
                    </a:lnTo>
                    <a:lnTo>
                      <a:pt x="4973" y="485"/>
                    </a:lnTo>
                    <a:lnTo>
                      <a:pt x="4764" y="485"/>
                    </a:lnTo>
                    <a:lnTo>
                      <a:pt x="1715" y="550"/>
                    </a:lnTo>
                    <a:lnTo>
                      <a:pt x="1505" y="577"/>
                    </a:lnTo>
                    <a:lnTo>
                      <a:pt x="1" y="590"/>
                    </a:lnTo>
                    <a:cubicBezTo>
                      <a:pt x="14" y="642"/>
                      <a:pt x="14" y="681"/>
                      <a:pt x="27" y="747"/>
                    </a:cubicBezTo>
                    <a:cubicBezTo>
                      <a:pt x="53" y="799"/>
                      <a:pt x="53" y="851"/>
                      <a:pt x="53" y="917"/>
                    </a:cubicBezTo>
                    <a:lnTo>
                      <a:pt x="1558" y="878"/>
                    </a:lnTo>
                    <a:lnTo>
                      <a:pt x="1767" y="865"/>
                    </a:lnTo>
                    <a:lnTo>
                      <a:pt x="4790" y="799"/>
                    </a:lnTo>
                    <a:lnTo>
                      <a:pt x="4999" y="799"/>
                    </a:lnTo>
                    <a:lnTo>
                      <a:pt x="8584" y="721"/>
                    </a:lnTo>
                    <a:lnTo>
                      <a:pt x="8780" y="708"/>
                    </a:lnTo>
                    <a:lnTo>
                      <a:pt x="13282" y="603"/>
                    </a:lnTo>
                    <a:lnTo>
                      <a:pt x="13491" y="590"/>
                    </a:lnTo>
                    <a:lnTo>
                      <a:pt x="16788" y="524"/>
                    </a:lnTo>
                    <a:lnTo>
                      <a:pt x="16998" y="524"/>
                    </a:lnTo>
                    <a:lnTo>
                      <a:pt x="21054" y="433"/>
                    </a:lnTo>
                    <a:lnTo>
                      <a:pt x="21263" y="433"/>
                    </a:lnTo>
                    <a:lnTo>
                      <a:pt x="24482" y="380"/>
                    </a:lnTo>
                    <a:lnTo>
                      <a:pt x="24704" y="380"/>
                    </a:lnTo>
                    <a:lnTo>
                      <a:pt x="26680" y="328"/>
                    </a:lnTo>
                    <a:cubicBezTo>
                      <a:pt x="26680" y="276"/>
                      <a:pt x="26693" y="210"/>
                      <a:pt x="26693" y="158"/>
                    </a:cubicBezTo>
                    <a:cubicBezTo>
                      <a:pt x="26693" y="119"/>
                      <a:pt x="26706" y="53"/>
                      <a:pt x="26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6"/>
              <p:cNvSpPr/>
              <p:nvPr/>
            </p:nvSpPr>
            <p:spPr>
              <a:xfrm>
                <a:off x="5557678" y="2958622"/>
                <a:ext cx="623385" cy="13812"/>
              </a:xfrm>
              <a:custGeom>
                <a:avLst/>
                <a:gdLst/>
                <a:ahLst/>
                <a:cxnLst/>
                <a:rect l="l" t="t" r="r" b="b"/>
                <a:pathLst>
                  <a:path w="26629" h="590" extrusionOk="0">
                    <a:moveTo>
                      <a:pt x="26628" y="1"/>
                    </a:moveTo>
                    <a:lnTo>
                      <a:pt x="22294" y="97"/>
                    </a:lnTo>
                    <a:lnTo>
                      <a:pt x="22294" y="97"/>
                    </a:lnTo>
                    <a:lnTo>
                      <a:pt x="24443" y="53"/>
                    </a:lnTo>
                    <a:lnTo>
                      <a:pt x="24665" y="53"/>
                    </a:lnTo>
                    <a:lnTo>
                      <a:pt x="26628" y="1"/>
                    </a:lnTo>
                    <a:close/>
                    <a:moveTo>
                      <a:pt x="22294" y="97"/>
                    </a:moveTo>
                    <a:lnTo>
                      <a:pt x="21211" y="119"/>
                    </a:lnTo>
                    <a:lnTo>
                      <a:pt x="21166" y="122"/>
                    </a:lnTo>
                    <a:lnTo>
                      <a:pt x="21166" y="122"/>
                    </a:lnTo>
                    <a:lnTo>
                      <a:pt x="22294" y="97"/>
                    </a:lnTo>
                    <a:close/>
                    <a:moveTo>
                      <a:pt x="21166" y="122"/>
                    </a:moveTo>
                    <a:lnTo>
                      <a:pt x="10495" y="358"/>
                    </a:lnTo>
                    <a:lnTo>
                      <a:pt x="10495" y="358"/>
                    </a:lnTo>
                    <a:lnTo>
                      <a:pt x="13230" y="302"/>
                    </a:lnTo>
                    <a:lnTo>
                      <a:pt x="13439" y="302"/>
                    </a:lnTo>
                    <a:lnTo>
                      <a:pt x="16749" y="223"/>
                    </a:lnTo>
                    <a:lnTo>
                      <a:pt x="16946" y="223"/>
                    </a:lnTo>
                    <a:lnTo>
                      <a:pt x="21015" y="132"/>
                    </a:lnTo>
                    <a:lnTo>
                      <a:pt x="21166" y="122"/>
                    </a:lnTo>
                    <a:close/>
                    <a:moveTo>
                      <a:pt x="10495" y="358"/>
                    </a:moveTo>
                    <a:lnTo>
                      <a:pt x="8741" y="393"/>
                    </a:lnTo>
                    <a:lnTo>
                      <a:pt x="8712" y="397"/>
                    </a:lnTo>
                    <a:lnTo>
                      <a:pt x="8712" y="397"/>
                    </a:lnTo>
                    <a:lnTo>
                      <a:pt x="10495" y="358"/>
                    </a:lnTo>
                    <a:close/>
                    <a:moveTo>
                      <a:pt x="8712" y="397"/>
                    </a:moveTo>
                    <a:lnTo>
                      <a:pt x="4735" y="485"/>
                    </a:lnTo>
                    <a:lnTo>
                      <a:pt x="4934" y="485"/>
                    </a:lnTo>
                    <a:lnTo>
                      <a:pt x="8532" y="420"/>
                    </a:lnTo>
                    <a:lnTo>
                      <a:pt x="8712" y="397"/>
                    </a:lnTo>
                    <a:close/>
                    <a:moveTo>
                      <a:pt x="4725" y="485"/>
                    </a:moveTo>
                    <a:lnTo>
                      <a:pt x="1702" y="551"/>
                    </a:lnTo>
                    <a:lnTo>
                      <a:pt x="1657" y="553"/>
                    </a:lnTo>
                    <a:lnTo>
                      <a:pt x="1657" y="553"/>
                    </a:lnTo>
                    <a:lnTo>
                      <a:pt x="4735" y="485"/>
                    </a:lnTo>
                    <a:close/>
                    <a:moveTo>
                      <a:pt x="1657" y="553"/>
                    </a:moveTo>
                    <a:lnTo>
                      <a:pt x="1" y="590"/>
                    </a:lnTo>
                    <a:lnTo>
                      <a:pt x="1480" y="564"/>
                    </a:lnTo>
                    <a:lnTo>
                      <a:pt x="1657" y="55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6"/>
              <p:cNvSpPr/>
              <p:nvPr/>
            </p:nvSpPr>
            <p:spPr>
              <a:xfrm>
                <a:off x="5556765" y="2954947"/>
                <a:ext cx="625211" cy="21467"/>
              </a:xfrm>
              <a:custGeom>
                <a:avLst/>
                <a:gdLst/>
                <a:ahLst/>
                <a:cxnLst/>
                <a:rect l="l" t="t" r="r" b="b"/>
                <a:pathLst>
                  <a:path w="26707" h="917" extrusionOk="0">
                    <a:moveTo>
                      <a:pt x="26706" y="1"/>
                    </a:moveTo>
                    <a:lnTo>
                      <a:pt x="24744" y="53"/>
                    </a:lnTo>
                    <a:lnTo>
                      <a:pt x="24534" y="53"/>
                    </a:lnTo>
                    <a:lnTo>
                      <a:pt x="21302" y="106"/>
                    </a:lnTo>
                    <a:lnTo>
                      <a:pt x="21080" y="106"/>
                    </a:lnTo>
                    <a:lnTo>
                      <a:pt x="17011" y="210"/>
                    </a:lnTo>
                    <a:lnTo>
                      <a:pt x="16801" y="210"/>
                    </a:lnTo>
                    <a:lnTo>
                      <a:pt x="13491" y="276"/>
                    </a:lnTo>
                    <a:lnTo>
                      <a:pt x="13282" y="289"/>
                    </a:lnTo>
                    <a:lnTo>
                      <a:pt x="8780" y="393"/>
                    </a:lnTo>
                    <a:lnTo>
                      <a:pt x="8584" y="407"/>
                    </a:lnTo>
                    <a:lnTo>
                      <a:pt x="4973" y="485"/>
                    </a:lnTo>
                    <a:lnTo>
                      <a:pt x="4764" y="485"/>
                    </a:lnTo>
                    <a:lnTo>
                      <a:pt x="1715" y="550"/>
                    </a:lnTo>
                    <a:lnTo>
                      <a:pt x="1505" y="577"/>
                    </a:lnTo>
                    <a:lnTo>
                      <a:pt x="1" y="590"/>
                    </a:lnTo>
                    <a:cubicBezTo>
                      <a:pt x="14" y="642"/>
                      <a:pt x="14" y="681"/>
                      <a:pt x="27" y="747"/>
                    </a:cubicBezTo>
                    <a:cubicBezTo>
                      <a:pt x="53" y="799"/>
                      <a:pt x="53" y="851"/>
                      <a:pt x="53" y="917"/>
                    </a:cubicBezTo>
                    <a:lnTo>
                      <a:pt x="1558" y="878"/>
                    </a:lnTo>
                    <a:lnTo>
                      <a:pt x="1767" y="865"/>
                    </a:lnTo>
                    <a:lnTo>
                      <a:pt x="4790" y="799"/>
                    </a:lnTo>
                    <a:lnTo>
                      <a:pt x="4999" y="799"/>
                    </a:lnTo>
                    <a:lnTo>
                      <a:pt x="8584" y="721"/>
                    </a:lnTo>
                    <a:lnTo>
                      <a:pt x="8780" y="708"/>
                    </a:lnTo>
                    <a:lnTo>
                      <a:pt x="13282" y="603"/>
                    </a:lnTo>
                    <a:lnTo>
                      <a:pt x="13491" y="590"/>
                    </a:lnTo>
                    <a:lnTo>
                      <a:pt x="16788" y="524"/>
                    </a:lnTo>
                    <a:lnTo>
                      <a:pt x="16998" y="524"/>
                    </a:lnTo>
                    <a:lnTo>
                      <a:pt x="21054" y="433"/>
                    </a:lnTo>
                    <a:lnTo>
                      <a:pt x="21263" y="433"/>
                    </a:lnTo>
                    <a:lnTo>
                      <a:pt x="24482" y="380"/>
                    </a:lnTo>
                    <a:lnTo>
                      <a:pt x="24704" y="380"/>
                    </a:lnTo>
                    <a:lnTo>
                      <a:pt x="26680" y="328"/>
                    </a:lnTo>
                    <a:cubicBezTo>
                      <a:pt x="26680" y="276"/>
                      <a:pt x="26693" y="210"/>
                      <a:pt x="26693" y="158"/>
                    </a:cubicBezTo>
                    <a:cubicBezTo>
                      <a:pt x="26693" y="119"/>
                      <a:pt x="26706" y="53"/>
                      <a:pt x="26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6"/>
              <p:cNvSpPr/>
              <p:nvPr/>
            </p:nvSpPr>
            <p:spPr>
              <a:xfrm>
                <a:off x="5564420" y="2999988"/>
                <a:ext cx="612663" cy="13508"/>
              </a:xfrm>
              <a:custGeom>
                <a:avLst/>
                <a:gdLst/>
                <a:ahLst/>
                <a:cxnLst/>
                <a:rect l="l" t="t" r="r" b="b"/>
                <a:pathLst>
                  <a:path w="26171" h="577" extrusionOk="0">
                    <a:moveTo>
                      <a:pt x="26170" y="0"/>
                    </a:moveTo>
                    <a:lnTo>
                      <a:pt x="21447" y="104"/>
                    </a:lnTo>
                    <a:lnTo>
                      <a:pt x="21447" y="104"/>
                    </a:lnTo>
                    <a:lnTo>
                      <a:pt x="23933" y="53"/>
                    </a:lnTo>
                    <a:lnTo>
                      <a:pt x="24142" y="53"/>
                    </a:lnTo>
                    <a:lnTo>
                      <a:pt x="26170" y="0"/>
                    </a:lnTo>
                    <a:close/>
                    <a:moveTo>
                      <a:pt x="21447" y="104"/>
                    </a:moveTo>
                    <a:lnTo>
                      <a:pt x="20779" y="118"/>
                    </a:lnTo>
                    <a:lnTo>
                      <a:pt x="20557" y="118"/>
                    </a:lnTo>
                    <a:lnTo>
                      <a:pt x="16631" y="197"/>
                    </a:lnTo>
                    <a:lnTo>
                      <a:pt x="16509" y="213"/>
                    </a:lnTo>
                    <a:lnTo>
                      <a:pt x="16509" y="213"/>
                    </a:lnTo>
                    <a:lnTo>
                      <a:pt x="21447" y="104"/>
                    </a:lnTo>
                    <a:close/>
                    <a:moveTo>
                      <a:pt x="16509" y="213"/>
                    </a:moveTo>
                    <a:lnTo>
                      <a:pt x="10510" y="345"/>
                    </a:lnTo>
                    <a:lnTo>
                      <a:pt x="10510" y="345"/>
                    </a:lnTo>
                    <a:lnTo>
                      <a:pt x="12994" y="301"/>
                    </a:lnTo>
                    <a:lnTo>
                      <a:pt x="13203" y="288"/>
                    </a:lnTo>
                    <a:lnTo>
                      <a:pt x="16435" y="223"/>
                    </a:lnTo>
                    <a:lnTo>
                      <a:pt x="16509" y="213"/>
                    </a:lnTo>
                    <a:close/>
                    <a:moveTo>
                      <a:pt x="10510" y="345"/>
                    </a:moveTo>
                    <a:lnTo>
                      <a:pt x="8519" y="380"/>
                    </a:lnTo>
                    <a:lnTo>
                      <a:pt x="8323" y="393"/>
                    </a:lnTo>
                    <a:lnTo>
                      <a:pt x="4829" y="458"/>
                    </a:lnTo>
                    <a:lnTo>
                      <a:pt x="4620" y="458"/>
                    </a:lnTo>
                    <a:lnTo>
                      <a:pt x="1676" y="524"/>
                    </a:lnTo>
                    <a:lnTo>
                      <a:pt x="1514" y="543"/>
                    </a:lnTo>
                    <a:lnTo>
                      <a:pt x="1514" y="543"/>
                    </a:lnTo>
                    <a:lnTo>
                      <a:pt x="10510" y="345"/>
                    </a:lnTo>
                    <a:close/>
                    <a:moveTo>
                      <a:pt x="1514" y="543"/>
                    </a:moveTo>
                    <a:lnTo>
                      <a:pt x="1" y="576"/>
                    </a:lnTo>
                    <a:lnTo>
                      <a:pt x="1453" y="550"/>
                    </a:lnTo>
                    <a:lnTo>
                      <a:pt x="1514" y="5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6"/>
              <p:cNvSpPr/>
              <p:nvPr/>
            </p:nvSpPr>
            <p:spPr>
              <a:xfrm>
                <a:off x="5563811" y="2996312"/>
                <a:ext cx="614793" cy="20554"/>
              </a:xfrm>
              <a:custGeom>
                <a:avLst/>
                <a:gdLst/>
                <a:ahLst/>
                <a:cxnLst/>
                <a:rect l="l" t="t" r="r" b="b"/>
                <a:pathLst>
                  <a:path w="26262" h="878" extrusionOk="0">
                    <a:moveTo>
                      <a:pt x="26261" y="0"/>
                    </a:moveTo>
                    <a:lnTo>
                      <a:pt x="24233" y="53"/>
                    </a:lnTo>
                    <a:lnTo>
                      <a:pt x="24024" y="53"/>
                    </a:lnTo>
                    <a:lnTo>
                      <a:pt x="20871" y="118"/>
                    </a:lnTo>
                    <a:lnTo>
                      <a:pt x="20648" y="118"/>
                    </a:lnTo>
                    <a:lnTo>
                      <a:pt x="16710" y="197"/>
                    </a:lnTo>
                    <a:lnTo>
                      <a:pt x="16500" y="197"/>
                    </a:lnTo>
                    <a:lnTo>
                      <a:pt x="13255" y="262"/>
                    </a:lnTo>
                    <a:lnTo>
                      <a:pt x="13046" y="262"/>
                    </a:lnTo>
                    <a:lnTo>
                      <a:pt x="8571" y="354"/>
                    </a:lnTo>
                    <a:lnTo>
                      <a:pt x="8375" y="354"/>
                    </a:lnTo>
                    <a:lnTo>
                      <a:pt x="4855" y="445"/>
                    </a:lnTo>
                    <a:lnTo>
                      <a:pt x="4646" y="445"/>
                    </a:lnTo>
                    <a:lnTo>
                      <a:pt x="1676" y="511"/>
                    </a:lnTo>
                    <a:lnTo>
                      <a:pt x="1466" y="524"/>
                    </a:lnTo>
                    <a:lnTo>
                      <a:pt x="1" y="576"/>
                    </a:lnTo>
                    <a:cubicBezTo>
                      <a:pt x="14" y="615"/>
                      <a:pt x="14" y="681"/>
                      <a:pt x="27" y="733"/>
                    </a:cubicBezTo>
                    <a:cubicBezTo>
                      <a:pt x="40" y="785"/>
                      <a:pt x="40" y="838"/>
                      <a:pt x="53" y="877"/>
                    </a:cubicBezTo>
                    <a:lnTo>
                      <a:pt x="1518" y="851"/>
                    </a:lnTo>
                    <a:lnTo>
                      <a:pt x="1728" y="838"/>
                    </a:lnTo>
                    <a:lnTo>
                      <a:pt x="4672" y="772"/>
                    </a:lnTo>
                    <a:lnTo>
                      <a:pt x="4881" y="772"/>
                    </a:lnTo>
                    <a:lnTo>
                      <a:pt x="8375" y="681"/>
                    </a:lnTo>
                    <a:lnTo>
                      <a:pt x="8571" y="681"/>
                    </a:lnTo>
                    <a:lnTo>
                      <a:pt x="13033" y="589"/>
                    </a:lnTo>
                    <a:lnTo>
                      <a:pt x="13242" y="589"/>
                    </a:lnTo>
                    <a:lnTo>
                      <a:pt x="16487" y="524"/>
                    </a:lnTo>
                    <a:lnTo>
                      <a:pt x="16697" y="524"/>
                    </a:lnTo>
                    <a:lnTo>
                      <a:pt x="20609" y="445"/>
                    </a:lnTo>
                    <a:lnTo>
                      <a:pt x="20818" y="445"/>
                    </a:lnTo>
                    <a:lnTo>
                      <a:pt x="23972" y="380"/>
                    </a:lnTo>
                    <a:lnTo>
                      <a:pt x="24181" y="380"/>
                    </a:lnTo>
                    <a:lnTo>
                      <a:pt x="26235" y="327"/>
                    </a:lnTo>
                    <a:cubicBezTo>
                      <a:pt x="26235" y="275"/>
                      <a:pt x="26248" y="210"/>
                      <a:pt x="26248" y="157"/>
                    </a:cubicBezTo>
                    <a:cubicBezTo>
                      <a:pt x="26248" y="118"/>
                      <a:pt x="26261" y="53"/>
                      <a:pt x="2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6"/>
              <p:cNvSpPr/>
              <p:nvPr/>
            </p:nvSpPr>
            <p:spPr>
              <a:xfrm>
                <a:off x="5564420" y="2999988"/>
                <a:ext cx="612663" cy="13508"/>
              </a:xfrm>
              <a:custGeom>
                <a:avLst/>
                <a:gdLst/>
                <a:ahLst/>
                <a:cxnLst/>
                <a:rect l="l" t="t" r="r" b="b"/>
                <a:pathLst>
                  <a:path w="26171" h="577" extrusionOk="0">
                    <a:moveTo>
                      <a:pt x="26170" y="0"/>
                    </a:moveTo>
                    <a:lnTo>
                      <a:pt x="21447" y="104"/>
                    </a:lnTo>
                    <a:lnTo>
                      <a:pt x="21447" y="104"/>
                    </a:lnTo>
                    <a:lnTo>
                      <a:pt x="23933" y="53"/>
                    </a:lnTo>
                    <a:lnTo>
                      <a:pt x="24142" y="53"/>
                    </a:lnTo>
                    <a:lnTo>
                      <a:pt x="26170" y="0"/>
                    </a:lnTo>
                    <a:close/>
                    <a:moveTo>
                      <a:pt x="21447" y="104"/>
                    </a:moveTo>
                    <a:lnTo>
                      <a:pt x="20779" y="118"/>
                    </a:lnTo>
                    <a:lnTo>
                      <a:pt x="20557" y="118"/>
                    </a:lnTo>
                    <a:lnTo>
                      <a:pt x="16631" y="197"/>
                    </a:lnTo>
                    <a:lnTo>
                      <a:pt x="16509" y="213"/>
                    </a:lnTo>
                    <a:lnTo>
                      <a:pt x="16509" y="213"/>
                    </a:lnTo>
                    <a:lnTo>
                      <a:pt x="21447" y="104"/>
                    </a:lnTo>
                    <a:close/>
                    <a:moveTo>
                      <a:pt x="16509" y="213"/>
                    </a:moveTo>
                    <a:lnTo>
                      <a:pt x="10510" y="345"/>
                    </a:lnTo>
                    <a:lnTo>
                      <a:pt x="10510" y="345"/>
                    </a:lnTo>
                    <a:lnTo>
                      <a:pt x="12994" y="301"/>
                    </a:lnTo>
                    <a:lnTo>
                      <a:pt x="13203" y="288"/>
                    </a:lnTo>
                    <a:lnTo>
                      <a:pt x="16435" y="223"/>
                    </a:lnTo>
                    <a:lnTo>
                      <a:pt x="16509" y="213"/>
                    </a:lnTo>
                    <a:close/>
                    <a:moveTo>
                      <a:pt x="10510" y="345"/>
                    </a:moveTo>
                    <a:lnTo>
                      <a:pt x="8519" y="380"/>
                    </a:lnTo>
                    <a:lnTo>
                      <a:pt x="8323" y="393"/>
                    </a:lnTo>
                    <a:lnTo>
                      <a:pt x="4829" y="458"/>
                    </a:lnTo>
                    <a:lnTo>
                      <a:pt x="4620" y="458"/>
                    </a:lnTo>
                    <a:lnTo>
                      <a:pt x="1676" y="524"/>
                    </a:lnTo>
                    <a:lnTo>
                      <a:pt x="1514" y="543"/>
                    </a:lnTo>
                    <a:lnTo>
                      <a:pt x="1514" y="543"/>
                    </a:lnTo>
                    <a:lnTo>
                      <a:pt x="10510" y="345"/>
                    </a:lnTo>
                    <a:close/>
                    <a:moveTo>
                      <a:pt x="1514" y="543"/>
                    </a:moveTo>
                    <a:lnTo>
                      <a:pt x="1" y="576"/>
                    </a:lnTo>
                    <a:lnTo>
                      <a:pt x="1453" y="550"/>
                    </a:lnTo>
                    <a:lnTo>
                      <a:pt x="1514" y="5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6"/>
              <p:cNvSpPr/>
              <p:nvPr/>
            </p:nvSpPr>
            <p:spPr>
              <a:xfrm>
                <a:off x="5563811" y="2996312"/>
                <a:ext cx="614793" cy="20554"/>
              </a:xfrm>
              <a:custGeom>
                <a:avLst/>
                <a:gdLst/>
                <a:ahLst/>
                <a:cxnLst/>
                <a:rect l="l" t="t" r="r" b="b"/>
                <a:pathLst>
                  <a:path w="26262" h="878" extrusionOk="0">
                    <a:moveTo>
                      <a:pt x="26261" y="0"/>
                    </a:moveTo>
                    <a:lnTo>
                      <a:pt x="24233" y="53"/>
                    </a:lnTo>
                    <a:lnTo>
                      <a:pt x="24024" y="53"/>
                    </a:lnTo>
                    <a:lnTo>
                      <a:pt x="20871" y="118"/>
                    </a:lnTo>
                    <a:lnTo>
                      <a:pt x="20648" y="118"/>
                    </a:lnTo>
                    <a:lnTo>
                      <a:pt x="16710" y="197"/>
                    </a:lnTo>
                    <a:lnTo>
                      <a:pt x="16500" y="197"/>
                    </a:lnTo>
                    <a:lnTo>
                      <a:pt x="13255" y="262"/>
                    </a:lnTo>
                    <a:lnTo>
                      <a:pt x="13046" y="262"/>
                    </a:lnTo>
                    <a:lnTo>
                      <a:pt x="8571" y="354"/>
                    </a:lnTo>
                    <a:lnTo>
                      <a:pt x="8375" y="354"/>
                    </a:lnTo>
                    <a:lnTo>
                      <a:pt x="4855" y="445"/>
                    </a:lnTo>
                    <a:lnTo>
                      <a:pt x="4646" y="445"/>
                    </a:lnTo>
                    <a:lnTo>
                      <a:pt x="1676" y="511"/>
                    </a:lnTo>
                    <a:lnTo>
                      <a:pt x="1466" y="524"/>
                    </a:lnTo>
                    <a:lnTo>
                      <a:pt x="1" y="576"/>
                    </a:lnTo>
                    <a:cubicBezTo>
                      <a:pt x="14" y="615"/>
                      <a:pt x="14" y="681"/>
                      <a:pt x="27" y="733"/>
                    </a:cubicBezTo>
                    <a:cubicBezTo>
                      <a:pt x="40" y="785"/>
                      <a:pt x="40" y="838"/>
                      <a:pt x="53" y="877"/>
                    </a:cubicBezTo>
                    <a:lnTo>
                      <a:pt x="1518" y="851"/>
                    </a:lnTo>
                    <a:lnTo>
                      <a:pt x="1728" y="838"/>
                    </a:lnTo>
                    <a:lnTo>
                      <a:pt x="4672" y="772"/>
                    </a:lnTo>
                    <a:lnTo>
                      <a:pt x="4881" y="772"/>
                    </a:lnTo>
                    <a:lnTo>
                      <a:pt x="8375" y="681"/>
                    </a:lnTo>
                    <a:lnTo>
                      <a:pt x="8571" y="681"/>
                    </a:lnTo>
                    <a:lnTo>
                      <a:pt x="13033" y="589"/>
                    </a:lnTo>
                    <a:lnTo>
                      <a:pt x="13242" y="589"/>
                    </a:lnTo>
                    <a:lnTo>
                      <a:pt x="16487" y="524"/>
                    </a:lnTo>
                    <a:lnTo>
                      <a:pt x="16697" y="524"/>
                    </a:lnTo>
                    <a:lnTo>
                      <a:pt x="20609" y="445"/>
                    </a:lnTo>
                    <a:lnTo>
                      <a:pt x="20818" y="445"/>
                    </a:lnTo>
                    <a:lnTo>
                      <a:pt x="23972" y="380"/>
                    </a:lnTo>
                    <a:lnTo>
                      <a:pt x="24181" y="380"/>
                    </a:lnTo>
                    <a:lnTo>
                      <a:pt x="26235" y="327"/>
                    </a:lnTo>
                    <a:cubicBezTo>
                      <a:pt x="26235" y="275"/>
                      <a:pt x="26248" y="210"/>
                      <a:pt x="26248" y="157"/>
                    </a:cubicBezTo>
                    <a:cubicBezTo>
                      <a:pt x="26248" y="118"/>
                      <a:pt x="26261" y="53"/>
                      <a:pt x="2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6"/>
              <p:cNvSpPr/>
              <p:nvPr/>
            </p:nvSpPr>
            <p:spPr>
              <a:xfrm>
                <a:off x="5571771" y="3041025"/>
                <a:ext cx="601005" cy="13203"/>
              </a:xfrm>
              <a:custGeom>
                <a:avLst/>
                <a:gdLst/>
                <a:ahLst/>
                <a:cxnLst/>
                <a:rect l="l" t="t" r="r" b="b"/>
                <a:pathLst>
                  <a:path w="25673" h="564" extrusionOk="0">
                    <a:moveTo>
                      <a:pt x="25673" y="1"/>
                    </a:moveTo>
                    <a:lnTo>
                      <a:pt x="20987" y="103"/>
                    </a:lnTo>
                    <a:lnTo>
                      <a:pt x="20987" y="103"/>
                    </a:lnTo>
                    <a:lnTo>
                      <a:pt x="23344" y="53"/>
                    </a:lnTo>
                    <a:lnTo>
                      <a:pt x="23553" y="53"/>
                    </a:lnTo>
                    <a:lnTo>
                      <a:pt x="25673" y="1"/>
                    </a:lnTo>
                    <a:close/>
                    <a:moveTo>
                      <a:pt x="20987" y="103"/>
                    </a:moveTo>
                    <a:lnTo>
                      <a:pt x="20282" y="118"/>
                    </a:lnTo>
                    <a:lnTo>
                      <a:pt x="20272" y="119"/>
                    </a:lnTo>
                    <a:lnTo>
                      <a:pt x="20272" y="119"/>
                    </a:lnTo>
                    <a:lnTo>
                      <a:pt x="20987" y="103"/>
                    </a:lnTo>
                    <a:close/>
                    <a:moveTo>
                      <a:pt x="20272" y="119"/>
                    </a:moveTo>
                    <a:lnTo>
                      <a:pt x="16120" y="210"/>
                    </a:lnTo>
                    <a:lnTo>
                      <a:pt x="16291" y="210"/>
                    </a:lnTo>
                    <a:lnTo>
                      <a:pt x="20073" y="132"/>
                    </a:lnTo>
                    <a:lnTo>
                      <a:pt x="20272" y="119"/>
                    </a:lnTo>
                    <a:close/>
                    <a:moveTo>
                      <a:pt x="16082" y="210"/>
                    </a:moveTo>
                    <a:lnTo>
                      <a:pt x="12942" y="275"/>
                    </a:lnTo>
                    <a:lnTo>
                      <a:pt x="12719" y="275"/>
                    </a:lnTo>
                    <a:lnTo>
                      <a:pt x="8310" y="380"/>
                    </a:lnTo>
                    <a:lnTo>
                      <a:pt x="8283" y="382"/>
                    </a:lnTo>
                    <a:lnTo>
                      <a:pt x="8283" y="382"/>
                    </a:lnTo>
                    <a:lnTo>
                      <a:pt x="16120" y="210"/>
                    </a:lnTo>
                    <a:close/>
                    <a:moveTo>
                      <a:pt x="8283" y="382"/>
                    </a:moveTo>
                    <a:lnTo>
                      <a:pt x="5341" y="446"/>
                    </a:lnTo>
                    <a:lnTo>
                      <a:pt x="5341" y="446"/>
                    </a:lnTo>
                    <a:lnTo>
                      <a:pt x="8100" y="393"/>
                    </a:lnTo>
                    <a:lnTo>
                      <a:pt x="8283" y="382"/>
                    </a:lnTo>
                    <a:close/>
                    <a:moveTo>
                      <a:pt x="5341" y="446"/>
                    </a:moveTo>
                    <a:lnTo>
                      <a:pt x="4698" y="459"/>
                    </a:lnTo>
                    <a:lnTo>
                      <a:pt x="4476" y="459"/>
                    </a:lnTo>
                    <a:lnTo>
                      <a:pt x="1636" y="524"/>
                    </a:lnTo>
                    <a:lnTo>
                      <a:pt x="1427" y="524"/>
                    </a:lnTo>
                    <a:lnTo>
                      <a:pt x="1" y="563"/>
                    </a:lnTo>
                    <a:lnTo>
                      <a:pt x="1" y="563"/>
                    </a:lnTo>
                    <a:lnTo>
                      <a:pt x="5341" y="4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6"/>
              <p:cNvSpPr/>
              <p:nvPr/>
            </p:nvSpPr>
            <p:spPr>
              <a:xfrm>
                <a:off x="5571466" y="3038263"/>
                <a:ext cx="602550" cy="19945"/>
              </a:xfrm>
              <a:custGeom>
                <a:avLst/>
                <a:gdLst/>
                <a:ahLst/>
                <a:cxnLst/>
                <a:rect l="l" t="t" r="r" b="b"/>
                <a:pathLst>
                  <a:path w="25739" h="852" extrusionOk="0">
                    <a:moveTo>
                      <a:pt x="25738" y="1"/>
                    </a:moveTo>
                    <a:lnTo>
                      <a:pt x="23632" y="53"/>
                    </a:lnTo>
                    <a:lnTo>
                      <a:pt x="23422" y="53"/>
                    </a:lnTo>
                    <a:lnTo>
                      <a:pt x="20347" y="119"/>
                    </a:lnTo>
                    <a:lnTo>
                      <a:pt x="20125" y="119"/>
                    </a:lnTo>
                    <a:lnTo>
                      <a:pt x="16330" y="197"/>
                    </a:lnTo>
                    <a:lnTo>
                      <a:pt x="16121" y="197"/>
                    </a:lnTo>
                    <a:lnTo>
                      <a:pt x="12968" y="263"/>
                    </a:lnTo>
                    <a:lnTo>
                      <a:pt x="12758" y="263"/>
                    </a:lnTo>
                    <a:lnTo>
                      <a:pt x="8323" y="367"/>
                    </a:lnTo>
                    <a:lnTo>
                      <a:pt x="8113" y="367"/>
                    </a:lnTo>
                    <a:lnTo>
                      <a:pt x="4685" y="433"/>
                    </a:lnTo>
                    <a:lnTo>
                      <a:pt x="4476" y="433"/>
                    </a:lnTo>
                    <a:lnTo>
                      <a:pt x="1636" y="498"/>
                    </a:lnTo>
                    <a:lnTo>
                      <a:pt x="1414" y="498"/>
                    </a:lnTo>
                    <a:lnTo>
                      <a:pt x="1" y="524"/>
                    </a:lnTo>
                    <a:cubicBezTo>
                      <a:pt x="1" y="577"/>
                      <a:pt x="14" y="642"/>
                      <a:pt x="27" y="694"/>
                    </a:cubicBezTo>
                    <a:cubicBezTo>
                      <a:pt x="40" y="747"/>
                      <a:pt x="40" y="812"/>
                      <a:pt x="53" y="851"/>
                    </a:cubicBezTo>
                    <a:lnTo>
                      <a:pt x="1479" y="825"/>
                    </a:lnTo>
                    <a:lnTo>
                      <a:pt x="1689" y="825"/>
                    </a:lnTo>
                    <a:lnTo>
                      <a:pt x="4528" y="760"/>
                    </a:lnTo>
                    <a:lnTo>
                      <a:pt x="4737" y="760"/>
                    </a:lnTo>
                    <a:lnTo>
                      <a:pt x="8139" y="694"/>
                    </a:lnTo>
                    <a:lnTo>
                      <a:pt x="8349" y="694"/>
                    </a:lnTo>
                    <a:lnTo>
                      <a:pt x="12771" y="590"/>
                    </a:lnTo>
                    <a:lnTo>
                      <a:pt x="12981" y="590"/>
                    </a:lnTo>
                    <a:lnTo>
                      <a:pt x="16121" y="524"/>
                    </a:lnTo>
                    <a:lnTo>
                      <a:pt x="16330" y="524"/>
                    </a:lnTo>
                    <a:lnTo>
                      <a:pt x="20099" y="446"/>
                    </a:lnTo>
                    <a:lnTo>
                      <a:pt x="20308" y="446"/>
                    </a:lnTo>
                    <a:lnTo>
                      <a:pt x="23370" y="380"/>
                    </a:lnTo>
                    <a:lnTo>
                      <a:pt x="23579" y="380"/>
                    </a:lnTo>
                    <a:lnTo>
                      <a:pt x="25712" y="328"/>
                    </a:lnTo>
                    <a:cubicBezTo>
                      <a:pt x="25712" y="289"/>
                      <a:pt x="25725" y="223"/>
                      <a:pt x="25725" y="171"/>
                    </a:cubicBezTo>
                    <a:cubicBezTo>
                      <a:pt x="25725" y="119"/>
                      <a:pt x="25738" y="53"/>
                      <a:pt x="25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6"/>
              <p:cNvSpPr/>
              <p:nvPr/>
            </p:nvSpPr>
            <p:spPr>
              <a:xfrm>
                <a:off x="5571771" y="3041025"/>
                <a:ext cx="601005" cy="13203"/>
              </a:xfrm>
              <a:custGeom>
                <a:avLst/>
                <a:gdLst/>
                <a:ahLst/>
                <a:cxnLst/>
                <a:rect l="l" t="t" r="r" b="b"/>
                <a:pathLst>
                  <a:path w="25673" h="564" extrusionOk="0">
                    <a:moveTo>
                      <a:pt x="25673" y="1"/>
                    </a:moveTo>
                    <a:lnTo>
                      <a:pt x="20987" y="103"/>
                    </a:lnTo>
                    <a:lnTo>
                      <a:pt x="20987" y="103"/>
                    </a:lnTo>
                    <a:lnTo>
                      <a:pt x="23344" y="53"/>
                    </a:lnTo>
                    <a:lnTo>
                      <a:pt x="23553" y="53"/>
                    </a:lnTo>
                    <a:lnTo>
                      <a:pt x="25673" y="1"/>
                    </a:lnTo>
                    <a:close/>
                    <a:moveTo>
                      <a:pt x="20987" y="103"/>
                    </a:moveTo>
                    <a:lnTo>
                      <a:pt x="20282" y="118"/>
                    </a:lnTo>
                    <a:lnTo>
                      <a:pt x="20272" y="119"/>
                    </a:lnTo>
                    <a:lnTo>
                      <a:pt x="20272" y="119"/>
                    </a:lnTo>
                    <a:lnTo>
                      <a:pt x="20987" y="103"/>
                    </a:lnTo>
                    <a:close/>
                    <a:moveTo>
                      <a:pt x="20272" y="119"/>
                    </a:moveTo>
                    <a:lnTo>
                      <a:pt x="16120" y="210"/>
                    </a:lnTo>
                    <a:lnTo>
                      <a:pt x="16291" y="210"/>
                    </a:lnTo>
                    <a:lnTo>
                      <a:pt x="20073" y="132"/>
                    </a:lnTo>
                    <a:lnTo>
                      <a:pt x="20272" y="119"/>
                    </a:lnTo>
                    <a:close/>
                    <a:moveTo>
                      <a:pt x="16082" y="210"/>
                    </a:moveTo>
                    <a:lnTo>
                      <a:pt x="12942" y="275"/>
                    </a:lnTo>
                    <a:lnTo>
                      <a:pt x="12719" y="275"/>
                    </a:lnTo>
                    <a:lnTo>
                      <a:pt x="8310" y="380"/>
                    </a:lnTo>
                    <a:lnTo>
                      <a:pt x="8283" y="382"/>
                    </a:lnTo>
                    <a:lnTo>
                      <a:pt x="8283" y="382"/>
                    </a:lnTo>
                    <a:lnTo>
                      <a:pt x="16120" y="210"/>
                    </a:lnTo>
                    <a:close/>
                    <a:moveTo>
                      <a:pt x="8283" y="382"/>
                    </a:moveTo>
                    <a:lnTo>
                      <a:pt x="5341" y="446"/>
                    </a:lnTo>
                    <a:lnTo>
                      <a:pt x="5341" y="446"/>
                    </a:lnTo>
                    <a:lnTo>
                      <a:pt x="8100" y="393"/>
                    </a:lnTo>
                    <a:lnTo>
                      <a:pt x="8283" y="382"/>
                    </a:lnTo>
                    <a:close/>
                    <a:moveTo>
                      <a:pt x="5341" y="446"/>
                    </a:moveTo>
                    <a:lnTo>
                      <a:pt x="4698" y="459"/>
                    </a:lnTo>
                    <a:lnTo>
                      <a:pt x="4476" y="459"/>
                    </a:lnTo>
                    <a:lnTo>
                      <a:pt x="1636" y="524"/>
                    </a:lnTo>
                    <a:lnTo>
                      <a:pt x="1427" y="524"/>
                    </a:lnTo>
                    <a:lnTo>
                      <a:pt x="1" y="563"/>
                    </a:lnTo>
                    <a:lnTo>
                      <a:pt x="1" y="563"/>
                    </a:lnTo>
                    <a:lnTo>
                      <a:pt x="5341" y="4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6"/>
              <p:cNvSpPr/>
              <p:nvPr/>
            </p:nvSpPr>
            <p:spPr>
              <a:xfrm>
                <a:off x="5571466" y="3038263"/>
                <a:ext cx="602550" cy="19945"/>
              </a:xfrm>
              <a:custGeom>
                <a:avLst/>
                <a:gdLst/>
                <a:ahLst/>
                <a:cxnLst/>
                <a:rect l="l" t="t" r="r" b="b"/>
                <a:pathLst>
                  <a:path w="25739" h="852" extrusionOk="0">
                    <a:moveTo>
                      <a:pt x="25738" y="1"/>
                    </a:moveTo>
                    <a:lnTo>
                      <a:pt x="23632" y="53"/>
                    </a:lnTo>
                    <a:lnTo>
                      <a:pt x="23422" y="53"/>
                    </a:lnTo>
                    <a:lnTo>
                      <a:pt x="20347" y="119"/>
                    </a:lnTo>
                    <a:lnTo>
                      <a:pt x="20125" y="119"/>
                    </a:lnTo>
                    <a:lnTo>
                      <a:pt x="16330" y="197"/>
                    </a:lnTo>
                    <a:lnTo>
                      <a:pt x="16121" y="197"/>
                    </a:lnTo>
                    <a:lnTo>
                      <a:pt x="12968" y="263"/>
                    </a:lnTo>
                    <a:lnTo>
                      <a:pt x="12758" y="263"/>
                    </a:lnTo>
                    <a:lnTo>
                      <a:pt x="8323" y="367"/>
                    </a:lnTo>
                    <a:lnTo>
                      <a:pt x="8113" y="367"/>
                    </a:lnTo>
                    <a:lnTo>
                      <a:pt x="4685" y="433"/>
                    </a:lnTo>
                    <a:lnTo>
                      <a:pt x="4476" y="433"/>
                    </a:lnTo>
                    <a:lnTo>
                      <a:pt x="1636" y="498"/>
                    </a:lnTo>
                    <a:lnTo>
                      <a:pt x="1414" y="498"/>
                    </a:lnTo>
                    <a:lnTo>
                      <a:pt x="1" y="524"/>
                    </a:lnTo>
                    <a:cubicBezTo>
                      <a:pt x="1" y="577"/>
                      <a:pt x="14" y="642"/>
                      <a:pt x="27" y="694"/>
                    </a:cubicBezTo>
                    <a:cubicBezTo>
                      <a:pt x="40" y="747"/>
                      <a:pt x="40" y="812"/>
                      <a:pt x="53" y="851"/>
                    </a:cubicBezTo>
                    <a:lnTo>
                      <a:pt x="1479" y="825"/>
                    </a:lnTo>
                    <a:lnTo>
                      <a:pt x="1689" y="825"/>
                    </a:lnTo>
                    <a:lnTo>
                      <a:pt x="4528" y="760"/>
                    </a:lnTo>
                    <a:lnTo>
                      <a:pt x="4737" y="760"/>
                    </a:lnTo>
                    <a:lnTo>
                      <a:pt x="8139" y="694"/>
                    </a:lnTo>
                    <a:lnTo>
                      <a:pt x="8349" y="694"/>
                    </a:lnTo>
                    <a:lnTo>
                      <a:pt x="12771" y="590"/>
                    </a:lnTo>
                    <a:lnTo>
                      <a:pt x="12981" y="590"/>
                    </a:lnTo>
                    <a:lnTo>
                      <a:pt x="16121" y="524"/>
                    </a:lnTo>
                    <a:lnTo>
                      <a:pt x="16330" y="524"/>
                    </a:lnTo>
                    <a:lnTo>
                      <a:pt x="20099" y="446"/>
                    </a:lnTo>
                    <a:lnTo>
                      <a:pt x="20308" y="446"/>
                    </a:lnTo>
                    <a:lnTo>
                      <a:pt x="23370" y="380"/>
                    </a:lnTo>
                    <a:lnTo>
                      <a:pt x="23579" y="380"/>
                    </a:lnTo>
                    <a:lnTo>
                      <a:pt x="25712" y="328"/>
                    </a:lnTo>
                    <a:cubicBezTo>
                      <a:pt x="25712" y="289"/>
                      <a:pt x="25725" y="223"/>
                      <a:pt x="25725" y="171"/>
                    </a:cubicBezTo>
                    <a:cubicBezTo>
                      <a:pt x="25725" y="119"/>
                      <a:pt x="25738" y="53"/>
                      <a:pt x="25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6"/>
              <p:cNvSpPr/>
              <p:nvPr/>
            </p:nvSpPr>
            <p:spPr>
              <a:xfrm>
                <a:off x="5579426" y="3082086"/>
                <a:ext cx="588457" cy="12876"/>
              </a:xfrm>
              <a:custGeom>
                <a:avLst/>
                <a:gdLst/>
                <a:ahLst/>
                <a:cxnLst/>
                <a:rect l="l" t="t" r="r" b="b"/>
                <a:pathLst>
                  <a:path w="25137" h="550" extrusionOk="0">
                    <a:moveTo>
                      <a:pt x="25136" y="0"/>
                    </a:moveTo>
                    <a:lnTo>
                      <a:pt x="1" y="550"/>
                    </a:lnTo>
                    <a:lnTo>
                      <a:pt x="1" y="550"/>
                    </a:lnTo>
                    <a:lnTo>
                      <a:pt x="1401" y="523"/>
                    </a:lnTo>
                    <a:lnTo>
                      <a:pt x="1623" y="523"/>
                    </a:lnTo>
                    <a:lnTo>
                      <a:pt x="4345" y="458"/>
                    </a:lnTo>
                    <a:lnTo>
                      <a:pt x="4568" y="458"/>
                    </a:lnTo>
                    <a:lnTo>
                      <a:pt x="7904" y="380"/>
                    </a:lnTo>
                    <a:lnTo>
                      <a:pt x="8100" y="380"/>
                    </a:lnTo>
                    <a:lnTo>
                      <a:pt x="12444" y="288"/>
                    </a:lnTo>
                    <a:lnTo>
                      <a:pt x="12654" y="275"/>
                    </a:lnTo>
                    <a:lnTo>
                      <a:pt x="15702" y="209"/>
                    </a:lnTo>
                    <a:lnTo>
                      <a:pt x="15912" y="209"/>
                    </a:lnTo>
                    <a:lnTo>
                      <a:pt x="19510" y="131"/>
                    </a:lnTo>
                    <a:lnTo>
                      <a:pt x="19719" y="131"/>
                    </a:lnTo>
                    <a:lnTo>
                      <a:pt x="22690" y="65"/>
                    </a:lnTo>
                    <a:lnTo>
                      <a:pt x="22899" y="52"/>
                    </a:lnTo>
                    <a:lnTo>
                      <a:pt x="25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6"/>
              <p:cNvSpPr/>
              <p:nvPr/>
            </p:nvSpPr>
            <p:spPr>
              <a:xfrm>
                <a:off x="5578513" y="3079020"/>
                <a:ext cx="589674" cy="20226"/>
              </a:xfrm>
              <a:custGeom>
                <a:avLst/>
                <a:gdLst/>
                <a:ahLst/>
                <a:cxnLst/>
                <a:rect l="l" t="t" r="r" b="b"/>
                <a:pathLst>
                  <a:path w="25189" h="864" extrusionOk="0">
                    <a:moveTo>
                      <a:pt x="25189" y="0"/>
                    </a:moveTo>
                    <a:lnTo>
                      <a:pt x="22964" y="53"/>
                    </a:lnTo>
                    <a:lnTo>
                      <a:pt x="22755" y="53"/>
                    </a:lnTo>
                    <a:lnTo>
                      <a:pt x="19785" y="118"/>
                    </a:lnTo>
                    <a:lnTo>
                      <a:pt x="19562" y="131"/>
                    </a:lnTo>
                    <a:lnTo>
                      <a:pt x="15951" y="210"/>
                    </a:lnTo>
                    <a:lnTo>
                      <a:pt x="15741" y="210"/>
                    </a:lnTo>
                    <a:lnTo>
                      <a:pt x="12667" y="275"/>
                    </a:lnTo>
                    <a:lnTo>
                      <a:pt x="12457" y="288"/>
                    </a:lnTo>
                    <a:lnTo>
                      <a:pt x="8100" y="380"/>
                    </a:lnTo>
                    <a:lnTo>
                      <a:pt x="7891" y="380"/>
                    </a:lnTo>
                    <a:lnTo>
                      <a:pt x="4554" y="458"/>
                    </a:lnTo>
                    <a:lnTo>
                      <a:pt x="4345" y="458"/>
                    </a:lnTo>
                    <a:lnTo>
                      <a:pt x="1597" y="524"/>
                    </a:lnTo>
                    <a:lnTo>
                      <a:pt x="1375" y="524"/>
                    </a:lnTo>
                    <a:lnTo>
                      <a:pt x="1" y="537"/>
                    </a:lnTo>
                    <a:cubicBezTo>
                      <a:pt x="27" y="589"/>
                      <a:pt x="27" y="654"/>
                      <a:pt x="40" y="707"/>
                    </a:cubicBezTo>
                    <a:cubicBezTo>
                      <a:pt x="53" y="746"/>
                      <a:pt x="53" y="811"/>
                      <a:pt x="66" y="864"/>
                    </a:cubicBezTo>
                    <a:lnTo>
                      <a:pt x="1479" y="838"/>
                    </a:lnTo>
                    <a:lnTo>
                      <a:pt x="1689" y="838"/>
                    </a:lnTo>
                    <a:lnTo>
                      <a:pt x="4397" y="772"/>
                    </a:lnTo>
                    <a:lnTo>
                      <a:pt x="4620" y="772"/>
                    </a:lnTo>
                    <a:lnTo>
                      <a:pt x="7943" y="681"/>
                    </a:lnTo>
                    <a:lnTo>
                      <a:pt x="8152" y="681"/>
                    </a:lnTo>
                    <a:lnTo>
                      <a:pt x="12497" y="602"/>
                    </a:lnTo>
                    <a:lnTo>
                      <a:pt x="12719" y="589"/>
                    </a:lnTo>
                    <a:lnTo>
                      <a:pt x="15755" y="524"/>
                    </a:lnTo>
                    <a:lnTo>
                      <a:pt x="15964" y="524"/>
                    </a:lnTo>
                    <a:lnTo>
                      <a:pt x="19536" y="445"/>
                    </a:lnTo>
                    <a:lnTo>
                      <a:pt x="19745" y="445"/>
                    </a:lnTo>
                    <a:lnTo>
                      <a:pt x="22702" y="380"/>
                    </a:lnTo>
                    <a:lnTo>
                      <a:pt x="22925" y="380"/>
                    </a:lnTo>
                    <a:lnTo>
                      <a:pt x="25162" y="327"/>
                    </a:lnTo>
                    <a:cubicBezTo>
                      <a:pt x="25162" y="275"/>
                      <a:pt x="25175" y="210"/>
                      <a:pt x="25175" y="157"/>
                    </a:cubicBezTo>
                    <a:cubicBezTo>
                      <a:pt x="25175" y="118"/>
                      <a:pt x="25189" y="53"/>
                      <a:pt x="2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6"/>
              <p:cNvSpPr/>
              <p:nvPr/>
            </p:nvSpPr>
            <p:spPr>
              <a:xfrm>
                <a:off x="5579426" y="3082086"/>
                <a:ext cx="588457" cy="12876"/>
              </a:xfrm>
              <a:custGeom>
                <a:avLst/>
                <a:gdLst/>
                <a:ahLst/>
                <a:cxnLst/>
                <a:rect l="l" t="t" r="r" b="b"/>
                <a:pathLst>
                  <a:path w="25137" h="550" extrusionOk="0">
                    <a:moveTo>
                      <a:pt x="25136" y="0"/>
                    </a:moveTo>
                    <a:lnTo>
                      <a:pt x="1" y="550"/>
                    </a:lnTo>
                    <a:lnTo>
                      <a:pt x="1" y="550"/>
                    </a:lnTo>
                    <a:lnTo>
                      <a:pt x="1401" y="523"/>
                    </a:lnTo>
                    <a:lnTo>
                      <a:pt x="1623" y="523"/>
                    </a:lnTo>
                    <a:lnTo>
                      <a:pt x="4345" y="458"/>
                    </a:lnTo>
                    <a:lnTo>
                      <a:pt x="4568" y="458"/>
                    </a:lnTo>
                    <a:lnTo>
                      <a:pt x="7904" y="380"/>
                    </a:lnTo>
                    <a:lnTo>
                      <a:pt x="8100" y="380"/>
                    </a:lnTo>
                    <a:lnTo>
                      <a:pt x="12444" y="288"/>
                    </a:lnTo>
                    <a:lnTo>
                      <a:pt x="12654" y="275"/>
                    </a:lnTo>
                    <a:lnTo>
                      <a:pt x="15702" y="209"/>
                    </a:lnTo>
                    <a:lnTo>
                      <a:pt x="15912" y="209"/>
                    </a:lnTo>
                    <a:lnTo>
                      <a:pt x="19510" y="131"/>
                    </a:lnTo>
                    <a:lnTo>
                      <a:pt x="19719" y="131"/>
                    </a:lnTo>
                    <a:lnTo>
                      <a:pt x="22690" y="65"/>
                    </a:lnTo>
                    <a:lnTo>
                      <a:pt x="22899" y="52"/>
                    </a:lnTo>
                    <a:lnTo>
                      <a:pt x="25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6"/>
              <p:cNvSpPr/>
              <p:nvPr/>
            </p:nvSpPr>
            <p:spPr>
              <a:xfrm>
                <a:off x="5578513" y="3079020"/>
                <a:ext cx="589674" cy="20226"/>
              </a:xfrm>
              <a:custGeom>
                <a:avLst/>
                <a:gdLst/>
                <a:ahLst/>
                <a:cxnLst/>
                <a:rect l="l" t="t" r="r" b="b"/>
                <a:pathLst>
                  <a:path w="25189" h="864" extrusionOk="0">
                    <a:moveTo>
                      <a:pt x="25189" y="0"/>
                    </a:moveTo>
                    <a:lnTo>
                      <a:pt x="22964" y="53"/>
                    </a:lnTo>
                    <a:lnTo>
                      <a:pt x="22755" y="53"/>
                    </a:lnTo>
                    <a:lnTo>
                      <a:pt x="19785" y="118"/>
                    </a:lnTo>
                    <a:lnTo>
                      <a:pt x="19562" y="131"/>
                    </a:lnTo>
                    <a:lnTo>
                      <a:pt x="15951" y="210"/>
                    </a:lnTo>
                    <a:lnTo>
                      <a:pt x="15741" y="210"/>
                    </a:lnTo>
                    <a:lnTo>
                      <a:pt x="12667" y="275"/>
                    </a:lnTo>
                    <a:lnTo>
                      <a:pt x="12457" y="288"/>
                    </a:lnTo>
                    <a:lnTo>
                      <a:pt x="8100" y="380"/>
                    </a:lnTo>
                    <a:lnTo>
                      <a:pt x="7891" y="380"/>
                    </a:lnTo>
                    <a:lnTo>
                      <a:pt x="4554" y="458"/>
                    </a:lnTo>
                    <a:lnTo>
                      <a:pt x="4345" y="458"/>
                    </a:lnTo>
                    <a:lnTo>
                      <a:pt x="1597" y="524"/>
                    </a:lnTo>
                    <a:lnTo>
                      <a:pt x="1375" y="524"/>
                    </a:lnTo>
                    <a:lnTo>
                      <a:pt x="1" y="537"/>
                    </a:lnTo>
                    <a:cubicBezTo>
                      <a:pt x="27" y="589"/>
                      <a:pt x="27" y="654"/>
                      <a:pt x="40" y="707"/>
                    </a:cubicBezTo>
                    <a:cubicBezTo>
                      <a:pt x="53" y="746"/>
                      <a:pt x="53" y="811"/>
                      <a:pt x="66" y="864"/>
                    </a:cubicBezTo>
                    <a:lnTo>
                      <a:pt x="1479" y="838"/>
                    </a:lnTo>
                    <a:lnTo>
                      <a:pt x="1689" y="838"/>
                    </a:lnTo>
                    <a:lnTo>
                      <a:pt x="4397" y="772"/>
                    </a:lnTo>
                    <a:lnTo>
                      <a:pt x="4620" y="772"/>
                    </a:lnTo>
                    <a:lnTo>
                      <a:pt x="7943" y="681"/>
                    </a:lnTo>
                    <a:lnTo>
                      <a:pt x="8152" y="681"/>
                    </a:lnTo>
                    <a:lnTo>
                      <a:pt x="12497" y="602"/>
                    </a:lnTo>
                    <a:lnTo>
                      <a:pt x="12719" y="589"/>
                    </a:lnTo>
                    <a:lnTo>
                      <a:pt x="15755" y="524"/>
                    </a:lnTo>
                    <a:lnTo>
                      <a:pt x="15964" y="524"/>
                    </a:lnTo>
                    <a:lnTo>
                      <a:pt x="19536" y="445"/>
                    </a:lnTo>
                    <a:lnTo>
                      <a:pt x="19745" y="445"/>
                    </a:lnTo>
                    <a:lnTo>
                      <a:pt x="22702" y="380"/>
                    </a:lnTo>
                    <a:lnTo>
                      <a:pt x="22925" y="380"/>
                    </a:lnTo>
                    <a:lnTo>
                      <a:pt x="25162" y="327"/>
                    </a:lnTo>
                    <a:cubicBezTo>
                      <a:pt x="25162" y="275"/>
                      <a:pt x="25175" y="210"/>
                      <a:pt x="25175" y="157"/>
                    </a:cubicBezTo>
                    <a:cubicBezTo>
                      <a:pt x="25175" y="118"/>
                      <a:pt x="25189" y="53"/>
                      <a:pt x="2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6"/>
              <p:cNvSpPr/>
              <p:nvPr/>
            </p:nvSpPr>
            <p:spPr>
              <a:xfrm>
                <a:off x="5587713" y="3123429"/>
                <a:ext cx="574037" cy="12571"/>
              </a:xfrm>
              <a:custGeom>
                <a:avLst/>
                <a:gdLst/>
                <a:ahLst/>
                <a:cxnLst/>
                <a:rect l="l" t="t" r="r" b="b"/>
                <a:pathLst>
                  <a:path w="24521" h="537" extrusionOk="0">
                    <a:moveTo>
                      <a:pt x="24521" y="0"/>
                    </a:moveTo>
                    <a:lnTo>
                      <a:pt x="22129" y="53"/>
                    </a:lnTo>
                    <a:lnTo>
                      <a:pt x="22179" y="53"/>
                    </a:lnTo>
                    <a:lnTo>
                      <a:pt x="24521" y="0"/>
                    </a:lnTo>
                    <a:close/>
                    <a:moveTo>
                      <a:pt x="21969" y="53"/>
                    </a:moveTo>
                    <a:lnTo>
                      <a:pt x="19091" y="118"/>
                    </a:lnTo>
                    <a:lnTo>
                      <a:pt x="19078" y="118"/>
                    </a:lnTo>
                    <a:lnTo>
                      <a:pt x="19045" y="120"/>
                    </a:lnTo>
                    <a:lnTo>
                      <a:pt x="19045" y="120"/>
                    </a:lnTo>
                    <a:lnTo>
                      <a:pt x="22129" y="53"/>
                    </a:lnTo>
                    <a:close/>
                    <a:moveTo>
                      <a:pt x="19045" y="120"/>
                    </a:moveTo>
                    <a:lnTo>
                      <a:pt x="15995" y="187"/>
                    </a:lnTo>
                    <a:lnTo>
                      <a:pt x="15995" y="187"/>
                    </a:lnTo>
                    <a:lnTo>
                      <a:pt x="18868" y="131"/>
                    </a:lnTo>
                    <a:lnTo>
                      <a:pt x="19045" y="120"/>
                    </a:lnTo>
                    <a:close/>
                    <a:moveTo>
                      <a:pt x="15995" y="187"/>
                    </a:moveTo>
                    <a:lnTo>
                      <a:pt x="15492" y="197"/>
                    </a:lnTo>
                    <a:lnTo>
                      <a:pt x="15283" y="197"/>
                    </a:lnTo>
                    <a:lnTo>
                      <a:pt x="12352" y="262"/>
                    </a:lnTo>
                    <a:lnTo>
                      <a:pt x="12240" y="269"/>
                    </a:lnTo>
                    <a:lnTo>
                      <a:pt x="12240" y="269"/>
                    </a:lnTo>
                    <a:lnTo>
                      <a:pt x="15995" y="187"/>
                    </a:lnTo>
                    <a:close/>
                    <a:moveTo>
                      <a:pt x="12240" y="269"/>
                    </a:moveTo>
                    <a:lnTo>
                      <a:pt x="10982" y="297"/>
                    </a:lnTo>
                    <a:lnTo>
                      <a:pt x="10982" y="297"/>
                    </a:lnTo>
                    <a:lnTo>
                      <a:pt x="12143" y="275"/>
                    </a:lnTo>
                    <a:lnTo>
                      <a:pt x="12240" y="269"/>
                    </a:lnTo>
                    <a:close/>
                    <a:moveTo>
                      <a:pt x="10982" y="297"/>
                    </a:moveTo>
                    <a:lnTo>
                      <a:pt x="7890" y="354"/>
                    </a:lnTo>
                    <a:lnTo>
                      <a:pt x="7681" y="354"/>
                    </a:lnTo>
                    <a:lnTo>
                      <a:pt x="5295" y="421"/>
                    </a:lnTo>
                    <a:lnTo>
                      <a:pt x="5295" y="421"/>
                    </a:lnTo>
                    <a:lnTo>
                      <a:pt x="10982" y="297"/>
                    </a:lnTo>
                    <a:close/>
                    <a:moveTo>
                      <a:pt x="5295" y="421"/>
                    </a:moveTo>
                    <a:lnTo>
                      <a:pt x="0" y="537"/>
                    </a:lnTo>
                    <a:lnTo>
                      <a:pt x="0" y="537"/>
                    </a:lnTo>
                    <a:lnTo>
                      <a:pt x="1400" y="511"/>
                    </a:lnTo>
                    <a:lnTo>
                      <a:pt x="1610" y="511"/>
                    </a:lnTo>
                    <a:lnTo>
                      <a:pt x="4214" y="445"/>
                    </a:lnTo>
                    <a:lnTo>
                      <a:pt x="4436" y="445"/>
                    </a:lnTo>
                    <a:lnTo>
                      <a:pt x="5295" y="4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6"/>
              <p:cNvSpPr/>
              <p:nvPr/>
            </p:nvSpPr>
            <p:spPr>
              <a:xfrm>
                <a:off x="5587104" y="3120362"/>
                <a:ext cx="576190" cy="19641"/>
              </a:xfrm>
              <a:custGeom>
                <a:avLst/>
                <a:gdLst/>
                <a:ahLst/>
                <a:cxnLst/>
                <a:rect l="l" t="t" r="r" b="b"/>
                <a:pathLst>
                  <a:path w="24613" h="839" extrusionOk="0">
                    <a:moveTo>
                      <a:pt x="24612" y="1"/>
                    </a:moveTo>
                    <a:lnTo>
                      <a:pt x="22270" y="53"/>
                    </a:lnTo>
                    <a:lnTo>
                      <a:pt x="22061" y="53"/>
                    </a:lnTo>
                    <a:lnTo>
                      <a:pt x="19182" y="118"/>
                    </a:lnTo>
                    <a:lnTo>
                      <a:pt x="18973" y="118"/>
                    </a:lnTo>
                    <a:lnTo>
                      <a:pt x="15571" y="184"/>
                    </a:lnTo>
                    <a:lnTo>
                      <a:pt x="15348" y="184"/>
                    </a:lnTo>
                    <a:lnTo>
                      <a:pt x="12404" y="249"/>
                    </a:lnTo>
                    <a:lnTo>
                      <a:pt x="12195" y="262"/>
                    </a:lnTo>
                    <a:lnTo>
                      <a:pt x="7929" y="341"/>
                    </a:lnTo>
                    <a:lnTo>
                      <a:pt x="7720" y="341"/>
                    </a:lnTo>
                    <a:lnTo>
                      <a:pt x="4462" y="419"/>
                    </a:lnTo>
                    <a:lnTo>
                      <a:pt x="4253" y="419"/>
                    </a:lnTo>
                    <a:lnTo>
                      <a:pt x="1636" y="472"/>
                    </a:lnTo>
                    <a:lnTo>
                      <a:pt x="1413" y="472"/>
                    </a:lnTo>
                    <a:lnTo>
                      <a:pt x="0" y="511"/>
                    </a:lnTo>
                    <a:cubicBezTo>
                      <a:pt x="13" y="550"/>
                      <a:pt x="13" y="616"/>
                      <a:pt x="26" y="668"/>
                    </a:cubicBezTo>
                    <a:cubicBezTo>
                      <a:pt x="39" y="720"/>
                      <a:pt x="39" y="786"/>
                      <a:pt x="66" y="838"/>
                    </a:cubicBezTo>
                    <a:lnTo>
                      <a:pt x="1452" y="799"/>
                    </a:lnTo>
                    <a:lnTo>
                      <a:pt x="1662" y="799"/>
                    </a:lnTo>
                    <a:lnTo>
                      <a:pt x="4266" y="746"/>
                    </a:lnTo>
                    <a:lnTo>
                      <a:pt x="4475" y="746"/>
                    </a:lnTo>
                    <a:lnTo>
                      <a:pt x="7720" y="668"/>
                    </a:lnTo>
                    <a:lnTo>
                      <a:pt x="7929" y="668"/>
                    </a:lnTo>
                    <a:lnTo>
                      <a:pt x="12182" y="589"/>
                    </a:lnTo>
                    <a:lnTo>
                      <a:pt x="12391" y="576"/>
                    </a:lnTo>
                    <a:lnTo>
                      <a:pt x="15322" y="511"/>
                    </a:lnTo>
                    <a:lnTo>
                      <a:pt x="15532" y="511"/>
                    </a:lnTo>
                    <a:lnTo>
                      <a:pt x="18894" y="446"/>
                    </a:lnTo>
                    <a:lnTo>
                      <a:pt x="19104" y="446"/>
                    </a:lnTo>
                    <a:lnTo>
                      <a:pt x="21982" y="380"/>
                    </a:lnTo>
                    <a:lnTo>
                      <a:pt x="22192" y="380"/>
                    </a:lnTo>
                    <a:lnTo>
                      <a:pt x="24547" y="328"/>
                    </a:lnTo>
                    <a:cubicBezTo>
                      <a:pt x="24547" y="275"/>
                      <a:pt x="24560" y="223"/>
                      <a:pt x="24586" y="158"/>
                    </a:cubicBezTo>
                    <a:cubicBezTo>
                      <a:pt x="24586" y="118"/>
                      <a:pt x="24599" y="66"/>
                      <a:pt x="24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6"/>
              <p:cNvSpPr/>
              <p:nvPr/>
            </p:nvSpPr>
            <p:spPr>
              <a:xfrm>
                <a:off x="5587713" y="3123429"/>
                <a:ext cx="574037" cy="12571"/>
              </a:xfrm>
              <a:custGeom>
                <a:avLst/>
                <a:gdLst/>
                <a:ahLst/>
                <a:cxnLst/>
                <a:rect l="l" t="t" r="r" b="b"/>
                <a:pathLst>
                  <a:path w="24521" h="537" extrusionOk="0">
                    <a:moveTo>
                      <a:pt x="24521" y="0"/>
                    </a:moveTo>
                    <a:lnTo>
                      <a:pt x="22129" y="53"/>
                    </a:lnTo>
                    <a:lnTo>
                      <a:pt x="22179" y="53"/>
                    </a:lnTo>
                    <a:lnTo>
                      <a:pt x="24521" y="0"/>
                    </a:lnTo>
                    <a:close/>
                    <a:moveTo>
                      <a:pt x="21969" y="53"/>
                    </a:moveTo>
                    <a:lnTo>
                      <a:pt x="19091" y="118"/>
                    </a:lnTo>
                    <a:lnTo>
                      <a:pt x="19078" y="118"/>
                    </a:lnTo>
                    <a:lnTo>
                      <a:pt x="19045" y="120"/>
                    </a:lnTo>
                    <a:lnTo>
                      <a:pt x="19045" y="120"/>
                    </a:lnTo>
                    <a:lnTo>
                      <a:pt x="22129" y="53"/>
                    </a:lnTo>
                    <a:close/>
                    <a:moveTo>
                      <a:pt x="19045" y="120"/>
                    </a:moveTo>
                    <a:lnTo>
                      <a:pt x="15995" y="187"/>
                    </a:lnTo>
                    <a:lnTo>
                      <a:pt x="15995" y="187"/>
                    </a:lnTo>
                    <a:lnTo>
                      <a:pt x="18868" y="131"/>
                    </a:lnTo>
                    <a:lnTo>
                      <a:pt x="19045" y="120"/>
                    </a:lnTo>
                    <a:close/>
                    <a:moveTo>
                      <a:pt x="15995" y="187"/>
                    </a:moveTo>
                    <a:lnTo>
                      <a:pt x="15492" y="197"/>
                    </a:lnTo>
                    <a:lnTo>
                      <a:pt x="15283" y="197"/>
                    </a:lnTo>
                    <a:lnTo>
                      <a:pt x="12352" y="262"/>
                    </a:lnTo>
                    <a:lnTo>
                      <a:pt x="12240" y="269"/>
                    </a:lnTo>
                    <a:lnTo>
                      <a:pt x="12240" y="269"/>
                    </a:lnTo>
                    <a:lnTo>
                      <a:pt x="15995" y="187"/>
                    </a:lnTo>
                    <a:close/>
                    <a:moveTo>
                      <a:pt x="12240" y="269"/>
                    </a:moveTo>
                    <a:lnTo>
                      <a:pt x="10982" y="297"/>
                    </a:lnTo>
                    <a:lnTo>
                      <a:pt x="10982" y="297"/>
                    </a:lnTo>
                    <a:lnTo>
                      <a:pt x="12143" y="275"/>
                    </a:lnTo>
                    <a:lnTo>
                      <a:pt x="12240" y="269"/>
                    </a:lnTo>
                    <a:close/>
                    <a:moveTo>
                      <a:pt x="10982" y="297"/>
                    </a:moveTo>
                    <a:lnTo>
                      <a:pt x="7890" y="354"/>
                    </a:lnTo>
                    <a:lnTo>
                      <a:pt x="7681" y="354"/>
                    </a:lnTo>
                    <a:lnTo>
                      <a:pt x="5295" y="421"/>
                    </a:lnTo>
                    <a:lnTo>
                      <a:pt x="5295" y="421"/>
                    </a:lnTo>
                    <a:lnTo>
                      <a:pt x="10982" y="297"/>
                    </a:lnTo>
                    <a:close/>
                    <a:moveTo>
                      <a:pt x="5295" y="421"/>
                    </a:moveTo>
                    <a:lnTo>
                      <a:pt x="0" y="537"/>
                    </a:lnTo>
                    <a:lnTo>
                      <a:pt x="0" y="537"/>
                    </a:lnTo>
                    <a:lnTo>
                      <a:pt x="1400" y="511"/>
                    </a:lnTo>
                    <a:lnTo>
                      <a:pt x="1610" y="511"/>
                    </a:lnTo>
                    <a:lnTo>
                      <a:pt x="4214" y="445"/>
                    </a:lnTo>
                    <a:lnTo>
                      <a:pt x="4436" y="445"/>
                    </a:lnTo>
                    <a:lnTo>
                      <a:pt x="5295" y="4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6"/>
              <p:cNvSpPr/>
              <p:nvPr/>
            </p:nvSpPr>
            <p:spPr>
              <a:xfrm>
                <a:off x="5587104" y="3120362"/>
                <a:ext cx="576190" cy="19641"/>
              </a:xfrm>
              <a:custGeom>
                <a:avLst/>
                <a:gdLst/>
                <a:ahLst/>
                <a:cxnLst/>
                <a:rect l="l" t="t" r="r" b="b"/>
                <a:pathLst>
                  <a:path w="24613" h="839" extrusionOk="0">
                    <a:moveTo>
                      <a:pt x="24612" y="1"/>
                    </a:moveTo>
                    <a:lnTo>
                      <a:pt x="22270" y="53"/>
                    </a:lnTo>
                    <a:lnTo>
                      <a:pt x="22061" y="53"/>
                    </a:lnTo>
                    <a:lnTo>
                      <a:pt x="19182" y="118"/>
                    </a:lnTo>
                    <a:lnTo>
                      <a:pt x="18973" y="118"/>
                    </a:lnTo>
                    <a:lnTo>
                      <a:pt x="15571" y="184"/>
                    </a:lnTo>
                    <a:lnTo>
                      <a:pt x="15348" y="184"/>
                    </a:lnTo>
                    <a:lnTo>
                      <a:pt x="12404" y="249"/>
                    </a:lnTo>
                    <a:lnTo>
                      <a:pt x="12195" y="262"/>
                    </a:lnTo>
                    <a:lnTo>
                      <a:pt x="7929" y="341"/>
                    </a:lnTo>
                    <a:lnTo>
                      <a:pt x="7720" y="341"/>
                    </a:lnTo>
                    <a:lnTo>
                      <a:pt x="4462" y="419"/>
                    </a:lnTo>
                    <a:lnTo>
                      <a:pt x="4253" y="419"/>
                    </a:lnTo>
                    <a:lnTo>
                      <a:pt x="1636" y="472"/>
                    </a:lnTo>
                    <a:lnTo>
                      <a:pt x="1413" y="472"/>
                    </a:lnTo>
                    <a:lnTo>
                      <a:pt x="0" y="511"/>
                    </a:lnTo>
                    <a:cubicBezTo>
                      <a:pt x="13" y="550"/>
                      <a:pt x="13" y="616"/>
                      <a:pt x="26" y="668"/>
                    </a:cubicBezTo>
                    <a:cubicBezTo>
                      <a:pt x="39" y="720"/>
                      <a:pt x="39" y="786"/>
                      <a:pt x="66" y="838"/>
                    </a:cubicBezTo>
                    <a:lnTo>
                      <a:pt x="1452" y="799"/>
                    </a:lnTo>
                    <a:lnTo>
                      <a:pt x="1662" y="799"/>
                    </a:lnTo>
                    <a:lnTo>
                      <a:pt x="4266" y="746"/>
                    </a:lnTo>
                    <a:lnTo>
                      <a:pt x="4475" y="746"/>
                    </a:lnTo>
                    <a:lnTo>
                      <a:pt x="7720" y="668"/>
                    </a:lnTo>
                    <a:lnTo>
                      <a:pt x="7929" y="668"/>
                    </a:lnTo>
                    <a:lnTo>
                      <a:pt x="12182" y="589"/>
                    </a:lnTo>
                    <a:lnTo>
                      <a:pt x="12391" y="576"/>
                    </a:lnTo>
                    <a:lnTo>
                      <a:pt x="15322" y="511"/>
                    </a:lnTo>
                    <a:lnTo>
                      <a:pt x="15532" y="511"/>
                    </a:lnTo>
                    <a:lnTo>
                      <a:pt x="18894" y="446"/>
                    </a:lnTo>
                    <a:lnTo>
                      <a:pt x="19104" y="446"/>
                    </a:lnTo>
                    <a:lnTo>
                      <a:pt x="21982" y="380"/>
                    </a:lnTo>
                    <a:lnTo>
                      <a:pt x="22192" y="380"/>
                    </a:lnTo>
                    <a:lnTo>
                      <a:pt x="24547" y="328"/>
                    </a:lnTo>
                    <a:cubicBezTo>
                      <a:pt x="24547" y="275"/>
                      <a:pt x="24560" y="223"/>
                      <a:pt x="24586" y="158"/>
                    </a:cubicBezTo>
                    <a:cubicBezTo>
                      <a:pt x="24586" y="118"/>
                      <a:pt x="24599" y="66"/>
                      <a:pt x="24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6"/>
              <p:cNvSpPr/>
              <p:nvPr/>
            </p:nvSpPr>
            <p:spPr>
              <a:xfrm>
                <a:off x="5596889" y="3164771"/>
                <a:ext cx="557205" cy="12290"/>
              </a:xfrm>
              <a:custGeom>
                <a:avLst/>
                <a:gdLst/>
                <a:ahLst/>
                <a:cxnLst/>
                <a:rect l="l" t="t" r="r" b="b"/>
                <a:pathLst>
                  <a:path w="23802" h="525" extrusionOk="0">
                    <a:moveTo>
                      <a:pt x="23802" y="1"/>
                    </a:moveTo>
                    <a:lnTo>
                      <a:pt x="21368" y="53"/>
                    </a:lnTo>
                    <a:lnTo>
                      <a:pt x="21159" y="53"/>
                    </a:lnTo>
                    <a:lnTo>
                      <a:pt x="18358" y="119"/>
                    </a:lnTo>
                    <a:lnTo>
                      <a:pt x="18149" y="119"/>
                    </a:lnTo>
                    <a:lnTo>
                      <a:pt x="15009" y="184"/>
                    </a:lnTo>
                    <a:lnTo>
                      <a:pt x="14786" y="197"/>
                    </a:lnTo>
                    <a:lnTo>
                      <a:pt x="11999" y="250"/>
                    </a:lnTo>
                    <a:lnTo>
                      <a:pt x="11803" y="263"/>
                    </a:lnTo>
                    <a:lnTo>
                      <a:pt x="7642" y="341"/>
                    </a:lnTo>
                    <a:lnTo>
                      <a:pt x="7446" y="341"/>
                    </a:lnTo>
                    <a:lnTo>
                      <a:pt x="4279" y="420"/>
                    </a:lnTo>
                    <a:lnTo>
                      <a:pt x="4057" y="420"/>
                    </a:lnTo>
                    <a:lnTo>
                      <a:pt x="1571" y="485"/>
                    </a:lnTo>
                    <a:lnTo>
                      <a:pt x="1362" y="485"/>
                    </a:lnTo>
                    <a:lnTo>
                      <a:pt x="1" y="524"/>
                    </a:lnTo>
                    <a:lnTo>
                      <a:pt x="1" y="524"/>
                    </a:lnTo>
                    <a:lnTo>
                      <a:pt x="23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6"/>
              <p:cNvSpPr/>
              <p:nvPr/>
            </p:nvSpPr>
            <p:spPr>
              <a:xfrm>
                <a:off x="5596281" y="3160791"/>
                <a:ext cx="559663" cy="19641"/>
              </a:xfrm>
              <a:custGeom>
                <a:avLst/>
                <a:gdLst/>
                <a:ahLst/>
                <a:cxnLst/>
                <a:rect l="l" t="t" r="r" b="b"/>
                <a:pathLst>
                  <a:path w="23907" h="839" extrusionOk="0">
                    <a:moveTo>
                      <a:pt x="23906" y="1"/>
                    </a:moveTo>
                    <a:lnTo>
                      <a:pt x="21472" y="66"/>
                    </a:lnTo>
                    <a:lnTo>
                      <a:pt x="21250" y="66"/>
                    </a:lnTo>
                    <a:lnTo>
                      <a:pt x="18450" y="132"/>
                    </a:lnTo>
                    <a:lnTo>
                      <a:pt x="18241" y="132"/>
                    </a:lnTo>
                    <a:lnTo>
                      <a:pt x="15061" y="197"/>
                    </a:lnTo>
                    <a:lnTo>
                      <a:pt x="14852" y="197"/>
                    </a:lnTo>
                    <a:lnTo>
                      <a:pt x="12052" y="262"/>
                    </a:lnTo>
                    <a:lnTo>
                      <a:pt x="11842" y="289"/>
                    </a:lnTo>
                    <a:lnTo>
                      <a:pt x="7681" y="367"/>
                    </a:lnTo>
                    <a:lnTo>
                      <a:pt x="7485" y="367"/>
                    </a:lnTo>
                    <a:lnTo>
                      <a:pt x="4319" y="446"/>
                    </a:lnTo>
                    <a:lnTo>
                      <a:pt x="4109" y="446"/>
                    </a:lnTo>
                    <a:lnTo>
                      <a:pt x="1597" y="498"/>
                    </a:lnTo>
                    <a:lnTo>
                      <a:pt x="1388" y="498"/>
                    </a:lnTo>
                    <a:lnTo>
                      <a:pt x="1" y="524"/>
                    </a:lnTo>
                    <a:cubicBezTo>
                      <a:pt x="14" y="577"/>
                      <a:pt x="27" y="642"/>
                      <a:pt x="27" y="694"/>
                    </a:cubicBezTo>
                    <a:cubicBezTo>
                      <a:pt x="40" y="747"/>
                      <a:pt x="66" y="786"/>
                      <a:pt x="66" y="838"/>
                    </a:cubicBezTo>
                    <a:lnTo>
                      <a:pt x="1636" y="799"/>
                    </a:lnTo>
                    <a:lnTo>
                      <a:pt x="4122" y="760"/>
                    </a:lnTo>
                    <a:lnTo>
                      <a:pt x="4332" y="760"/>
                    </a:lnTo>
                    <a:lnTo>
                      <a:pt x="7485" y="681"/>
                    </a:lnTo>
                    <a:lnTo>
                      <a:pt x="7707" y="681"/>
                    </a:lnTo>
                    <a:lnTo>
                      <a:pt x="11842" y="590"/>
                    </a:lnTo>
                    <a:lnTo>
                      <a:pt x="12052" y="577"/>
                    </a:lnTo>
                    <a:lnTo>
                      <a:pt x="14839" y="511"/>
                    </a:lnTo>
                    <a:lnTo>
                      <a:pt x="15048" y="511"/>
                    </a:lnTo>
                    <a:lnTo>
                      <a:pt x="18175" y="446"/>
                    </a:lnTo>
                    <a:lnTo>
                      <a:pt x="18398" y="446"/>
                    </a:lnTo>
                    <a:lnTo>
                      <a:pt x="21158" y="380"/>
                    </a:lnTo>
                    <a:lnTo>
                      <a:pt x="21394" y="380"/>
                    </a:lnTo>
                    <a:lnTo>
                      <a:pt x="23841" y="328"/>
                    </a:lnTo>
                    <a:cubicBezTo>
                      <a:pt x="23867" y="289"/>
                      <a:pt x="23867" y="236"/>
                      <a:pt x="23880" y="171"/>
                    </a:cubicBezTo>
                    <a:cubicBezTo>
                      <a:pt x="23893" y="119"/>
                      <a:pt x="23893" y="53"/>
                      <a:pt x="23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6"/>
              <p:cNvSpPr/>
              <p:nvPr/>
            </p:nvSpPr>
            <p:spPr>
              <a:xfrm>
                <a:off x="5596889" y="3164771"/>
                <a:ext cx="557205" cy="12290"/>
              </a:xfrm>
              <a:custGeom>
                <a:avLst/>
                <a:gdLst/>
                <a:ahLst/>
                <a:cxnLst/>
                <a:rect l="l" t="t" r="r" b="b"/>
                <a:pathLst>
                  <a:path w="23802" h="525" extrusionOk="0">
                    <a:moveTo>
                      <a:pt x="23802" y="1"/>
                    </a:moveTo>
                    <a:lnTo>
                      <a:pt x="21368" y="53"/>
                    </a:lnTo>
                    <a:lnTo>
                      <a:pt x="21159" y="53"/>
                    </a:lnTo>
                    <a:lnTo>
                      <a:pt x="18358" y="119"/>
                    </a:lnTo>
                    <a:lnTo>
                      <a:pt x="18149" y="119"/>
                    </a:lnTo>
                    <a:lnTo>
                      <a:pt x="15009" y="184"/>
                    </a:lnTo>
                    <a:lnTo>
                      <a:pt x="14786" y="197"/>
                    </a:lnTo>
                    <a:lnTo>
                      <a:pt x="11999" y="250"/>
                    </a:lnTo>
                    <a:lnTo>
                      <a:pt x="11803" y="263"/>
                    </a:lnTo>
                    <a:lnTo>
                      <a:pt x="7642" y="341"/>
                    </a:lnTo>
                    <a:lnTo>
                      <a:pt x="7446" y="341"/>
                    </a:lnTo>
                    <a:lnTo>
                      <a:pt x="4279" y="420"/>
                    </a:lnTo>
                    <a:lnTo>
                      <a:pt x="4057" y="420"/>
                    </a:lnTo>
                    <a:lnTo>
                      <a:pt x="1571" y="485"/>
                    </a:lnTo>
                    <a:lnTo>
                      <a:pt x="1362" y="485"/>
                    </a:lnTo>
                    <a:lnTo>
                      <a:pt x="1" y="524"/>
                    </a:lnTo>
                    <a:lnTo>
                      <a:pt x="1" y="524"/>
                    </a:lnTo>
                    <a:lnTo>
                      <a:pt x="23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6"/>
              <p:cNvSpPr/>
              <p:nvPr/>
            </p:nvSpPr>
            <p:spPr>
              <a:xfrm>
                <a:off x="5596281" y="3160791"/>
                <a:ext cx="559663" cy="19641"/>
              </a:xfrm>
              <a:custGeom>
                <a:avLst/>
                <a:gdLst/>
                <a:ahLst/>
                <a:cxnLst/>
                <a:rect l="l" t="t" r="r" b="b"/>
                <a:pathLst>
                  <a:path w="23907" h="839" extrusionOk="0">
                    <a:moveTo>
                      <a:pt x="23906" y="1"/>
                    </a:moveTo>
                    <a:lnTo>
                      <a:pt x="21472" y="66"/>
                    </a:lnTo>
                    <a:lnTo>
                      <a:pt x="21250" y="66"/>
                    </a:lnTo>
                    <a:lnTo>
                      <a:pt x="18450" y="132"/>
                    </a:lnTo>
                    <a:lnTo>
                      <a:pt x="18241" y="132"/>
                    </a:lnTo>
                    <a:lnTo>
                      <a:pt x="15061" y="197"/>
                    </a:lnTo>
                    <a:lnTo>
                      <a:pt x="14852" y="197"/>
                    </a:lnTo>
                    <a:lnTo>
                      <a:pt x="12052" y="262"/>
                    </a:lnTo>
                    <a:lnTo>
                      <a:pt x="11842" y="289"/>
                    </a:lnTo>
                    <a:lnTo>
                      <a:pt x="7681" y="367"/>
                    </a:lnTo>
                    <a:lnTo>
                      <a:pt x="7485" y="367"/>
                    </a:lnTo>
                    <a:lnTo>
                      <a:pt x="4319" y="446"/>
                    </a:lnTo>
                    <a:lnTo>
                      <a:pt x="4109" y="446"/>
                    </a:lnTo>
                    <a:lnTo>
                      <a:pt x="1597" y="498"/>
                    </a:lnTo>
                    <a:lnTo>
                      <a:pt x="1388" y="498"/>
                    </a:lnTo>
                    <a:lnTo>
                      <a:pt x="1" y="524"/>
                    </a:lnTo>
                    <a:cubicBezTo>
                      <a:pt x="14" y="577"/>
                      <a:pt x="27" y="642"/>
                      <a:pt x="27" y="694"/>
                    </a:cubicBezTo>
                    <a:cubicBezTo>
                      <a:pt x="40" y="747"/>
                      <a:pt x="66" y="786"/>
                      <a:pt x="66" y="838"/>
                    </a:cubicBezTo>
                    <a:lnTo>
                      <a:pt x="1636" y="799"/>
                    </a:lnTo>
                    <a:lnTo>
                      <a:pt x="4122" y="760"/>
                    </a:lnTo>
                    <a:lnTo>
                      <a:pt x="4332" y="760"/>
                    </a:lnTo>
                    <a:lnTo>
                      <a:pt x="7485" y="681"/>
                    </a:lnTo>
                    <a:lnTo>
                      <a:pt x="7707" y="681"/>
                    </a:lnTo>
                    <a:lnTo>
                      <a:pt x="11842" y="590"/>
                    </a:lnTo>
                    <a:lnTo>
                      <a:pt x="12052" y="577"/>
                    </a:lnTo>
                    <a:lnTo>
                      <a:pt x="14839" y="511"/>
                    </a:lnTo>
                    <a:lnTo>
                      <a:pt x="15048" y="511"/>
                    </a:lnTo>
                    <a:lnTo>
                      <a:pt x="18175" y="446"/>
                    </a:lnTo>
                    <a:lnTo>
                      <a:pt x="18398" y="446"/>
                    </a:lnTo>
                    <a:lnTo>
                      <a:pt x="21158" y="380"/>
                    </a:lnTo>
                    <a:lnTo>
                      <a:pt x="21394" y="380"/>
                    </a:lnTo>
                    <a:lnTo>
                      <a:pt x="23841" y="328"/>
                    </a:lnTo>
                    <a:cubicBezTo>
                      <a:pt x="23867" y="289"/>
                      <a:pt x="23867" y="236"/>
                      <a:pt x="23880" y="171"/>
                    </a:cubicBezTo>
                    <a:cubicBezTo>
                      <a:pt x="23893" y="119"/>
                      <a:pt x="23893" y="53"/>
                      <a:pt x="23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6"/>
              <p:cNvSpPr/>
              <p:nvPr/>
            </p:nvSpPr>
            <p:spPr>
              <a:xfrm>
                <a:off x="5608548" y="3206136"/>
                <a:ext cx="533303" cy="11354"/>
              </a:xfrm>
              <a:custGeom>
                <a:avLst/>
                <a:gdLst/>
                <a:ahLst/>
                <a:cxnLst/>
                <a:rect l="l" t="t" r="r" b="b"/>
                <a:pathLst>
                  <a:path w="22781" h="485" extrusionOk="0">
                    <a:moveTo>
                      <a:pt x="22780" y="0"/>
                    </a:moveTo>
                    <a:lnTo>
                      <a:pt x="20318" y="53"/>
                    </a:lnTo>
                    <a:lnTo>
                      <a:pt x="20386" y="53"/>
                    </a:lnTo>
                    <a:lnTo>
                      <a:pt x="22780" y="0"/>
                    </a:lnTo>
                    <a:close/>
                    <a:moveTo>
                      <a:pt x="20163" y="53"/>
                    </a:moveTo>
                    <a:lnTo>
                      <a:pt x="19119" y="78"/>
                    </a:lnTo>
                    <a:lnTo>
                      <a:pt x="19119" y="78"/>
                    </a:lnTo>
                    <a:lnTo>
                      <a:pt x="20318" y="53"/>
                    </a:lnTo>
                    <a:close/>
                    <a:moveTo>
                      <a:pt x="19119" y="78"/>
                    </a:moveTo>
                    <a:lnTo>
                      <a:pt x="7958" y="315"/>
                    </a:lnTo>
                    <a:lnTo>
                      <a:pt x="7958" y="315"/>
                    </a:lnTo>
                    <a:lnTo>
                      <a:pt x="11344" y="249"/>
                    </a:lnTo>
                    <a:lnTo>
                      <a:pt x="11541" y="249"/>
                    </a:lnTo>
                    <a:lnTo>
                      <a:pt x="14184" y="184"/>
                    </a:lnTo>
                    <a:lnTo>
                      <a:pt x="14393" y="184"/>
                    </a:lnTo>
                    <a:lnTo>
                      <a:pt x="17272" y="118"/>
                    </a:lnTo>
                    <a:lnTo>
                      <a:pt x="17481" y="118"/>
                    </a:lnTo>
                    <a:lnTo>
                      <a:pt x="19119" y="78"/>
                    </a:lnTo>
                    <a:close/>
                    <a:moveTo>
                      <a:pt x="7958" y="315"/>
                    </a:moveTo>
                    <a:lnTo>
                      <a:pt x="7340" y="327"/>
                    </a:lnTo>
                    <a:lnTo>
                      <a:pt x="7316" y="329"/>
                    </a:lnTo>
                    <a:lnTo>
                      <a:pt x="7316" y="329"/>
                    </a:lnTo>
                    <a:lnTo>
                      <a:pt x="7958" y="315"/>
                    </a:lnTo>
                    <a:close/>
                    <a:moveTo>
                      <a:pt x="7316" y="329"/>
                    </a:moveTo>
                    <a:lnTo>
                      <a:pt x="0" y="484"/>
                    </a:lnTo>
                    <a:lnTo>
                      <a:pt x="0" y="484"/>
                    </a:lnTo>
                    <a:lnTo>
                      <a:pt x="1256" y="471"/>
                    </a:lnTo>
                    <a:lnTo>
                      <a:pt x="1466" y="458"/>
                    </a:lnTo>
                    <a:lnTo>
                      <a:pt x="3847" y="406"/>
                    </a:lnTo>
                    <a:lnTo>
                      <a:pt x="4043" y="406"/>
                    </a:lnTo>
                    <a:lnTo>
                      <a:pt x="7131" y="341"/>
                    </a:lnTo>
                    <a:lnTo>
                      <a:pt x="7316" y="329"/>
                    </a:ln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6"/>
              <p:cNvSpPr/>
              <p:nvPr/>
            </p:nvSpPr>
            <p:spPr>
              <a:xfrm>
                <a:off x="5607307" y="3203374"/>
                <a:ext cx="537306" cy="18400"/>
              </a:xfrm>
              <a:custGeom>
                <a:avLst/>
                <a:gdLst/>
                <a:ahLst/>
                <a:cxnLst/>
                <a:rect l="l" t="t" r="r" b="b"/>
                <a:pathLst>
                  <a:path w="22952" h="786" extrusionOk="0">
                    <a:moveTo>
                      <a:pt x="22951" y="1"/>
                    </a:moveTo>
                    <a:lnTo>
                      <a:pt x="20530" y="53"/>
                    </a:lnTo>
                    <a:lnTo>
                      <a:pt x="20295" y="53"/>
                    </a:lnTo>
                    <a:lnTo>
                      <a:pt x="17613" y="105"/>
                    </a:lnTo>
                    <a:lnTo>
                      <a:pt x="17390" y="105"/>
                    </a:lnTo>
                    <a:lnTo>
                      <a:pt x="14472" y="171"/>
                    </a:lnTo>
                    <a:lnTo>
                      <a:pt x="14263" y="171"/>
                    </a:lnTo>
                    <a:lnTo>
                      <a:pt x="11620" y="210"/>
                    </a:lnTo>
                    <a:lnTo>
                      <a:pt x="11397" y="236"/>
                    </a:lnTo>
                    <a:lnTo>
                      <a:pt x="7393" y="315"/>
                    </a:lnTo>
                    <a:lnTo>
                      <a:pt x="7184" y="315"/>
                    </a:lnTo>
                    <a:lnTo>
                      <a:pt x="4096" y="380"/>
                    </a:lnTo>
                    <a:lnTo>
                      <a:pt x="3874" y="380"/>
                    </a:lnTo>
                    <a:lnTo>
                      <a:pt x="1492" y="432"/>
                    </a:lnTo>
                    <a:lnTo>
                      <a:pt x="1" y="459"/>
                    </a:lnTo>
                    <a:cubicBezTo>
                      <a:pt x="14" y="511"/>
                      <a:pt x="40" y="563"/>
                      <a:pt x="53" y="629"/>
                    </a:cubicBezTo>
                    <a:cubicBezTo>
                      <a:pt x="66" y="668"/>
                      <a:pt x="79" y="720"/>
                      <a:pt x="118" y="786"/>
                    </a:cubicBezTo>
                    <a:lnTo>
                      <a:pt x="1571" y="759"/>
                    </a:lnTo>
                    <a:lnTo>
                      <a:pt x="3926" y="707"/>
                    </a:lnTo>
                    <a:lnTo>
                      <a:pt x="4135" y="707"/>
                    </a:lnTo>
                    <a:lnTo>
                      <a:pt x="7210" y="642"/>
                    </a:lnTo>
                    <a:lnTo>
                      <a:pt x="7433" y="642"/>
                    </a:lnTo>
                    <a:lnTo>
                      <a:pt x="11424" y="563"/>
                    </a:lnTo>
                    <a:lnTo>
                      <a:pt x="11633" y="537"/>
                    </a:lnTo>
                    <a:lnTo>
                      <a:pt x="14250" y="498"/>
                    </a:lnTo>
                    <a:lnTo>
                      <a:pt x="14459" y="498"/>
                    </a:lnTo>
                    <a:lnTo>
                      <a:pt x="17325" y="432"/>
                    </a:lnTo>
                    <a:lnTo>
                      <a:pt x="17547" y="432"/>
                    </a:lnTo>
                    <a:lnTo>
                      <a:pt x="20216" y="380"/>
                    </a:lnTo>
                    <a:lnTo>
                      <a:pt x="20452" y="380"/>
                    </a:lnTo>
                    <a:lnTo>
                      <a:pt x="22807" y="328"/>
                    </a:lnTo>
                    <a:cubicBezTo>
                      <a:pt x="22820" y="275"/>
                      <a:pt x="22846" y="236"/>
                      <a:pt x="22886" y="171"/>
                    </a:cubicBezTo>
                    <a:cubicBezTo>
                      <a:pt x="22899" y="118"/>
                      <a:pt x="22938" y="66"/>
                      <a:pt x="2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6"/>
              <p:cNvSpPr/>
              <p:nvPr/>
            </p:nvSpPr>
            <p:spPr>
              <a:xfrm>
                <a:off x="6073821" y="2745755"/>
                <a:ext cx="72618" cy="484587"/>
              </a:xfrm>
              <a:custGeom>
                <a:avLst/>
                <a:gdLst/>
                <a:ahLst/>
                <a:cxnLst/>
                <a:rect l="l" t="t" r="r" b="b"/>
                <a:pathLst>
                  <a:path w="3102" h="20700" extrusionOk="0">
                    <a:moveTo>
                      <a:pt x="2971" y="0"/>
                    </a:moveTo>
                    <a:cubicBezTo>
                      <a:pt x="2945" y="26"/>
                      <a:pt x="2905" y="92"/>
                      <a:pt x="2892" y="157"/>
                    </a:cubicBezTo>
                    <a:lnTo>
                      <a:pt x="2892" y="262"/>
                    </a:lnTo>
                    <a:lnTo>
                      <a:pt x="2892" y="314"/>
                    </a:lnTo>
                    <a:lnTo>
                      <a:pt x="2892" y="1832"/>
                    </a:lnTo>
                    <a:lnTo>
                      <a:pt x="2892" y="2002"/>
                    </a:lnTo>
                    <a:lnTo>
                      <a:pt x="2892" y="2159"/>
                    </a:lnTo>
                    <a:cubicBezTo>
                      <a:pt x="2892" y="2643"/>
                      <a:pt x="2879" y="3127"/>
                      <a:pt x="2840" y="3598"/>
                    </a:cubicBezTo>
                    <a:lnTo>
                      <a:pt x="2840" y="3769"/>
                    </a:lnTo>
                    <a:cubicBezTo>
                      <a:pt x="2840" y="3821"/>
                      <a:pt x="2840" y="3886"/>
                      <a:pt x="2827" y="3926"/>
                    </a:cubicBezTo>
                    <a:cubicBezTo>
                      <a:pt x="2801" y="4410"/>
                      <a:pt x="2774" y="4894"/>
                      <a:pt x="2748" y="5365"/>
                    </a:cubicBezTo>
                    <a:cubicBezTo>
                      <a:pt x="2748" y="5417"/>
                      <a:pt x="2748" y="5483"/>
                      <a:pt x="2722" y="5535"/>
                    </a:cubicBezTo>
                    <a:cubicBezTo>
                      <a:pt x="2722" y="5587"/>
                      <a:pt x="2722" y="5627"/>
                      <a:pt x="2709" y="5692"/>
                    </a:cubicBezTo>
                    <a:cubicBezTo>
                      <a:pt x="2670" y="6176"/>
                      <a:pt x="2644" y="6660"/>
                      <a:pt x="2591" y="7131"/>
                    </a:cubicBezTo>
                    <a:cubicBezTo>
                      <a:pt x="2591" y="7184"/>
                      <a:pt x="2578" y="7236"/>
                      <a:pt x="2578" y="7301"/>
                    </a:cubicBezTo>
                    <a:cubicBezTo>
                      <a:pt x="2578" y="7354"/>
                      <a:pt x="2565" y="7419"/>
                      <a:pt x="2565" y="7458"/>
                    </a:cubicBezTo>
                    <a:cubicBezTo>
                      <a:pt x="2513" y="7956"/>
                      <a:pt x="2460" y="8427"/>
                      <a:pt x="2408" y="8898"/>
                    </a:cubicBezTo>
                    <a:cubicBezTo>
                      <a:pt x="2408" y="8950"/>
                      <a:pt x="2395" y="9015"/>
                      <a:pt x="2395" y="9068"/>
                    </a:cubicBezTo>
                    <a:cubicBezTo>
                      <a:pt x="2395" y="9120"/>
                      <a:pt x="2382" y="9186"/>
                      <a:pt x="2382" y="9225"/>
                    </a:cubicBezTo>
                    <a:cubicBezTo>
                      <a:pt x="2330" y="9722"/>
                      <a:pt x="2264" y="10193"/>
                      <a:pt x="2199" y="10664"/>
                    </a:cubicBezTo>
                    <a:cubicBezTo>
                      <a:pt x="2199" y="10716"/>
                      <a:pt x="2186" y="10782"/>
                      <a:pt x="2186" y="10834"/>
                    </a:cubicBezTo>
                    <a:cubicBezTo>
                      <a:pt x="2186" y="10887"/>
                      <a:pt x="2173" y="10952"/>
                      <a:pt x="2173" y="10991"/>
                    </a:cubicBezTo>
                    <a:cubicBezTo>
                      <a:pt x="2107" y="11488"/>
                      <a:pt x="2016" y="11959"/>
                      <a:pt x="1937" y="12431"/>
                    </a:cubicBezTo>
                    <a:cubicBezTo>
                      <a:pt x="1924" y="12483"/>
                      <a:pt x="1924" y="12548"/>
                      <a:pt x="1911" y="12601"/>
                    </a:cubicBezTo>
                    <a:cubicBezTo>
                      <a:pt x="1911" y="12653"/>
                      <a:pt x="1885" y="12718"/>
                      <a:pt x="1872" y="12758"/>
                    </a:cubicBezTo>
                    <a:cubicBezTo>
                      <a:pt x="1793" y="13255"/>
                      <a:pt x="1715" y="13726"/>
                      <a:pt x="1610" y="14197"/>
                    </a:cubicBezTo>
                    <a:cubicBezTo>
                      <a:pt x="1610" y="14249"/>
                      <a:pt x="1597" y="14315"/>
                      <a:pt x="1584" y="14367"/>
                    </a:cubicBezTo>
                    <a:cubicBezTo>
                      <a:pt x="1584" y="14419"/>
                      <a:pt x="1558" y="14485"/>
                      <a:pt x="1544" y="14524"/>
                    </a:cubicBezTo>
                    <a:cubicBezTo>
                      <a:pt x="1453" y="15021"/>
                      <a:pt x="1348" y="15492"/>
                      <a:pt x="1230" y="15963"/>
                    </a:cubicBezTo>
                    <a:cubicBezTo>
                      <a:pt x="1230" y="16016"/>
                      <a:pt x="1217" y="16081"/>
                      <a:pt x="1204" y="16133"/>
                    </a:cubicBezTo>
                    <a:cubicBezTo>
                      <a:pt x="1204" y="16186"/>
                      <a:pt x="1191" y="16251"/>
                      <a:pt x="1165" y="16290"/>
                    </a:cubicBezTo>
                    <a:cubicBezTo>
                      <a:pt x="1060" y="16788"/>
                      <a:pt x="943" y="17259"/>
                      <a:pt x="825" y="17756"/>
                    </a:cubicBezTo>
                    <a:cubicBezTo>
                      <a:pt x="825" y="17795"/>
                      <a:pt x="812" y="17861"/>
                      <a:pt x="799" y="17913"/>
                    </a:cubicBezTo>
                    <a:cubicBezTo>
                      <a:pt x="773" y="17965"/>
                      <a:pt x="759" y="18031"/>
                      <a:pt x="746" y="18083"/>
                    </a:cubicBezTo>
                    <a:cubicBezTo>
                      <a:pt x="615" y="18567"/>
                      <a:pt x="498" y="19064"/>
                      <a:pt x="354" y="19535"/>
                    </a:cubicBezTo>
                    <a:cubicBezTo>
                      <a:pt x="341" y="19575"/>
                      <a:pt x="315" y="19653"/>
                      <a:pt x="301" y="19692"/>
                    </a:cubicBezTo>
                    <a:cubicBezTo>
                      <a:pt x="288" y="19745"/>
                      <a:pt x="275" y="19810"/>
                      <a:pt x="249" y="19863"/>
                    </a:cubicBezTo>
                    <a:cubicBezTo>
                      <a:pt x="158" y="20150"/>
                      <a:pt x="79" y="20438"/>
                      <a:pt x="1" y="20700"/>
                    </a:cubicBezTo>
                    <a:cubicBezTo>
                      <a:pt x="79" y="20700"/>
                      <a:pt x="158" y="20674"/>
                      <a:pt x="236" y="20661"/>
                    </a:cubicBezTo>
                    <a:cubicBezTo>
                      <a:pt x="328" y="20399"/>
                      <a:pt x="406" y="20137"/>
                      <a:pt x="472" y="19863"/>
                    </a:cubicBezTo>
                    <a:cubicBezTo>
                      <a:pt x="485" y="19810"/>
                      <a:pt x="498" y="19758"/>
                      <a:pt x="511" y="19692"/>
                    </a:cubicBezTo>
                    <a:cubicBezTo>
                      <a:pt x="537" y="19653"/>
                      <a:pt x="550" y="19601"/>
                      <a:pt x="563" y="19535"/>
                    </a:cubicBezTo>
                    <a:cubicBezTo>
                      <a:pt x="707" y="19064"/>
                      <a:pt x="825" y="18567"/>
                      <a:pt x="956" y="18083"/>
                    </a:cubicBezTo>
                    <a:cubicBezTo>
                      <a:pt x="982" y="18031"/>
                      <a:pt x="995" y="17965"/>
                      <a:pt x="995" y="17913"/>
                    </a:cubicBezTo>
                    <a:cubicBezTo>
                      <a:pt x="1008" y="17861"/>
                      <a:pt x="1021" y="17795"/>
                      <a:pt x="1034" y="17756"/>
                    </a:cubicBezTo>
                    <a:cubicBezTo>
                      <a:pt x="1165" y="17259"/>
                      <a:pt x="1283" y="16788"/>
                      <a:pt x="1387" y="16290"/>
                    </a:cubicBezTo>
                    <a:cubicBezTo>
                      <a:pt x="1401" y="16251"/>
                      <a:pt x="1414" y="16186"/>
                      <a:pt x="1414" y="16133"/>
                    </a:cubicBezTo>
                    <a:cubicBezTo>
                      <a:pt x="1440" y="16081"/>
                      <a:pt x="1453" y="16016"/>
                      <a:pt x="1453" y="15963"/>
                    </a:cubicBezTo>
                    <a:cubicBezTo>
                      <a:pt x="1558" y="15492"/>
                      <a:pt x="1662" y="15008"/>
                      <a:pt x="1754" y="14524"/>
                    </a:cubicBezTo>
                    <a:cubicBezTo>
                      <a:pt x="1780" y="14485"/>
                      <a:pt x="1780" y="14432"/>
                      <a:pt x="1793" y="14367"/>
                    </a:cubicBezTo>
                    <a:cubicBezTo>
                      <a:pt x="1806" y="14315"/>
                      <a:pt x="1806" y="14262"/>
                      <a:pt x="1819" y="14197"/>
                    </a:cubicBezTo>
                    <a:cubicBezTo>
                      <a:pt x="1924" y="13726"/>
                      <a:pt x="2002" y="13242"/>
                      <a:pt x="2081" y="12758"/>
                    </a:cubicBezTo>
                    <a:cubicBezTo>
                      <a:pt x="2107" y="12718"/>
                      <a:pt x="2107" y="12653"/>
                      <a:pt x="2120" y="12601"/>
                    </a:cubicBezTo>
                    <a:cubicBezTo>
                      <a:pt x="2133" y="12548"/>
                      <a:pt x="2133" y="12483"/>
                      <a:pt x="2146" y="12431"/>
                    </a:cubicBezTo>
                    <a:cubicBezTo>
                      <a:pt x="2238" y="11946"/>
                      <a:pt x="2303" y="11475"/>
                      <a:pt x="2382" y="10991"/>
                    </a:cubicBezTo>
                    <a:cubicBezTo>
                      <a:pt x="2395" y="10952"/>
                      <a:pt x="2395" y="10887"/>
                      <a:pt x="2395" y="10834"/>
                    </a:cubicBezTo>
                    <a:cubicBezTo>
                      <a:pt x="2408" y="10782"/>
                      <a:pt x="2408" y="10730"/>
                      <a:pt x="2408" y="10664"/>
                    </a:cubicBezTo>
                    <a:cubicBezTo>
                      <a:pt x="2474" y="10180"/>
                      <a:pt x="2539" y="9709"/>
                      <a:pt x="2591" y="9225"/>
                    </a:cubicBezTo>
                    <a:cubicBezTo>
                      <a:pt x="2591" y="9186"/>
                      <a:pt x="2617" y="9120"/>
                      <a:pt x="2617" y="9068"/>
                    </a:cubicBezTo>
                    <a:cubicBezTo>
                      <a:pt x="2631" y="9015"/>
                      <a:pt x="2631" y="8950"/>
                      <a:pt x="2631" y="8898"/>
                    </a:cubicBezTo>
                    <a:cubicBezTo>
                      <a:pt x="2696" y="8414"/>
                      <a:pt x="2748" y="7943"/>
                      <a:pt x="2774" y="7458"/>
                    </a:cubicBezTo>
                    <a:cubicBezTo>
                      <a:pt x="2774" y="7419"/>
                      <a:pt x="2788" y="7367"/>
                      <a:pt x="2788" y="7301"/>
                    </a:cubicBezTo>
                    <a:cubicBezTo>
                      <a:pt x="2788" y="7249"/>
                      <a:pt x="2814" y="7197"/>
                      <a:pt x="2814" y="7131"/>
                    </a:cubicBezTo>
                    <a:cubicBezTo>
                      <a:pt x="2853" y="6647"/>
                      <a:pt x="2892" y="6176"/>
                      <a:pt x="2918" y="5692"/>
                    </a:cubicBezTo>
                    <a:cubicBezTo>
                      <a:pt x="2918" y="5653"/>
                      <a:pt x="2945" y="5587"/>
                      <a:pt x="2945" y="5535"/>
                    </a:cubicBezTo>
                    <a:cubicBezTo>
                      <a:pt x="2945" y="5483"/>
                      <a:pt x="2958" y="5417"/>
                      <a:pt x="2958" y="5365"/>
                    </a:cubicBezTo>
                    <a:cubicBezTo>
                      <a:pt x="2984" y="4894"/>
                      <a:pt x="3023" y="4410"/>
                      <a:pt x="3036" y="3926"/>
                    </a:cubicBezTo>
                    <a:cubicBezTo>
                      <a:pt x="3036" y="3886"/>
                      <a:pt x="3049" y="3821"/>
                      <a:pt x="3049" y="3769"/>
                    </a:cubicBezTo>
                    <a:lnTo>
                      <a:pt x="3049" y="3598"/>
                    </a:lnTo>
                    <a:cubicBezTo>
                      <a:pt x="3075" y="3127"/>
                      <a:pt x="3088" y="2643"/>
                      <a:pt x="3088" y="2159"/>
                    </a:cubicBezTo>
                    <a:lnTo>
                      <a:pt x="3088" y="2002"/>
                    </a:lnTo>
                    <a:lnTo>
                      <a:pt x="3088" y="1832"/>
                    </a:lnTo>
                    <a:cubicBezTo>
                      <a:pt x="3102" y="1335"/>
                      <a:pt x="3102" y="824"/>
                      <a:pt x="3088" y="314"/>
                    </a:cubicBezTo>
                    <a:lnTo>
                      <a:pt x="3088" y="262"/>
                    </a:lnTo>
                    <a:lnTo>
                      <a:pt x="3088" y="157"/>
                    </a:lnTo>
                    <a:cubicBezTo>
                      <a:pt x="3088" y="66"/>
                      <a:pt x="3049" y="26"/>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6"/>
              <p:cNvSpPr/>
              <p:nvPr/>
            </p:nvSpPr>
            <p:spPr>
              <a:xfrm>
                <a:off x="6005815" y="2750039"/>
                <a:ext cx="52111" cy="487349"/>
              </a:xfrm>
              <a:custGeom>
                <a:avLst/>
                <a:gdLst/>
                <a:ahLst/>
                <a:cxnLst/>
                <a:rect l="l" t="t" r="r" b="b"/>
                <a:pathLst>
                  <a:path w="2226" h="20818" extrusionOk="0">
                    <a:moveTo>
                      <a:pt x="2055" y="0"/>
                    </a:moveTo>
                    <a:cubicBezTo>
                      <a:pt x="2003" y="0"/>
                      <a:pt x="1963" y="53"/>
                      <a:pt x="1963" y="105"/>
                    </a:cubicBezTo>
                    <a:lnTo>
                      <a:pt x="1963" y="170"/>
                    </a:lnTo>
                    <a:lnTo>
                      <a:pt x="1963" y="184"/>
                    </a:lnTo>
                    <a:lnTo>
                      <a:pt x="1963" y="262"/>
                    </a:lnTo>
                    <a:cubicBezTo>
                      <a:pt x="2003" y="772"/>
                      <a:pt x="2016" y="1283"/>
                      <a:pt x="2029" y="1780"/>
                    </a:cubicBezTo>
                    <a:lnTo>
                      <a:pt x="2029" y="1937"/>
                    </a:lnTo>
                    <a:lnTo>
                      <a:pt x="2029" y="2094"/>
                    </a:lnTo>
                    <a:cubicBezTo>
                      <a:pt x="2055" y="2565"/>
                      <a:pt x="2055" y="3049"/>
                      <a:pt x="2055" y="3533"/>
                    </a:cubicBezTo>
                    <a:lnTo>
                      <a:pt x="2055" y="3703"/>
                    </a:lnTo>
                    <a:lnTo>
                      <a:pt x="2055" y="3860"/>
                    </a:lnTo>
                    <a:cubicBezTo>
                      <a:pt x="2055" y="4331"/>
                      <a:pt x="2055" y="4829"/>
                      <a:pt x="2029" y="5300"/>
                    </a:cubicBezTo>
                    <a:lnTo>
                      <a:pt x="2029" y="5470"/>
                    </a:lnTo>
                    <a:lnTo>
                      <a:pt x="2029" y="5627"/>
                    </a:lnTo>
                    <a:cubicBezTo>
                      <a:pt x="2029" y="6124"/>
                      <a:pt x="2003" y="6595"/>
                      <a:pt x="1977" y="7066"/>
                    </a:cubicBezTo>
                    <a:lnTo>
                      <a:pt x="1977" y="7236"/>
                    </a:lnTo>
                    <a:lnTo>
                      <a:pt x="1977" y="7393"/>
                    </a:lnTo>
                    <a:cubicBezTo>
                      <a:pt x="1963" y="7890"/>
                      <a:pt x="1937" y="8361"/>
                      <a:pt x="1898" y="8832"/>
                    </a:cubicBezTo>
                    <a:cubicBezTo>
                      <a:pt x="1898" y="8885"/>
                      <a:pt x="1898" y="8950"/>
                      <a:pt x="1885" y="9003"/>
                    </a:cubicBezTo>
                    <a:cubicBezTo>
                      <a:pt x="1885" y="9042"/>
                      <a:pt x="1885" y="9107"/>
                      <a:pt x="1872" y="9160"/>
                    </a:cubicBezTo>
                    <a:cubicBezTo>
                      <a:pt x="1833" y="9657"/>
                      <a:pt x="1806" y="10128"/>
                      <a:pt x="1754" y="10599"/>
                    </a:cubicBezTo>
                    <a:cubicBezTo>
                      <a:pt x="1754" y="10651"/>
                      <a:pt x="1754" y="10717"/>
                      <a:pt x="1741" y="10769"/>
                    </a:cubicBezTo>
                    <a:cubicBezTo>
                      <a:pt x="1741" y="10808"/>
                      <a:pt x="1741" y="10874"/>
                      <a:pt x="1715" y="10926"/>
                    </a:cubicBezTo>
                    <a:cubicBezTo>
                      <a:pt x="1676" y="11423"/>
                      <a:pt x="1623" y="11894"/>
                      <a:pt x="1558" y="12365"/>
                    </a:cubicBezTo>
                    <a:cubicBezTo>
                      <a:pt x="1558" y="12418"/>
                      <a:pt x="1545" y="12483"/>
                      <a:pt x="1545" y="12535"/>
                    </a:cubicBezTo>
                    <a:cubicBezTo>
                      <a:pt x="1545" y="12575"/>
                      <a:pt x="1519" y="12640"/>
                      <a:pt x="1519" y="12692"/>
                    </a:cubicBezTo>
                    <a:cubicBezTo>
                      <a:pt x="1453" y="13190"/>
                      <a:pt x="1388" y="13661"/>
                      <a:pt x="1322" y="14132"/>
                    </a:cubicBezTo>
                    <a:cubicBezTo>
                      <a:pt x="1322" y="14184"/>
                      <a:pt x="1309" y="14249"/>
                      <a:pt x="1309" y="14302"/>
                    </a:cubicBezTo>
                    <a:cubicBezTo>
                      <a:pt x="1309" y="14341"/>
                      <a:pt x="1296" y="14406"/>
                      <a:pt x="1283" y="14459"/>
                    </a:cubicBezTo>
                    <a:cubicBezTo>
                      <a:pt x="1218" y="14956"/>
                      <a:pt x="1126" y="15427"/>
                      <a:pt x="1048" y="15898"/>
                    </a:cubicBezTo>
                    <a:cubicBezTo>
                      <a:pt x="1048" y="15950"/>
                      <a:pt x="1034" y="16016"/>
                      <a:pt x="1021" y="16068"/>
                    </a:cubicBezTo>
                    <a:cubicBezTo>
                      <a:pt x="1021" y="16107"/>
                      <a:pt x="995" y="16173"/>
                      <a:pt x="982" y="16225"/>
                    </a:cubicBezTo>
                    <a:cubicBezTo>
                      <a:pt x="904" y="16722"/>
                      <a:pt x="799" y="17194"/>
                      <a:pt x="707" y="17665"/>
                    </a:cubicBezTo>
                    <a:cubicBezTo>
                      <a:pt x="707" y="17717"/>
                      <a:pt x="694" y="17782"/>
                      <a:pt x="668" y="17835"/>
                    </a:cubicBezTo>
                    <a:cubicBezTo>
                      <a:pt x="668" y="17874"/>
                      <a:pt x="655" y="17939"/>
                      <a:pt x="642" y="17992"/>
                    </a:cubicBezTo>
                    <a:cubicBezTo>
                      <a:pt x="537" y="18489"/>
                      <a:pt x="446" y="18960"/>
                      <a:pt x="328" y="19431"/>
                    </a:cubicBezTo>
                    <a:cubicBezTo>
                      <a:pt x="328" y="19483"/>
                      <a:pt x="315" y="19549"/>
                      <a:pt x="302" y="19601"/>
                    </a:cubicBezTo>
                    <a:cubicBezTo>
                      <a:pt x="276" y="19640"/>
                      <a:pt x="276" y="19706"/>
                      <a:pt x="262" y="19758"/>
                    </a:cubicBezTo>
                    <a:cubicBezTo>
                      <a:pt x="184" y="20098"/>
                      <a:pt x="105" y="20465"/>
                      <a:pt x="1" y="20818"/>
                    </a:cubicBezTo>
                    <a:cubicBezTo>
                      <a:pt x="66" y="20818"/>
                      <a:pt x="158" y="20805"/>
                      <a:pt x="236" y="20805"/>
                    </a:cubicBezTo>
                    <a:cubicBezTo>
                      <a:pt x="315" y="20452"/>
                      <a:pt x="419" y="20098"/>
                      <a:pt x="485" y="19758"/>
                    </a:cubicBezTo>
                    <a:cubicBezTo>
                      <a:pt x="498" y="19706"/>
                      <a:pt x="511" y="19640"/>
                      <a:pt x="511" y="19601"/>
                    </a:cubicBezTo>
                    <a:cubicBezTo>
                      <a:pt x="524" y="19549"/>
                      <a:pt x="550" y="19483"/>
                      <a:pt x="550" y="19431"/>
                    </a:cubicBezTo>
                    <a:cubicBezTo>
                      <a:pt x="655" y="18947"/>
                      <a:pt x="760" y="18463"/>
                      <a:pt x="851" y="17992"/>
                    </a:cubicBezTo>
                    <a:cubicBezTo>
                      <a:pt x="877" y="17939"/>
                      <a:pt x="877" y="17874"/>
                      <a:pt x="890" y="17835"/>
                    </a:cubicBezTo>
                    <a:cubicBezTo>
                      <a:pt x="904" y="17782"/>
                      <a:pt x="904" y="17717"/>
                      <a:pt x="917" y="17665"/>
                    </a:cubicBezTo>
                    <a:cubicBezTo>
                      <a:pt x="1021" y="17180"/>
                      <a:pt x="1100" y="16696"/>
                      <a:pt x="1178" y="16225"/>
                    </a:cubicBezTo>
                    <a:cubicBezTo>
                      <a:pt x="1191" y="16173"/>
                      <a:pt x="1191" y="16107"/>
                      <a:pt x="1218" y="16068"/>
                    </a:cubicBezTo>
                    <a:cubicBezTo>
                      <a:pt x="1218" y="16016"/>
                      <a:pt x="1231" y="15950"/>
                      <a:pt x="1244" y="15898"/>
                    </a:cubicBezTo>
                    <a:cubicBezTo>
                      <a:pt x="1322" y="15414"/>
                      <a:pt x="1414" y="14930"/>
                      <a:pt x="1479" y="14459"/>
                    </a:cubicBezTo>
                    <a:cubicBezTo>
                      <a:pt x="1492" y="14406"/>
                      <a:pt x="1492" y="14341"/>
                      <a:pt x="1505" y="14302"/>
                    </a:cubicBezTo>
                    <a:cubicBezTo>
                      <a:pt x="1505" y="14249"/>
                      <a:pt x="1519" y="14184"/>
                      <a:pt x="1519" y="14132"/>
                    </a:cubicBezTo>
                    <a:cubicBezTo>
                      <a:pt x="1584" y="13661"/>
                      <a:pt x="1649" y="13163"/>
                      <a:pt x="1715" y="12692"/>
                    </a:cubicBezTo>
                    <a:cubicBezTo>
                      <a:pt x="1715" y="12640"/>
                      <a:pt x="1741" y="12601"/>
                      <a:pt x="1741" y="12535"/>
                    </a:cubicBezTo>
                    <a:cubicBezTo>
                      <a:pt x="1741" y="12483"/>
                      <a:pt x="1754" y="12431"/>
                      <a:pt x="1754" y="12365"/>
                    </a:cubicBezTo>
                    <a:cubicBezTo>
                      <a:pt x="1819" y="11894"/>
                      <a:pt x="1872" y="11423"/>
                      <a:pt x="1898" y="10926"/>
                    </a:cubicBezTo>
                    <a:cubicBezTo>
                      <a:pt x="1924" y="10874"/>
                      <a:pt x="1924" y="10834"/>
                      <a:pt x="1924" y="10769"/>
                    </a:cubicBezTo>
                    <a:cubicBezTo>
                      <a:pt x="1924" y="10717"/>
                      <a:pt x="1937" y="10664"/>
                      <a:pt x="1937" y="10599"/>
                    </a:cubicBezTo>
                    <a:cubicBezTo>
                      <a:pt x="1990" y="10115"/>
                      <a:pt x="2016" y="9631"/>
                      <a:pt x="2055" y="9160"/>
                    </a:cubicBezTo>
                    <a:cubicBezTo>
                      <a:pt x="2055" y="9107"/>
                      <a:pt x="2068" y="9042"/>
                      <a:pt x="2068" y="9003"/>
                    </a:cubicBezTo>
                    <a:cubicBezTo>
                      <a:pt x="2068" y="8950"/>
                      <a:pt x="2081" y="8898"/>
                      <a:pt x="2081" y="8832"/>
                    </a:cubicBezTo>
                    <a:cubicBezTo>
                      <a:pt x="2120" y="8361"/>
                      <a:pt x="2147" y="7864"/>
                      <a:pt x="2160" y="7393"/>
                    </a:cubicBezTo>
                    <a:lnTo>
                      <a:pt x="2160" y="7236"/>
                    </a:lnTo>
                    <a:lnTo>
                      <a:pt x="2160" y="7066"/>
                    </a:lnTo>
                    <a:cubicBezTo>
                      <a:pt x="2186" y="6595"/>
                      <a:pt x="2212" y="6098"/>
                      <a:pt x="2212" y="5627"/>
                    </a:cubicBezTo>
                    <a:lnTo>
                      <a:pt x="2212" y="5470"/>
                    </a:lnTo>
                    <a:lnTo>
                      <a:pt x="2212" y="5300"/>
                    </a:lnTo>
                    <a:cubicBezTo>
                      <a:pt x="2225" y="4829"/>
                      <a:pt x="2225" y="4331"/>
                      <a:pt x="2225" y="3860"/>
                    </a:cubicBezTo>
                    <a:lnTo>
                      <a:pt x="2225" y="3703"/>
                    </a:lnTo>
                    <a:lnTo>
                      <a:pt x="2225" y="3533"/>
                    </a:lnTo>
                    <a:cubicBezTo>
                      <a:pt x="2225" y="3062"/>
                      <a:pt x="2225" y="2591"/>
                      <a:pt x="2212" y="2094"/>
                    </a:cubicBezTo>
                    <a:lnTo>
                      <a:pt x="2212" y="1937"/>
                    </a:lnTo>
                    <a:lnTo>
                      <a:pt x="2212" y="1780"/>
                    </a:lnTo>
                    <a:lnTo>
                      <a:pt x="2160" y="262"/>
                    </a:lnTo>
                    <a:lnTo>
                      <a:pt x="2160" y="184"/>
                    </a:lnTo>
                    <a:lnTo>
                      <a:pt x="2160" y="144"/>
                    </a:lnTo>
                    <a:cubicBezTo>
                      <a:pt x="2160" y="131"/>
                      <a:pt x="2160" y="118"/>
                      <a:pt x="2147" y="105"/>
                    </a:cubicBezTo>
                    <a:cubicBezTo>
                      <a:pt x="2134" y="40"/>
                      <a:pt x="2081" y="0"/>
                      <a:pt x="20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6"/>
              <p:cNvSpPr/>
              <p:nvPr/>
            </p:nvSpPr>
            <p:spPr>
              <a:xfrm>
                <a:off x="5938137" y="2753106"/>
                <a:ext cx="16551" cy="489503"/>
              </a:xfrm>
              <a:custGeom>
                <a:avLst/>
                <a:gdLst/>
                <a:ahLst/>
                <a:cxnLst/>
                <a:rect l="l" t="t" r="r" b="b"/>
                <a:pathLst>
                  <a:path w="707" h="20910" extrusionOk="0">
                    <a:moveTo>
                      <a:pt x="432" y="0"/>
                    </a:moveTo>
                    <a:cubicBezTo>
                      <a:pt x="406" y="0"/>
                      <a:pt x="393" y="13"/>
                      <a:pt x="366" y="39"/>
                    </a:cubicBezTo>
                    <a:cubicBezTo>
                      <a:pt x="327" y="53"/>
                      <a:pt x="340" y="79"/>
                      <a:pt x="327" y="105"/>
                    </a:cubicBezTo>
                    <a:cubicBezTo>
                      <a:pt x="314" y="118"/>
                      <a:pt x="314" y="131"/>
                      <a:pt x="327" y="144"/>
                    </a:cubicBezTo>
                    <a:lnTo>
                      <a:pt x="327" y="183"/>
                    </a:lnTo>
                    <a:cubicBezTo>
                      <a:pt x="366" y="694"/>
                      <a:pt x="379" y="1191"/>
                      <a:pt x="393" y="1701"/>
                    </a:cubicBezTo>
                    <a:lnTo>
                      <a:pt x="393" y="1845"/>
                    </a:lnTo>
                    <a:lnTo>
                      <a:pt x="393" y="2015"/>
                    </a:lnTo>
                    <a:cubicBezTo>
                      <a:pt x="406" y="2486"/>
                      <a:pt x="432" y="2957"/>
                      <a:pt x="445" y="3455"/>
                    </a:cubicBezTo>
                    <a:lnTo>
                      <a:pt x="445" y="3612"/>
                    </a:lnTo>
                    <a:lnTo>
                      <a:pt x="445" y="3782"/>
                    </a:lnTo>
                    <a:cubicBezTo>
                      <a:pt x="458" y="4253"/>
                      <a:pt x="471" y="4750"/>
                      <a:pt x="471" y="5221"/>
                    </a:cubicBezTo>
                    <a:lnTo>
                      <a:pt x="471" y="5535"/>
                    </a:lnTo>
                    <a:cubicBezTo>
                      <a:pt x="497" y="6006"/>
                      <a:pt x="497" y="6490"/>
                      <a:pt x="497" y="6974"/>
                    </a:cubicBezTo>
                    <a:lnTo>
                      <a:pt x="497" y="7131"/>
                    </a:lnTo>
                    <a:lnTo>
                      <a:pt x="497" y="7301"/>
                    </a:lnTo>
                    <a:lnTo>
                      <a:pt x="497" y="8741"/>
                    </a:lnTo>
                    <a:lnTo>
                      <a:pt x="497" y="8898"/>
                    </a:lnTo>
                    <a:lnTo>
                      <a:pt x="497" y="9068"/>
                    </a:lnTo>
                    <a:cubicBezTo>
                      <a:pt x="497" y="9539"/>
                      <a:pt x="497" y="10023"/>
                      <a:pt x="471" y="10507"/>
                    </a:cubicBezTo>
                    <a:lnTo>
                      <a:pt x="471" y="10664"/>
                    </a:lnTo>
                    <a:lnTo>
                      <a:pt x="471" y="10834"/>
                    </a:lnTo>
                    <a:cubicBezTo>
                      <a:pt x="471" y="11305"/>
                      <a:pt x="458" y="11789"/>
                      <a:pt x="445" y="12274"/>
                    </a:cubicBezTo>
                    <a:lnTo>
                      <a:pt x="445" y="12431"/>
                    </a:lnTo>
                    <a:lnTo>
                      <a:pt x="445" y="12601"/>
                    </a:lnTo>
                    <a:cubicBezTo>
                      <a:pt x="432" y="13072"/>
                      <a:pt x="432" y="13556"/>
                      <a:pt x="393" y="14040"/>
                    </a:cubicBezTo>
                    <a:cubicBezTo>
                      <a:pt x="393" y="14079"/>
                      <a:pt x="393" y="14145"/>
                      <a:pt x="379" y="14197"/>
                    </a:cubicBezTo>
                    <a:lnTo>
                      <a:pt x="379" y="14367"/>
                    </a:lnTo>
                    <a:cubicBezTo>
                      <a:pt x="366" y="14838"/>
                      <a:pt x="340" y="15322"/>
                      <a:pt x="314" y="15806"/>
                    </a:cubicBezTo>
                    <a:lnTo>
                      <a:pt x="314" y="15963"/>
                    </a:lnTo>
                    <a:cubicBezTo>
                      <a:pt x="314" y="16016"/>
                      <a:pt x="314" y="16081"/>
                      <a:pt x="301" y="16134"/>
                    </a:cubicBezTo>
                    <a:cubicBezTo>
                      <a:pt x="275" y="16605"/>
                      <a:pt x="249" y="17089"/>
                      <a:pt x="209" y="17573"/>
                    </a:cubicBezTo>
                    <a:cubicBezTo>
                      <a:pt x="209" y="17612"/>
                      <a:pt x="209" y="17677"/>
                      <a:pt x="196" y="17730"/>
                    </a:cubicBezTo>
                    <a:cubicBezTo>
                      <a:pt x="196" y="17782"/>
                      <a:pt x="196" y="17848"/>
                      <a:pt x="183" y="17900"/>
                    </a:cubicBezTo>
                    <a:cubicBezTo>
                      <a:pt x="170" y="18371"/>
                      <a:pt x="131" y="18855"/>
                      <a:pt x="79" y="19339"/>
                    </a:cubicBezTo>
                    <a:cubicBezTo>
                      <a:pt x="79" y="19378"/>
                      <a:pt x="79" y="19444"/>
                      <a:pt x="65" y="19496"/>
                    </a:cubicBezTo>
                    <a:cubicBezTo>
                      <a:pt x="65" y="19549"/>
                      <a:pt x="65" y="19614"/>
                      <a:pt x="52" y="19666"/>
                    </a:cubicBezTo>
                    <a:cubicBezTo>
                      <a:pt x="65" y="20085"/>
                      <a:pt x="39" y="20491"/>
                      <a:pt x="0" y="20909"/>
                    </a:cubicBezTo>
                    <a:cubicBezTo>
                      <a:pt x="65" y="20909"/>
                      <a:pt x="131" y="20909"/>
                      <a:pt x="209" y="20883"/>
                    </a:cubicBezTo>
                    <a:cubicBezTo>
                      <a:pt x="249" y="20478"/>
                      <a:pt x="275" y="20085"/>
                      <a:pt x="314" y="19679"/>
                    </a:cubicBezTo>
                    <a:cubicBezTo>
                      <a:pt x="314" y="19627"/>
                      <a:pt x="327" y="19575"/>
                      <a:pt x="327" y="19509"/>
                    </a:cubicBezTo>
                    <a:cubicBezTo>
                      <a:pt x="327" y="19470"/>
                      <a:pt x="340" y="19418"/>
                      <a:pt x="340" y="19352"/>
                    </a:cubicBezTo>
                    <a:cubicBezTo>
                      <a:pt x="379" y="18881"/>
                      <a:pt x="406" y="18384"/>
                      <a:pt x="445" y="17913"/>
                    </a:cubicBezTo>
                    <a:cubicBezTo>
                      <a:pt x="445" y="17861"/>
                      <a:pt x="445" y="17808"/>
                      <a:pt x="458" y="17743"/>
                    </a:cubicBezTo>
                    <a:lnTo>
                      <a:pt x="458" y="17586"/>
                    </a:lnTo>
                    <a:cubicBezTo>
                      <a:pt x="497" y="17115"/>
                      <a:pt x="510" y="16618"/>
                      <a:pt x="537" y="16147"/>
                    </a:cubicBezTo>
                    <a:lnTo>
                      <a:pt x="537" y="15976"/>
                    </a:lnTo>
                    <a:lnTo>
                      <a:pt x="537" y="15819"/>
                    </a:lnTo>
                    <a:cubicBezTo>
                      <a:pt x="563" y="15348"/>
                      <a:pt x="589" y="14851"/>
                      <a:pt x="602" y="14380"/>
                    </a:cubicBezTo>
                    <a:lnTo>
                      <a:pt x="602" y="14210"/>
                    </a:lnTo>
                    <a:lnTo>
                      <a:pt x="602" y="14053"/>
                    </a:lnTo>
                    <a:cubicBezTo>
                      <a:pt x="628" y="13582"/>
                      <a:pt x="641" y="13098"/>
                      <a:pt x="654" y="12614"/>
                    </a:cubicBezTo>
                    <a:lnTo>
                      <a:pt x="654" y="12444"/>
                    </a:lnTo>
                    <a:lnTo>
                      <a:pt x="654" y="12287"/>
                    </a:lnTo>
                    <a:cubicBezTo>
                      <a:pt x="667" y="11816"/>
                      <a:pt x="667" y="11318"/>
                      <a:pt x="694" y="10847"/>
                    </a:cubicBezTo>
                    <a:lnTo>
                      <a:pt x="694" y="10677"/>
                    </a:lnTo>
                    <a:lnTo>
                      <a:pt x="694" y="10520"/>
                    </a:lnTo>
                    <a:cubicBezTo>
                      <a:pt x="707" y="10049"/>
                      <a:pt x="707" y="9552"/>
                      <a:pt x="707" y="9081"/>
                    </a:cubicBezTo>
                    <a:lnTo>
                      <a:pt x="707" y="8911"/>
                    </a:lnTo>
                    <a:lnTo>
                      <a:pt x="707" y="8754"/>
                    </a:lnTo>
                    <a:lnTo>
                      <a:pt x="707" y="7314"/>
                    </a:lnTo>
                    <a:lnTo>
                      <a:pt x="707" y="7144"/>
                    </a:lnTo>
                    <a:lnTo>
                      <a:pt x="707" y="6987"/>
                    </a:lnTo>
                    <a:cubicBezTo>
                      <a:pt x="707" y="6516"/>
                      <a:pt x="694" y="6019"/>
                      <a:pt x="694" y="5548"/>
                    </a:cubicBezTo>
                    <a:lnTo>
                      <a:pt x="694" y="5234"/>
                    </a:lnTo>
                    <a:cubicBezTo>
                      <a:pt x="667" y="4763"/>
                      <a:pt x="667" y="4266"/>
                      <a:pt x="654" y="3795"/>
                    </a:cubicBezTo>
                    <a:lnTo>
                      <a:pt x="654" y="3638"/>
                    </a:lnTo>
                    <a:lnTo>
                      <a:pt x="654" y="3468"/>
                    </a:lnTo>
                    <a:cubicBezTo>
                      <a:pt x="641" y="2997"/>
                      <a:pt x="628" y="2499"/>
                      <a:pt x="602" y="2028"/>
                    </a:cubicBezTo>
                    <a:lnTo>
                      <a:pt x="602" y="1871"/>
                    </a:lnTo>
                    <a:lnTo>
                      <a:pt x="602" y="1714"/>
                    </a:lnTo>
                    <a:cubicBezTo>
                      <a:pt x="589" y="1217"/>
                      <a:pt x="563" y="707"/>
                      <a:pt x="537" y="196"/>
                    </a:cubicBezTo>
                    <a:lnTo>
                      <a:pt x="537" y="144"/>
                    </a:lnTo>
                    <a:lnTo>
                      <a:pt x="537" y="105"/>
                    </a:lnTo>
                    <a:cubicBezTo>
                      <a:pt x="523" y="66"/>
                      <a:pt x="523" y="53"/>
                      <a:pt x="510" y="39"/>
                    </a:cubicBezTo>
                    <a:cubicBezTo>
                      <a:pt x="497" y="0"/>
                      <a:pt x="458" y="0"/>
                      <a:pt x="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6"/>
              <p:cNvSpPr/>
              <p:nvPr/>
            </p:nvSpPr>
            <p:spPr>
              <a:xfrm>
                <a:off x="5861540" y="2750039"/>
                <a:ext cx="14116" cy="497463"/>
              </a:xfrm>
              <a:custGeom>
                <a:avLst/>
                <a:gdLst/>
                <a:ahLst/>
                <a:cxnLst/>
                <a:rect l="l" t="t" r="r" b="b"/>
                <a:pathLst>
                  <a:path w="603" h="21250" extrusionOk="0">
                    <a:moveTo>
                      <a:pt x="119" y="0"/>
                    </a:moveTo>
                    <a:cubicBezTo>
                      <a:pt x="66" y="0"/>
                      <a:pt x="14" y="53"/>
                      <a:pt x="14" y="131"/>
                    </a:cubicBezTo>
                    <a:cubicBezTo>
                      <a:pt x="1" y="144"/>
                      <a:pt x="1" y="170"/>
                      <a:pt x="1" y="170"/>
                    </a:cubicBezTo>
                    <a:lnTo>
                      <a:pt x="1" y="380"/>
                    </a:lnTo>
                    <a:lnTo>
                      <a:pt x="1" y="419"/>
                    </a:lnTo>
                    <a:lnTo>
                      <a:pt x="1" y="524"/>
                    </a:lnTo>
                    <a:lnTo>
                      <a:pt x="40" y="2028"/>
                    </a:lnTo>
                    <a:lnTo>
                      <a:pt x="40" y="2342"/>
                    </a:lnTo>
                    <a:lnTo>
                      <a:pt x="66" y="3782"/>
                    </a:lnTo>
                    <a:lnTo>
                      <a:pt x="66" y="3939"/>
                    </a:lnTo>
                    <a:lnTo>
                      <a:pt x="66" y="4109"/>
                    </a:lnTo>
                    <a:lnTo>
                      <a:pt x="92" y="5548"/>
                    </a:lnTo>
                    <a:lnTo>
                      <a:pt x="92" y="5705"/>
                    </a:lnTo>
                    <a:lnTo>
                      <a:pt x="92" y="5875"/>
                    </a:lnTo>
                    <a:lnTo>
                      <a:pt x="132" y="7315"/>
                    </a:lnTo>
                    <a:lnTo>
                      <a:pt x="132" y="7616"/>
                    </a:lnTo>
                    <a:lnTo>
                      <a:pt x="158" y="9055"/>
                    </a:lnTo>
                    <a:lnTo>
                      <a:pt x="158" y="9225"/>
                    </a:lnTo>
                    <a:lnTo>
                      <a:pt x="158" y="9382"/>
                    </a:lnTo>
                    <a:lnTo>
                      <a:pt x="197" y="10821"/>
                    </a:lnTo>
                    <a:lnTo>
                      <a:pt x="197" y="11135"/>
                    </a:lnTo>
                    <a:lnTo>
                      <a:pt x="223" y="12575"/>
                    </a:lnTo>
                    <a:lnTo>
                      <a:pt x="223" y="12745"/>
                    </a:lnTo>
                    <a:lnTo>
                      <a:pt x="223" y="12902"/>
                    </a:lnTo>
                    <a:lnTo>
                      <a:pt x="263" y="14341"/>
                    </a:lnTo>
                    <a:lnTo>
                      <a:pt x="263" y="14511"/>
                    </a:lnTo>
                    <a:lnTo>
                      <a:pt x="263" y="14668"/>
                    </a:lnTo>
                    <a:lnTo>
                      <a:pt x="289" y="16107"/>
                    </a:lnTo>
                    <a:lnTo>
                      <a:pt x="289" y="16422"/>
                    </a:lnTo>
                    <a:lnTo>
                      <a:pt x="328" y="17861"/>
                    </a:lnTo>
                    <a:lnTo>
                      <a:pt x="328" y="18018"/>
                    </a:lnTo>
                    <a:lnTo>
                      <a:pt x="328" y="18188"/>
                    </a:lnTo>
                    <a:lnTo>
                      <a:pt x="354" y="19627"/>
                    </a:lnTo>
                    <a:lnTo>
                      <a:pt x="354" y="19784"/>
                    </a:lnTo>
                    <a:lnTo>
                      <a:pt x="354" y="19954"/>
                    </a:lnTo>
                    <a:lnTo>
                      <a:pt x="393" y="21250"/>
                    </a:lnTo>
                    <a:cubicBezTo>
                      <a:pt x="459" y="21250"/>
                      <a:pt x="537" y="21250"/>
                      <a:pt x="603" y="21224"/>
                    </a:cubicBezTo>
                    <a:lnTo>
                      <a:pt x="577" y="19941"/>
                    </a:lnTo>
                    <a:lnTo>
                      <a:pt x="577" y="19771"/>
                    </a:lnTo>
                    <a:lnTo>
                      <a:pt x="577" y="19614"/>
                    </a:lnTo>
                    <a:lnTo>
                      <a:pt x="537" y="18175"/>
                    </a:lnTo>
                    <a:lnTo>
                      <a:pt x="537" y="18005"/>
                    </a:lnTo>
                    <a:lnTo>
                      <a:pt x="537" y="17848"/>
                    </a:lnTo>
                    <a:lnTo>
                      <a:pt x="511" y="16408"/>
                    </a:lnTo>
                    <a:lnTo>
                      <a:pt x="511" y="16094"/>
                    </a:lnTo>
                    <a:lnTo>
                      <a:pt x="472" y="14655"/>
                    </a:lnTo>
                    <a:lnTo>
                      <a:pt x="472" y="14485"/>
                    </a:lnTo>
                    <a:lnTo>
                      <a:pt x="472" y="14328"/>
                    </a:lnTo>
                    <a:lnTo>
                      <a:pt x="446" y="12889"/>
                    </a:lnTo>
                    <a:lnTo>
                      <a:pt x="446" y="12719"/>
                    </a:lnTo>
                    <a:lnTo>
                      <a:pt x="446" y="12562"/>
                    </a:lnTo>
                    <a:lnTo>
                      <a:pt x="407" y="11122"/>
                    </a:lnTo>
                    <a:lnTo>
                      <a:pt x="407" y="10808"/>
                    </a:lnTo>
                    <a:lnTo>
                      <a:pt x="380" y="9369"/>
                    </a:lnTo>
                    <a:lnTo>
                      <a:pt x="380" y="9212"/>
                    </a:lnTo>
                    <a:lnTo>
                      <a:pt x="380" y="9042"/>
                    </a:lnTo>
                    <a:lnTo>
                      <a:pt x="341" y="7602"/>
                    </a:lnTo>
                    <a:lnTo>
                      <a:pt x="341" y="7288"/>
                    </a:lnTo>
                    <a:lnTo>
                      <a:pt x="315" y="5849"/>
                    </a:lnTo>
                    <a:lnTo>
                      <a:pt x="315" y="5692"/>
                    </a:lnTo>
                    <a:lnTo>
                      <a:pt x="315" y="5522"/>
                    </a:lnTo>
                    <a:lnTo>
                      <a:pt x="276" y="4083"/>
                    </a:lnTo>
                    <a:lnTo>
                      <a:pt x="276" y="3926"/>
                    </a:lnTo>
                    <a:lnTo>
                      <a:pt x="276" y="3756"/>
                    </a:lnTo>
                    <a:lnTo>
                      <a:pt x="250" y="2316"/>
                    </a:lnTo>
                    <a:lnTo>
                      <a:pt x="250" y="2015"/>
                    </a:lnTo>
                    <a:lnTo>
                      <a:pt x="210" y="511"/>
                    </a:lnTo>
                    <a:lnTo>
                      <a:pt x="210" y="406"/>
                    </a:lnTo>
                    <a:lnTo>
                      <a:pt x="210" y="354"/>
                    </a:lnTo>
                    <a:lnTo>
                      <a:pt x="210" y="144"/>
                    </a:lnTo>
                    <a:lnTo>
                      <a:pt x="210" y="118"/>
                    </a:lnTo>
                    <a:cubicBezTo>
                      <a:pt x="197" y="53"/>
                      <a:pt x="171"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6"/>
              <p:cNvSpPr/>
              <p:nvPr/>
            </p:nvSpPr>
            <p:spPr>
              <a:xfrm>
                <a:off x="5755867" y="2755540"/>
                <a:ext cx="28209" cy="495332"/>
              </a:xfrm>
              <a:custGeom>
                <a:avLst/>
                <a:gdLst/>
                <a:ahLst/>
                <a:cxnLst/>
                <a:rect l="l" t="t" r="r" b="b"/>
                <a:pathLst>
                  <a:path w="1205" h="21159" extrusionOk="0">
                    <a:moveTo>
                      <a:pt x="171" y="1"/>
                    </a:moveTo>
                    <a:cubicBezTo>
                      <a:pt x="132" y="1"/>
                      <a:pt x="105" y="14"/>
                      <a:pt x="79" y="40"/>
                    </a:cubicBezTo>
                    <a:lnTo>
                      <a:pt x="66" y="66"/>
                    </a:lnTo>
                    <a:cubicBezTo>
                      <a:pt x="53" y="79"/>
                      <a:pt x="53" y="106"/>
                      <a:pt x="53" y="132"/>
                    </a:cubicBezTo>
                    <a:lnTo>
                      <a:pt x="53" y="210"/>
                    </a:lnTo>
                    <a:lnTo>
                      <a:pt x="53" y="236"/>
                    </a:lnTo>
                    <a:lnTo>
                      <a:pt x="53" y="354"/>
                    </a:lnTo>
                    <a:cubicBezTo>
                      <a:pt x="40" y="864"/>
                      <a:pt x="14" y="1375"/>
                      <a:pt x="14" y="1859"/>
                    </a:cubicBezTo>
                    <a:lnTo>
                      <a:pt x="14" y="2029"/>
                    </a:lnTo>
                    <a:lnTo>
                      <a:pt x="14" y="2186"/>
                    </a:lnTo>
                    <a:cubicBezTo>
                      <a:pt x="1" y="2657"/>
                      <a:pt x="1" y="3154"/>
                      <a:pt x="1" y="3625"/>
                    </a:cubicBezTo>
                    <a:lnTo>
                      <a:pt x="1" y="3795"/>
                    </a:lnTo>
                    <a:lnTo>
                      <a:pt x="1" y="3952"/>
                    </a:lnTo>
                    <a:lnTo>
                      <a:pt x="1" y="5392"/>
                    </a:lnTo>
                    <a:lnTo>
                      <a:pt x="1" y="5562"/>
                    </a:lnTo>
                    <a:lnTo>
                      <a:pt x="1" y="5719"/>
                    </a:lnTo>
                    <a:cubicBezTo>
                      <a:pt x="1" y="6203"/>
                      <a:pt x="1" y="6700"/>
                      <a:pt x="14" y="7171"/>
                    </a:cubicBezTo>
                    <a:lnTo>
                      <a:pt x="14" y="7341"/>
                    </a:lnTo>
                    <a:lnTo>
                      <a:pt x="14" y="7498"/>
                    </a:lnTo>
                    <a:cubicBezTo>
                      <a:pt x="14" y="7982"/>
                      <a:pt x="40" y="8467"/>
                      <a:pt x="53" y="8938"/>
                    </a:cubicBezTo>
                    <a:lnTo>
                      <a:pt x="53" y="9108"/>
                    </a:lnTo>
                    <a:lnTo>
                      <a:pt x="53" y="9265"/>
                    </a:lnTo>
                    <a:cubicBezTo>
                      <a:pt x="66" y="9749"/>
                      <a:pt x="79" y="10233"/>
                      <a:pt x="118" y="10704"/>
                    </a:cubicBezTo>
                    <a:lnTo>
                      <a:pt x="118" y="10874"/>
                    </a:lnTo>
                    <a:lnTo>
                      <a:pt x="118" y="11018"/>
                    </a:lnTo>
                    <a:cubicBezTo>
                      <a:pt x="132" y="11489"/>
                      <a:pt x="171" y="11986"/>
                      <a:pt x="197" y="12457"/>
                    </a:cubicBezTo>
                    <a:cubicBezTo>
                      <a:pt x="197" y="12510"/>
                      <a:pt x="197" y="12575"/>
                      <a:pt x="210" y="12614"/>
                    </a:cubicBezTo>
                    <a:lnTo>
                      <a:pt x="210" y="12785"/>
                    </a:lnTo>
                    <a:cubicBezTo>
                      <a:pt x="249" y="13256"/>
                      <a:pt x="275" y="13753"/>
                      <a:pt x="315" y="14224"/>
                    </a:cubicBezTo>
                    <a:cubicBezTo>
                      <a:pt x="315" y="14276"/>
                      <a:pt x="315" y="14342"/>
                      <a:pt x="328" y="14381"/>
                    </a:cubicBezTo>
                    <a:cubicBezTo>
                      <a:pt x="328" y="14433"/>
                      <a:pt x="328" y="14499"/>
                      <a:pt x="341" y="14551"/>
                    </a:cubicBezTo>
                    <a:cubicBezTo>
                      <a:pt x="380" y="15022"/>
                      <a:pt x="406" y="15519"/>
                      <a:pt x="459" y="15990"/>
                    </a:cubicBezTo>
                    <a:cubicBezTo>
                      <a:pt x="459" y="16043"/>
                      <a:pt x="459" y="16108"/>
                      <a:pt x="472" y="16147"/>
                    </a:cubicBezTo>
                    <a:cubicBezTo>
                      <a:pt x="472" y="16200"/>
                      <a:pt x="472" y="16265"/>
                      <a:pt x="485" y="16317"/>
                    </a:cubicBezTo>
                    <a:cubicBezTo>
                      <a:pt x="524" y="16788"/>
                      <a:pt x="576" y="17286"/>
                      <a:pt x="616" y="17757"/>
                    </a:cubicBezTo>
                    <a:cubicBezTo>
                      <a:pt x="616" y="17809"/>
                      <a:pt x="616" y="17848"/>
                      <a:pt x="642" y="17914"/>
                    </a:cubicBezTo>
                    <a:cubicBezTo>
                      <a:pt x="642" y="17966"/>
                      <a:pt x="642" y="18018"/>
                      <a:pt x="655" y="18084"/>
                    </a:cubicBezTo>
                    <a:cubicBezTo>
                      <a:pt x="707" y="18555"/>
                      <a:pt x="747" y="19052"/>
                      <a:pt x="799" y="19523"/>
                    </a:cubicBezTo>
                    <a:cubicBezTo>
                      <a:pt x="799" y="19575"/>
                      <a:pt x="812" y="19615"/>
                      <a:pt x="812" y="19680"/>
                    </a:cubicBezTo>
                    <a:cubicBezTo>
                      <a:pt x="812" y="19732"/>
                      <a:pt x="838" y="19785"/>
                      <a:pt x="838" y="19850"/>
                    </a:cubicBezTo>
                    <a:cubicBezTo>
                      <a:pt x="877" y="20269"/>
                      <a:pt x="930" y="20714"/>
                      <a:pt x="995" y="21159"/>
                    </a:cubicBezTo>
                    <a:lnTo>
                      <a:pt x="1204" y="21159"/>
                    </a:lnTo>
                    <a:cubicBezTo>
                      <a:pt x="1139" y="20727"/>
                      <a:pt x="1100" y="20295"/>
                      <a:pt x="1047" y="19850"/>
                    </a:cubicBezTo>
                    <a:cubicBezTo>
                      <a:pt x="1034" y="19798"/>
                      <a:pt x="1034" y="19746"/>
                      <a:pt x="1034" y="19680"/>
                    </a:cubicBezTo>
                    <a:cubicBezTo>
                      <a:pt x="1008" y="19641"/>
                      <a:pt x="1008" y="19589"/>
                      <a:pt x="1008" y="19523"/>
                    </a:cubicBezTo>
                    <a:cubicBezTo>
                      <a:pt x="943" y="19052"/>
                      <a:pt x="904" y="18555"/>
                      <a:pt x="864" y="18084"/>
                    </a:cubicBezTo>
                    <a:cubicBezTo>
                      <a:pt x="851" y="18031"/>
                      <a:pt x="851" y="17979"/>
                      <a:pt x="851" y="17914"/>
                    </a:cubicBezTo>
                    <a:cubicBezTo>
                      <a:pt x="838" y="17874"/>
                      <a:pt x="838" y="17822"/>
                      <a:pt x="838" y="17757"/>
                    </a:cubicBezTo>
                    <a:cubicBezTo>
                      <a:pt x="786" y="17286"/>
                      <a:pt x="733" y="16788"/>
                      <a:pt x="707" y="16317"/>
                    </a:cubicBezTo>
                    <a:cubicBezTo>
                      <a:pt x="681" y="16265"/>
                      <a:pt x="681" y="16200"/>
                      <a:pt x="681" y="16147"/>
                    </a:cubicBezTo>
                    <a:cubicBezTo>
                      <a:pt x="668" y="16108"/>
                      <a:pt x="668" y="16043"/>
                      <a:pt x="668" y="15990"/>
                    </a:cubicBezTo>
                    <a:cubicBezTo>
                      <a:pt x="616" y="15519"/>
                      <a:pt x="590" y="15022"/>
                      <a:pt x="563" y="14551"/>
                    </a:cubicBezTo>
                    <a:cubicBezTo>
                      <a:pt x="537" y="14499"/>
                      <a:pt x="537" y="14446"/>
                      <a:pt x="537" y="14381"/>
                    </a:cubicBezTo>
                    <a:cubicBezTo>
                      <a:pt x="524" y="14342"/>
                      <a:pt x="524" y="14289"/>
                      <a:pt x="524" y="14224"/>
                    </a:cubicBezTo>
                    <a:cubicBezTo>
                      <a:pt x="472" y="13753"/>
                      <a:pt x="459" y="13269"/>
                      <a:pt x="433" y="12785"/>
                    </a:cubicBezTo>
                    <a:cubicBezTo>
                      <a:pt x="406" y="12732"/>
                      <a:pt x="406" y="12680"/>
                      <a:pt x="406" y="12614"/>
                    </a:cubicBezTo>
                    <a:cubicBezTo>
                      <a:pt x="406" y="12575"/>
                      <a:pt x="393" y="12510"/>
                      <a:pt x="406" y="12457"/>
                    </a:cubicBezTo>
                    <a:cubicBezTo>
                      <a:pt x="380" y="11986"/>
                      <a:pt x="341" y="11489"/>
                      <a:pt x="328" y="11018"/>
                    </a:cubicBezTo>
                    <a:lnTo>
                      <a:pt x="328" y="10861"/>
                    </a:lnTo>
                    <a:lnTo>
                      <a:pt x="328" y="10691"/>
                    </a:lnTo>
                    <a:cubicBezTo>
                      <a:pt x="302" y="10220"/>
                      <a:pt x="275" y="9723"/>
                      <a:pt x="262" y="9252"/>
                    </a:cubicBezTo>
                    <a:lnTo>
                      <a:pt x="262" y="9095"/>
                    </a:lnTo>
                    <a:lnTo>
                      <a:pt x="262" y="8925"/>
                    </a:lnTo>
                    <a:cubicBezTo>
                      <a:pt x="249" y="8454"/>
                      <a:pt x="236" y="7956"/>
                      <a:pt x="236" y="7485"/>
                    </a:cubicBezTo>
                    <a:lnTo>
                      <a:pt x="236" y="7328"/>
                    </a:lnTo>
                    <a:lnTo>
                      <a:pt x="236" y="7158"/>
                    </a:lnTo>
                    <a:cubicBezTo>
                      <a:pt x="210" y="6687"/>
                      <a:pt x="210" y="6190"/>
                      <a:pt x="210" y="5719"/>
                    </a:cubicBezTo>
                    <a:lnTo>
                      <a:pt x="210" y="5562"/>
                    </a:lnTo>
                    <a:lnTo>
                      <a:pt x="210" y="5392"/>
                    </a:lnTo>
                    <a:lnTo>
                      <a:pt x="210" y="3952"/>
                    </a:lnTo>
                    <a:lnTo>
                      <a:pt x="210" y="3795"/>
                    </a:lnTo>
                    <a:lnTo>
                      <a:pt x="210" y="3625"/>
                    </a:lnTo>
                    <a:cubicBezTo>
                      <a:pt x="210" y="3154"/>
                      <a:pt x="236" y="2657"/>
                      <a:pt x="236" y="2186"/>
                    </a:cubicBezTo>
                    <a:lnTo>
                      <a:pt x="236" y="2029"/>
                    </a:lnTo>
                    <a:lnTo>
                      <a:pt x="236" y="1872"/>
                    </a:lnTo>
                    <a:cubicBezTo>
                      <a:pt x="249" y="1375"/>
                      <a:pt x="249" y="864"/>
                      <a:pt x="262" y="367"/>
                    </a:cubicBezTo>
                    <a:lnTo>
                      <a:pt x="262" y="263"/>
                    </a:lnTo>
                    <a:lnTo>
                      <a:pt x="262" y="223"/>
                    </a:lnTo>
                    <a:lnTo>
                      <a:pt x="262" y="158"/>
                    </a:lnTo>
                    <a:cubicBezTo>
                      <a:pt x="262" y="132"/>
                      <a:pt x="262" y="92"/>
                      <a:pt x="249" y="66"/>
                    </a:cubicBezTo>
                    <a:cubicBezTo>
                      <a:pt x="249" y="66"/>
                      <a:pt x="249" y="40"/>
                      <a:pt x="236" y="40"/>
                    </a:cubicBezTo>
                    <a:cubicBezTo>
                      <a:pt x="210" y="14"/>
                      <a:pt x="184"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6"/>
              <p:cNvSpPr/>
              <p:nvPr/>
            </p:nvSpPr>
            <p:spPr>
              <a:xfrm>
                <a:off x="5650194" y="2759684"/>
                <a:ext cx="58829" cy="491189"/>
              </a:xfrm>
              <a:custGeom>
                <a:avLst/>
                <a:gdLst/>
                <a:ahLst/>
                <a:cxnLst/>
                <a:rect l="l" t="t" r="r" b="b"/>
                <a:pathLst>
                  <a:path w="2513" h="20982" extrusionOk="0">
                    <a:moveTo>
                      <a:pt x="131" y="0"/>
                    </a:moveTo>
                    <a:cubicBezTo>
                      <a:pt x="128" y="0"/>
                      <a:pt x="125" y="7"/>
                      <a:pt x="118" y="20"/>
                    </a:cubicBezTo>
                    <a:lnTo>
                      <a:pt x="105" y="20"/>
                    </a:lnTo>
                    <a:cubicBezTo>
                      <a:pt x="79" y="20"/>
                      <a:pt x="53" y="46"/>
                      <a:pt x="40" y="59"/>
                    </a:cubicBezTo>
                    <a:cubicBezTo>
                      <a:pt x="1" y="112"/>
                      <a:pt x="1" y="138"/>
                      <a:pt x="1" y="177"/>
                    </a:cubicBezTo>
                    <a:lnTo>
                      <a:pt x="1" y="190"/>
                    </a:lnTo>
                    <a:cubicBezTo>
                      <a:pt x="1" y="243"/>
                      <a:pt x="14" y="295"/>
                      <a:pt x="14" y="321"/>
                    </a:cubicBezTo>
                    <a:cubicBezTo>
                      <a:pt x="66" y="818"/>
                      <a:pt x="118" y="1329"/>
                      <a:pt x="144" y="1826"/>
                    </a:cubicBezTo>
                    <a:lnTo>
                      <a:pt x="171" y="1983"/>
                    </a:lnTo>
                    <a:cubicBezTo>
                      <a:pt x="171" y="2022"/>
                      <a:pt x="184" y="2087"/>
                      <a:pt x="184" y="2140"/>
                    </a:cubicBezTo>
                    <a:cubicBezTo>
                      <a:pt x="236" y="2611"/>
                      <a:pt x="262" y="3082"/>
                      <a:pt x="315" y="3579"/>
                    </a:cubicBezTo>
                    <a:cubicBezTo>
                      <a:pt x="315" y="3631"/>
                      <a:pt x="328" y="3697"/>
                      <a:pt x="328" y="3736"/>
                    </a:cubicBezTo>
                    <a:cubicBezTo>
                      <a:pt x="328" y="3788"/>
                      <a:pt x="328" y="3854"/>
                      <a:pt x="341" y="3906"/>
                    </a:cubicBezTo>
                    <a:cubicBezTo>
                      <a:pt x="341" y="3959"/>
                      <a:pt x="354" y="4024"/>
                      <a:pt x="354" y="4063"/>
                    </a:cubicBezTo>
                    <a:cubicBezTo>
                      <a:pt x="393" y="4495"/>
                      <a:pt x="419" y="4927"/>
                      <a:pt x="472" y="5346"/>
                    </a:cubicBezTo>
                    <a:cubicBezTo>
                      <a:pt x="472" y="5398"/>
                      <a:pt x="485" y="5463"/>
                      <a:pt x="485" y="5503"/>
                    </a:cubicBezTo>
                    <a:cubicBezTo>
                      <a:pt x="485" y="5555"/>
                      <a:pt x="485" y="5620"/>
                      <a:pt x="511" y="5673"/>
                    </a:cubicBezTo>
                    <a:cubicBezTo>
                      <a:pt x="550" y="6144"/>
                      <a:pt x="589" y="6641"/>
                      <a:pt x="642" y="7112"/>
                    </a:cubicBezTo>
                    <a:cubicBezTo>
                      <a:pt x="642" y="7164"/>
                      <a:pt x="655" y="7230"/>
                      <a:pt x="655" y="7269"/>
                    </a:cubicBezTo>
                    <a:cubicBezTo>
                      <a:pt x="655" y="7321"/>
                      <a:pt x="668" y="7387"/>
                      <a:pt x="668" y="7439"/>
                    </a:cubicBezTo>
                    <a:cubicBezTo>
                      <a:pt x="720" y="7923"/>
                      <a:pt x="746" y="8407"/>
                      <a:pt x="799" y="8878"/>
                    </a:cubicBezTo>
                    <a:cubicBezTo>
                      <a:pt x="799" y="8931"/>
                      <a:pt x="799" y="8996"/>
                      <a:pt x="812" y="9035"/>
                    </a:cubicBezTo>
                    <a:cubicBezTo>
                      <a:pt x="812" y="9088"/>
                      <a:pt x="838" y="9153"/>
                      <a:pt x="838" y="9206"/>
                    </a:cubicBezTo>
                    <a:cubicBezTo>
                      <a:pt x="877" y="9677"/>
                      <a:pt x="930" y="10148"/>
                      <a:pt x="982" y="10645"/>
                    </a:cubicBezTo>
                    <a:cubicBezTo>
                      <a:pt x="982" y="10697"/>
                      <a:pt x="982" y="10763"/>
                      <a:pt x="995" y="10802"/>
                    </a:cubicBezTo>
                    <a:cubicBezTo>
                      <a:pt x="995" y="10854"/>
                      <a:pt x="995" y="10907"/>
                      <a:pt x="1008" y="10959"/>
                    </a:cubicBezTo>
                    <a:cubicBezTo>
                      <a:pt x="1060" y="11430"/>
                      <a:pt x="1113" y="11914"/>
                      <a:pt x="1165" y="12398"/>
                    </a:cubicBezTo>
                    <a:cubicBezTo>
                      <a:pt x="1165" y="12437"/>
                      <a:pt x="1178" y="12503"/>
                      <a:pt x="1178" y="12555"/>
                    </a:cubicBezTo>
                    <a:cubicBezTo>
                      <a:pt x="1178" y="12608"/>
                      <a:pt x="1191" y="12673"/>
                      <a:pt x="1191" y="12725"/>
                    </a:cubicBezTo>
                    <a:cubicBezTo>
                      <a:pt x="1257" y="13196"/>
                      <a:pt x="1309" y="13680"/>
                      <a:pt x="1361" y="14165"/>
                    </a:cubicBezTo>
                    <a:cubicBezTo>
                      <a:pt x="1361" y="14204"/>
                      <a:pt x="1374" y="14269"/>
                      <a:pt x="1374" y="14322"/>
                    </a:cubicBezTo>
                    <a:cubicBezTo>
                      <a:pt x="1374" y="14374"/>
                      <a:pt x="1387" y="14439"/>
                      <a:pt x="1387" y="14492"/>
                    </a:cubicBezTo>
                    <a:cubicBezTo>
                      <a:pt x="1453" y="14963"/>
                      <a:pt x="1505" y="15447"/>
                      <a:pt x="1571" y="15931"/>
                    </a:cubicBezTo>
                    <a:cubicBezTo>
                      <a:pt x="1584" y="15970"/>
                      <a:pt x="1584" y="16023"/>
                      <a:pt x="1584" y="16088"/>
                    </a:cubicBezTo>
                    <a:cubicBezTo>
                      <a:pt x="1597" y="16140"/>
                      <a:pt x="1597" y="16193"/>
                      <a:pt x="1597" y="16258"/>
                    </a:cubicBezTo>
                    <a:cubicBezTo>
                      <a:pt x="1662" y="16729"/>
                      <a:pt x="1728" y="17213"/>
                      <a:pt x="1793" y="17697"/>
                    </a:cubicBezTo>
                    <a:cubicBezTo>
                      <a:pt x="1819" y="17737"/>
                      <a:pt x="1819" y="17789"/>
                      <a:pt x="1819" y="17854"/>
                    </a:cubicBezTo>
                    <a:cubicBezTo>
                      <a:pt x="1832" y="17907"/>
                      <a:pt x="1832" y="17959"/>
                      <a:pt x="1832" y="18025"/>
                    </a:cubicBezTo>
                    <a:cubicBezTo>
                      <a:pt x="1898" y="18496"/>
                      <a:pt x="1976" y="18980"/>
                      <a:pt x="2055" y="19464"/>
                    </a:cubicBezTo>
                    <a:cubicBezTo>
                      <a:pt x="2055" y="19503"/>
                      <a:pt x="2081" y="19569"/>
                      <a:pt x="2081" y="19621"/>
                    </a:cubicBezTo>
                    <a:cubicBezTo>
                      <a:pt x="2094" y="19673"/>
                      <a:pt x="2094" y="19739"/>
                      <a:pt x="2107" y="19791"/>
                    </a:cubicBezTo>
                    <a:cubicBezTo>
                      <a:pt x="2173" y="20184"/>
                      <a:pt x="2238" y="20576"/>
                      <a:pt x="2303" y="20982"/>
                    </a:cubicBezTo>
                    <a:lnTo>
                      <a:pt x="2513" y="20982"/>
                    </a:lnTo>
                    <a:cubicBezTo>
                      <a:pt x="2447" y="20589"/>
                      <a:pt x="2369" y="20184"/>
                      <a:pt x="2317" y="19791"/>
                    </a:cubicBezTo>
                    <a:cubicBezTo>
                      <a:pt x="2303" y="19739"/>
                      <a:pt x="2303" y="19673"/>
                      <a:pt x="2303" y="19621"/>
                    </a:cubicBezTo>
                    <a:cubicBezTo>
                      <a:pt x="2290" y="19569"/>
                      <a:pt x="2290" y="19503"/>
                      <a:pt x="2290" y="19464"/>
                    </a:cubicBezTo>
                    <a:cubicBezTo>
                      <a:pt x="2212" y="18980"/>
                      <a:pt x="2146" y="18496"/>
                      <a:pt x="2055" y="18025"/>
                    </a:cubicBezTo>
                    <a:cubicBezTo>
                      <a:pt x="2042" y="17972"/>
                      <a:pt x="2042" y="17907"/>
                      <a:pt x="2042" y="17854"/>
                    </a:cubicBezTo>
                    <a:cubicBezTo>
                      <a:pt x="2029" y="17802"/>
                      <a:pt x="2029" y="17737"/>
                      <a:pt x="2029" y="17697"/>
                    </a:cubicBezTo>
                    <a:cubicBezTo>
                      <a:pt x="1963" y="17213"/>
                      <a:pt x="1898" y="16729"/>
                      <a:pt x="1832" y="16258"/>
                    </a:cubicBezTo>
                    <a:cubicBezTo>
                      <a:pt x="1819" y="16206"/>
                      <a:pt x="1819" y="16153"/>
                      <a:pt x="1819" y="16088"/>
                    </a:cubicBezTo>
                    <a:cubicBezTo>
                      <a:pt x="1793" y="16036"/>
                      <a:pt x="1793" y="15996"/>
                      <a:pt x="1793" y="15931"/>
                    </a:cubicBezTo>
                    <a:cubicBezTo>
                      <a:pt x="1728" y="15447"/>
                      <a:pt x="1662" y="14963"/>
                      <a:pt x="1623" y="14492"/>
                    </a:cubicBezTo>
                    <a:cubicBezTo>
                      <a:pt x="1597" y="14439"/>
                      <a:pt x="1597" y="14374"/>
                      <a:pt x="1597" y="14322"/>
                    </a:cubicBezTo>
                    <a:cubicBezTo>
                      <a:pt x="1584" y="14269"/>
                      <a:pt x="1584" y="14204"/>
                      <a:pt x="1584" y="14165"/>
                    </a:cubicBezTo>
                    <a:cubicBezTo>
                      <a:pt x="1518" y="13680"/>
                      <a:pt x="1466" y="13196"/>
                      <a:pt x="1427" y="12725"/>
                    </a:cubicBezTo>
                    <a:cubicBezTo>
                      <a:pt x="1427" y="12673"/>
                      <a:pt x="1401" y="12608"/>
                      <a:pt x="1401" y="12555"/>
                    </a:cubicBezTo>
                    <a:cubicBezTo>
                      <a:pt x="1401" y="12503"/>
                      <a:pt x="1387" y="12437"/>
                      <a:pt x="1387" y="12398"/>
                    </a:cubicBezTo>
                    <a:cubicBezTo>
                      <a:pt x="1335" y="11914"/>
                      <a:pt x="1296" y="11430"/>
                      <a:pt x="1244" y="10959"/>
                    </a:cubicBezTo>
                    <a:cubicBezTo>
                      <a:pt x="1230" y="10907"/>
                      <a:pt x="1230" y="10854"/>
                      <a:pt x="1230" y="10802"/>
                    </a:cubicBezTo>
                    <a:cubicBezTo>
                      <a:pt x="1204" y="10763"/>
                      <a:pt x="1204" y="10697"/>
                      <a:pt x="1204" y="10645"/>
                    </a:cubicBezTo>
                    <a:cubicBezTo>
                      <a:pt x="1165" y="10174"/>
                      <a:pt x="1113" y="9690"/>
                      <a:pt x="1060" y="9206"/>
                    </a:cubicBezTo>
                    <a:cubicBezTo>
                      <a:pt x="1060" y="9153"/>
                      <a:pt x="1047" y="9088"/>
                      <a:pt x="1047" y="9035"/>
                    </a:cubicBezTo>
                    <a:cubicBezTo>
                      <a:pt x="1047" y="8996"/>
                      <a:pt x="1034" y="8931"/>
                      <a:pt x="1034" y="8878"/>
                    </a:cubicBezTo>
                    <a:cubicBezTo>
                      <a:pt x="982" y="8407"/>
                      <a:pt x="943" y="7910"/>
                      <a:pt x="903" y="7439"/>
                    </a:cubicBezTo>
                    <a:cubicBezTo>
                      <a:pt x="903" y="7387"/>
                      <a:pt x="877" y="7334"/>
                      <a:pt x="877" y="7269"/>
                    </a:cubicBezTo>
                    <a:cubicBezTo>
                      <a:pt x="877" y="7230"/>
                      <a:pt x="864" y="7177"/>
                      <a:pt x="864" y="7112"/>
                    </a:cubicBezTo>
                    <a:cubicBezTo>
                      <a:pt x="812" y="6641"/>
                      <a:pt x="786" y="6144"/>
                      <a:pt x="733" y="5673"/>
                    </a:cubicBezTo>
                    <a:cubicBezTo>
                      <a:pt x="733" y="5620"/>
                      <a:pt x="720" y="5555"/>
                      <a:pt x="720" y="5503"/>
                    </a:cubicBezTo>
                    <a:cubicBezTo>
                      <a:pt x="720" y="5463"/>
                      <a:pt x="707" y="5398"/>
                      <a:pt x="707" y="5346"/>
                    </a:cubicBezTo>
                    <a:cubicBezTo>
                      <a:pt x="668" y="4901"/>
                      <a:pt x="616" y="4482"/>
                      <a:pt x="589" y="4037"/>
                    </a:cubicBezTo>
                    <a:cubicBezTo>
                      <a:pt x="589" y="3985"/>
                      <a:pt x="589" y="3959"/>
                      <a:pt x="576" y="3906"/>
                    </a:cubicBezTo>
                    <a:cubicBezTo>
                      <a:pt x="576" y="3854"/>
                      <a:pt x="563" y="3788"/>
                      <a:pt x="563" y="3736"/>
                    </a:cubicBezTo>
                    <a:cubicBezTo>
                      <a:pt x="563" y="3697"/>
                      <a:pt x="563" y="3645"/>
                      <a:pt x="537" y="3579"/>
                    </a:cubicBezTo>
                    <a:cubicBezTo>
                      <a:pt x="498" y="3108"/>
                      <a:pt x="458" y="2611"/>
                      <a:pt x="406" y="2140"/>
                    </a:cubicBezTo>
                    <a:cubicBezTo>
                      <a:pt x="406" y="2087"/>
                      <a:pt x="393" y="2048"/>
                      <a:pt x="393" y="1983"/>
                    </a:cubicBezTo>
                    <a:cubicBezTo>
                      <a:pt x="393" y="1930"/>
                      <a:pt x="393" y="1878"/>
                      <a:pt x="380" y="1813"/>
                    </a:cubicBezTo>
                    <a:cubicBezTo>
                      <a:pt x="328" y="1329"/>
                      <a:pt x="301" y="818"/>
                      <a:pt x="249" y="321"/>
                    </a:cubicBezTo>
                    <a:cubicBezTo>
                      <a:pt x="249" y="282"/>
                      <a:pt x="249" y="229"/>
                      <a:pt x="236" y="190"/>
                    </a:cubicBezTo>
                    <a:lnTo>
                      <a:pt x="236" y="177"/>
                    </a:lnTo>
                    <a:lnTo>
                      <a:pt x="236" y="138"/>
                    </a:lnTo>
                    <a:cubicBezTo>
                      <a:pt x="236" y="112"/>
                      <a:pt x="210" y="99"/>
                      <a:pt x="210" y="59"/>
                    </a:cubicBezTo>
                    <a:cubicBezTo>
                      <a:pt x="197" y="33"/>
                      <a:pt x="184" y="20"/>
                      <a:pt x="144" y="20"/>
                    </a:cubicBezTo>
                    <a:cubicBezTo>
                      <a:pt x="138" y="7"/>
                      <a:pt x="135"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6"/>
              <p:cNvSpPr/>
              <p:nvPr/>
            </p:nvSpPr>
            <p:spPr>
              <a:xfrm>
                <a:off x="5570553" y="2762282"/>
                <a:ext cx="78447" cy="485523"/>
              </a:xfrm>
              <a:custGeom>
                <a:avLst/>
                <a:gdLst/>
                <a:ahLst/>
                <a:cxnLst/>
                <a:rect l="l" t="t" r="r" b="b"/>
                <a:pathLst>
                  <a:path w="3351" h="20740" extrusionOk="0">
                    <a:moveTo>
                      <a:pt x="131" y="1"/>
                    </a:moveTo>
                    <a:cubicBezTo>
                      <a:pt x="118" y="1"/>
                      <a:pt x="118" y="1"/>
                      <a:pt x="118" y="14"/>
                    </a:cubicBezTo>
                    <a:cubicBezTo>
                      <a:pt x="79" y="40"/>
                      <a:pt x="53" y="66"/>
                      <a:pt x="53" y="132"/>
                    </a:cubicBezTo>
                    <a:cubicBezTo>
                      <a:pt x="38" y="128"/>
                      <a:pt x="27" y="126"/>
                      <a:pt x="19" y="126"/>
                    </a:cubicBezTo>
                    <a:cubicBezTo>
                      <a:pt x="1" y="126"/>
                      <a:pt x="1" y="135"/>
                      <a:pt x="1" y="145"/>
                    </a:cubicBezTo>
                    <a:cubicBezTo>
                      <a:pt x="1" y="197"/>
                      <a:pt x="1" y="249"/>
                      <a:pt x="14" y="315"/>
                    </a:cubicBezTo>
                    <a:cubicBezTo>
                      <a:pt x="53" y="799"/>
                      <a:pt x="79" y="1309"/>
                      <a:pt x="131" y="1806"/>
                    </a:cubicBezTo>
                    <a:cubicBezTo>
                      <a:pt x="131" y="1846"/>
                      <a:pt x="144" y="1911"/>
                      <a:pt x="144" y="1963"/>
                    </a:cubicBezTo>
                    <a:cubicBezTo>
                      <a:pt x="144" y="2016"/>
                      <a:pt x="144" y="2081"/>
                      <a:pt x="158" y="2134"/>
                    </a:cubicBezTo>
                    <a:cubicBezTo>
                      <a:pt x="210" y="2605"/>
                      <a:pt x="249" y="3089"/>
                      <a:pt x="301" y="3573"/>
                    </a:cubicBezTo>
                    <a:cubicBezTo>
                      <a:pt x="301" y="3612"/>
                      <a:pt x="301" y="3677"/>
                      <a:pt x="315" y="3730"/>
                    </a:cubicBezTo>
                    <a:cubicBezTo>
                      <a:pt x="315" y="3782"/>
                      <a:pt x="315" y="3848"/>
                      <a:pt x="328" y="3900"/>
                    </a:cubicBezTo>
                    <a:cubicBezTo>
                      <a:pt x="380" y="4384"/>
                      <a:pt x="419" y="4855"/>
                      <a:pt x="472" y="5326"/>
                    </a:cubicBezTo>
                    <a:cubicBezTo>
                      <a:pt x="472" y="5378"/>
                      <a:pt x="485" y="5444"/>
                      <a:pt x="485" y="5496"/>
                    </a:cubicBezTo>
                    <a:cubicBezTo>
                      <a:pt x="485" y="5549"/>
                      <a:pt x="511" y="5614"/>
                      <a:pt x="511" y="5653"/>
                    </a:cubicBezTo>
                    <a:cubicBezTo>
                      <a:pt x="550" y="6137"/>
                      <a:pt x="616" y="6622"/>
                      <a:pt x="681" y="7093"/>
                    </a:cubicBezTo>
                    <a:cubicBezTo>
                      <a:pt x="681" y="7145"/>
                      <a:pt x="707" y="7210"/>
                      <a:pt x="707" y="7263"/>
                    </a:cubicBezTo>
                    <a:cubicBezTo>
                      <a:pt x="707" y="7315"/>
                      <a:pt x="720" y="7380"/>
                      <a:pt x="720" y="7420"/>
                    </a:cubicBezTo>
                    <a:cubicBezTo>
                      <a:pt x="786" y="7904"/>
                      <a:pt x="851" y="8388"/>
                      <a:pt x="916" y="8859"/>
                    </a:cubicBezTo>
                    <a:cubicBezTo>
                      <a:pt x="916" y="8911"/>
                      <a:pt x="930" y="8977"/>
                      <a:pt x="930" y="9029"/>
                    </a:cubicBezTo>
                    <a:cubicBezTo>
                      <a:pt x="930" y="9081"/>
                      <a:pt x="943" y="9147"/>
                      <a:pt x="943" y="9186"/>
                    </a:cubicBezTo>
                    <a:cubicBezTo>
                      <a:pt x="1008" y="9670"/>
                      <a:pt x="1073" y="10154"/>
                      <a:pt x="1165" y="10625"/>
                    </a:cubicBezTo>
                    <a:cubicBezTo>
                      <a:pt x="1165" y="10678"/>
                      <a:pt x="1178" y="10743"/>
                      <a:pt x="1191" y="10796"/>
                    </a:cubicBezTo>
                    <a:cubicBezTo>
                      <a:pt x="1191" y="10848"/>
                      <a:pt x="1204" y="10913"/>
                      <a:pt x="1204" y="10953"/>
                    </a:cubicBezTo>
                    <a:cubicBezTo>
                      <a:pt x="1270" y="11437"/>
                      <a:pt x="1361" y="11921"/>
                      <a:pt x="1440" y="12392"/>
                    </a:cubicBezTo>
                    <a:cubicBezTo>
                      <a:pt x="1453" y="12444"/>
                      <a:pt x="1453" y="12497"/>
                      <a:pt x="1466" y="12562"/>
                    </a:cubicBezTo>
                    <a:cubicBezTo>
                      <a:pt x="1466" y="12614"/>
                      <a:pt x="1492" y="12654"/>
                      <a:pt x="1492" y="12719"/>
                    </a:cubicBezTo>
                    <a:cubicBezTo>
                      <a:pt x="1571" y="13203"/>
                      <a:pt x="1649" y="13687"/>
                      <a:pt x="1754" y="14158"/>
                    </a:cubicBezTo>
                    <a:cubicBezTo>
                      <a:pt x="1767" y="14211"/>
                      <a:pt x="1767" y="14276"/>
                      <a:pt x="1780" y="14328"/>
                    </a:cubicBezTo>
                    <a:cubicBezTo>
                      <a:pt x="1793" y="14381"/>
                      <a:pt x="1793" y="14446"/>
                      <a:pt x="1819" y="14485"/>
                    </a:cubicBezTo>
                    <a:cubicBezTo>
                      <a:pt x="1911" y="14970"/>
                      <a:pt x="1989" y="15454"/>
                      <a:pt x="2094" y="15925"/>
                    </a:cubicBezTo>
                    <a:cubicBezTo>
                      <a:pt x="2107" y="15977"/>
                      <a:pt x="2107" y="16042"/>
                      <a:pt x="2120" y="16095"/>
                    </a:cubicBezTo>
                    <a:cubicBezTo>
                      <a:pt x="2146" y="16147"/>
                      <a:pt x="2146" y="16213"/>
                      <a:pt x="2159" y="16252"/>
                    </a:cubicBezTo>
                    <a:cubicBezTo>
                      <a:pt x="2251" y="16736"/>
                      <a:pt x="2356" y="17220"/>
                      <a:pt x="2447" y="17691"/>
                    </a:cubicBezTo>
                    <a:cubicBezTo>
                      <a:pt x="2474" y="17743"/>
                      <a:pt x="2474" y="17809"/>
                      <a:pt x="2487" y="17861"/>
                    </a:cubicBezTo>
                    <a:cubicBezTo>
                      <a:pt x="2500" y="17914"/>
                      <a:pt x="2500" y="17979"/>
                      <a:pt x="2513" y="18018"/>
                    </a:cubicBezTo>
                    <a:cubicBezTo>
                      <a:pt x="2617" y="18502"/>
                      <a:pt x="2735" y="18973"/>
                      <a:pt x="2840" y="19458"/>
                    </a:cubicBezTo>
                    <a:cubicBezTo>
                      <a:pt x="2866" y="19510"/>
                      <a:pt x="2866" y="19575"/>
                      <a:pt x="2879" y="19628"/>
                    </a:cubicBezTo>
                    <a:cubicBezTo>
                      <a:pt x="2892" y="19680"/>
                      <a:pt x="2892" y="19745"/>
                      <a:pt x="2905" y="19785"/>
                    </a:cubicBezTo>
                    <a:cubicBezTo>
                      <a:pt x="2971" y="20099"/>
                      <a:pt x="3062" y="20400"/>
                      <a:pt x="3128" y="20701"/>
                    </a:cubicBezTo>
                    <a:cubicBezTo>
                      <a:pt x="3193" y="20727"/>
                      <a:pt x="3272" y="20727"/>
                      <a:pt x="3350" y="20740"/>
                    </a:cubicBezTo>
                    <a:cubicBezTo>
                      <a:pt x="3272" y="20426"/>
                      <a:pt x="3206" y="20099"/>
                      <a:pt x="3128" y="19785"/>
                    </a:cubicBezTo>
                    <a:cubicBezTo>
                      <a:pt x="3102" y="19745"/>
                      <a:pt x="3102" y="19680"/>
                      <a:pt x="3089" y="19628"/>
                    </a:cubicBezTo>
                    <a:cubicBezTo>
                      <a:pt x="3075" y="19575"/>
                      <a:pt x="3075" y="19510"/>
                      <a:pt x="3062" y="19458"/>
                    </a:cubicBezTo>
                    <a:cubicBezTo>
                      <a:pt x="2945" y="18986"/>
                      <a:pt x="2840" y="18515"/>
                      <a:pt x="2735" y="18018"/>
                    </a:cubicBezTo>
                    <a:cubicBezTo>
                      <a:pt x="2709" y="17979"/>
                      <a:pt x="2709" y="17914"/>
                      <a:pt x="2696" y="17861"/>
                    </a:cubicBezTo>
                    <a:cubicBezTo>
                      <a:pt x="2683" y="17809"/>
                      <a:pt x="2670" y="17743"/>
                      <a:pt x="2670" y="17691"/>
                    </a:cubicBezTo>
                    <a:cubicBezTo>
                      <a:pt x="2565" y="17220"/>
                      <a:pt x="2474" y="16736"/>
                      <a:pt x="2369" y="16252"/>
                    </a:cubicBezTo>
                    <a:cubicBezTo>
                      <a:pt x="2356" y="16213"/>
                      <a:pt x="2356" y="16147"/>
                      <a:pt x="2343" y="16095"/>
                    </a:cubicBezTo>
                    <a:cubicBezTo>
                      <a:pt x="2317" y="16042"/>
                      <a:pt x="2317" y="15977"/>
                      <a:pt x="2303" y="15925"/>
                    </a:cubicBezTo>
                    <a:cubicBezTo>
                      <a:pt x="2212" y="15454"/>
                      <a:pt x="2120" y="14970"/>
                      <a:pt x="2029" y="14485"/>
                    </a:cubicBezTo>
                    <a:cubicBezTo>
                      <a:pt x="2016" y="14446"/>
                      <a:pt x="2016" y="14394"/>
                      <a:pt x="1989" y="14328"/>
                    </a:cubicBezTo>
                    <a:cubicBezTo>
                      <a:pt x="1976" y="14276"/>
                      <a:pt x="1976" y="14224"/>
                      <a:pt x="1963" y="14158"/>
                    </a:cubicBezTo>
                    <a:cubicBezTo>
                      <a:pt x="1885" y="13687"/>
                      <a:pt x="1780" y="13216"/>
                      <a:pt x="1702" y="12719"/>
                    </a:cubicBezTo>
                    <a:cubicBezTo>
                      <a:pt x="1688" y="12680"/>
                      <a:pt x="1688" y="12627"/>
                      <a:pt x="1662" y="12562"/>
                    </a:cubicBezTo>
                    <a:cubicBezTo>
                      <a:pt x="1649" y="12510"/>
                      <a:pt x="1649" y="12457"/>
                      <a:pt x="1649" y="12392"/>
                    </a:cubicBezTo>
                    <a:cubicBezTo>
                      <a:pt x="1571" y="11921"/>
                      <a:pt x="1492" y="11437"/>
                      <a:pt x="1427" y="10953"/>
                    </a:cubicBezTo>
                    <a:cubicBezTo>
                      <a:pt x="1401" y="10913"/>
                      <a:pt x="1401" y="10861"/>
                      <a:pt x="1401" y="10809"/>
                    </a:cubicBezTo>
                    <a:cubicBezTo>
                      <a:pt x="1388" y="10769"/>
                      <a:pt x="1388" y="10691"/>
                      <a:pt x="1388" y="10652"/>
                    </a:cubicBezTo>
                    <a:cubicBezTo>
                      <a:pt x="1309" y="10181"/>
                      <a:pt x="1244" y="9696"/>
                      <a:pt x="1178" y="9212"/>
                    </a:cubicBezTo>
                    <a:cubicBezTo>
                      <a:pt x="1165" y="9160"/>
                      <a:pt x="1165" y="9095"/>
                      <a:pt x="1165" y="9042"/>
                    </a:cubicBezTo>
                    <a:cubicBezTo>
                      <a:pt x="1139" y="9003"/>
                      <a:pt x="1139" y="8938"/>
                      <a:pt x="1139" y="8885"/>
                    </a:cubicBezTo>
                    <a:cubicBezTo>
                      <a:pt x="1073" y="8414"/>
                      <a:pt x="1008" y="7930"/>
                      <a:pt x="943" y="7446"/>
                    </a:cubicBezTo>
                    <a:cubicBezTo>
                      <a:pt x="930" y="7394"/>
                      <a:pt x="930" y="7328"/>
                      <a:pt x="930" y="7276"/>
                    </a:cubicBezTo>
                    <a:cubicBezTo>
                      <a:pt x="930" y="7237"/>
                      <a:pt x="916" y="7171"/>
                      <a:pt x="916" y="7119"/>
                    </a:cubicBezTo>
                    <a:cubicBezTo>
                      <a:pt x="851" y="6648"/>
                      <a:pt x="799" y="6150"/>
                      <a:pt x="733" y="5679"/>
                    </a:cubicBezTo>
                    <a:cubicBezTo>
                      <a:pt x="733" y="5627"/>
                      <a:pt x="720" y="5562"/>
                      <a:pt x="720" y="5509"/>
                    </a:cubicBezTo>
                    <a:cubicBezTo>
                      <a:pt x="707" y="5470"/>
                      <a:pt x="707" y="5405"/>
                      <a:pt x="707" y="5352"/>
                    </a:cubicBezTo>
                    <a:cubicBezTo>
                      <a:pt x="655" y="4881"/>
                      <a:pt x="602" y="4384"/>
                      <a:pt x="550" y="3913"/>
                    </a:cubicBezTo>
                    <a:cubicBezTo>
                      <a:pt x="537" y="3861"/>
                      <a:pt x="537" y="3795"/>
                      <a:pt x="537" y="3743"/>
                    </a:cubicBezTo>
                    <a:cubicBezTo>
                      <a:pt x="524" y="3704"/>
                      <a:pt x="524" y="3638"/>
                      <a:pt x="524" y="3586"/>
                    </a:cubicBezTo>
                    <a:cubicBezTo>
                      <a:pt x="472" y="3115"/>
                      <a:pt x="432" y="2618"/>
                      <a:pt x="393" y="2147"/>
                    </a:cubicBezTo>
                    <a:cubicBezTo>
                      <a:pt x="393" y="2094"/>
                      <a:pt x="380" y="2029"/>
                      <a:pt x="380" y="1976"/>
                    </a:cubicBezTo>
                    <a:cubicBezTo>
                      <a:pt x="380" y="1937"/>
                      <a:pt x="367" y="1872"/>
                      <a:pt x="367" y="1819"/>
                    </a:cubicBezTo>
                    <a:cubicBezTo>
                      <a:pt x="315" y="1322"/>
                      <a:pt x="275" y="825"/>
                      <a:pt x="249" y="328"/>
                    </a:cubicBezTo>
                    <a:cubicBezTo>
                      <a:pt x="249" y="275"/>
                      <a:pt x="249" y="236"/>
                      <a:pt x="236" y="184"/>
                    </a:cubicBezTo>
                    <a:lnTo>
                      <a:pt x="236" y="145"/>
                    </a:lnTo>
                    <a:lnTo>
                      <a:pt x="236" y="132"/>
                    </a:lnTo>
                    <a:cubicBezTo>
                      <a:pt x="236" y="79"/>
                      <a:pt x="197" y="40"/>
                      <a:pt x="171" y="14"/>
                    </a:cubicBezTo>
                    <a:cubicBezTo>
                      <a:pt x="144" y="1"/>
                      <a:pt x="131"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2" name="Google Shape;3012;p46"/>
            <p:cNvGrpSpPr/>
            <p:nvPr/>
          </p:nvGrpSpPr>
          <p:grpSpPr>
            <a:xfrm rot="1977815">
              <a:off x="7771228" y="2228470"/>
              <a:ext cx="500623" cy="415526"/>
              <a:chOff x="8230275" y="549831"/>
              <a:chExt cx="747919" cy="620785"/>
            </a:xfrm>
          </p:grpSpPr>
          <p:sp>
            <p:nvSpPr>
              <p:cNvPr id="3013" name="Google Shape;3013;p46"/>
              <p:cNvSpPr/>
              <p:nvPr/>
            </p:nvSpPr>
            <p:spPr>
              <a:xfrm>
                <a:off x="8230275" y="549831"/>
                <a:ext cx="747919" cy="620785"/>
              </a:xfrm>
              <a:custGeom>
                <a:avLst/>
                <a:gdLst/>
                <a:ahLst/>
                <a:cxnLst/>
                <a:rect l="l" t="t" r="r" b="b"/>
                <a:pathLst>
                  <a:path w="15678" h="13013" extrusionOk="0">
                    <a:moveTo>
                      <a:pt x="12720" y="0"/>
                    </a:moveTo>
                    <a:cubicBezTo>
                      <a:pt x="10667" y="0"/>
                      <a:pt x="7793" y="522"/>
                      <a:pt x="4916" y="2762"/>
                    </a:cubicBezTo>
                    <a:cubicBezTo>
                      <a:pt x="1340" y="5547"/>
                      <a:pt x="338" y="8981"/>
                      <a:pt x="69" y="10972"/>
                    </a:cubicBezTo>
                    <a:cubicBezTo>
                      <a:pt x="0" y="11477"/>
                      <a:pt x="158" y="11962"/>
                      <a:pt x="462" y="12324"/>
                    </a:cubicBezTo>
                    <a:cubicBezTo>
                      <a:pt x="738" y="12656"/>
                      <a:pt x="1137" y="12886"/>
                      <a:pt x="1599" y="12937"/>
                    </a:cubicBezTo>
                    <a:cubicBezTo>
                      <a:pt x="1990" y="12982"/>
                      <a:pt x="2442" y="13013"/>
                      <a:pt x="2943" y="13013"/>
                    </a:cubicBezTo>
                    <a:cubicBezTo>
                      <a:pt x="4997" y="13013"/>
                      <a:pt x="7871" y="12491"/>
                      <a:pt x="10748" y="10251"/>
                    </a:cubicBezTo>
                    <a:cubicBezTo>
                      <a:pt x="14326" y="7466"/>
                      <a:pt x="15327" y="4032"/>
                      <a:pt x="15595" y="2040"/>
                    </a:cubicBezTo>
                    <a:cubicBezTo>
                      <a:pt x="15677" y="1428"/>
                      <a:pt x="15431" y="849"/>
                      <a:pt x="14994" y="476"/>
                    </a:cubicBezTo>
                    <a:cubicBezTo>
                      <a:pt x="14740" y="261"/>
                      <a:pt x="14421" y="116"/>
                      <a:pt x="14064" y="76"/>
                    </a:cubicBezTo>
                    <a:cubicBezTo>
                      <a:pt x="13673" y="31"/>
                      <a:pt x="13221" y="0"/>
                      <a:pt x="12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6"/>
              <p:cNvSpPr/>
              <p:nvPr/>
            </p:nvSpPr>
            <p:spPr>
              <a:xfrm>
                <a:off x="8313947" y="977590"/>
                <a:ext cx="226408" cy="188435"/>
              </a:xfrm>
              <a:custGeom>
                <a:avLst/>
                <a:gdLst/>
                <a:ahLst/>
                <a:cxnLst/>
                <a:rect l="l" t="t" r="r" b="b"/>
                <a:pathLst>
                  <a:path w="4746" h="3950" extrusionOk="0">
                    <a:moveTo>
                      <a:pt x="864" y="1"/>
                    </a:moveTo>
                    <a:cubicBezTo>
                      <a:pt x="568" y="356"/>
                      <a:pt x="281" y="720"/>
                      <a:pt x="1" y="1091"/>
                    </a:cubicBezTo>
                    <a:cubicBezTo>
                      <a:pt x="131" y="1296"/>
                      <a:pt x="271" y="1500"/>
                      <a:pt x="424" y="1704"/>
                    </a:cubicBezTo>
                    <a:cubicBezTo>
                      <a:pt x="1162" y="2690"/>
                      <a:pt x="2000" y="3417"/>
                      <a:pt x="2814" y="3949"/>
                    </a:cubicBezTo>
                    <a:cubicBezTo>
                      <a:pt x="3421" y="3867"/>
                      <a:pt x="4070" y="3732"/>
                      <a:pt x="4745" y="3526"/>
                    </a:cubicBezTo>
                    <a:cubicBezTo>
                      <a:pt x="3725" y="3074"/>
                      <a:pt x="2484" y="2288"/>
                      <a:pt x="1464" y="924"/>
                    </a:cubicBezTo>
                    <a:cubicBezTo>
                      <a:pt x="1234" y="618"/>
                      <a:pt x="1036" y="308"/>
                      <a:pt x="8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6"/>
              <p:cNvSpPr/>
              <p:nvPr/>
            </p:nvSpPr>
            <p:spPr>
              <a:xfrm>
                <a:off x="8269678" y="853608"/>
                <a:ext cx="78618" cy="163485"/>
              </a:xfrm>
              <a:custGeom>
                <a:avLst/>
                <a:gdLst/>
                <a:ahLst/>
                <a:cxnLst/>
                <a:rect l="l" t="t" r="r" b="b"/>
                <a:pathLst>
                  <a:path w="1648" h="3427" extrusionOk="0">
                    <a:moveTo>
                      <a:pt x="876" y="1"/>
                    </a:moveTo>
                    <a:cubicBezTo>
                      <a:pt x="514" y="606"/>
                      <a:pt x="227" y="1204"/>
                      <a:pt x="1" y="1773"/>
                    </a:cubicBezTo>
                    <a:cubicBezTo>
                      <a:pt x="189" y="2307"/>
                      <a:pt x="438" y="2865"/>
                      <a:pt x="768" y="3427"/>
                    </a:cubicBezTo>
                    <a:cubicBezTo>
                      <a:pt x="1053" y="3050"/>
                      <a:pt x="1345" y="2684"/>
                      <a:pt x="1648" y="2325"/>
                    </a:cubicBezTo>
                    <a:cubicBezTo>
                      <a:pt x="1226" y="1493"/>
                      <a:pt x="996" y="686"/>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6"/>
              <p:cNvSpPr/>
              <p:nvPr/>
            </p:nvSpPr>
            <p:spPr>
              <a:xfrm>
                <a:off x="8777342" y="619240"/>
                <a:ext cx="160766" cy="247541"/>
              </a:xfrm>
              <a:custGeom>
                <a:avLst/>
                <a:gdLst/>
                <a:ahLst/>
                <a:cxnLst/>
                <a:rect l="l" t="t" r="r" b="b"/>
                <a:pathLst>
                  <a:path w="3370" h="5189" extrusionOk="0">
                    <a:moveTo>
                      <a:pt x="1268" y="1"/>
                    </a:moveTo>
                    <a:cubicBezTo>
                      <a:pt x="840" y="183"/>
                      <a:pt x="417" y="376"/>
                      <a:pt x="0" y="578"/>
                    </a:cubicBezTo>
                    <a:cubicBezTo>
                      <a:pt x="259" y="818"/>
                      <a:pt x="512" y="1085"/>
                      <a:pt x="755" y="1381"/>
                    </a:cubicBezTo>
                    <a:cubicBezTo>
                      <a:pt x="1834" y="2698"/>
                      <a:pt x="2302" y="4092"/>
                      <a:pt x="2495" y="5189"/>
                    </a:cubicBezTo>
                    <a:cubicBezTo>
                      <a:pt x="2857" y="4583"/>
                      <a:pt x="3143" y="3986"/>
                      <a:pt x="3370" y="3415"/>
                    </a:cubicBezTo>
                    <a:cubicBezTo>
                      <a:pt x="3047" y="2498"/>
                      <a:pt x="2542" y="1511"/>
                      <a:pt x="1762" y="557"/>
                    </a:cubicBezTo>
                    <a:cubicBezTo>
                      <a:pt x="1599" y="361"/>
                      <a:pt x="1435" y="176"/>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6"/>
              <p:cNvSpPr/>
              <p:nvPr/>
            </p:nvSpPr>
            <p:spPr>
              <a:xfrm>
                <a:off x="8667480" y="554410"/>
                <a:ext cx="159955" cy="82530"/>
              </a:xfrm>
              <a:custGeom>
                <a:avLst/>
                <a:gdLst/>
                <a:ahLst/>
                <a:cxnLst/>
                <a:rect l="l" t="t" r="r" b="b"/>
                <a:pathLst>
                  <a:path w="3353" h="1730" extrusionOk="0">
                    <a:moveTo>
                      <a:pt x="1932" y="1"/>
                    </a:moveTo>
                    <a:cubicBezTo>
                      <a:pt x="1322" y="83"/>
                      <a:pt x="674" y="218"/>
                      <a:pt x="0" y="424"/>
                    </a:cubicBezTo>
                    <a:cubicBezTo>
                      <a:pt x="637" y="707"/>
                      <a:pt x="1366" y="1122"/>
                      <a:pt x="2072" y="1730"/>
                    </a:cubicBezTo>
                    <a:cubicBezTo>
                      <a:pt x="2493" y="1522"/>
                      <a:pt x="2919" y="1326"/>
                      <a:pt x="3352" y="1141"/>
                    </a:cubicBezTo>
                    <a:cubicBezTo>
                      <a:pt x="2886" y="686"/>
                      <a:pt x="2403" y="311"/>
                      <a:pt x="1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6"/>
              <p:cNvSpPr/>
              <p:nvPr/>
            </p:nvSpPr>
            <p:spPr>
              <a:xfrm>
                <a:off x="8239005" y="566909"/>
                <a:ext cx="711997" cy="562680"/>
              </a:xfrm>
              <a:custGeom>
                <a:avLst/>
                <a:gdLst/>
                <a:ahLst/>
                <a:cxnLst/>
                <a:rect l="l" t="t" r="r" b="b"/>
                <a:pathLst>
                  <a:path w="14925" h="11795" extrusionOk="0">
                    <a:moveTo>
                      <a:pt x="14668" y="1"/>
                    </a:moveTo>
                    <a:cubicBezTo>
                      <a:pt x="13873" y="258"/>
                      <a:pt x="13095" y="551"/>
                      <a:pt x="12334" y="879"/>
                    </a:cubicBezTo>
                    <a:cubicBezTo>
                      <a:pt x="11901" y="1064"/>
                      <a:pt x="11475" y="1260"/>
                      <a:pt x="11054" y="1468"/>
                    </a:cubicBezTo>
                    <a:cubicBezTo>
                      <a:pt x="9967" y="2003"/>
                      <a:pt x="8917" y="2613"/>
                      <a:pt x="7907" y="3293"/>
                    </a:cubicBezTo>
                    <a:lnTo>
                      <a:pt x="7591" y="2891"/>
                    </a:lnTo>
                    <a:cubicBezTo>
                      <a:pt x="7563" y="2854"/>
                      <a:pt x="7520" y="2835"/>
                      <a:pt x="7477" y="2835"/>
                    </a:cubicBezTo>
                    <a:cubicBezTo>
                      <a:pt x="7446" y="2835"/>
                      <a:pt x="7415" y="2845"/>
                      <a:pt x="7389" y="2865"/>
                    </a:cubicBezTo>
                    <a:cubicBezTo>
                      <a:pt x="7326" y="2915"/>
                      <a:pt x="7315" y="3005"/>
                      <a:pt x="7365" y="3068"/>
                    </a:cubicBezTo>
                    <a:lnTo>
                      <a:pt x="7669" y="3455"/>
                    </a:lnTo>
                    <a:cubicBezTo>
                      <a:pt x="7249" y="3745"/>
                      <a:pt x="6835" y="4047"/>
                      <a:pt x="6432" y="4361"/>
                    </a:cubicBezTo>
                    <a:lnTo>
                      <a:pt x="6118" y="3962"/>
                    </a:lnTo>
                    <a:cubicBezTo>
                      <a:pt x="6090" y="3926"/>
                      <a:pt x="6048" y="3907"/>
                      <a:pt x="6006" y="3907"/>
                    </a:cubicBezTo>
                    <a:cubicBezTo>
                      <a:pt x="5974" y="3907"/>
                      <a:pt x="5943" y="3917"/>
                      <a:pt x="5916" y="3938"/>
                    </a:cubicBezTo>
                    <a:cubicBezTo>
                      <a:pt x="5853" y="3986"/>
                      <a:pt x="5843" y="4078"/>
                      <a:pt x="5891" y="4141"/>
                    </a:cubicBezTo>
                    <a:lnTo>
                      <a:pt x="6203" y="4538"/>
                    </a:lnTo>
                    <a:cubicBezTo>
                      <a:pt x="5803" y="4856"/>
                      <a:pt x="5411" y="5184"/>
                      <a:pt x="5029" y="5524"/>
                    </a:cubicBezTo>
                    <a:lnTo>
                      <a:pt x="4647" y="5033"/>
                    </a:lnTo>
                    <a:cubicBezTo>
                      <a:pt x="4618" y="4997"/>
                      <a:pt x="4576" y="4978"/>
                      <a:pt x="4533" y="4978"/>
                    </a:cubicBezTo>
                    <a:cubicBezTo>
                      <a:pt x="4502" y="4978"/>
                      <a:pt x="4470" y="4988"/>
                      <a:pt x="4444" y="5009"/>
                    </a:cubicBezTo>
                    <a:cubicBezTo>
                      <a:pt x="4381" y="5057"/>
                      <a:pt x="4370" y="5149"/>
                      <a:pt x="4418" y="5212"/>
                    </a:cubicBezTo>
                    <a:lnTo>
                      <a:pt x="4814" y="5717"/>
                    </a:lnTo>
                    <a:cubicBezTo>
                      <a:pt x="3913" y="6534"/>
                      <a:pt x="3071" y="7407"/>
                      <a:pt x="2291" y="8335"/>
                    </a:cubicBezTo>
                    <a:cubicBezTo>
                      <a:pt x="1988" y="8694"/>
                      <a:pt x="1696" y="9062"/>
                      <a:pt x="1411" y="9437"/>
                    </a:cubicBezTo>
                    <a:cubicBezTo>
                      <a:pt x="912" y="10098"/>
                      <a:pt x="441" y="10783"/>
                      <a:pt x="0" y="11492"/>
                    </a:cubicBezTo>
                    <a:cubicBezTo>
                      <a:pt x="42" y="11598"/>
                      <a:pt x="94" y="11699"/>
                      <a:pt x="153" y="11794"/>
                    </a:cubicBezTo>
                    <a:cubicBezTo>
                      <a:pt x="595" y="11072"/>
                      <a:pt x="1068" y="10374"/>
                      <a:pt x="1573" y="9702"/>
                    </a:cubicBezTo>
                    <a:cubicBezTo>
                      <a:pt x="1852" y="9330"/>
                      <a:pt x="2139" y="8967"/>
                      <a:pt x="2437" y="8610"/>
                    </a:cubicBezTo>
                    <a:cubicBezTo>
                      <a:pt x="3225" y="7664"/>
                      <a:pt x="4077" y="6775"/>
                      <a:pt x="4992" y="5943"/>
                    </a:cubicBezTo>
                    <a:lnTo>
                      <a:pt x="5462" y="6542"/>
                    </a:lnTo>
                    <a:cubicBezTo>
                      <a:pt x="5489" y="6579"/>
                      <a:pt x="5533" y="6596"/>
                      <a:pt x="5575" y="6596"/>
                    </a:cubicBezTo>
                    <a:cubicBezTo>
                      <a:pt x="5607" y="6596"/>
                      <a:pt x="5637" y="6587"/>
                      <a:pt x="5665" y="6566"/>
                    </a:cubicBezTo>
                    <a:cubicBezTo>
                      <a:pt x="5727" y="6518"/>
                      <a:pt x="5737" y="6426"/>
                      <a:pt x="5689" y="6363"/>
                    </a:cubicBezTo>
                    <a:lnTo>
                      <a:pt x="5208" y="5750"/>
                    </a:lnTo>
                    <a:cubicBezTo>
                      <a:pt x="5589" y="5411"/>
                      <a:pt x="5980" y="5085"/>
                      <a:pt x="6382" y="4766"/>
                    </a:cubicBezTo>
                    <a:lnTo>
                      <a:pt x="6935" y="5471"/>
                    </a:lnTo>
                    <a:cubicBezTo>
                      <a:pt x="6963" y="5506"/>
                      <a:pt x="7006" y="5525"/>
                      <a:pt x="7048" y="5525"/>
                    </a:cubicBezTo>
                    <a:cubicBezTo>
                      <a:pt x="7080" y="5525"/>
                      <a:pt x="7110" y="5516"/>
                      <a:pt x="7138" y="5495"/>
                    </a:cubicBezTo>
                    <a:cubicBezTo>
                      <a:pt x="7199" y="5445"/>
                      <a:pt x="7210" y="5355"/>
                      <a:pt x="7162" y="5292"/>
                    </a:cubicBezTo>
                    <a:lnTo>
                      <a:pt x="6609" y="4588"/>
                    </a:lnTo>
                    <a:cubicBezTo>
                      <a:pt x="7014" y="4274"/>
                      <a:pt x="7427" y="3972"/>
                      <a:pt x="7847" y="3684"/>
                    </a:cubicBezTo>
                    <a:lnTo>
                      <a:pt x="8407" y="4400"/>
                    </a:lnTo>
                    <a:cubicBezTo>
                      <a:pt x="8436" y="4435"/>
                      <a:pt x="8479" y="4454"/>
                      <a:pt x="8521" y="4454"/>
                    </a:cubicBezTo>
                    <a:cubicBezTo>
                      <a:pt x="8553" y="4454"/>
                      <a:pt x="8584" y="4445"/>
                      <a:pt x="8609" y="4424"/>
                    </a:cubicBezTo>
                    <a:cubicBezTo>
                      <a:pt x="8672" y="4374"/>
                      <a:pt x="8683" y="4284"/>
                      <a:pt x="8635" y="4221"/>
                    </a:cubicBezTo>
                    <a:lnTo>
                      <a:pt x="8085" y="3520"/>
                    </a:lnTo>
                    <a:cubicBezTo>
                      <a:pt x="9111" y="2831"/>
                      <a:pt x="10179" y="2216"/>
                      <a:pt x="11285" y="1675"/>
                    </a:cubicBezTo>
                    <a:cubicBezTo>
                      <a:pt x="11702" y="1473"/>
                      <a:pt x="12125" y="1280"/>
                      <a:pt x="12553" y="1099"/>
                    </a:cubicBezTo>
                    <a:cubicBezTo>
                      <a:pt x="13326" y="770"/>
                      <a:pt x="14118" y="477"/>
                      <a:pt x="14925" y="221"/>
                    </a:cubicBezTo>
                    <a:cubicBezTo>
                      <a:pt x="14846" y="139"/>
                      <a:pt x="14759" y="67"/>
                      <a:pt x="14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19" name="Google Shape;3019;p46"/>
          <p:cNvSpPr/>
          <p:nvPr/>
        </p:nvSpPr>
        <p:spPr>
          <a:xfrm>
            <a:off x="1986498" y="25123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639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40"/>
          <p:cNvSpPr txBox="1">
            <a:spLocks noGrp="1"/>
          </p:cNvSpPr>
          <p:nvPr>
            <p:ph type="subTitle" idx="1"/>
          </p:nvPr>
        </p:nvSpPr>
        <p:spPr>
          <a:xfrm>
            <a:off x="4653672" y="1500775"/>
            <a:ext cx="3347100" cy="25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Speaking of craters, many of them were named after artists or authors who made significant contributions to their respective fields. Mercury takes a little more than 58 days to complete its rotation, so try to imagine how long days must be there! Since the temperatures are so extreme, albeit not as extreme as in Venus, and the solar radiation is so high, Mercury has been deemed to be non-habitable for humans</a:t>
            </a:r>
            <a:endParaRPr/>
          </a:p>
        </p:txBody>
      </p:sp>
      <p:sp>
        <p:nvSpPr>
          <p:cNvPr id="1911" name="Google Shape;1911;p40"/>
          <p:cNvSpPr txBox="1">
            <a:spLocks noGrp="1"/>
          </p:cNvSpPr>
          <p:nvPr>
            <p:ph type="subTitle" idx="2"/>
          </p:nvPr>
        </p:nvSpPr>
        <p:spPr>
          <a:xfrm>
            <a:off x="1143228" y="1500775"/>
            <a:ext cx="3347100" cy="25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Mercury is the closest planet to the Sun and the smallest one in the entire Solar System. This planet's name has nothing to do with the liquid metal, since Mercury was named after the Roman messenger god. Despite being closer to the Sun than Venus, its temperatures aren't as terribly hot as that planet's. Its surface is quite similar to that of Earth's Moon, which means there are a lot of craters and plains</a:t>
            </a:r>
            <a:endParaRP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132958" y="3731746"/>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284698" y="28535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1158432" y="4221364"/>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HISTORY OF THIS DAY</a:t>
            </a:r>
            <a:endParaRPr/>
          </a:p>
        </p:txBody>
      </p:sp>
      <p:pic>
        <p:nvPicPr>
          <p:cNvPr id="2" name="HƯỚNG DẪN PHÁT ÂM LỚP 8 - Unit 1- Leisure time - -ʊ - and -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 y="0"/>
            <a:ext cx="9144003" cy="51583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183743" y="304404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75156" y="638827"/>
            <a:ext cx="7078664" cy="772341"/>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algn="l"/>
            <a:r>
              <a:rPr lang="en-US" sz="2000" b="1" dirty="0">
                <a:solidFill>
                  <a:srgbClr val="6C91E4"/>
                </a:solidFill>
              </a:rPr>
              <a:t>4. Listen and repeat the words. Pay attention to the sounds /ʊ/and /u:/. Then put the words into the correct columns.</a:t>
            </a:r>
          </a:p>
        </p:txBody>
      </p:sp>
      <p:sp>
        <p:nvSpPr>
          <p:cNvPr id="71" name="Rounded Rectangle 70">
            <a:extLst>
              <a:ext uri="{FF2B5EF4-FFF2-40B4-BE49-F238E27FC236}">
                <a16:creationId xmlns:a16="http://schemas.microsoft.com/office/drawing/2014/main" id="{E314788E-588D-BC69-E47B-2DDD9373B32A}"/>
              </a:ext>
            </a:extLst>
          </p:cNvPr>
          <p:cNvSpPr/>
          <p:nvPr/>
        </p:nvSpPr>
        <p:spPr>
          <a:xfrm>
            <a:off x="794444" y="1624102"/>
            <a:ext cx="7059376" cy="85714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i="1" dirty="0">
                <a:solidFill>
                  <a:schemeClr val="accent6"/>
                </a:solidFill>
                <a:latin typeface="Lilita One" panose="020B0604020202020204" charset="0"/>
              </a:rPr>
              <a:t>cook		group		push		June</a:t>
            </a:r>
          </a:p>
          <a:p>
            <a:pPr algn="ctr"/>
            <a:r>
              <a:rPr lang="en-US" sz="2000" i="1" dirty="0">
                <a:solidFill>
                  <a:schemeClr val="accent6"/>
                </a:solidFill>
                <a:latin typeface="Lilita One" panose="020B0604020202020204" charset="0"/>
              </a:rPr>
              <a:t>school		would		woman		move</a:t>
            </a:r>
          </a:p>
        </p:txBody>
      </p:sp>
      <p:graphicFrame>
        <p:nvGraphicFramePr>
          <p:cNvPr id="67" name="Bảng 1">
            <a:extLst>
              <a:ext uri="{FF2B5EF4-FFF2-40B4-BE49-F238E27FC236}">
                <a16:creationId xmlns:a16="http://schemas.microsoft.com/office/drawing/2014/main" id="{6C44A86E-C353-517E-2FB1-52BA4CADFA5C}"/>
              </a:ext>
            </a:extLst>
          </p:cNvPr>
          <p:cNvGraphicFramePr>
            <a:graphicFrameLocks noGrp="1"/>
          </p:cNvGraphicFramePr>
          <p:nvPr>
            <p:extLst>
              <p:ext uri="{D42A27DB-BD31-4B8C-83A1-F6EECF244321}">
                <p14:modId xmlns:p14="http://schemas.microsoft.com/office/powerpoint/2010/main" val="1920875253"/>
              </p:ext>
            </p:extLst>
          </p:nvPr>
        </p:nvGraphicFramePr>
        <p:xfrm>
          <a:off x="1513976" y="2670815"/>
          <a:ext cx="6339844" cy="1894902"/>
        </p:xfrm>
        <a:graphic>
          <a:graphicData uri="http://schemas.openxmlformats.org/drawingml/2006/table">
            <a:tbl>
              <a:tblPr>
                <a:tableStyleId>{6E25E649-3F16-4E02-A733-19D2CDBF48F0}</a:tableStyleId>
              </a:tblPr>
              <a:tblGrid>
                <a:gridCol w="3162567">
                  <a:extLst>
                    <a:ext uri="{9D8B030D-6E8A-4147-A177-3AD203B41FA5}">
                      <a16:colId xmlns:a16="http://schemas.microsoft.com/office/drawing/2014/main" val="1385604473"/>
                    </a:ext>
                  </a:extLst>
                </a:gridCol>
                <a:gridCol w="3177277">
                  <a:extLst>
                    <a:ext uri="{9D8B030D-6E8A-4147-A177-3AD203B41FA5}">
                      <a16:colId xmlns:a16="http://schemas.microsoft.com/office/drawing/2014/main" val="3812259431"/>
                    </a:ext>
                  </a:extLst>
                </a:gridCol>
              </a:tblGrid>
              <a:tr h="699612">
                <a:tc>
                  <a:txBody>
                    <a:bodyPr/>
                    <a:lstStyle/>
                    <a:p>
                      <a:pPr algn="ctr"/>
                      <a:r>
                        <a:rPr lang="vi-VN" sz="2800" dirty="0">
                          <a:effectLst/>
                        </a:rPr>
                        <a:t>/</a:t>
                      </a:r>
                      <a:r>
                        <a:rPr lang="en-US" sz="2800" dirty="0" err="1"/>
                        <a:t>ʊ</a:t>
                      </a:r>
                      <a:r>
                        <a:rPr lang="vi-VN" sz="2800" dirty="0">
                          <a:effectLst/>
                        </a:rPr>
                        <a:t>/ </a:t>
                      </a:r>
                      <a:endParaRPr lang="vi-VN" sz="2800" dirty="0">
                        <a:solidFill>
                          <a:schemeClr val="accent6"/>
                        </a:solidFill>
                        <a:effectLst/>
                      </a:endParaRPr>
                    </a:p>
                  </a:txBody>
                  <a:tcPr anchor="ctr">
                    <a:solidFill>
                      <a:schemeClr val="tx1">
                        <a:lumMod val="40000"/>
                        <a:lumOff val="60000"/>
                      </a:schemeClr>
                    </a:solidFill>
                  </a:tcPr>
                </a:tc>
                <a:tc>
                  <a:txBody>
                    <a:bodyPr/>
                    <a:lstStyle/>
                    <a:p>
                      <a:pPr algn="ctr"/>
                      <a:r>
                        <a:rPr lang="vi-VN" sz="2800" dirty="0">
                          <a:effectLst/>
                        </a:rPr>
                        <a:t>/</a:t>
                      </a:r>
                      <a:r>
                        <a:rPr lang="en-US" sz="2800" dirty="0"/>
                        <a:t>u:</a:t>
                      </a:r>
                      <a:r>
                        <a:rPr lang="vi-VN" sz="2800" dirty="0">
                          <a:effectLst/>
                        </a:rPr>
                        <a:t>/</a:t>
                      </a:r>
                      <a:endParaRPr lang="vi-VN" sz="2800" dirty="0">
                        <a:solidFill>
                          <a:schemeClr val="accent6"/>
                        </a:solidFill>
                        <a:effectLst/>
                      </a:endParaRPr>
                    </a:p>
                  </a:txBody>
                  <a:tcPr anchor="ctr">
                    <a:solidFill>
                      <a:schemeClr val="tx1">
                        <a:lumMod val="40000"/>
                        <a:lumOff val="60000"/>
                      </a:schemeClr>
                    </a:solidFill>
                  </a:tcPr>
                </a:tc>
                <a:extLst>
                  <a:ext uri="{0D108BD9-81ED-4DB2-BD59-A6C34878D82A}">
                    <a16:rowId xmlns:a16="http://schemas.microsoft.com/office/drawing/2014/main" val="833594594"/>
                  </a:ext>
                </a:extLst>
              </a:tr>
              <a:tr h="1195290">
                <a:tc>
                  <a:txBody>
                    <a:bodyPr/>
                    <a:lstStyle/>
                    <a:p>
                      <a:pPr algn="ctr"/>
                      <a:endParaRPr lang="en-US" sz="2200" dirty="0">
                        <a:effectLst/>
                      </a:endParaRPr>
                    </a:p>
                  </a:txBody>
                  <a:tcPr anchor="ctr"/>
                </a:tc>
                <a:tc>
                  <a:txBody>
                    <a:bodyPr/>
                    <a:lstStyle/>
                    <a:p>
                      <a:pPr algn="ctr"/>
                      <a:endParaRPr lang="en-US" sz="2200" dirty="0">
                        <a:effectLst/>
                      </a:endParaRPr>
                    </a:p>
                  </a:txBody>
                  <a:tcPr anchor="ctr"/>
                </a:tc>
                <a:extLst>
                  <a:ext uri="{0D108BD9-81ED-4DB2-BD59-A6C34878D82A}">
                    <a16:rowId xmlns:a16="http://schemas.microsoft.com/office/drawing/2014/main" val="3453947424"/>
                  </a:ext>
                </a:extLst>
              </a:tr>
            </a:tbl>
          </a:graphicData>
        </a:graphic>
      </p:graphicFrame>
      <p:pic>
        <p:nvPicPr>
          <p:cNvPr id="68"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09" y="2649370"/>
            <a:ext cx="489884" cy="489884"/>
          </a:xfrm>
          <a:prstGeom prst="rect">
            <a:avLst/>
          </a:prstGeom>
        </p:spPr>
      </p:pic>
      <p:sp>
        <p:nvSpPr>
          <p:cNvPr id="69" name="TextBox 68">
            <a:extLst>
              <a:ext uri="{FF2B5EF4-FFF2-40B4-BE49-F238E27FC236}">
                <a16:creationId xmlns:a16="http://schemas.microsoft.com/office/drawing/2014/main" id="{B3A23EAD-D456-EFF8-5631-17C4894720A4}"/>
              </a:ext>
            </a:extLst>
          </p:cNvPr>
          <p:cNvSpPr txBox="1"/>
          <p:nvPr/>
        </p:nvSpPr>
        <p:spPr>
          <a:xfrm>
            <a:off x="1377198" y="3310737"/>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cook</a:t>
            </a:r>
            <a:endParaRPr lang="en-VN" sz="3000" dirty="0">
              <a:solidFill>
                <a:schemeClr val="tx1"/>
              </a:solidFill>
              <a:latin typeface="Lato" panose="020B0604020202020204" charset="0"/>
            </a:endParaRPr>
          </a:p>
        </p:txBody>
      </p:sp>
      <p:sp>
        <p:nvSpPr>
          <p:cNvPr id="70" name="TextBox 69">
            <a:extLst>
              <a:ext uri="{FF2B5EF4-FFF2-40B4-BE49-F238E27FC236}">
                <a16:creationId xmlns:a16="http://schemas.microsoft.com/office/drawing/2014/main" id="{B3A23EAD-D456-EFF8-5631-17C4894720A4}"/>
              </a:ext>
            </a:extLst>
          </p:cNvPr>
          <p:cNvSpPr txBox="1"/>
          <p:nvPr/>
        </p:nvSpPr>
        <p:spPr>
          <a:xfrm>
            <a:off x="1377198" y="4018623"/>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push</a:t>
            </a:r>
            <a:endParaRPr lang="en-VN" sz="3000" dirty="0">
              <a:solidFill>
                <a:schemeClr val="tx1"/>
              </a:solidFill>
              <a:latin typeface="Lato" panose="020B0604020202020204" charset="0"/>
            </a:endParaRPr>
          </a:p>
        </p:txBody>
      </p:sp>
      <p:sp>
        <p:nvSpPr>
          <p:cNvPr id="72" name="TextBox 71">
            <a:extLst>
              <a:ext uri="{FF2B5EF4-FFF2-40B4-BE49-F238E27FC236}">
                <a16:creationId xmlns:a16="http://schemas.microsoft.com/office/drawing/2014/main" id="{B3A23EAD-D456-EFF8-5631-17C4894720A4}"/>
              </a:ext>
            </a:extLst>
          </p:cNvPr>
          <p:cNvSpPr txBox="1"/>
          <p:nvPr/>
        </p:nvSpPr>
        <p:spPr>
          <a:xfrm>
            <a:off x="2773007" y="3342995"/>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would</a:t>
            </a:r>
            <a:endParaRPr lang="en-VN" sz="3000" dirty="0">
              <a:solidFill>
                <a:schemeClr val="tx1"/>
              </a:solidFill>
              <a:latin typeface="Lato" panose="020B0604020202020204" charset="0"/>
            </a:endParaRPr>
          </a:p>
        </p:txBody>
      </p:sp>
      <p:sp>
        <p:nvSpPr>
          <p:cNvPr id="73" name="TextBox 72">
            <a:extLst>
              <a:ext uri="{FF2B5EF4-FFF2-40B4-BE49-F238E27FC236}">
                <a16:creationId xmlns:a16="http://schemas.microsoft.com/office/drawing/2014/main" id="{B3A23EAD-D456-EFF8-5631-17C4894720A4}"/>
              </a:ext>
            </a:extLst>
          </p:cNvPr>
          <p:cNvSpPr txBox="1"/>
          <p:nvPr/>
        </p:nvSpPr>
        <p:spPr>
          <a:xfrm>
            <a:off x="2773007" y="4050301"/>
            <a:ext cx="1763764" cy="553998"/>
          </a:xfrm>
          <a:prstGeom prst="rect">
            <a:avLst/>
          </a:prstGeom>
          <a:noFill/>
        </p:spPr>
        <p:txBody>
          <a:bodyPr wrap="square" rtlCol="0">
            <a:spAutoFit/>
          </a:bodyPr>
          <a:lstStyle/>
          <a:p>
            <a:pPr algn="ctr"/>
            <a:r>
              <a:rPr lang="en-GB" sz="3000">
                <a:solidFill>
                  <a:schemeClr val="tx1"/>
                </a:solidFill>
                <a:latin typeface="Lato" panose="020B0604020202020204" charset="0"/>
              </a:rPr>
              <a:t>woman</a:t>
            </a:r>
            <a:endParaRPr lang="en-VN" sz="3000" dirty="0">
              <a:solidFill>
                <a:schemeClr val="tx1"/>
              </a:solidFill>
              <a:latin typeface="Lato" panose="020B0604020202020204" charset="0"/>
            </a:endParaRPr>
          </a:p>
        </p:txBody>
      </p:sp>
      <p:sp>
        <p:nvSpPr>
          <p:cNvPr id="74" name="TextBox 73">
            <a:extLst>
              <a:ext uri="{FF2B5EF4-FFF2-40B4-BE49-F238E27FC236}">
                <a16:creationId xmlns:a16="http://schemas.microsoft.com/office/drawing/2014/main" id="{B3A23EAD-D456-EFF8-5631-17C4894720A4}"/>
              </a:ext>
            </a:extLst>
          </p:cNvPr>
          <p:cNvSpPr txBox="1"/>
          <p:nvPr/>
        </p:nvSpPr>
        <p:spPr>
          <a:xfrm>
            <a:off x="5017238" y="3292034"/>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group</a:t>
            </a:r>
            <a:endParaRPr lang="en-VN" sz="3000" dirty="0">
              <a:solidFill>
                <a:schemeClr val="tx1"/>
              </a:solidFill>
              <a:latin typeface="Lato" panose="020B0604020202020204" charset="0"/>
            </a:endParaRPr>
          </a:p>
        </p:txBody>
      </p:sp>
      <p:sp>
        <p:nvSpPr>
          <p:cNvPr id="75" name="TextBox 74">
            <a:extLst>
              <a:ext uri="{FF2B5EF4-FFF2-40B4-BE49-F238E27FC236}">
                <a16:creationId xmlns:a16="http://schemas.microsoft.com/office/drawing/2014/main" id="{B3A23EAD-D456-EFF8-5631-17C4894720A4}"/>
              </a:ext>
            </a:extLst>
          </p:cNvPr>
          <p:cNvSpPr txBox="1"/>
          <p:nvPr/>
        </p:nvSpPr>
        <p:spPr>
          <a:xfrm>
            <a:off x="5017238" y="3999920"/>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June</a:t>
            </a:r>
            <a:endParaRPr lang="en-VN" sz="3000" dirty="0">
              <a:solidFill>
                <a:schemeClr val="tx1"/>
              </a:solidFill>
              <a:latin typeface="Lato" panose="020B0604020202020204" charset="0"/>
            </a:endParaRPr>
          </a:p>
        </p:txBody>
      </p:sp>
      <p:sp>
        <p:nvSpPr>
          <p:cNvPr id="76" name="TextBox 75">
            <a:extLst>
              <a:ext uri="{FF2B5EF4-FFF2-40B4-BE49-F238E27FC236}">
                <a16:creationId xmlns:a16="http://schemas.microsoft.com/office/drawing/2014/main" id="{B3A23EAD-D456-EFF8-5631-17C4894720A4}"/>
              </a:ext>
            </a:extLst>
          </p:cNvPr>
          <p:cNvSpPr txBox="1"/>
          <p:nvPr/>
        </p:nvSpPr>
        <p:spPr>
          <a:xfrm>
            <a:off x="6413047" y="3324292"/>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school</a:t>
            </a:r>
            <a:endParaRPr lang="en-VN" sz="3000" dirty="0">
              <a:solidFill>
                <a:schemeClr val="tx1"/>
              </a:solidFill>
              <a:latin typeface="Lato" panose="020B0604020202020204" charset="0"/>
            </a:endParaRPr>
          </a:p>
        </p:txBody>
      </p:sp>
      <p:sp>
        <p:nvSpPr>
          <p:cNvPr id="77" name="TextBox 76">
            <a:extLst>
              <a:ext uri="{FF2B5EF4-FFF2-40B4-BE49-F238E27FC236}">
                <a16:creationId xmlns:a16="http://schemas.microsoft.com/office/drawing/2014/main" id="{B3A23EAD-D456-EFF8-5631-17C4894720A4}"/>
              </a:ext>
            </a:extLst>
          </p:cNvPr>
          <p:cNvSpPr txBox="1"/>
          <p:nvPr/>
        </p:nvSpPr>
        <p:spPr>
          <a:xfrm>
            <a:off x="6413047" y="4031598"/>
            <a:ext cx="1763764" cy="553998"/>
          </a:xfrm>
          <a:prstGeom prst="rect">
            <a:avLst/>
          </a:prstGeom>
          <a:noFill/>
        </p:spPr>
        <p:txBody>
          <a:bodyPr wrap="square" rtlCol="0">
            <a:spAutoFit/>
          </a:bodyPr>
          <a:lstStyle/>
          <a:p>
            <a:pPr algn="ctr"/>
            <a:r>
              <a:rPr lang="en-GB" sz="3000">
                <a:solidFill>
                  <a:schemeClr val="tx1"/>
                </a:solidFill>
                <a:latin typeface="Lato" panose="020B0604020202020204" charset="0"/>
              </a:rPr>
              <a:t>move</a:t>
            </a:r>
            <a:endParaRPr lang="en-VN" sz="3000" dirty="0">
              <a:solidFill>
                <a:schemeClr val="tx1"/>
              </a:solidFill>
              <a:latin typeface="Lato" panose="020B0604020202020204" charset="0"/>
            </a:endParaRPr>
          </a:p>
        </p:txBody>
      </p:sp>
    </p:spTree>
    <p:extLst>
      <p:ext uri="{BB962C8B-B14F-4D97-AF65-F5344CB8AC3E}">
        <p14:creationId xmlns:p14="http://schemas.microsoft.com/office/powerpoint/2010/main" val="21485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dissolv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dissolve">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dissolve">
                                      <p:cBhvr>
                                        <p:cTn id="35" dur="500"/>
                                        <p:tgtEl>
                                          <p:spTgt spid="7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dissolve">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dissolve">
                                      <p:cBhvr>
                                        <p:cTn id="45" dur="500"/>
                                        <p:tgtEl>
                                          <p:spTgt spid="7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dissolve">
                                      <p:cBhvr>
                                        <p:cTn id="50" dur="5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dissolve">
                                      <p:cBhvr>
                                        <p:cTn id="5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7503" fill="hold"/>
                                        <p:tgtEl>
                                          <p:spTgt spid="68"/>
                                        </p:tgtEl>
                                      </p:cBhvr>
                                    </p:cmd>
                                  </p:childTnLst>
                                </p:cTn>
                              </p:par>
                            </p:childTnLst>
                          </p:cTn>
                        </p:par>
                      </p:childTnLst>
                    </p:cTn>
                  </p:par>
                </p:childTnLst>
              </p:cTn>
              <p:nextCondLst>
                <p:cond evt="onClick" delay="0">
                  <p:tgtEl>
                    <p:spTgt spid="68"/>
                  </p:tgtEl>
                </p:cond>
              </p:nextCondLst>
            </p:seq>
            <p:audio>
              <p:cMediaNode vol="80000">
                <p:cTn id="61" fill="hold" display="0">
                  <p:stCondLst>
                    <p:cond delay="indefinite"/>
                  </p:stCondLst>
                  <p:endCondLst>
                    <p:cond evt="onStopAudio" delay="0">
                      <p:tgtEl>
                        <p:sldTgt/>
                      </p:tgtEl>
                    </p:cond>
                  </p:endCondLst>
                </p:cTn>
                <p:tgtEl>
                  <p:spTgt spid="68"/>
                </p:tgtEl>
              </p:cMediaNode>
            </p:audio>
          </p:childTnLst>
        </p:cTn>
      </p:par>
    </p:tnLst>
    <p:bldLst>
      <p:bldP spid="1973" grpId="0" animBg="1"/>
      <p:bldP spid="71" grpId="0" animBg="1"/>
      <p:bldP spid="69" grpId="0"/>
      <p:bldP spid="70" grpId="0"/>
      <p:bldP spid="72" grpId="0"/>
      <p:bldP spid="73" grpId="0"/>
      <p:bldP spid="74"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995505" y="1900608"/>
            <a:ext cx="7220602" cy="2427979"/>
          </a:xfrm>
          <a:prstGeom prst="rect">
            <a:avLst/>
          </a:prstGeom>
        </p:spPr>
        <p:txBody>
          <a:bodyPr spcFirstLastPara="1" wrap="square" lIns="91425" tIns="91425" rIns="91425" bIns="91425" anchor="t" anchorCtr="0">
            <a:noAutofit/>
          </a:bodyPr>
          <a:lstStyle/>
          <a:p>
            <a:pPr>
              <a:lnSpc>
                <a:spcPct val="150000"/>
              </a:lnSpc>
              <a:buFont typeface="+mj-lt"/>
              <a:buAutoNum type="arabicPeriod"/>
            </a:pPr>
            <a:r>
              <a:rPr lang="en-US" sz="1800" dirty="0">
                <a:solidFill>
                  <a:srgbClr val="FF6969"/>
                </a:solidFill>
              </a:rPr>
              <a:t> She likes reading </a:t>
            </a:r>
            <a:r>
              <a:rPr lang="en-US" sz="1800" b="1" dirty="0">
                <a:solidFill>
                  <a:srgbClr val="FF6969"/>
                </a:solidFill>
              </a:rPr>
              <a:t>books</a:t>
            </a:r>
            <a:r>
              <a:rPr lang="en-US" sz="1800" dirty="0">
                <a:solidFill>
                  <a:srgbClr val="FF6969"/>
                </a:solidFill>
              </a:rPr>
              <a:t> and swimming in the  </a:t>
            </a:r>
            <a:r>
              <a:rPr lang="en-US" sz="1800" b="1" dirty="0">
                <a:solidFill>
                  <a:srgbClr val="FF6969"/>
                </a:solidFill>
              </a:rPr>
              <a:t>pool. </a:t>
            </a:r>
          </a:p>
          <a:p>
            <a:pPr>
              <a:lnSpc>
                <a:spcPct val="150000"/>
              </a:lnSpc>
              <a:buFont typeface="+mj-lt"/>
              <a:buAutoNum type="arabicPeriod"/>
            </a:pPr>
            <a:r>
              <a:rPr lang="en-US" sz="1800" dirty="0">
                <a:solidFill>
                  <a:srgbClr val="FF6969"/>
                </a:solidFill>
              </a:rPr>
              <a:t> When it is  </a:t>
            </a:r>
            <a:r>
              <a:rPr lang="en-US" sz="1800" b="1" dirty="0">
                <a:solidFill>
                  <a:srgbClr val="FF6969"/>
                </a:solidFill>
              </a:rPr>
              <a:t>cool</a:t>
            </a:r>
            <a:r>
              <a:rPr lang="en-US" sz="1800" dirty="0">
                <a:solidFill>
                  <a:srgbClr val="FF6969"/>
                </a:solidFill>
              </a:rPr>
              <a:t>,  we like to play </a:t>
            </a:r>
            <a:r>
              <a:rPr lang="en-US" sz="1800" b="1" dirty="0">
                <a:solidFill>
                  <a:srgbClr val="FF6969"/>
                </a:solidFill>
              </a:rPr>
              <a:t>football</a:t>
            </a:r>
            <a:r>
              <a:rPr lang="en-US" sz="1800" dirty="0">
                <a:solidFill>
                  <a:srgbClr val="FF6969"/>
                </a:solidFill>
              </a:rPr>
              <a:t>. </a:t>
            </a:r>
          </a:p>
          <a:p>
            <a:pPr>
              <a:lnSpc>
                <a:spcPct val="150000"/>
              </a:lnSpc>
              <a:buFont typeface="+mj-lt"/>
              <a:buAutoNum type="arabicPeriod"/>
            </a:pPr>
            <a:r>
              <a:rPr lang="en-US" sz="1800" dirty="0">
                <a:solidFill>
                  <a:srgbClr val="FF6969"/>
                </a:solidFill>
              </a:rPr>
              <a:t> She  </a:t>
            </a:r>
            <a:r>
              <a:rPr lang="en-US" sz="1800" b="1" dirty="0">
                <a:solidFill>
                  <a:srgbClr val="FF6969"/>
                </a:solidFill>
              </a:rPr>
              <a:t>drew </a:t>
            </a:r>
            <a:r>
              <a:rPr lang="en-US" sz="1800" dirty="0">
                <a:solidFill>
                  <a:srgbClr val="FF6969"/>
                </a:solidFill>
              </a:rPr>
              <a:t> and made </a:t>
            </a:r>
            <a:r>
              <a:rPr lang="en-US" sz="1800" b="1" dirty="0">
                <a:solidFill>
                  <a:srgbClr val="FF6969"/>
                </a:solidFill>
              </a:rPr>
              <a:t>puddings</a:t>
            </a:r>
            <a:r>
              <a:rPr lang="en-US" sz="1800" dirty="0">
                <a:solidFill>
                  <a:srgbClr val="FF6969"/>
                </a:solidFill>
              </a:rPr>
              <a:t> in her free time. </a:t>
            </a:r>
          </a:p>
          <a:p>
            <a:pPr>
              <a:lnSpc>
                <a:spcPct val="150000"/>
              </a:lnSpc>
              <a:buFont typeface="+mj-lt"/>
              <a:buAutoNum type="arabicPeriod"/>
            </a:pPr>
            <a:r>
              <a:rPr lang="en-US" sz="1800" dirty="0">
                <a:solidFill>
                  <a:srgbClr val="FF6969"/>
                </a:solidFill>
              </a:rPr>
              <a:t> My mum loves pumpkin  </a:t>
            </a:r>
            <a:r>
              <a:rPr lang="en-US" sz="1800" b="1" dirty="0">
                <a:solidFill>
                  <a:srgbClr val="FF6969"/>
                </a:solidFill>
              </a:rPr>
              <a:t>soup </a:t>
            </a:r>
            <a:r>
              <a:rPr lang="en-US" sz="1800" dirty="0">
                <a:solidFill>
                  <a:srgbClr val="FF6969"/>
                </a:solidFill>
              </a:rPr>
              <a:t> and coffee with a little </a:t>
            </a:r>
            <a:r>
              <a:rPr lang="en-US" sz="1800" b="1" dirty="0">
                <a:solidFill>
                  <a:srgbClr val="FF6969"/>
                </a:solidFill>
              </a:rPr>
              <a:t>sugar</a:t>
            </a:r>
            <a:r>
              <a:rPr lang="en-US" sz="1800" dirty="0">
                <a:solidFill>
                  <a:srgbClr val="FF6969"/>
                </a:solidFill>
              </a:rPr>
              <a:t>. </a:t>
            </a:r>
          </a:p>
          <a:p>
            <a:pPr>
              <a:lnSpc>
                <a:spcPct val="150000"/>
              </a:lnSpc>
              <a:buFont typeface="+mj-lt"/>
              <a:buAutoNum type="arabicPeriod"/>
            </a:pPr>
            <a:r>
              <a:rPr lang="en-US" sz="1800" dirty="0">
                <a:solidFill>
                  <a:srgbClr val="FF6969"/>
                </a:solidFill>
              </a:rPr>
              <a:t> My brother is fond of watching the </a:t>
            </a:r>
            <a:r>
              <a:rPr lang="en-US" sz="1800" b="1" dirty="0">
                <a:solidFill>
                  <a:srgbClr val="FF6969"/>
                </a:solidFill>
              </a:rPr>
              <a:t>cartoon</a:t>
            </a:r>
            <a:r>
              <a:rPr lang="en-US" sz="1800" dirty="0">
                <a:solidFill>
                  <a:srgbClr val="FF6969"/>
                </a:solidFill>
              </a:rPr>
              <a:t> about a clever </a:t>
            </a:r>
            <a:r>
              <a:rPr lang="en-US" sz="1800" b="1" dirty="0">
                <a:solidFill>
                  <a:srgbClr val="FF6969"/>
                </a:solidFill>
              </a:rPr>
              <a:t>wolf</a:t>
            </a:r>
            <a:r>
              <a:rPr lang="en-US" sz="1800" dirty="0">
                <a:solidFill>
                  <a:srgbClr val="FF6969"/>
                </a:solidFill>
              </a:rPr>
              <a:t>.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973;p40"/>
          <p:cNvSpPr txBox="1">
            <a:spLocks/>
          </p:cNvSpPr>
          <p:nvPr/>
        </p:nvSpPr>
        <p:spPr>
          <a:xfrm>
            <a:off x="655612" y="711295"/>
            <a:ext cx="7386495" cy="1048710"/>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2400" dirty="0">
                <a:solidFill>
                  <a:srgbClr val="6C91E4"/>
                </a:solidFill>
              </a:rPr>
              <a:t>5. Listen and </a:t>
            </a:r>
            <a:r>
              <a:rPr lang="en-US" sz="2400" dirty="0" err="1">
                <a:solidFill>
                  <a:srgbClr val="6C91E4"/>
                </a:solidFill>
              </a:rPr>
              <a:t>practise</a:t>
            </a:r>
            <a:r>
              <a:rPr lang="en-US" sz="2400" dirty="0">
                <a:solidFill>
                  <a:srgbClr val="6C91E4"/>
                </a:solidFill>
              </a:rPr>
              <a:t> the sentences. Underline the bold words with /</a:t>
            </a:r>
            <a:r>
              <a:rPr lang="en-US" sz="2400" b="1" dirty="0">
                <a:solidFill>
                  <a:srgbClr val="6C91E4"/>
                </a:solidFill>
              </a:rPr>
              <a:t>ʊ</a:t>
            </a:r>
            <a:r>
              <a:rPr lang="en-US" sz="2400" dirty="0">
                <a:solidFill>
                  <a:srgbClr val="6C91E4"/>
                </a:solidFill>
              </a:rPr>
              <a:t>/, and circle the bold words with /u:/. </a:t>
            </a:r>
          </a:p>
          <a:p>
            <a:endParaRPr lang="en-US" sz="2400" dirty="0">
              <a:solidFill>
                <a:srgbClr val="6C91E4"/>
              </a:solidFill>
            </a:endParaRPr>
          </a:p>
        </p:txBody>
      </p:sp>
      <p:cxnSp>
        <p:nvCxnSpPr>
          <p:cNvPr id="7" name="Straight Connector 6"/>
          <p:cNvCxnSpPr/>
          <p:nvPr/>
        </p:nvCxnSpPr>
        <p:spPr>
          <a:xfrm>
            <a:off x="3287210" y="2380772"/>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084231" y="2048484"/>
            <a:ext cx="671332" cy="43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607968" y="2430501"/>
            <a:ext cx="622912" cy="4346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4793848" y="2793380"/>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1982113" y="2828105"/>
            <a:ext cx="671332" cy="43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3735402" y="3201432"/>
            <a:ext cx="836598" cy="165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4096097" y="3261164"/>
            <a:ext cx="573146" cy="42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6793048" y="3627134"/>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5147606" y="3646172"/>
            <a:ext cx="863379" cy="42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7590655" y="4012609"/>
            <a:ext cx="325720" cy="905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1"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5488" y="1907349"/>
            <a:ext cx="530334" cy="530334"/>
          </a:xfrm>
          <a:prstGeom prst="rect">
            <a:avLst/>
          </a:prstGeom>
        </p:spPr>
      </p:pic>
    </p:spTree>
    <p:extLst>
      <p:ext uri="{BB962C8B-B14F-4D97-AF65-F5344CB8AC3E}">
        <p14:creationId xmlns:p14="http://schemas.microsoft.com/office/powerpoint/2010/main" val="91163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left)">
                                      <p:cBhvr>
                                        <p:cTn id="36" dur="500"/>
                                        <p:tgtEl>
                                          <p:spTgt spid="8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wipe(left)">
                                      <p:cBhvr>
                                        <p:cTn id="41" dur="500"/>
                                        <p:tgtEl>
                                          <p:spTgt spid="8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wipe(left)">
                                      <p:cBhvr>
                                        <p:cTn id="46" dur="500"/>
                                        <p:tgtEl>
                                          <p:spTgt spid="8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left)">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left)">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wipe(left)">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left)">
                                      <p:cBhvr>
                                        <p:cTn id="6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9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58015" fill="hold"/>
                                        <p:tgtEl>
                                          <p:spTgt spid="91"/>
                                        </p:tgtEl>
                                      </p:cBhvr>
                                    </p:cmd>
                                  </p:childTnLst>
                                </p:cTn>
                              </p:par>
                            </p:childTnLst>
                          </p:cTn>
                        </p:par>
                      </p:childTnLst>
                    </p:cTn>
                  </p:par>
                </p:childTnLst>
              </p:cTn>
              <p:nextCondLst>
                <p:cond evt="onClick" delay="0">
                  <p:tgtEl>
                    <p:spTgt spid="91"/>
                  </p:tgtEl>
                </p:cond>
              </p:nextCondLst>
            </p:seq>
            <p:audio>
              <p:cMediaNode vol="80000">
                <p:cTn id="72" fill="hold" display="0">
                  <p:stCondLst>
                    <p:cond delay="indefinite"/>
                  </p:stCondLst>
                  <p:endCondLst>
                    <p:cond evt="onStopAudio" delay="0">
                      <p:tgtEl>
                        <p:sldTgt/>
                      </p:tgtEl>
                    </p:cond>
                  </p:endCondLst>
                </p:cTn>
                <p:tgtEl>
                  <p:spTgt spid="91"/>
                </p:tgtEl>
              </p:cMediaNode>
            </p:audio>
          </p:childTnLst>
        </p:cTn>
      </p:par>
    </p:tnLst>
    <p:bldLst>
      <p:bldP spid="1911" grpId="0" build="p"/>
      <p:bldP spid="81" grpId="0" animBg="1"/>
      <p:bldP spid="8" grpId="0" animBg="1"/>
      <p:bldP spid="83" grpId="0" animBg="1"/>
      <p:bldP spid="85" grpId="0" animBg="1"/>
      <p:bldP spid="87"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5229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215991"/>
          </a:xfrm>
          <a:prstGeom prst="rect">
            <a:avLst/>
          </a:prstGeom>
        </p:spPr>
        <p:txBody>
          <a:bodyPr wrap="square">
            <a:spAutoFit/>
          </a:bodyPr>
          <a:lstStyle/>
          <a:p>
            <a:pPr lvl="0" algn="ctr">
              <a:lnSpc>
                <a:spcPct val="150000"/>
              </a:lnSpc>
            </a:pPr>
            <a:r>
              <a:rPr lang="en-US" sz="3000" b="1" dirty="0">
                <a:solidFill>
                  <a:srgbClr val="6C91E4"/>
                </a:solidFill>
                <a:latin typeface="Lato" panose="020B0604020202020204" charset="0"/>
                <a:ea typeface="+mn-ea"/>
                <a:cs typeface="+mn-cs"/>
              </a:rPr>
              <a:t>The g</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d gr</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m flooded the r</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m.</a:t>
            </a:r>
          </a:p>
          <a:p>
            <a:pPr algn="ctr">
              <a:lnSpc>
                <a:spcPct val="150000"/>
              </a:lnSpc>
            </a:pPr>
            <a:r>
              <a:rPr lang="en-US" sz="3200" b="1" dirty="0">
                <a:solidFill>
                  <a:srgbClr val="6C91E4"/>
                </a:solidFill>
                <a:latin typeface="Lato" panose="020B0604020202020204" charset="0"/>
              </a:rPr>
              <a:t>	   /ʊ/     /u:/		        /u:/	</a:t>
            </a:r>
            <a:endParaRPr lang="en-US" sz="3000" b="1" dirty="0">
              <a:solidFill>
                <a:srgbClr val="6C91E4"/>
              </a:solidFill>
              <a:latin typeface="Lato" panose="020B0604020202020204" charset="0"/>
              <a:ea typeface="+mn-ea"/>
              <a:cs typeface="+mn-cs"/>
            </a:endParaRPr>
          </a:p>
          <a:p>
            <a:pPr lvl="0" algn="ctr">
              <a:lnSpc>
                <a:spcPct val="150000"/>
              </a:lnSpc>
            </a:pPr>
            <a:endParaRPr lang="en-US" sz="3000" b="1" dirty="0">
              <a:solidFill>
                <a:srgbClr val="6C91E4"/>
              </a:solidFill>
              <a:latin typeface="Lato" panose="020B0604020202020204" charset="0"/>
              <a:ea typeface="+mn-ea"/>
              <a:cs typeface="+mn-cs"/>
            </a:endParaRPr>
          </a:p>
        </p:txBody>
      </p:sp>
      <p:pic>
        <p:nvPicPr>
          <p:cNvPr id="7" name="g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4932" y="350129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462213"/>
          </a:xfrm>
          <a:prstGeom prst="rect">
            <a:avLst/>
          </a:prstGeom>
        </p:spPr>
        <p:txBody>
          <a:bodyPr wrap="square">
            <a:spAutoFit/>
          </a:bodyPr>
          <a:lstStyle/>
          <a:p>
            <a:pPr lvl="0" algn="ctr"/>
            <a:r>
              <a:rPr lang="en-US" sz="3000" b="1" dirty="0">
                <a:solidFill>
                  <a:srgbClr val="6C91E4"/>
                </a:solidFill>
                <a:latin typeface="Lato" panose="020B0604020202020204" charset="0"/>
              </a:rPr>
              <a:t>He st</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d on a sp</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n and l</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ked at the</a:t>
            </a:r>
          </a:p>
          <a:p>
            <a:pPr lvl="0"/>
            <a:r>
              <a:rPr lang="en-US" sz="2800" b="1" dirty="0">
                <a:solidFill>
                  <a:srgbClr val="6C91E4"/>
                </a:solidFill>
                <a:latin typeface="Lato" panose="020B0604020202020204" charset="0"/>
              </a:rPr>
              <a:t>	 /ʊ/                    /u:/  	          </a:t>
            </a:r>
            <a:r>
              <a:rPr lang="en-US" sz="3200" b="1" dirty="0">
                <a:solidFill>
                  <a:srgbClr val="6C91E4"/>
                </a:solidFill>
                <a:latin typeface="Lato" panose="020B0604020202020204" charset="0"/>
              </a:rPr>
              <a:t>/ʊ/ </a:t>
            </a:r>
          </a:p>
          <a:p>
            <a:pPr lvl="0" algn="ctr"/>
            <a:r>
              <a:rPr lang="en-US" sz="3000" b="1" dirty="0">
                <a:solidFill>
                  <a:srgbClr val="6C91E4"/>
                </a:solidFill>
                <a:latin typeface="Lato" panose="020B0604020202020204" charset="0"/>
              </a:rPr>
              <a:t>m</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n.</a:t>
            </a:r>
          </a:p>
          <a:p>
            <a:pPr algn="ctr"/>
            <a:r>
              <a:rPr lang="en-US" sz="3200" b="1" dirty="0">
                <a:solidFill>
                  <a:srgbClr val="6C91E4"/>
                </a:solidFill>
                <a:latin typeface="Lato" panose="020B0604020202020204" charset="0"/>
              </a:rPr>
              <a:t>/u:/</a:t>
            </a:r>
            <a:endParaRPr lang="en-US" sz="3000" b="1" dirty="0">
              <a:solidFill>
                <a:srgbClr val="6C91E4"/>
              </a:solidFill>
              <a:latin typeface="Lato" panose="020B0604020202020204" charset="0"/>
              <a:ea typeface="+mn-ea"/>
              <a:cs typeface="+mn-cs"/>
            </a:endParaRPr>
          </a:p>
          <a:p>
            <a:pPr lvl="0" algn="ctr"/>
            <a:endParaRPr lang="en-US" sz="3000" b="1" dirty="0">
              <a:solidFill>
                <a:srgbClr val="6C91E4"/>
              </a:solidFill>
              <a:latin typeface="Lato" panose="020B0604020202020204" charset="0"/>
              <a:ea typeface="+mn-ea"/>
              <a:cs typeface="+mn-cs"/>
            </a:endParaRPr>
          </a:p>
        </p:txBody>
      </p:sp>
      <p:pic>
        <p:nvPicPr>
          <p:cNvPr id="2" name="mo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7387" y="3232718"/>
            <a:ext cx="487363" cy="487363"/>
          </a:xfrm>
          <a:prstGeom prst="rect">
            <a:avLst/>
          </a:prstGeom>
        </p:spPr>
      </p:pic>
    </p:spTree>
    <p:extLst>
      <p:ext uri="{BB962C8B-B14F-4D97-AF65-F5344CB8AC3E}">
        <p14:creationId xmlns:p14="http://schemas.microsoft.com/office/powerpoint/2010/main" val="2588491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462213"/>
          </a:xfrm>
          <a:prstGeom prst="rect">
            <a:avLst/>
          </a:prstGeom>
        </p:spPr>
        <p:txBody>
          <a:bodyPr wrap="square">
            <a:spAutoFit/>
          </a:bodyPr>
          <a:lstStyle/>
          <a:p>
            <a:pPr lvl="0"/>
            <a:r>
              <a:rPr lang="en-US" sz="3000" b="1" dirty="0">
                <a:solidFill>
                  <a:srgbClr val="6C91E4"/>
                </a:solidFill>
                <a:latin typeface="Lato" panose="020B0604020202020204" charset="0"/>
              </a:rPr>
              <a:t>The w</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dpeckers at the z</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 used w</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l 	</a:t>
            </a:r>
            <a:r>
              <a:rPr lang="en-US" sz="2800" b="1" dirty="0">
                <a:solidFill>
                  <a:srgbClr val="6C91E4"/>
                </a:solidFill>
                <a:latin typeface="Lato" panose="020B0604020202020204" charset="0"/>
              </a:rPr>
              <a:t>/ʊ/                                         /u:/  	      </a:t>
            </a:r>
            <a:r>
              <a:rPr lang="en-US" sz="3200" b="1" dirty="0">
                <a:solidFill>
                  <a:srgbClr val="6C91E4"/>
                </a:solidFill>
                <a:latin typeface="Lato" panose="020B0604020202020204" charset="0"/>
              </a:rPr>
              <a:t>/ʊ/ </a:t>
            </a:r>
          </a:p>
          <a:p>
            <a:pPr lvl="0" algn="ctr"/>
            <a:r>
              <a:rPr lang="en-US" sz="3000" b="1" dirty="0">
                <a:solidFill>
                  <a:srgbClr val="6C91E4"/>
                </a:solidFill>
                <a:latin typeface="Lato" panose="020B0604020202020204" charset="0"/>
              </a:rPr>
              <a:t>for their r</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m.</a:t>
            </a:r>
            <a:r>
              <a:rPr lang="en-US" sz="2800" b="1" dirty="0">
                <a:solidFill>
                  <a:srgbClr val="6C91E4"/>
                </a:solidFill>
                <a:latin typeface="Lato" panose="020B0604020202020204" charset="0"/>
              </a:rPr>
              <a:t>	</a:t>
            </a:r>
            <a:endParaRPr lang="en-US" sz="3000" b="1" dirty="0">
              <a:solidFill>
                <a:srgbClr val="6C91E4"/>
              </a:solidFill>
              <a:latin typeface="Lato" panose="020B0604020202020204" charset="0"/>
            </a:endParaRPr>
          </a:p>
          <a:p>
            <a:pPr algn="ctr"/>
            <a:r>
              <a:rPr lang="en-US" sz="3200" b="1" dirty="0">
                <a:solidFill>
                  <a:srgbClr val="6C91E4"/>
                </a:solidFill>
                <a:latin typeface="Lato" panose="020B0604020202020204" charset="0"/>
              </a:rPr>
              <a:t>             /u:/</a:t>
            </a:r>
            <a:endParaRPr lang="en-US" sz="3000" b="1" dirty="0">
              <a:solidFill>
                <a:srgbClr val="6C91E4"/>
              </a:solidFill>
              <a:latin typeface="Lato" panose="020B0604020202020204" charset="0"/>
              <a:ea typeface="+mn-ea"/>
              <a:cs typeface="+mn-cs"/>
            </a:endParaRPr>
          </a:p>
          <a:p>
            <a:pPr lvl="0" algn="ctr"/>
            <a:endParaRPr lang="en-US" sz="3000" b="1" dirty="0">
              <a:solidFill>
                <a:srgbClr val="6C91E4"/>
              </a:solidFill>
              <a:latin typeface="Lato" panose="020B0604020202020204" charset="0"/>
              <a:ea typeface="+mn-ea"/>
              <a:cs typeface="+mn-cs"/>
            </a:endParaRPr>
          </a:p>
        </p:txBody>
      </p:sp>
      <p:pic>
        <p:nvPicPr>
          <p:cNvPr id="3" name="woodpec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0585" y="3223412"/>
            <a:ext cx="487363" cy="487363"/>
          </a:xfrm>
          <a:prstGeom prst="rect">
            <a:avLst/>
          </a:prstGeom>
        </p:spPr>
      </p:pic>
    </p:spTree>
    <p:extLst>
      <p:ext uri="{BB962C8B-B14F-4D97-AF65-F5344CB8AC3E}">
        <p14:creationId xmlns:p14="http://schemas.microsoft.com/office/powerpoint/2010/main" val="3181777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1041058" y="1314537"/>
            <a:ext cx="7220602" cy="3487578"/>
          </a:xfrm>
          <a:prstGeom prst="rect">
            <a:avLst/>
          </a:prstGeom>
        </p:spPr>
        <p:txBody>
          <a:bodyPr spcFirstLastPara="1" wrap="square" lIns="91425" tIns="91425" rIns="91425" bIns="91425" anchor="t" anchorCtr="0">
            <a:noAutofit/>
          </a:bodyPr>
          <a:lstStyle/>
          <a:p>
            <a:pPr marL="139700" indent="0">
              <a:lnSpc>
                <a:spcPct val="120000"/>
              </a:lnSpc>
            </a:pPr>
            <a:r>
              <a:rPr lang="en-US" sz="2000" b="1" dirty="0">
                <a:solidFill>
                  <a:srgbClr val="FF6969"/>
                </a:solidFill>
              </a:rPr>
              <a:t>1. Fill in the blank: </a:t>
            </a:r>
          </a:p>
          <a:p>
            <a:pPr marL="482600" indent="-342900">
              <a:lnSpc>
                <a:spcPct val="120000"/>
              </a:lnSpc>
              <a:buFontTx/>
              <a:buChar char="-"/>
            </a:pPr>
            <a:r>
              <a:rPr lang="en-US" sz="2000" dirty="0">
                <a:solidFill>
                  <a:srgbClr val="FF6969"/>
                </a:solidFill>
              </a:rPr>
              <a:t>I’m _________ of biking while Minh is ______ on dancing. </a:t>
            </a:r>
          </a:p>
          <a:p>
            <a:pPr marL="482600" indent="-342900">
              <a:lnSpc>
                <a:spcPct val="120000"/>
              </a:lnSpc>
              <a:buFontTx/>
              <a:buChar char="-"/>
            </a:pPr>
            <a:r>
              <a:rPr lang="en-US" sz="2000" dirty="0">
                <a:solidFill>
                  <a:srgbClr val="FF6969"/>
                </a:solidFill>
              </a:rPr>
              <a:t>My sister is ______________ in studying abroad but my mother is not so ________ that idea </a:t>
            </a:r>
          </a:p>
          <a:p>
            <a:pPr marL="139700" indent="0">
              <a:lnSpc>
                <a:spcPct val="120000"/>
              </a:lnSpc>
            </a:pPr>
            <a:r>
              <a:rPr lang="en-US" sz="2000" b="1" dirty="0">
                <a:solidFill>
                  <a:srgbClr val="FF6969"/>
                </a:solidFill>
              </a:rPr>
              <a:t>2. Choose the one with different pronunciation</a:t>
            </a:r>
          </a:p>
          <a:p>
            <a:pPr marL="139700" indent="0">
              <a:lnSpc>
                <a:spcPct val="120000"/>
              </a:lnSpc>
            </a:pPr>
            <a:r>
              <a:rPr lang="en-US" sz="2000" dirty="0">
                <a:solidFill>
                  <a:srgbClr val="FF6969"/>
                </a:solidFill>
              </a:rPr>
              <a:t>A. f</a:t>
            </a:r>
            <a:r>
              <a:rPr lang="en-US" sz="2000" b="1" u="sng" dirty="0">
                <a:solidFill>
                  <a:srgbClr val="FF6969"/>
                </a:solidFill>
              </a:rPr>
              <a:t>oo</a:t>
            </a:r>
            <a:r>
              <a:rPr lang="en-US" sz="2000" dirty="0">
                <a:solidFill>
                  <a:srgbClr val="FF6969"/>
                </a:solidFill>
              </a:rPr>
              <a:t>d 	B. sh</a:t>
            </a:r>
            <a:r>
              <a:rPr lang="en-US" sz="2000" b="1" u="sng" dirty="0">
                <a:solidFill>
                  <a:srgbClr val="FF6969"/>
                </a:solidFill>
              </a:rPr>
              <a:t>oe</a:t>
            </a:r>
            <a:r>
              <a:rPr lang="en-US" sz="2000" dirty="0">
                <a:solidFill>
                  <a:srgbClr val="FF6969"/>
                </a:solidFill>
              </a:rPr>
              <a:t>s	</a:t>
            </a:r>
            <a:r>
              <a:rPr lang="en-US" sz="2000" dirty="0" smtClean="0">
                <a:solidFill>
                  <a:srgbClr val="FF6969"/>
                </a:solidFill>
              </a:rPr>
              <a:t>C</a:t>
            </a:r>
            <a:r>
              <a:rPr lang="en-US" sz="2000" dirty="0">
                <a:solidFill>
                  <a:srgbClr val="FF6969"/>
                </a:solidFill>
              </a:rPr>
              <a:t>. sh</a:t>
            </a:r>
            <a:r>
              <a:rPr lang="en-US" sz="2000" b="1" u="sng" dirty="0">
                <a:solidFill>
                  <a:srgbClr val="FF6969"/>
                </a:solidFill>
              </a:rPr>
              <a:t>oo</a:t>
            </a:r>
            <a:r>
              <a:rPr lang="en-US" sz="2000" dirty="0">
                <a:solidFill>
                  <a:srgbClr val="FF6969"/>
                </a:solidFill>
              </a:rPr>
              <a:t>t	</a:t>
            </a:r>
            <a:r>
              <a:rPr lang="en-US" sz="2000" dirty="0" smtClean="0">
                <a:solidFill>
                  <a:srgbClr val="FF6969"/>
                </a:solidFill>
              </a:rPr>
              <a:t>D</a:t>
            </a:r>
            <a:r>
              <a:rPr lang="en-US" sz="2000" dirty="0">
                <a:solidFill>
                  <a:srgbClr val="FF6969"/>
                </a:solidFill>
              </a:rPr>
              <a:t>. f</a:t>
            </a:r>
            <a:r>
              <a:rPr lang="en-US" sz="2000" b="1" u="sng" dirty="0">
                <a:solidFill>
                  <a:srgbClr val="FF6969"/>
                </a:solidFill>
              </a:rPr>
              <a:t>oo</a:t>
            </a:r>
            <a:r>
              <a:rPr lang="en-US" sz="2000" dirty="0">
                <a:solidFill>
                  <a:srgbClr val="FF6969"/>
                </a:solidFill>
              </a:rPr>
              <a:t>t</a:t>
            </a:r>
          </a:p>
          <a:p>
            <a:pPr marL="139700" indent="0">
              <a:lnSpc>
                <a:spcPct val="120000"/>
              </a:lnSpc>
            </a:pPr>
            <a:endParaRPr lang="en-US" sz="2000" dirty="0">
              <a:solidFill>
                <a:srgbClr val="FF6969"/>
              </a:solidFill>
            </a:endParaRPr>
          </a:p>
          <a:p>
            <a:pPr marL="139700" indent="0">
              <a:lnSpc>
                <a:spcPct val="120000"/>
              </a:lnSpc>
            </a:pPr>
            <a:r>
              <a:rPr lang="en-US" sz="2000" dirty="0">
                <a:solidFill>
                  <a:srgbClr val="FF6969"/>
                </a:solidFill>
              </a:rPr>
              <a:t>A. c</a:t>
            </a:r>
            <a:r>
              <a:rPr lang="en-US" sz="2000" b="1" u="sng" dirty="0">
                <a:solidFill>
                  <a:srgbClr val="FF6969"/>
                </a:solidFill>
              </a:rPr>
              <a:t>oo</a:t>
            </a:r>
            <a:r>
              <a:rPr lang="en-US" sz="2000" dirty="0">
                <a:solidFill>
                  <a:srgbClr val="FF6969"/>
                </a:solidFill>
              </a:rPr>
              <a:t>k	B. p</a:t>
            </a:r>
            <a:r>
              <a:rPr lang="en-US" sz="2000" b="1" u="sng" dirty="0">
                <a:solidFill>
                  <a:srgbClr val="FF6969"/>
                </a:solidFill>
              </a:rPr>
              <a:t>u</a:t>
            </a:r>
            <a:r>
              <a:rPr lang="en-US" sz="2000" dirty="0">
                <a:solidFill>
                  <a:srgbClr val="FF6969"/>
                </a:solidFill>
              </a:rPr>
              <a:t>sh		C. gr</a:t>
            </a:r>
            <a:r>
              <a:rPr lang="en-US" sz="2000" b="1" u="sng" dirty="0">
                <a:solidFill>
                  <a:srgbClr val="FF6969"/>
                </a:solidFill>
              </a:rPr>
              <a:t>ou</a:t>
            </a:r>
            <a:r>
              <a:rPr lang="en-US" sz="2000" dirty="0">
                <a:solidFill>
                  <a:srgbClr val="FF6969"/>
                </a:solidFill>
              </a:rPr>
              <a:t>p	D. w</a:t>
            </a:r>
            <a:r>
              <a:rPr lang="en-US" sz="2000" b="1" u="sng" dirty="0">
                <a:solidFill>
                  <a:srgbClr val="FF6969"/>
                </a:solidFill>
              </a:rPr>
              <a:t>ou</a:t>
            </a:r>
            <a:r>
              <a:rPr lang="en-US" sz="2000" dirty="0">
                <a:solidFill>
                  <a:srgbClr val="FF6969"/>
                </a:solidFill>
              </a:rPr>
              <a:t>ld</a:t>
            </a:r>
          </a:p>
          <a:p>
            <a:pPr marL="139700" indent="0">
              <a:lnSpc>
                <a:spcPct val="120000"/>
              </a:lnSpc>
            </a:pPr>
            <a:endParaRPr lang="en-US" sz="2000" dirty="0">
              <a:solidFill>
                <a:srgbClr val="FF6969"/>
              </a:solidFill>
            </a:endParaRP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128500" y="1660949"/>
            <a:ext cx="748923" cy="430887"/>
          </a:xfrm>
          <a:prstGeom prst="rect">
            <a:avLst/>
          </a:prstGeom>
        </p:spPr>
        <p:txBody>
          <a:bodyPr wrap="none">
            <a:spAutoFit/>
          </a:bodyPr>
          <a:lstStyle/>
          <a:p>
            <a:pPr algn="ctr"/>
            <a:r>
              <a:rPr lang="en-VN" sz="2200" dirty="0">
                <a:solidFill>
                  <a:schemeClr val="tx1"/>
                </a:solidFill>
                <a:latin typeface="Lilita One" panose="020B0604020202020204" charset="0"/>
              </a:rPr>
              <a:t>fond</a:t>
            </a:r>
          </a:p>
        </p:txBody>
      </p:sp>
      <p:sp>
        <p:nvSpPr>
          <p:cNvPr id="76" name="Rectangle 75"/>
          <p:cNvSpPr/>
          <p:nvPr/>
        </p:nvSpPr>
        <p:spPr>
          <a:xfrm>
            <a:off x="2877423" y="2038613"/>
            <a:ext cx="1545616" cy="461665"/>
          </a:xfrm>
          <a:prstGeom prst="rect">
            <a:avLst/>
          </a:prstGeom>
        </p:spPr>
        <p:txBody>
          <a:bodyPr wrap="none">
            <a:spAutoFit/>
          </a:bodyPr>
          <a:lstStyle/>
          <a:p>
            <a:pPr algn="ctr"/>
            <a:r>
              <a:rPr lang="en-US" sz="2400" dirty="0">
                <a:solidFill>
                  <a:schemeClr val="tx1"/>
                </a:solidFill>
                <a:latin typeface="Lilita One" panose="020B0604020202020204" charset="0"/>
              </a:rPr>
              <a:t>interested</a:t>
            </a:r>
          </a:p>
        </p:txBody>
      </p:sp>
      <p:sp>
        <p:nvSpPr>
          <p:cNvPr id="77" name="Rectangle 76"/>
          <p:cNvSpPr/>
          <p:nvPr/>
        </p:nvSpPr>
        <p:spPr>
          <a:xfrm>
            <a:off x="5577396" y="1641043"/>
            <a:ext cx="764953" cy="430887"/>
          </a:xfrm>
          <a:prstGeom prst="rect">
            <a:avLst/>
          </a:prstGeom>
        </p:spPr>
        <p:txBody>
          <a:bodyPr wrap="none">
            <a:spAutoFit/>
          </a:bodyPr>
          <a:lstStyle/>
          <a:p>
            <a:pPr algn="ctr"/>
            <a:r>
              <a:rPr lang="en-US" sz="2200" dirty="0">
                <a:solidFill>
                  <a:schemeClr val="tx1"/>
                </a:solidFill>
                <a:latin typeface="Lilita One" panose="020B0604020202020204" charset="0"/>
              </a:rPr>
              <a:t>keen</a:t>
            </a:r>
          </a:p>
        </p:txBody>
      </p:sp>
      <p:sp>
        <p:nvSpPr>
          <p:cNvPr id="78" name="Rectangle 77"/>
          <p:cNvSpPr/>
          <p:nvPr/>
        </p:nvSpPr>
        <p:spPr>
          <a:xfrm>
            <a:off x="3536603" y="2495732"/>
            <a:ext cx="886436" cy="430887"/>
          </a:xfrm>
          <a:prstGeom prst="rect">
            <a:avLst/>
          </a:prstGeom>
        </p:spPr>
        <p:txBody>
          <a:bodyPr wrap="square">
            <a:spAutoFit/>
          </a:bodyPr>
          <a:lstStyle/>
          <a:p>
            <a:pPr algn="ctr"/>
            <a:r>
              <a:rPr lang="en-US" sz="2200" dirty="0">
                <a:solidFill>
                  <a:schemeClr val="tx1"/>
                </a:solidFill>
                <a:latin typeface="Lilita One" panose="020B0604020202020204" charset="0"/>
              </a:rPr>
              <a:t>into</a:t>
            </a:r>
          </a:p>
        </p:txBody>
      </p:sp>
      <p:sp>
        <p:nvSpPr>
          <p:cNvPr id="81" name="Google Shape;1973;p40"/>
          <p:cNvSpPr txBox="1">
            <a:spLocks/>
          </p:cNvSpPr>
          <p:nvPr/>
        </p:nvSpPr>
        <p:spPr>
          <a:xfrm>
            <a:off x="2988298" y="643824"/>
            <a:ext cx="3040400" cy="638374"/>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3000" dirty="0">
                <a:solidFill>
                  <a:srgbClr val="6C91E4"/>
                </a:solidFill>
              </a:rPr>
              <a:t>LET’S WRAP UP </a:t>
            </a:r>
          </a:p>
        </p:txBody>
      </p:sp>
      <p:sp>
        <p:nvSpPr>
          <p:cNvPr id="71" name="Oval 70"/>
          <p:cNvSpPr/>
          <p:nvPr/>
        </p:nvSpPr>
        <p:spPr>
          <a:xfrm>
            <a:off x="6476476" y="3215472"/>
            <a:ext cx="454602" cy="386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605639" y="3957580"/>
            <a:ext cx="454602" cy="386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12688" y="4257722"/>
            <a:ext cx="6957925" cy="461665"/>
          </a:xfrm>
          <a:prstGeom prst="rect">
            <a:avLst/>
          </a:prstGeom>
        </p:spPr>
        <p:txBody>
          <a:bodyPr wrap="square">
            <a:spAutoFit/>
          </a:bodyPr>
          <a:lstStyle/>
          <a:p>
            <a:pPr lvl="0"/>
            <a:r>
              <a:rPr lang="en-US" sz="2400" b="1" dirty="0">
                <a:solidFill>
                  <a:srgbClr val="6C91E4"/>
                </a:solidFill>
                <a:latin typeface="Lato" panose="020B0604020202020204" charset="0"/>
                <a:ea typeface="+mn-ea"/>
              </a:rPr>
              <a:t>      /ʊ/</a:t>
            </a:r>
            <a:r>
              <a:rPr lang="en-US" sz="2400" b="1" dirty="0">
                <a:solidFill>
                  <a:srgbClr val="6C91E4"/>
                </a:solidFill>
                <a:latin typeface="Lato" panose="020B0604020202020204" charset="0"/>
              </a:rPr>
              <a:t> </a:t>
            </a:r>
            <a:r>
              <a:rPr lang="en-US" sz="2400" b="1">
                <a:solidFill>
                  <a:srgbClr val="6C91E4"/>
                </a:solidFill>
                <a:latin typeface="Lato" panose="020B0604020202020204" charset="0"/>
              </a:rPr>
              <a:t>	</a:t>
            </a:r>
            <a:r>
              <a:rPr lang="en-US" sz="2400" b="1" smtClean="0">
                <a:solidFill>
                  <a:srgbClr val="6C91E4"/>
                </a:solidFill>
                <a:latin typeface="Lato" panose="020B0604020202020204" charset="0"/>
              </a:rPr>
              <a:t>/</a:t>
            </a:r>
            <a:r>
              <a:rPr lang="en-US" sz="2400" b="1" dirty="0">
                <a:solidFill>
                  <a:srgbClr val="6C91E4"/>
                </a:solidFill>
                <a:latin typeface="Lato" panose="020B0604020202020204" charset="0"/>
              </a:rPr>
              <a:t>ʊ/ 		     /u:/		     /ʊ/</a:t>
            </a:r>
            <a:r>
              <a:rPr lang="en-US" sz="2400" b="1" dirty="0">
                <a:solidFill>
                  <a:srgbClr val="6C91E4"/>
                </a:solidFill>
                <a:latin typeface="Lato" panose="020B0604020202020204" charset="0"/>
                <a:ea typeface="+mn-ea"/>
              </a:rPr>
              <a:t> </a:t>
            </a:r>
          </a:p>
        </p:txBody>
      </p:sp>
      <p:sp>
        <p:nvSpPr>
          <p:cNvPr id="79" name="Rectangle 78"/>
          <p:cNvSpPr/>
          <p:nvPr/>
        </p:nvSpPr>
        <p:spPr>
          <a:xfrm>
            <a:off x="1112688" y="3556586"/>
            <a:ext cx="6957925" cy="461665"/>
          </a:xfrm>
          <a:prstGeom prst="rect">
            <a:avLst/>
          </a:prstGeom>
        </p:spPr>
        <p:txBody>
          <a:bodyPr wrap="square">
            <a:spAutoFit/>
          </a:bodyPr>
          <a:lstStyle/>
          <a:p>
            <a:pPr lvl="0"/>
            <a:r>
              <a:rPr lang="en-US" sz="2400" b="1" dirty="0">
                <a:solidFill>
                  <a:srgbClr val="6C91E4"/>
                </a:solidFill>
                <a:latin typeface="Lato" panose="020B0604020202020204" charset="0"/>
                <a:ea typeface="+mn-ea"/>
              </a:rPr>
              <a:t>      </a:t>
            </a:r>
            <a:r>
              <a:rPr lang="en-US" sz="2400" b="1" dirty="0">
                <a:solidFill>
                  <a:srgbClr val="6C91E4"/>
                </a:solidFill>
                <a:latin typeface="Lato" panose="020B0604020202020204" charset="0"/>
              </a:rPr>
              <a:t>/u:/ </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u:/		     /u:/		     /ʊ/</a:t>
            </a:r>
            <a:r>
              <a:rPr lang="en-US" sz="2400" b="1" dirty="0">
                <a:solidFill>
                  <a:srgbClr val="6C91E4"/>
                </a:solidFill>
                <a:latin typeface="Lato" panose="020B0604020202020204" charset="0"/>
                <a:ea typeface="+mn-ea"/>
              </a:rPr>
              <a:t> </a:t>
            </a:r>
          </a:p>
        </p:txBody>
      </p:sp>
    </p:spTree>
    <p:extLst>
      <p:ext uri="{BB962C8B-B14F-4D97-AF65-F5344CB8AC3E}">
        <p14:creationId xmlns:p14="http://schemas.microsoft.com/office/powerpoint/2010/main" val="259266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1">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left)">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uiExpand="1" build="p"/>
      <p:bldP spid="5" grpId="0"/>
      <p:bldP spid="76" grpId="0"/>
      <p:bldP spid="77" grpId="0"/>
      <p:bldP spid="78" grpId="0"/>
      <p:bldP spid="81" grpId="0" animBg="1"/>
      <p:bldP spid="71" grpId="0" animBg="1"/>
      <p:bldP spid="73" grpId="0" animBg="1"/>
      <p:bldP spid="3" grpId="0"/>
      <p:bldP spid="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3" name="Google Shape;1493;p37"/>
          <p:cNvSpPr txBox="1">
            <a:spLocks noGrp="1"/>
          </p:cNvSpPr>
          <p:nvPr>
            <p:ph type="subTitle" idx="1"/>
          </p:nvPr>
        </p:nvSpPr>
        <p:spPr>
          <a:xfrm>
            <a:off x="2096390" y="1806838"/>
            <a:ext cx="2305500" cy="2206490"/>
          </a:xfrm>
          <a:prstGeom prst="rect">
            <a:avLst/>
          </a:prstGeom>
        </p:spPr>
        <p:txBody>
          <a:bodyPr spcFirstLastPara="1" wrap="square" lIns="91425" tIns="91425" rIns="91425" bIns="91425" anchor="t" anchorCtr="0">
            <a:noAutofit/>
          </a:bodyPr>
          <a:lstStyle/>
          <a:p>
            <a:pPr marL="0" lvl="0" indent="0"/>
            <a:r>
              <a:rPr lang="en-US" sz="2200" dirty="0">
                <a:solidFill>
                  <a:schemeClr val="accent1"/>
                </a:solidFill>
                <a:latin typeface="Lilita One" panose="020B0604020202020204" charset="0"/>
              </a:rPr>
              <a:t>Remember the lexical items related to Leisure time</a:t>
            </a:r>
            <a:endParaRPr sz="2200" dirty="0">
              <a:solidFill>
                <a:schemeClr val="accent1"/>
              </a:solidFill>
              <a:latin typeface="Lilita One" panose="020B0604020202020204" charset="0"/>
            </a:endParaRPr>
          </a:p>
        </p:txBody>
      </p:sp>
      <p:sp>
        <p:nvSpPr>
          <p:cNvPr id="1494" name="Google Shape;1494;p37"/>
          <p:cNvSpPr txBox="1">
            <a:spLocks noGrp="1"/>
          </p:cNvSpPr>
          <p:nvPr>
            <p:ph type="subTitle" idx="2"/>
          </p:nvPr>
        </p:nvSpPr>
        <p:spPr>
          <a:xfrm>
            <a:off x="5630021" y="1806838"/>
            <a:ext cx="2305500" cy="874891"/>
          </a:xfrm>
          <a:prstGeom prst="rect">
            <a:avLst/>
          </a:prstGeom>
        </p:spPr>
        <p:txBody>
          <a:bodyPr spcFirstLastPara="1" wrap="square" lIns="91425" tIns="91425" rIns="91425" bIns="91425" anchor="t" anchorCtr="0">
            <a:noAutofit/>
          </a:bodyPr>
          <a:lstStyle/>
          <a:p>
            <a:pPr marL="0" lvl="0" indent="0"/>
            <a:r>
              <a:rPr lang="en-US" sz="2200" dirty="0">
                <a:solidFill>
                  <a:schemeClr val="accent1"/>
                </a:solidFill>
                <a:latin typeface="Lilita One" panose="020B0604020202020204" charset="0"/>
              </a:rPr>
              <a:t>Correctly pronounce words that contain the sounds /ʊ/ and /u:/</a:t>
            </a:r>
            <a:endParaRPr sz="2200" dirty="0">
              <a:solidFill>
                <a:schemeClr val="accent1"/>
              </a:solidFill>
              <a:latin typeface="Lilita One" panose="020B0604020202020204" charset="0"/>
            </a:endParaRPr>
          </a:p>
        </p:txBody>
      </p:sp>
      <p:grpSp>
        <p:nvGrpSpPr>
          <p:cNvPr id="1504" name="Google Shape;1504;p37"/>
          <p:cNvGrpSpPr/>
          <p:nvPr/>
        </p:nvGrpSpPr>
        <p:grpSpPr>
          <a:xfrm>
            <a:off x="0" y="-38030"/>
            <a:ext cx="2564633" cy="422942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8" name="Google Shape;1558;p37"/>
          <p:cNvSpPr/>
          <p:nvPr/>
        </p:nvSpPr>
        <p:spPr>
          <a:xfrm>
            <a:off x="0" y="4083075"/>
            <a:ext cx="3562510" cy="106043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37"/>
          <p:cNvGrpSpPr/>
          <p:nvPr/>
        </p:nvGrpSpPr>
        <p:grpSpPr>
          <a:xfrm>
            <a:off x="92885" y="4067921"/>
            <a:ext cx="1144937" cy="788584"/>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7"/>
          <p:cNvGrpSpPr/>
          <p:nvPr/>
        </p:nvGrpSpPr>
        <p:grpSpPr>
          <a:xfrm>
            <a:off x="7841028" y="518016"/>
            <a:ext cx="734713" cy="934586"/>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37"/>
          <p:cNvGrpSpPr/>
          <p:nvPr/>
        </p:nvGrpSpPr>
        <p:grpSpPr>
          <a:xfrm>
            <a:off x="2096393" y="4323315"/>
            <a:ext cx="391513" cy="410557"/>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37"/>
          <p:cNvGrpSpPr/>
          <p:nvPr/>
        </p:nvGrpSpPr>
        <p:grpSpPr>
          <a:xfrm rot="-5253134">
            <a:off x="4145096" y="4360718"/>
            <a:ext cx="603391" cy="496267"/>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37"/>
          <p:cNvSpPr txBox="1">
            <a:spLocks noGrp="1"/>
          </p:cNvSpPr>
          <p:nvPr>
            <p:ph type="title" idx="15"/>
          </p:nvPr>
        </p:nvSpPr>
        <p:spPr>
          <a:xfrm>
            <a:off x="600362" y="987603"/>
            <a:ext cx="7717500" cy="6741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OBJECTIVES</a:t>
            </a:r>
            <a:endParaRPr sz="3600" dirty="0"/>
          </a:p>
        </p:txBody>
      </p:sp>
      <p:sp>
        <p:nvSpPr>
          <p:cNvPr id="167" name="Title 10"/>
          <p:cNvSpPr>
            <a:spLocks noGrp="1"/>
          </p:cNvSpPr>
          <p:nvPr>
            <p:ph type="title"/>
          </p:nvPr>
        </p:nvSpPr>
        <p:spPr>
          <a:xfrm>
            <a:off x="1268858" y="1895533"/>
            <a:ext cx="734700" cy="697500"/>
          </a:xfrm>
        </p:spPr>
        <p:txBody>
          <a:bodyPr/>
          <a:lstStyle/>
          <a:p>
            <a:r>
              <a:rPr lang="en-US" sz="4000" b="1" dirty="0"/>
              <a:t>1</a:t>
            </a:r>
            <a:endParaRPr lang="en-US" sz="4000" dirty="0"/>
          </a:p>
        </p:txBody>
      </p:sp>
      <p:sp>
        <p:nvSpPr>
          <p:cNvPr id="168" name="Title 12"/>
          <p:cNvSpPr>
            <a:spLocks noGrp="1"/>
          </p:cNvSpPr>
          <p:nvPr>
            <p:ph type="title" idx="6"/>
          </p:nvPr>
        </p:nvSpPr>
        <p:spPr>
          <a:xfrm>
            <a:off x="4848775" y="1888341"/>
            <a:ext cx="734700" cy="697500"/>
          </a:xfrm>
        </p:spPr>
        <p:txBody>
          <a:bodyPr/>
          <a:lstStyle/>
          <a:p>
            <a:r>
              <a:rPr lang="en-US" sz="4000" dirty="0"/>
              <a:t>2</a:t>
            </a:r>
          </a:p>
        </p:txBody>
      </p:sp>
    </p:spTree>
    <p:extLst>
      <p:ext uri="{BB962C8B-B14F-4D97-AF65-F5344CB8AC3E}">
        <p14:creationId xmlns:p14="http://schemas.microsoft.com/office/powerpoint/2010/main" val="960010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770225" y="2164080"/>
            <a:ext cx="6258147" cy="1527793"/>
          </a:xfrm>
          <a:prstGeom prst="rect">
            <a:avLst/>
          </a:prstGeom>
        </p:spPr>
        <p:txBody>
          <a:bodyPr spcFirstLastPara="1" wrap="square" lIns="91425" tIns="91425" rIns="91425" bIns="91425" anchor="ctr" anchorCtr="0">
            <a:noAutofit/>
          </a:bodyPr>
          <a:lstStyle/>
          <a:p>
            <a:pPr lvl="0" algn="l" rtl="0">
              <a:spcBef>
                <a:spcPts val="0"/>
              </a:spcBef>
              <a:spcAft>
                <a:spcPts val="0"/>
              </a:spcAft>
            </a:pPr>
            <a:r>
              <a:rPr lang="en-US" sz="3000" dirty="0"/>
              <a:t>1. </a:t>
            </a:r>
            <a:r>
              <a:rPr lang="en-US" sz="3000" dirty="0">
                <a:solidFill>
                  <a:schemeClr val="accent1"/>
                </a:solidFill>
              </a:rPr>
              <a:t>Make</a:t>
            </a:r>
            <a:r>
              <a:rPr lang="en-US" sz="3000" dirty="0"/>
              <a:t> your own </a:t>
            </a:r>
            <a:r>
              <a:rPr lang="en-US" sz="3000" dirty="0">
                <a:solidFill>
                  <a:schemeClr val="accent1"/>
                </a:solidFill>
              </a:rPr>
              <a:t>list of verbs of liking and disliking</a:t>
            </a:r>
            <a:r>
              <a:rPr lang="en-US" sz="3000" dirty="0"/>
              <a:t/>
            </a:r>
            <a:br>
              <a:rPr lang="en-US" sz="3000" dirty="0"/>
            </a:br>
            <a:r>
              <a:rPr lang="en-US" sz="3000" dirty="0"/>
              <a:t>2. Do the </a:t>
            </a:r>
            <a:r>
              <a:rPr lang="en-US" sz="3000" dirty="0">
                <a:solidFill>
                  <a:schemeClr val="accent1"/>
                </a:solidFill>
              </a:rPr>
              <a:t>exercise</a:t>
            </a:r>
            <a:r>
              <a:rPr lang="en-US" sz="3000" dirty="0"/>
              <a:t> in your </a:t>
            </a:r>
            <a:r>
              <a:rPr lang="en-US" sz="3000" dirty="0">
                <a:solidFill>
                  <a:schemeClr val="accent1"/>
                </a:solidFill>
              </a:rPr>
              <a:t>workbook</a:t>
            </a:r>
            <a:endParaRPr sz="3000" dirty="0">
              <a:solidFill>
                <a:schemeClr val="accent1"/>
              </a:solidFill>
            </a:endParaRP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973;p40"/>
          <p:cNvSpPr txBox="1">
            <a:spLocks/>
          </p:cNvSpPr>
          <p:nvPr/>
        </p:nvSpPr>
        <p:spPr>
          <a:xfrm>
            <a:off x="2403352" y="1164971"/>
            <a:ext cx="4123642" cy="834278"/>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4000" dirty="0">
                <a:solidFill>
                  <a:srgbClr val="6C91E4"/>
                </a:solidFill>
              </a:rPr>
              <a:t>HOMEWORK</a:t>
            </a:r>
          </a:p>
        </p:txBody>
      </p:sp>
    </p:spTree>
    <p:extLst>
      <p:ext uri="{BB962C8B-B14F-4D97-AF65-F5344CB8AC3E}">
        <p14:creationId xmlns:p14="http://schemas.microsoft.com/office/powerpoint/2010/main" val="10249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t>Thanks for listening!!</a:t>
            </a:r>
            <a:endParaRPr sz="8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384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t>LET’S WRAM UP!</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0105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grpSp>
        <p:nvGrpSpPr>
          <p:cNvPr id="2680" name="Google Shape;2680;p46"/>
          <p:cNvGrpSpPr/>
          <p:nvPr/>
        </p:nvGrpSpPr>
        <p:grpSpPr>
          <a:xfrm flipH="1">
            <a:off x="6446890" y="-57495"/>
            <a:ext cx="2709535" cy="4468386"/>
            <a:chOff x="0" y="-38030"/>
            <a:chExt cx="2564633" cy="4229423"/>
          </a:xfrm>
        </p:grpSpPr>
        <p:grpSp>
          <p:nvGrpSpPr>
            <p:cNvPr id="2681" name="Google Shape;2681;p46"/>
            <p:cNvGrpSpPr/>
            <p:nvPr/>
          </p:nvGrpSpPr>
          <p:grpSpPr>
            <a:xfrm>
              <a:off x="0" y="0"/>
              <a:ext cx="2564633" cy="4191393"/>
              <a:chOff x="0" y="0"/>
              <a:chExt cx="2564633" cy="4191393"/>
            </a:xfrm>
          </p:grpSpPr>
          <p:sp>
            <p:nvSpPr>
              <p:cNvPr id="2682" name="Google Shape;2682;p46"/>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46"/>
              <p:cNvGrpSpPr/>
              <p:nvPr/>
            </p:nvGrpSpPr>
            <p:grpSpPr>
              <a:xfrm>
                <a:off x="0" y="0"/>
                <a:ext cx="1102671" cy="4191393"/>
                <a:chOff x="0" y="0"/>
                <a:chExt cx="1102671" cy="4191393"/>
              </a:xfrm>
            </p:grpSpPr>
            <p:sp>
              <p:nvSpPr>
                <p:cNvPr id="2684" name="Google Shape;2684;p46"/>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6"/>
            <p:cNvGrpSpPr/>
            <p:nvPr/>
          </p:nvGrpSpPr>
          <p:grpSpPr>
            <a:xfrm>
              <a:off x="911280" y="156522"/>
              <a:ext cx="223855" cy="300289"/>
              <a:chOff x="911252" y="249550"/>
              <a:chExt cx="272528" cy="365583"/>
            </a:xfrm>
          </p:grpSpPr>
          <p:sp>
            <p:nvSpPr>
              <p:cNvPr id="2687" name="Google Shape;268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46"/>
            <p:cNvGrpSpPr/>
            <p:nvPr/>
          </p:nvGrpSpPr>
          <p:grpSpPr>
            <a:xfrm rot="-2353183">
              <a:off x="1457409" y="119536"/>
              <a:ext cx="223869" cy="300308"/>
              <a:chOff x="911252" y="249550"/>
              <a:chExt cx="272528" cy="365583"/>
            </a:xfrm>
          </p:grpSpPr>
          <p:sp>
            <p:nvSpPr>
              <p:cNvPr id="2695" name="Google Shape;2695;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46"/>
            <p:cNvGrpSpPr/>
            <p:nvPr/>
          </p:nvGrpSpPr>
          <p:grpSpPr>
            <a:xfrm rot="2191520">
              <a:off x="1255411" y="530914"/>
              <a:ext cx="223864" cy="300302"/>
              <a:chOff x="911252" y="249550"/>
              <a:chExt cx="272528" cy="365583"/>
            </a:xfrm>
          </p:grpSpPr>
          <p:sp>
            <p:nvSpPr>
              <p:cNvPr id="2703" name="Google Shape;2703;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46"/>
            <p:cNvGrpSpPr/>
            <p:nvPr/>
          </p:nvGrpSpPr>
          <p:grpSpPr>
            <a:xfrm rot="-2353183">
              <a:off x="683084" y="795174"/>
              <a:ext cx="223869" cy="300308"/>
              <a:chOff x="911252" y="249550"/>
              <a:chExt cx="272528" cy="365583"/>
            </a:xfrm>
          </p:grpSpPr>
          <p:sp>
            <p:nvSpPr>
              <p:cNvPr id="2711" name="Google Shape;2711;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46"/>
            <p:cNvGrpSpPr/>
            <p:nvPr/>
          </p:nvGrpSpPr>
          <p:grpSpPr>
            <a:xfrm rot="-2353183">
              <a:off x="69734" y="119536"/>
              <a:ext cx="223869" cy="300308"/>
              <a:chOff x="911252" y="249550"/>
              <a:chExt cx="272528" cy="365583"/>
            </a:xfrm>
          </p:grpSpPr>
          <p:sp>
            <p:nvSpPr>
              <p:cNvPr id="2719" name="Google Shape;2719;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6"/>
            <p:cNvGrpSpPr/>
            <p:nvPr/>
          </p:nvGrpSpPr>
          <p:grpSpPr>
            <a:xfrm rot="2700000">
              <a:off x="2076954" y="-2857"/>
              <a:ext cx="223887" cy="300332"/>
              <a:chOff x="911252" y="249550"/>
              <a:chExt cx="272528" cy="365583"/>
            </a:xfrm>
          </p:grpSpPr>
          <p:sp>
            <p:nvSpPr>
              <p:cNvPr id="2727" name="Google Shape;272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4" name="Google Shape;2734;p46"/>
          <p:cNvGrpSpPr/>
          <p:nvPr/>
        </p:nvGrpSpPr>
        <p:grpSpPr>
          <a:xfrm rot="-1448993">
            <a:off x="1372111" y="4039827"/>
            <a:ext cx="538703" cy="935491"/>
            <a:chOff x="955200" y="4215671"/>
            <a:chExt cx="447234" cy="776650"/>
          </a:xfrm>
        </p:grpSpPr>
        <p:sp>
          <p:nvSpPr>
            <p:cNvPr id="2735" name="Google Shape;2735;p4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46"/>
          <p:cNvSpPr txBox="1">
            <a:spLocks noGrp="1"/>
          </p:cNvSpPr>
          <p:nvPr>
            <p:ph type="title"/>
          </p:nvPr>
        </p:nvSpPr>
        <p:spPr>
          <a:xfrm>
            <a:off x="937846" y="1056251"/>
            <a:ext cx="5639016" cy="740148"/>
          </a:xfrm>
          <a:prstGeom prst="rect">
            <a:avLst/>
          </a:prstGeom>
        </p:spPr>
        <p:txBody>
          <a:bodyPr spcFirstLastPara="1" wrap="square" lIns="91425" tIns="91425" rIns="91425" bIns="91425" anchor="ctr" anchorCtr="0">
            <a:noAutofit/>
          </a:bodyPr>
          <a:lstStyle/>
          <a:p>
            <a:pPr lvl="0" algn="l"/>
            <a:r>
              <a:rPr lang="en-US" sz="5400" dirty="0"/>
              <a:t>CHAIN GAME!!</a:t>
            </a:r>
            <a:endParaRPr sz="4000" dirty="0">
              <a:solidFill>
                <a:srgbClr val="6C91E4"/>
              </a:solidFill>
            </a:endParaRPr>
          </a:p>
        </p:txBody>
      </p:sp>
      <p:sp>
        <p:nvSpPr>
          <p:cNvPr id="2745" name="Google Shape;2745;p46"/>
          <p:cNvSpPr/>
          <p:nvPr/>
        </p:nvSpPr>
        <p:spPr>
          <a:xfrm>
            <a:off x="3814413" y="4049776"/>
            <a:ext cx="5329542" cy="1107059"/>
          </a:xfrm>
          <a:custGeom>
            <a:avLst/>
            <a:gdLst/>
            <a:ahLst/>
            <a:cxnLst/>
            <a:rect l="l" t="t" r="r" b="b"/>
            <a:pathLst>
              <a:path w="59283" h="12314" extrusionOk="0">
                <a:moveTo>
                  <a:pt x="16740" y="0"/>
                </a:moveTo>
                <a:cubicBezTo>
                  <a:pt x="16489" y="0"/>
                  <a:pt x="16236" y="134"/>
                  <a:pt x="16058" y="333"/>
                </a:cubicBezTo>
                <a:cubicBezTo>
                  <a:pt x="15998" y="401"/>
                  <a:pt x="15947" y="477"/>
                  <a:pt x="15906" y="555"/>
                </a:cubicBezTo>
                <a:cubicBezTo>
                  <a:pt x="15707" y="956"/>
                  <a:pt x="15731" y="1422"/>
                  <a:pt x="15776" y="1853"/>
                </a:cubicBezTo>
                <a:cubicBezTo>
                  <a:pt x="15670" y="1728"/>
                  <a:pt x="15574" y="1676"/>
                  <a:pt x="15489" y="1676"/>
                </a:cubicBezTo>
                <a:cubicBezTo>
                  <a:pt x="15186" y="1676"/>
                  <a:pt x="15027" y="2336"/>
                  <a:pt x="15062" y="2619"/>
                </a:cubicBezTo>
                <a:cubicBezTo>
                  <a:pt x="15070" y="2686"/>
                  <a:pt x="15083" y="2751"/>
                  <a:pt x="15099" y="2812"/>
                </a:cubicBezTo>
                <a:cubicBezTo>
                  <a:pt x="13465" y="3378"/>
                  <a:pt x="11894" y="4095"/>
                  <a:pt x="10432" y="5034"/>
                </a:cubicBezTo>
                <a:cubicBezTo>
                  <a:pt x="10336" y="5097"/>
                  <a:pt x="10237" y="5161"/>
                  <a:pt x="10141" y="5226"/>
                </a:cubicBezTo>
                <a:cubicBezTo>
                  <a:pt x="9404" y="5721"/>
                  <a:pt x="8700" y="6450"/>
                  <a:pt x="7801" y="6606"/>
                </a:cubicBezTo>
                <a:cubicBezTo>
                  <a:pt x="6886" y="6765"/>
                  <a:pt x="5935" y="6689"/>
                  <a:pt x="5009" y="6816"/>
                </a:cubicBezTo>
                <a:cubicBezTo>
                  <a:pt x="4062" y="6947"/>
                  <a:pt x="3126" y="7165"/>
                  <a:pt x="2219" y="7468"/>
                </a:cubicBezTo>
                <a:cubicBezTo>
                  <a:pt x="1484" y="7711"/>
                  <a:pt x="733" y="8013"/>
                  <a:pt x="1" y="8375"/>
                </a:cubicBezTo>
                <a:lnTo>
                  <a:pt x="1" y="12313"/>
                </a:lnTo>
                <a:lnTo>
                  <a:pt x="59282" y="12313"/>
                </a:lnTo>
                <a:lnTo>
                  <a:pt x="59282" y="4628"/>
                </a:lnTo>
                <a:cubicBezTo>
                  <a:pt x="57853" y="3912"/>
                  <a:pt x="56367" y="3302"/>
                  <a:pt x="54845" y="2784"/>
                </a:cubicBezTo>
                <a:cubicBezTo>
                  <a:pt x="55000" y="2580"/>
                  <a:pt x="55112" y="2342"/>
                  <a:pt x="55161" y="2090"/>
                </a:cubicBezTo>
                <a:cubicBezTo>
                  <a:pt x="55201" y="1885"/>
                  <a:pt x="55161" y="1614"/>
                  <a:pt x="54958" y="1565"/>
                </a:cubicBezTo>
                <a:cubicBezTo>
                  <a:pt x="54937" y="1561"/>
                  <a:pt x="54917" y="1558"/>
                  <a:pt x="54896" y="1558"/>
                </a:cubicBezTo>
                <a:cubicBezTo>
                  <a:pt x="54849" y="1558"/>
                  <a:pt x="54801" y="1569"/>
                  <a:pt x="54755" y="1581"/>
                </a:cubicBezTo>
                <a:cubicBezTo>
                  <a:pt x="54488" y="1652"/>
                  <a:pt x="54237" y="1779"/>
                  <a:pt x="54020" y="1950"/>
                </a:cubicBezTo>
                <a:cubicBezTo>
                  <a:pt x="53988" y="1680"/>
                  <a:pt x="54041" y="1403"/>
                  <a:pt x="54006" y="1134"/>
                </a:cubicBezTo>
                <a:cubicBezTo>
                  <a:pt x="53970" y="864"/>
                  <a:pt x="53808" y="576"/>
                  <a:pt x="53539" y="530"/>
                </a:cubicBezTo>
                <a:cubicBezTo>
                  <a:pt x="53515" y="526"/>
                  <a:pt x="53490" y="524"/>
                  <a:pt x="53466" y="524"/>
                </a:cubicBezTo>
                <a:cubicBezTo>
                  <a:pt x="53192" y="524"/>
                  <a:pt x="52962" y="780"/>
                  <a:pt x="52832" y="1035"/>
                </a:cubicBezTo>
                <a:cubicBezTo>
                  <a:pt x="52684" y="1323"/>
                  <a:pt x="52591" y="1710"/>
                  <a:pt x="52579" y="2091"/>
                </a:cubicBezTo>
                <a:cubicBezTo>
                  <a:pt x="48403" y="940"/>
                  <a:pt x="44019" y="414"/>
                  <a:pt x="39762" y="263"/>
                </a:cubicBezTo>
                <a:cubicBezTo>
                  <a:pt x="39578" y="256"/>
                  <a:pt x="39397" y="251"/>
                  <a:pt x="39213" y="245"/>
                </a:cubicBezTo>
                <a:cubicBezTo>
                  <a:pt x="37904" y="208"/>
                  <a:pt x="36591" y="186"/>
                  <a:pt x="35277" y="186"/>
                </a:cubicBezTo>
                <a:cubicBezTo>
                  <a:pt x="31544" y="186"/>
                  <a:pt x="27803" y="362"/>
                  <a:pt x="24109" y="869"/>
                </a:cubicBezTo>
                <a:cubicBezTo>
                  <a:pt x="24080" y="872"/>
                  <a:pt x="24049" y="877"/>
                  <a:pt x="24020" y="880"/>
                </a:cubicBezTo>
                <a:cubicBezTo>
                  <a:pt x="22504" y="1091"/>
                  <a:pt x="20966" y="1329"/>
                  <a:pt x="19443" y="1643"/>
                </a:cubicBezTo>
                <a:cubicBezTo>
                  <a:pt x="19416" y="1575"/>
                  <a:pt x="19379" y="1511"/>
                  <a:pt x="19329" y="1454"/>
                </a:cubicBezTo>
                <a:cubicBezTo>
                  <a:pt x="19206" y="1318"/>
                  <a:pt x="19022" y="1253"/>
                  <a:pt x="18837" y="1253"/>
                </a:cubicBezTo>
                <a:cubicBezTo>
                  <a:pt x="18767" y="1253"/>
                  <a:pt x="18697" y="1262"/>
                  <a:pt x="18629" y="1281"/>
                </a:cubicBezTo>
                <a:cubicBezTo>
                  <a:pt x="18385" y="1348"/>
                  <a:pt x="18181" y="1520"/>
                  <a:pt x="18025" y="1720"/>
                </a:cubicBezTo>
                <a:cubicBezTo>
                  <a:pt x="17920" y="1379"/>
                  <a:pt x="17777" y="1048"/>
                  <a:pt x="17602" y="736"/>
                </a:cubicBezTo>
                <a:cubicBezTo>
                  <a:pt x="17565" y="670"/>
                  <a:pt x="17524" y="604"/>
                  <a:pt x="17484" y="538"/>
                </a:cubicBezTo>
                <a:cubicBezTo>
                  <a:pt x="17365" y="346"/>
                  <a:pt x="17222" y="155"/>
                  <a:pt x="17016" y="60"/>
                </a:cubicBezTo>
                <a:cubicBezTo>
                  <a:pt x="16927" y="19"/>
                  <a:pt x="16834" y="0"/>
                  <a:pt x="16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5296" y="4482278"/>
            <a:ext cx="3847229" cy="651468"/>
          </a:xfrm>
          <a:custGeom>
            <a:avLst/>
            <a:gdLst/>
            <a:ahLst/>
            <a:cxnLst/>
            <a:rect l="l" t="t" r="r" b="b"/>
            <a:pathLst>
              <a:path w="41297" h="6993" extrusionOk="0">
                <a:moveTo>
                  <a:pt x="8782" y="0"/>
                </a:moveTo>
                <a:cubicBezTo>
                  <a:pt x="8219" y="0"/>
                  <a:pt x="7656" y="54"/>
                  <a:pt x="7101" y="165"/>
                </a:cubicBezTo>
                <a:cubicBezTo>
                  <a:pt x="3703" y="850"/>
                  <a:pt x="851" y="3647"/>
                  <a:pt x="0" y="6992"/>
                </a:cubicBezTo>
                <a:lnTo>
                  <a:pt x="41297" y="6992"/>
                </a:lnTo>
                <a:cubicBezTo>
                  <a:pt x="40485" y="5630"/>
                  <a:pt x="38868" y="4856"/>
                  <a:pt x="37275" y="4781"/>
                </a:cubicBezTo>
                <a:cubicBezTo>
                  <a:pt x="37176" y="4776"/>
                  <a:pt x="37077" y="4774"/>
                  <a:pt x="36978" y="4774"/>
                </a:cubicBezTo>
                <a:cubicBezTo>
                  <a:pt x="35428" y="4774"/>
                  <a:pt x="33912" y="5332"/>
                  <a:pt x="32550" y="6087"/>
                </a:cubicBezTo>
                <a:cubicBezTo>
                  <a:pt x="30982" y="4010"/>
                  <a:pt x="28487" y="2660"/>
                  <a:pt x="25891" y="2481"/>
                </a:cubicBezTo>
                <a:cubicBezTo>
                  <a:pt x="25692" y="2467"/>
                  <a:pt x="25492" y="2461"/>
                  <a:pt x="25292" y="2461"/>
                </a:cubicBezTo>
                <a:cubicBezTo>
                  <a:pt x="22891" y="2461"/>
                  <a:pt x="20499" y="3440"/>
                  <a:pt x="18801" y="5139"/>
                </a:cubicBezTo>
                <a:cubicBezTo>
                  <a:pt x="18606" y="5336"/>
                  <a:pt x="18400" y="5550"/>
                  <a:pt x="18130" y="5601"/>
                </a:cubicBezTo>
                <a:cubicBezTo>
                  <a:pt x="18084" y="5610"/>
                  <a:pt x="18040" y="5615"/>
                  <a:pt x="17996" y="5615"/>
                </a:cubicBezTo>
                <a:cubicBezTo>
                  <a:pt x="17501" y="5615"/>
                  <a:pt x="17137" y="5057"/>
                  <a:pt x="16872" y="4597"/>
                </a:cubicBezTo>
                <a:cubicBezTo>
                  <a:pt x="15253" y="1775"/>
                  <a:pt x="12020" y="0"/>
                  <a:pt x="8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7" name="Google Shape;2747;p46"/>
          <p:cNvGrpSpPr/>
          <p:nvPr/>
        </p:nvGrpSpPr>
        <p:grpSpPr>
          <a:xfrm rot="445900">
            <a:off x="3325189" y="3885284"/>
            <a:ext cx="547031" cy="1371184"/>
            <a:chOff x="57507" y="3157704"/>
            <a:chExt cx="584269" cy="1464526"/>
          </a:xfrm>
        </p:grpSpPr>
        <p:sp>
          <p:nvSpPr>
            <p:cNvPr id="2748" name="Google Shape;2748;p46"/>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46"/>
          <p:cNvSpPr/>
          <p:nvPr/>
        </p:nvSpPr>
        <p:spPr>
          <a:xfrm rot="3023238">
            <a:off x="3847010" y="408001"/>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6"/>
          <p:cNvSpPr/>
          <p:nvPr/>
        </p:nvSpPr>
        <p:spPr>
          <a:xfrm>
            <a:off x="1986498" y="25123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5" name="Picture 2" descr="Premium Vector | Set students reading and speech bubble for school">
            <a:extLst>
              <a:ext uri="{FF2B5EF4-FFF2-40B4-BE49-F238E27FC236}">
                <a16:creationId xmlns:a16="http://schemas.microsoft.com/office/drawing/2014/main" id="{FCC7D8E4-417E-6092-8016-A7544C0B83D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446" b="98244" l="0" r="99793">
                        <a14:foregroundMark x1="14118" y1="71178" x2="20661" y2="84814"/>
                        <a14:foregroundMark x1="44904" y1="55992" x2="48209" y2="58678"/>
                        <a14:foregroundMark x1="71694" y1="79855" x2="72727" y2="75723"/>
                        <a14:foregroundMark x1="34848" y1="73450" x2="37328" y2="78306"/>
                      </a14:backgroundRemoval>
                    </a14:imgEffect>
                  </a14:imgLayer>
                </a14:imgProps>
              </a:ext>
              <a:ext uri="{28A0092B-C50C-407E-A947-70E740481C1C}">
                <a14:useLocalDpi xmlns:a14="http://schemas.microsoft.com/office/drawing/2010/main" val="0"/>
              </a:ext>
            </a:extLst>
          </a:blip>
          <a:srcRect t="32696"/>
          <a:stretch/>
        </p:blipFill>
        <p:spPr bwMode="auto">
          <a:xfrm>
            <a:off x="3584031" y="2956560"/>
            <a:ext cx="5531264" cy="2483356"/>
          </a:xfrm>
          <a:prstGeom prst="rect">
            <a:avLst/>
          </a:prstGeom>
          <a:noFill/>
          <a:extLst>
            <a:ext uri="{909E8E84-426E-40DD-AFC4-6F175D3DCCD1}">
              <a14:hiddenFill xmlns:a14="http://schemas.microsoft.com/office/drawing/2010/main">
                <a:solidFill>
                  <a:srgbClr val="FFFFFF"/>
                </a:solidFill>
              </a14:hiddenFill>
            </a:ext>
          </a:extLst>
        </p:spPr>
      </p:pic>
      <p:sp>
        <p:nvSpPr>
          <p:cNvPr id="626" name="Google Shape;1493;p37"/>
          <p:cNvSpPr txBox="1">
            <a:spLocks/>
          </p:cNvSpPr>
          <p:nvPr/>
        </p:nvSpPr>
        <p:spPr>
          <a:xfrm>
            <a:off x="1052591" y="1806507"/>
            <a:ext cx="2654146" cy="220649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accent1"/>
                </a:solidFill>
                <a:latin typeface="Lilita One" panose="020B0604020202020204" charset="0"/>
              </a:rPr>
              <a:t>-1 student begins to say 1 hobby.</a:t>
            </a:r>
          </a:p>
          <a:p>
            <a:r>
              <a:rPr lang="en-US" sz="2000" dirty="0">
                <a:solidFill>
                  <a:schemeClr val="accent1"/>
                </a:solidFill>
                <a:latin typeface="Lilita One" panose="020B0604020202020204" charset="0"/>
              </a:rPr>
              <a:t>- Another </a:t>
            </a:r>
            <a:r>
              <a:rPr lang="en-US" sz="2000" dirty="0">
                <a:solidFill>
                  <a:schemeClr val="tx1"/>
                </a:solidFill>
                <a:latin typeface="Lilita One" panose="020B0604020202020204" charset="0"/>
              </a:rPr>
              <a:t>repeat</a:t>
            </a:r>
            <a:r>
              <a:rPr lang="en-US" sz="2000" dirty="0">
                <a:solidFill>
                  <a:schemeClr val="accent1"/>
                </a:solidFill>
                <a:latin typeface="Lilita One" panose="020B0604020202020204" charset="0"/>
              </a:rPr>
              <a:t> and </a:t>
            </a:r>
            <a:r>
              <a:rPr lang="en-US" sz="2000" dirty="0">
                <a:solidFill>
                  <a:schemeClr val="tx1"/>
                </a:solidFill>
                <a:latin typeface="Lilita One" panose="020B0604020202020204" charset="0"/>
              </a:rPr>
              <a:t>say his hobby </a:t>
            </a:r>
            <a:r>
              <a:rPr lang="en-US" sz="2000" dirty="0">
                <a:solidFill>
                  <a:schemeClr val="accent1"/>
                </a:solidFill>
                <a:latin typeface="Lilita One" panose="020B0604020202020204" charset="0"/>
              </a:rPr>
              <a:t>using </a:t>
            </a:r>
            <a:r>
              <a:rPr lang="en-US" sz="2000" dirty="0">
                <a:solidFill>
                  <a:schemeClr val="tx1"/>
                </a:solidFill>
                <a:latin typeface="Lilita One" panose="020B0604020202020204" charset="0"/>
              </a:rPr>
              <a:t>another verb of liking</a:t>
            </a:r>
          </a:p>
          <a:p>
            <a:r>
              <a:rPr lang="en-US" sz="2000" dirty="0">
                <a:solidFill>
                  <a:schemeClr val="accent1"/>
                </a:solidFill>
                <a:latin typeface="Lilita One" panose="020B0604020202020204" charset="0"/>
              </a:rPr>
              <a:t>- Keep going until someone forget.</a:t>
            </a:r>
          </a:p>
        </p:txBody>
      </p:sp>
      <p:pic>
        <p:nvPicPr>
          <p:cNvPr id="1026"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20580670" flipH="1">
            <a:off x="3768035" y="2001846"/>
            <a:ext cx="1119482" cy="1096201"/>
          </a:xfrm>
          <a:prstGeom prst="rect">
            <a:avLst/>
          </a:prstGeom>
          <a:noFill/>
          <a:extLst>
            <a:ext uri="{909E8E84-426E-40DD-AFC4-6F175D3DCCD1}">
              <a14:hiddenFill xmlns:a14="http://schemas.microsoft.com/office/drawing/2010/main">
                <a:solidFill>
                  <a:srgbClr val="FFFFFF"/>
                </a:solidFill>
              </a14:hiddenFill>
            </a:ext>
          </a:extLst>
        </p:spPr>
      </p:pic>
      <p:sp>
        <p:nvSpPr>
          <p:cNvPr id="627" name="TextBox 626">
            <a:extLst>
              <a:ext uri="{FF2B5EF4-FFF2-40B4-BE49-F238E27FC236}">
                <a16:creationId xmlns:a16="http://schemas.microsoft.com/office/drawing/2014/main" id="{0DB825DD-DA0B-1BAD-467A-7EFA59FA7B49}"/>
              </a:ext>
            </a:extLst>
          </p:cNvPr>
          <p:cNvSpPr txBox="1"/>
          <p:nvPr/>
        </p:nvSpPr>
        <p:spPr>
          <a:xfrm>
            <a:off x="3670236" y="2135025"/>
            <a:ext cx="1258356" cy="646331"/>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p:txBody>
      </p:sp>
      <p:pic>
        <p:nvPicPr>
          <p:cNvPr id="629"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21358605" flipH="1">
            <a:off x="5167538" y="1594705"/>
            <a:ext cx="1862282" cy="1434779"/>
          </a:xfrm>
          <a:prstGeom prst="rect">
            <a:avLst/>
          </a:prstGeom>
          <a:noFill/>
          <a:extLst>
            <a:ext uri="{909E8E84-426E-40DD-AFC4-6F175D3DCCD1}">
              <a14:hiddenFill xmlns:a14="http://schemas.microsoft.com/office/drawing/2010/main">
                <a:solidFill>
                  <a:srgbClr val="FFFFFF"/>
                </a:solidFill>
              </a14:hiddenFill>
            </a:ext>
          </a:extLst>
        </p:spPr>
      </p:pic>
      <p:sp>
        <p:nvSpPr>
          <p:cNvPr id="630" name="TextBox 629">
            <a:extLst>
              <a:ext uri="{FF2B5EF4-FFF2-40B4-BE49-F238E27FC236}">
                <a16:creationId xmlns:a16="http://schemas.microsoft.com/office/drawing/2014/main" id="{0DB825DD-DA0B-1BAD-467A-7EFA59FA7B49}"/>
              </a:ext>
            </a:extLst>
          </p:cNvPr>
          <p:cNvSpPr txBox="1"/>
          <p:nvPr/>
        </p:nvSpPr>
        <p:spPr>
          <a:xfrm>
            <a:off x="5230012" y="1813866"/>
            <a:ext cx="1808848" cy="923330"/>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a:p>
            <a:pPr algn="ctr"/>
            <a:r>
              <a:rPr lang="en-US" sz="1800" b="1" dirty="0">
                <a:solidFill>
                  <a:schemeClr val="tx1"/>
                </a:solidFill>
                <a:latin typeface="Lato" panose="020B0604020202020204" charset="0"/>
              </a:rPr>
              <a:t> </a:t>
            </a:r>
            <a:r>
              <a:rPr lang="en-US" sz="1800" b="1" dirty="0">
                <a:solidFill>
                  <a:schemeClr val="accent1"/>
                </a:solidFill>
                <a:latin typeface="Lato" panose="020B0604020202020204" charset="0"/>
              </a:rPr>
              <a:t>and I love reading. </a:t>
            </a:r>
            <a:endParaRPr lang="en-VN" sz="1800" b="1" dirty="0">
              <a:solidFill>
                <a:schemeClr val="accent1"/>
              </a:solidFill>
              <a:latin typeface="Lato" panose="020B0604020202020204" charset="0"/>
            </a:endParaRPr>
          </a:p>
        </p:txBody>
      </p:sp>
      <p:pic>
        <p:nvPicPr>
          <p:cNvPr id="631"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940127">
            <a:off x="7129315" y="1474112"/>
            <a:ext cx="1991080" cy="1595086"/>
          </a:xfrm>
          <a:prstGeom prst="rect">
            <a:avLst/>
          </a:prstGeom>
          <a:noFill/>
          <a:extLst>
            <a:ext uri="{909E8E84-426E-40DD-AFC4-6F175D3DCCD1}">
              <a14:hiddenFill xmlns:a14="http://schemas.microsoft.com/office/drawing/2010/main">
                <a:solidFill>
                  <a:srgbClr val="FFFFFF"/>
                </a:solidFill>
              </a14:hiddenFill>
            </a:ext>
          </a:extLst>
        </p:spPr>
      </p:pic>
      <p:sp>
        <p:nvSpPr>
          <p:cNvPr id="632" name="TextBox 631">
            <a:extLst>
              <a:ext uri="{FF2B5EF4-FFF2-40B4-BE49-F238E27FC236}">
                <a16:creationId xmlns:a16="http://schemas.microsoft.com/office/drawing/2014/main" id="{0DB825DD-DA0B-1BAD-467A-7EFA59FA7B49}"/>
              </a:ext>
            </a:extLst>
          </p:cNvPr>
          <p:cNvSpPr txBox="1"/>
          <p:nvPr/>
        </p:nvSpPr>
        <p:spPr>
          <a:xfrm>
            <a:off x="7199986" y="1709438"/>
            <a:ext cx="1808848" cy="923330"/>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a:p>
            <a:pPr algn="ctr"/>
            <a:r>
              <a:rPr lang="en-US" sz="1800" b="1" dirty="0">
                <a:solidFill>
                  <a:schemeClr val="accent1"/>
                </a:solidFill>
                <a:latin typeface="Lato" panose="020B0604020202020204" charset="0"/>
              </a:rPr>
              <a:t>I love reading, </a:t>
            </a:r>
            <a:r>
              <a:rPr lang="en-US" sz="1800" b="1" dirty="0">
                <a:solidFill>
                  <a:schemeClr val="tx2">
                    <a:lumMod val="50000"/>
                  </a:schemeClr>
                </a:solidFill>
                <a:latin typeface="Lato" panose="020B0604020202020204" charset="0"/>
              </a:rPr>
              <a:t>and I ….</a:t>
            </a:r>
            <a:endParaRPr lang="en-VN" sz="1800" b="1" dirty="0">
              <a:solidFill>
                <a:schemeClr val="tx2">
                  <a:lumMod val="50000"/>
                </a:schemeClr>
              </a:solidFill>
              <a:latin typeface="Lato"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744"/>
                                        </p:tgtEl>
                                        <p:attrNameLst>
                                          <p:attrName>ppt_x</p:attrName>
                                          <p:attrName>ppt_y</p:attrName>
                                        </p:attrNameLst>
                                      </p:cBhvr>
                                    </p:animMotion>
                                    <p:animRot by="1500000">
                                      <p:cBhvr>
                                        <p:cTn id="7" dur="125" fill="hold">
                                          <p:stCondLst>
                                            <p:cond delay="0"/>
                                          </p:stCondLst>
                                        </p:cTn>
                                        <p:tgtEl>
                                          <p:spTgt spid="2744"/>
                                        </p:tgtEl>
                                        <p:attrNameLst>
                                          <p:attrName>r</p:attrName>
                                        </p:attrNameLst>
                                      </p:cBhvr>
                                    </p:animRot>
                                    <p:animRot by="-1500000">
                                      <p:cBhvr>
                                        <p:cTn id="8" dur="125" fill="hold">
                                          <p:stCondLst>
                                            <p:cond delay="125"/>
                                          </p:stCondLst>
                                        </p:cTn>
                                        <p:tgtEl>
                                          <p:spTgt spid="2744"/>
                                        </p:tgtEl>
                                        <p:attrNameLst>
                                          <p:attrName>r</p:attrName>
                                        </p:attrNameLst>
                                      </p:cBhvr>
                                    </p:animRot>
                                    <p:animRot by="-1500000">
                                      <p:cBhvr>
                                        <p:cTn id="9" dur="125" fill="hold">
                                          <p:stCondLst>
                                            <p:cond delay="250"/>
                                          </p:stCondLst>
                                        </p:cTn>
                                        <p:tgtEl>
                                          <p:spTgt spid="2744"/>
                                        </p:tgtEl>
                                        <p:attrNameLst>
                                          <p:attrName>r</p:attrName>
                                        </p:attrNameLst>
                                      </p:cBhvr>
                                    </p:animRot>
                                    <p:animRot by="1500000">
                                      <p:cBhvr>
                                        <p:cTn id="10" dur="125" fill="hold">
                                          <p:stCondLst>
                                            <p:cond delay="375"/>
                                          </p:stCondLst>
                                        </p:cTn>
                                        <p:tgtEl>
                                          <p:spTgt spid="27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6"/>
                                        </p:tgtEl>
                                        <p:attrNameLst>
                                          <p:attrName>style.visibility</p:attrName>
                                        </p:attrNameLst>
                                      </p:cBhvr>
                                      <p:to>
                                        <p:strVal val="visible"/>
                                      </p:to>
                                    </p:set>
                                    <p:animEffect transition="in" filter="fade">
                                      <p:cBhvr>
                                        <p:cTn id="15" dur="500"/>
                                        <p:tgtEl>
                                          <p:spTgt spid="6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27"/>
                                        </p:tgtEl>
                                        <p:attrNameLst>
                                          <p:attrName>style.visibility</p:attrName>
                                        </p:attrNameLst>
                                      </p:cBhvr>
                                      <p:to>
                                        <p:strVal val="visible"/>
                                      </p:to>
                                    </p:set>
                                    <p:animEffect transition="in" filter="fade">
                                      <p:cBhvr>
                                        <p:cTn id="20" dur="500"/>
                                        <p:tgtEl>
                                          <p:spTgt spid="6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0"/>
                                        </p:tgtEl>
                                        <p:attrNameLst>
                                          <p:attrName>style.visibility</p:attrName>
                                        </p:attrNameLst>
                                      </p:cBhvr>
                                      <p:to>
                                        <p:strVal val="visible"/>
                                      </p:to>
                                    </p:set>
                                    <p:animEffect transition="in" filter="fade">
                                      <p:cBhvr>
                                        <p:cTn id="25" dur="500"/>
                                        <p:tgtEl>
                                          <p:spTgt spid="6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32"/>
                                        </p:tgtEl>
                                        <p:attrNameLst>
                                          <p:attrName>style.visibility</p:attrName>
                                        </p:attrNameLst>
                                      </p:cBhvr>
                                      <p:to>
                                        <p:strVal val="visible"/>
                                      </p:to>
                                    </p:set>
                                    <p:animEffect transition="in" filter="fade">
                                      <p:cBhvr>
                                        <p:cTn id="30"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 grpId="0"/>
      <p:bldP spid="626" grpId="0"/>
      <p:bldP spid="627" grpId="0"/>
      <p:bldP spid="630" grpId="0"/>
      <p:bldP spid="6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9"/>
        <p:cNvGrpSpPr/>
        <p:nvPr/>
      </p:nvGrpSpPr>
      <p:grpSpPr>
        <a:xfrm>
          <a:off x="0" y="0"/>
          <a:ext cx="0" cy="0"/>
          <a:chOff x="0" y="0"/>
          <a:chExt cx="0" cy="0"/>
        </a:xfrm>
      </p:grpSpPr>
      <p:sp>
        <p:nvSpPr>
          <p:cNvPr id="3180" name="Google Shape;3180;p50"/>
          <p:cNvSpPr txBox="1">
            <a:spLocks noGrp="1"/>
          </p:cNvSpPr>
          <p:nvPr>
            <p:ph type="title"/>
          </p:nvPr>
        </p:nvSpPr>
        <p:spPr>
          <a:xfrm>
            <a:off x="4124050" y="1705496"/>
            <a:ext cx="3967764" cy="1490003"/>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000" dirty="0"/>
              <a:t>I. Vocabulary</a:t>
            </a:r>
            <a:endParaRPr sz="6000" dirty="0"/>
          </a:p>
        </p:txBody>
      </p:sp>
      <p:grpSp>
        <p:nvGrpSpPr>
          <p:cNvPr id="3182" name="Google Shape;3182;p50"/>
          <p:cNvGrpSpPr/>
          <p:nvPr/>
        </p:nvGrpSpPr>
        <p:grpSpPr>
          <a:xfrm rot="-4750773">
            <a:off x="2631194" y="-71198"/>
            <a:ext cx="962878" cy="1221396"/>
            <a:chOff x="267921" y="128951"/>
            <a:chExt cx="1149159" cy="1457692"/>
          </a:xfrm>
        </p:grpSpPr>
        <p:sp>
          <p:nvSpPr>
            <p:cNvPr id="3183" name="Google Shape;3183;p5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4" name="Google Shape;3194;p50"/>
          <p:cNvGrpSpPr/>
          <p:nvPr/>
        </p:nvGrpSpPr>
        <p:grpSpPr>
          <a:xfrm rot="-4196011">
            <a:off x="8094842" y="3867106"/>
            <a:ext cx="874170" cy="1111981"/>
            <a:chOff x="5063425" y="1827900"/>
            <a:chExt cx="434125" cy="552225"/>
          </a:xfrm>
        </p:grpSpPr>
        <p:sp>
          <p:nvSpPr>
            <p:cNvPr id="3195" name="Google Shape;3195;p50"/>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0"/>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0"/>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0"/>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0"/>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0"/>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0"/>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0"/>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0"/>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0"/>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50"/>
          <p:cNvGrpSpPr/>
          <p:nvPr/>
        </p:nvGrpSpPr>
        <p:grpSpPr>
          <a:xfrm rot="2252338">
            <a:off x="3900117" y="4170730"/>
            <a:ext cx="800792" cy="866544"/>
            <a:chOff x="-11" y="3757354"/>
            <a:chExt cx="1280975" cy="1386154"/>
          </a:xfrm>
        </p:grpSpPr>
        <p:sp>
          <p:nvSpPr>
            <p:cNvPr id="3206" name="Google Shape;3206;p5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50"/>
          <p:cNvSpPr/>
          <p:nvPr/>
        </p:nvSpPr>
        <p:spPr>
          <a:xfrm>
            <a:off x="1168735" y="17878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7" name="Google Shape;3227;p50"/>
          <p:cNvGrpSpPr/>
          <p:nvPr/>
        </p:nvGrpSpPr>
        <p:grpSpPr>
          <a:xfrm>
            <a:off x="490689" y="1314013"/>
            <a:ext cx="3266444" cy="3034227"/>
            <a:chOff x="463142" y="1196321"/>
            <a:chExt cx="3501388" cy="3252468"/>
          </a:xfrm>
        </p:grpSpPr>
        <p:sp>
          <p:nvSpPr>
            <p:cNvPr id="3228" name="Google Shape;3228;p50"/>
            <p:cNvSpPr/>
            <p:nvPr/>
          </p:nvSpPr>
          <p:spPr>
            <a:xfrm>
              <a:off x="1805682" y="1615963"/>
              <a:ext cx="329531" cy="318395"/>
            </a:xfrm>
            <a:custGeom>
              <a:avLst/>
              <a:gdLst/>
              <a:ahLst/>
              <a:cxnLst/>
              <a:rect l="l" t="t" r="r" b="b"/>
              <a:pathLst>
                <a:path w="20124" h="19444" extrusionOk="0">
                  <a:moveTo>
                    <a:pt x="13702" y="0"/>
                  </a:moveTo>
                  <a:cubicBezTo>
                    <a:pt x="13132" y="0"/>
                    <a:pt x="12559" y="48"/>
                    <a:pt x="11995" y="117"/>
                  </a:cubicBezTo>
                  <a:cubicBezTo>
                    <a:pt x="11532" y="171"/>
                    <a:pt x="11080" y="236"/>
                    <a:pt x="10617" y="332"/>
                  </a:cubicBezTo>
                  <a:cubicBezTo>
                    <a:pt x="10563" y="332"/>
                    <a:pt x="10509" y="343"/>
                    <a:pt x="10455" y="354"/>
                  </a:cubicBezTo>
                  <a:cubicBezTo>
                    <a:pt x="9314" y="580"/>
                    <a:pt x="8194" y="925"/>
                    <a:pt x="7161" y="1463"/>
                  </a:cubicBezTo>
                  <a:cubicBezTo>
                    <a:pt x="7021" y="1528"/>
                    <a:pt x="6902" y="1592"/>
                    <a:pt x="6784" y="1678"/>
                  </a:cubicBezTo>
                  <a:cubicBezTo>
                    <a:pt x="6719" y="1711"/>
                    <a:pt x="6633" y="1754"/>
                    <a:pt x="6558" y="1808"/>
                  </a:cubicBezTo>
                  <a:cubicBezTo>
                    <a:pt x="5621" y="2357"/>
                    <a:pt x="4792" y="3046"/>
                    <a:pt x="4006" y="3799"/>
                  </a:cubicBezTo>
                  <a:lnTo>
                    <a:pt x="3769" y="4047"/>
                  </a:lnTo>
                  <a:cubicBezTo>
                    <a:pt x="3597" y="4219"/>
                    <a:pt x="3414" y="4402"/>
                    <a:pt x="3242" y="4585"/>
                  </a:cubicBezTo>
                  <a:cubicBezTo>
                    <a:pt x="3016" y="4822"/>
                    <a:pt x="2800" y="5070"/>
                    <a:pt x="2585" y="5317"/>
                  </a:cubicBezTo>
                  <a:lnTo>
                    <a:pt x="2423" y="5522"/>
                  </a:lnTo>
                  <a:cubicBezTo>
                    <a:pt x="1304" y="6900"/>
                    <a:pt x="388" y="8429"/>
                    <a:pt x="119" y="10162"/>
                  </a:cubicBezTo>
                  <a:cubicBezTo>
                    <a:pt x="98" y="10367"/>
                    <a:pt x="65" y="10561"/>
                    <a:pt x="65" y="10755"/>
                  </a:cubicBezTo>
                  <a:cubicBezTo>
                    <a:pt x="55" y="10841"/>
                    <a:pt x="55" y="10916"/>
                    <a:pt x="55" y="11013"/>
                  </a:cubicBezTo>
                  <a:cubicBezTo>
                    <a:pt x="1" y="12413"/>
                    <a:pt x="388" y="13823"/>
                    <a:pt x="1067" y="15061"/>
                  </a:cubicBezTo>
                  <a:cubicBezTo>
                    <a:pt x="1088" y="15126"/>
                    <a:pt x="1121" y="15169"/>
                    <a:pt x="1142" y="15212"/>
                  </a:cubicBezTo>
                  <a:cubicBezTo>
                    <a:pt x="1304" y="15503"/>
                    <a:pt x="1476" y="15772"/>
                    <a:pt x="1670" y="16041"/>
                  </a:cubicBezTo>
                  <a:cubicBezTo>
                    <a:pt x="2047" y="16558"/>
                    <a:pt x="2477" y="17042"/>
                    <a:pt x="2962" y="17494"/>
                  </a:cubicBezTo>
                  <a:cubicBezTo>
                    <a:pt x="3005" y="17516"/>
                    <a:pt x="3037" y="17559"/>
                    <a:pt x="3080" y="17581"/>
                  </a:cubicBezTo>
                  <a:cubicBezTo>
                    <a:pt x="3791" y="18216"/>
                    <a:pt x="4620" y="18711"/>
                    <a:pt x="5503" y="19056"/>
                  </a:cubicBezTo>
                  <a:cubicBezTo>
                    <a:pt x="6192" y="19303"/>
                    <a:pt x="6838" y="19400"/>
                    <a:pt x="7494" y="19432"/>
                  </a:cubicBezTo>
                  <a:cubicBezTo>
                    <a:pt x="7559" y="19443"/>
                    <a:pt x="7634" y="19443"/>
                    <a:pt x="7699" y="19443"/>
                  </a:cubicBezTo>
                  <a:cubicBezTo>
                    <a:pt x="8334" y="19443"/>
                    <a:pt x="8980" y="19389"/>
                    <a:pt x="9680" y="19335"/>
                  </a:cubicBezTo>
                  <a:cubicBezTo>
                    <a:pt x="9820" y="19335"/>
                    <a:pt x="9971" y="19325"/>
                    <a:pt x="10121" y="19292"/>
                  </a:cubicBezTo>
                  <a:cubicBezTo>
                    <a:pt x="10197" y="19282"/>
                    <a:pt x="10272" y="19271"/>
                    <a:pt x="10337" y="19249"/>
                  </a:cubicBezTo>
                  <a:cubicBezTo>
                    <a:pt x="12867" y="18819"/>
                    <a:pt x="15042" y="17021"/>
                    <a:pt x="16700" y="14835"/>
                  </a:cubicBezTo>
                  <a:lnTo>
                    <a:pt x="16786" y="14727"/>
                  </a:lnTo>
                  <a:cubicBezTo>
                    <a:pt x="17443" y="13845"/>
                    <a:pt x="18035" y="12886"/>
                    <a:pt x="18509" y="11928"/>
                  </a:cubicBezTo>
                  <a:cubicBezTo>
                    <a:pt x="18530" y="11896"/>
                    <a:pt x="18562" y="11853"/>
                    <a:pt x="18573" y="11810"/>
                  </a:cubicBezTo>
                  <a:cubicBezTo>
                    <a:pt x="18885" y="11207"/>
                    <a:pt x="19133" y="10593"/>
                    <a:pt x="19348" y="10001"/>
                  </a:cubicBezTo>
                  <a:cubicBezTo>
                    <a:pt x="19650" y="9183"/>
                    <a:pt x="19887" y="8321"/>
                    <a:pt x="20016" y="7460"/>
                  </a:cubicBezTo>
                  <a:cubicBezTo>
                    <a:pt x="20027" y="7395"/>
                    <a:pt x="20037" y="7342"/>
                    <a:pt x="20037" y="7277"/>
                  </a:cubicBezTo>
                  <a:cubicBezTo>
                    <a:pt x="20124" y="6577"/>
                    <a:pt x="20124" y="5877"/>
                    <a:pt x="20016" y="5156"/>
                  </a:cubicBezTo>
                  <a:cubicBezTo>
                    <a:pt x="19876" y="4241"/>
                    <a:pt x="19499" y="3369"/>
                    <a:pt x="18972" y="2604"/>
                  </a:cubicBezTo>
                  <a:cubicBezTo>
                    <a:pt x="18918" y="2529"/>
                    <a:pt x="18864" y="2453"/>
                    <a:pt x="18799" y="2378"/>
                  </a:cubicBezTo>
                  <a:cubicBezTo>
                    <a:pt x="18078" y="1420"/>
                    <a:pt x="17077" y="677"/>
                    <a:pt x="15935" y="311"/>
                  </a:cubicBezTo>
                  <a:cubicBezTo>
                    <a:pt x="15211" y="84"/>
                    <a:pt x="14459" y="0"/>
                    <a:pt x="1370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0"/>
            <p:cNvSpPr/>
            <p:nvPr/>
          </p:nvSpPr>
          <p:spPr>
            <a:xfrm>
              <a:off x="2110863" y="1908110"/>
              <a:ext cx="78944" cy="43869"/>
            </a:xfrm>
            <a:custGeom>
              <a:avLst/>
              <a:gdLst/>
              <a:ahLst/>
              <a:cxnLst/>
              <a:rect l="l" t="t" r="r" b="b"/>
              <a:pathLst>
                <a:path w="4821" h="2679" extrusionOk="0">
                  <a:moveTo>
                    <a:pt x="3420" y="1"/>
                  </a:moveTo>
                  <a:cubicBezTo>
                    <a:pt x="3069" y="1"/>
                    <a:pt x="2702" y="65"/>
                    <a:pt x="2380" y="170"/>
                  </a:cubicBezTo>
                  <a:cubicBezTo>
                    <a:pt x="1594" y="439"/>
                    <a:pt x="765" y="859"/>
                    <a:pt x="356" y="1559"/>
                  </a:cubicBezTo>
                  <a:cubicBezTo>
                    <a:pt x="141" y="1914"/>
                    <a:pt x="44" y="2302"/>
                    <a:pt x="1" y="2679"/>
                  </a:cubicBezTo>
                  <a:lnTo>
                    <a:pt x="1" y="2679"/>
                  </a:lnTo>
                  <a:cubicBezTo>
                    <a:pt x="983" y="1759"/>
                    <a:pt x="2391" y="1266"/>
                    <a:pt x="3664" y="1266"/>
                  </a:cubicBezTo>
                  <a:cubicBezTo>
                    <a:pt x="3717" y="1266"/>
                    <a:pt x="3770" y="1267"/>
                    <a:pt x="3823" y="1268"/>
                  </a:cubicBezTo>
                  <a:cubicBezTo>
                    <a:pt x="3827" y="1268"/>
                    <a:pt x="3831" y="1268"/>
                    <a:pt x="3835" y="1268"/>
                  </a:cubicBezTo>
                  <a:cubicBezTo>
                    <a:pt x="4505" y="1268"/>
                    <a:pt x="4821" y="405"/>
                    <a:pt x="4232" y="149"/>
                  </a:cubicBezTo>
                  <a:cubicBezTo>
                    <a:pt x="3997" y="46"/>
                    <a:pt x="3714" y="1"/>
                    <a:pt x="342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0"/>
            <p:cNvSpPr/>
            <p:nvPr/>
          </p:nvSpPr>
          <p:spPr>
            <a:xfrm>
              <a:off x="2158465" y="1735239"/>
              <a:ext cx="151813" cy="94828"/>
            </a:xfrm>
            <a:custGeom>
              <a:avLst/>
              <a:gdLst/>
              <a:ahLst/>
              <a:cxnLst/>
              <a:rect l="l" t="t" r="r" b="b"/>
              <a:pathLst>
                <a:path w="9271" h="5791" extrusionOk="0">
                  <a:moveTo>
                    <a:pt x="1613" y="0"/>
                  </a:moveTo>
                  <a:cubicBezTo>
                    <a:pt x="1028" y="0"/>
                    <a:pt x="424" y="94"/>
                    <a:pt x="1" y="488"/>
                  </a:cubicBezTo>
                  <a:lnTo>
                    <a:pt x="485" y="736"/>
                  </a:lnTo>
                  <a:cubicBezTo>
                    <a:pt x="636" y="876"/>
                    <a:pt x="787" y="1016"/>
                    <a:pt x="916" y="1166"/>
                  </a:cubicBezTo>
                  <a:lnTo>
                    <a:pt x="1013" y="1253"/>
                  </a:lnTo>
                  <a:cubicBezTo>
                    <a:pt x="1767" y="1996"/>
                    <a:pt x="2520" y="2749"/>
                    <a:pt x="3274" y="3503"/>
                  </a:cubicBezTo>
                  <a:cubicBezTo>
                    <a:pt x="3812" y="4041"/>
                    <a:pt x="4361" y="4579"/>
                    <a:pt x="5018" y="4989"/>
                  </a:cubicBezTo>
                  <a:cubicBezTo>
                    <a:pt x="5599" y="5333"/>
                    <a:pt x="6235" y="5548"/>
                    <a:pt x="6891" y="5667"/>
                  </a:cubicBezTo>
                  <a:cubicBezTo>
                    <a:pt x="6988" y="5688"/>
                    <a:pt x="7064" y="5710"/>
                    <a:pt x="7161" y="5710"/>
                  </a:cubicBezTo>
                  <a:cubicBezTo>
                    <a:pt x="7533" y="5767"/>
                    <a:pt x="7908" y="5791"/>
                    <a:pt x="8283" y="5791"/>
                  </a:cubicBezTo>
                  <a:cubicBezTo>
                    <a:pt x="8613" y="5791"/>
                    <a:pt x="8943" y="5773"/>
                    <a:pt x="9271" y="5742"/>
                  </a:cubicBezTo>
                  <a:cubicBezTo>
                    <a:pt x="8732" y="4149"/>
                    <a:pt x="7785" y="2674"/>
                    <a:pt x="6471" y="1673"/>
                  </a:cubicBezTo>
                  <a:cubicBezTo>
                    <a:pt x="5126" y="660"/>
                    <a:pt x="3489" y="68"/>
                    <a:pt x="1820" y="4"/>
                  </a:cubicBezTo>
                  <a:cubicBezTo>
                    <a:pt x="1752" y="1"/>
                    <a:pt x="1683" y="0"/>
                    <a:pt x="1613"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0"/>
            <p:cNvSpPr/>
            <p:nvPr/>
          </p:nvSpPr>
          <p:spPr>
            <a:xfrm>
              <a:off x="2265558" y="1933917"/>
              <a:ext cx="57967" cy="31162"/>
            </a:xfrm>
            <a:custGeom>
              <a:avLst/>
              <a:gdLst/>
              <a:ahLst/>
              <a:cxnLst/>
              <a:rect l="l" t="t" r="r" b="b"/>
              <a:pathLst>
                <a:path w="3540" h="1903" extrusionOk="0">
                  <a:moveTo>
                    <a:pt x="1533" y="1"/>
                  </a:moveTo>
                  <a:cubicBezTo>
                    <a:pt x="826" y="1"/>
                    <a:pt x="189" y="567"/>
                    <a:pt x="18" y="1824"/>
                  </a:cubicBezTo>
                  <a:cubicBezTo>
                    <a:pt x="1" y="1875"/>
                    <a:pt x="38" y="1902"/>
                    <a:pt x="78" y="1902"/>
                  </a:cubicBezTo>
                  <a:cubicBezTo>
                    <a:pt x="114" y="1902"/>
                    <a:pt x="153" y="1881"/>
                    <a:pt x="158" y="1835"/>
                  </a:cubicBezTo>
                  <a:cubicBezTo>
                    <a:pt x="348" y="716"/>
                    <a:pt x="900" y="213"/>
                    <a:pt x="1505" y="213"/>
                  </a:cubicBezTo>
                  <a:cubicBezTo>
                    <a:pt x="2134" y="213"/>
                    <a:pt x="2820" y="756"/>
                    <a:pt x="3215" y="1717"/>
                  </a:cubicBezTo>
                  <a:cubicBezTo>
                    <a:pt x="3243" y="1787"/>
                    <a:pt x="3297" y="1816"/>
                    <a:pt x="3351" y="1816"/>
                  </a:cubicBezTo>
                  <a:cubicBezTo>
                    <a:pt x="3445" y="1816"/>
                    <a:pt x="3539" y="1726"/>
                    <a:pt x="3484" y="1609"/>
                  </a:cubicBezTo>
                  <a:cubicBezTo>
                    <a:pt x="3035" y="580"/>
                    <a:pt x="2248" y="1"/>
                    <a:pt x="1533"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0"/>
            <p:cNvSpPr/>
            <p:nvPr/>
          </p:nvSpPr>
          <p:spPr>
            <a:xfrm>
              <a:off x="2260056" y="1899234"/>
              <a:ext cx="65926" cy="22597"/>
            </a:xfrm>
            <a:custGeom>
              <a:avLst/>
              <a:gdLst/>
              <a:ahLst/>
              <a:cxnLst/>
              <a:rect l="l" t="t" r="r" b="b"/>
              <a:pathLst>
                <a:path w="4026" h="1380" extrusionOk="0">
                  <a:moveTo>
                    <a:pt x="1827" y="1"/>
                  </a:moveTo>
                  <a:cubicBezTo>
                    <a:pt x="1799" y="1"/>
                    <a:pt x="1771" y="1"/>
                    <a:pt x="1743" y="2"/>
                  </a:cubicBezTo>
                  <a:cubicBezTo>
                    <a:pt x="1258" y="12"/>
                    <a:pt x="687" y="174"/>
                    <a:pt x="343" y="518"/>
                  </a:cubicBezTo>
                  <a:cubicBezTo>
                    <a:pt x="1" y="842"/>
                    <a:pt x="262" y="1348"/>
                    <a:pt x="657" y="1348"/>
                  </a:cubicBezTo>
                  <a:cubicBezTo>
                    <a:pt x="721" y="1348"/>
                    <a:pt x="790" y="1335"/>
                    <a:pt x="860" y="1304"/>
                  </a:cubicBezTo>
                  <a:cubicBezTo>
                    <a:pt x="1342" y="1112"/>
                    <a:pt x="1872" y="1011"/>
                    <a:pt x="2398" y="1011"/>
                  </a:cubicBezTo>
                  <a:cubicBezTo>
                    <a:pt x="2965" y="1011"/>
                    <a:pt x="3528" y="1129"/>
                    <a:pt x="4025" y="1380"/>
                  </a:cubicBezTo>
                  <a:cubicBezTo>
                    <a:pt x="3917" y="1078"/>
                    <a:pt x="3767" y="788"/>
                    <a:pt x="3541" y="551"/>
                  </a:cubicBezTo>
                  <a:cubicBezTo>
                    <a:pt x="3108" y="118"/>
                    <a:pt x="2449" y="1"/>
                    <a:pt x="1827"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3" name="Google Shape;3233;p50"/>
            <p:cNvGrpSpPr/>
            <p:nvPr/>
          </p:nvGrpSpPr>
          <p:grpSpPr>
            <a:xfrm rot="-3763934">
              <a:off x="785790" y="2102252"/>
              <a:ext cx="644178" cy="1118655"/>
              <a:chOff x="955200" y="4215671"/>
              <a:chExt cx="447234" cy="776650"/>
            </a:xfrm>
          </p:grpSpPr>
          <p:sp>
            <p:nvSpPr>
              <p:cNvPr id="3234" name="Google Shape;3234;p50"/>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0"/>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0"/>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0"/>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0"/>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0"/>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0"/>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0"/>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0"/>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3" name="Google Shape;3243;p50"/>
            <p:cNvGrpSpPr/>
            <p:nvPr/>
          </p:nvGrpSpPr>
          <p:grpSpPr>
            <a:xfrm rot="445999">
              <a:off x="3129686" y="2018587"/>
              <a:ext cx="603362" cy="1512384"/>
              <a:chOff x="57507" y="3157704"/>
              <a:chExt cx="584269" cy="1464526"/>
            </a:xfrm>
          </p:grpSpPr>
          <p:sp>
            <p:nvSpPr>
              <p:cNvPr id="3244" name="Google Shape;3244;p50"/>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0"/>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0"/>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0"/>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0"/>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0"/>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0"/>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1" name="Google Shape;3251;p50"/>
            <p:cNvSpPr/>
            <p:nvPr/>
          </p:nvSpPr>
          <p:spPr>
            <a:xfrm>
              <a:off x="826686" y="3867493"/>
              <a:ext cx="3137843" cy="581296"/>
            </a:xfrm>
            <a:custGeom>
              <a:avLst/>
              <a:gdLst/>
              <a:ahLst/>
              <a:cxnLst/>
              <a:rect l="l" t="t" r="r" b="b"/>
              <a:pathLst>
                <a:path w="191624" h="35499" extrusionOk="0">
                  <a:moveTo>
                    <a:pt x="95812" y="1"/>
                  </a:moveTo>
                  <a:cubicBezTo>
                    <a:pt x="70403" y="1"/>
                    <a:pt x="46027" y="1863"/>
                    <a:pt x="28069" y="5201"/>
                  </a:cubicBezTo>
                  <a:cubicBezTo>
                    <a:pt x="10099" y="8528"/>
                    <a:pt x="0" y="13039"/>
                    <a:pt x="0" y="17744"/>
                  </a:cubicBezTo>
                  <a:cubicBezTo>
                    <a:pt x="0" y="22460"/>
                    <a:pt x="10099" y="26971"/>
                    <a:pt x="28069" y="30298"/>
                  </a:cubicBezTo>
                  <a:cubicBezTo>
                    <a:pt x="46027" y="33636"/>
                    <a:pt x="70403" y="35498"/>
                    <a:pt x="95812" y="35498"/>
                  </a:cubicBezTo>
                  <a:cubicBezTo>
                    <a:pt x="121221" y="35498"/>
                    <a:pt x="145596" y="33636"/>
                    <a:pt x="163555" y="30298"/>
                  </a:cubicBezTo>
                  <a:cubicBezTo>
                    <a:pt x="181524" y="26971"/>
                    <a:pt x="191623" y="22460"/>
                    <a:pt x="191623" y="17744"/>
                  </a:cubicBezTo>
                  <a:cubicBezTo>
                    <a:pt x="191623" y="13039"/>
                    <a:pt x="181524" y="8528"/>
                    <a:pt x="163555" y="5201"/>
                  </a:cubicBezTo>
                  <a:cubicBezTo>
                    <a:pt x="145596" y="1863"/>
                    <a:pt x="121221" y="1"/>
                    <a:pt x="95812" y="1"/>
                  </a:cubicBez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0"/>
            <p:cNvSpPr/>
            <p:nvPr/>
          </p:nvSpPr>
          <p:spPr>
            <a:xfrm>
              <a:off x="1424882" y="3985442"/>
              <a:ext cx="118309" cy="261296"/>
            </a:xfrm>
            <a:custGeom>
              <a:avLst/>
              <a:gdLst/>
              <a:ahLst/>
              <a:cxnLst/>
              <a:rect l="l" t="t" r="r" b="b"/>
              <a:pathLst>
                <a:path w="7225" h="15957" extrusionOk="0">
                  <a:moveTo>
                    <a:pt x="0" y="1"/>
                  </a:moveTo>
                  <a:lnTo>
                    <a:pt x="1238" y="15203"/>
                  </a:lnTo>
                  <a:cubicBezTo>
                    <a:pt x="1273" y="15694"/>
                    <a:pt x="1663" y="15956"/>
                    <a:pt x="2056" y="15956"/>
                  </a:cubicBezTo>
                  <a:cubicBezTo>
                    <a:pt x="2387" y="15956"/>
                    <a:pt x="2719" y="15769"/>
                    <a:pt x="2842" y="15375"/>
                  </a:cubicBezTo>
                  <a:lnTo>
                    <a:pt x="7224" y="141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0"/>
            <p:cNvSpPr/>
            <p:nvPr/>
          </p:nvSpPr>
          <p:spPr>
            <a:xfrm>
              <a:off x="1931213" y="4067432"/>
              <a:ext cx="120258" cy="256416"/>
            </a:xfrm>
            <a:custGeom>
              <a:avLst/>
              <a:gdLst/>
              <a:ahLst/>
              <a:cxnLst/>
              <a:rect l="l" t="t" r="r" b="b"/>
              <a:pathLst>
                <a:path w="7344" h="15659" extrusionOk="0">
                  <a:moveTo>
                    <a:pt x="1" y="0"/>
                  </a:moveTo>
                  <a:lnTo>
                    <a:pt x="2832" y="14987"/>
                  </a:lnTo>
                  <a:cubicBezTo>
                    <a:pt x="2913" y="15435"/>
                    <a:pt x="3276" y="15659"/>
                    <a:pt x="3639" y="15659"/>
                  </a:cubicBezTo>
                  <a:cubicBezTo>
                    <a:pt x="4000" y="15659"/>
                    <a:pt x="4361" y="15438"/>
                    <a:pt x="4447" y="14998"/>
                  </a:cubicBezTo>
                  <a:lnTo>
                    <a:pt x="7343" y="64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0"/>
            <p:cNvSpPr/>
            <p:nvPr/>
          </p:nvSpPr>
          <p:spPr>
            <a:xfrm>
              <a:off x="3167100" y="4029704"/>
              <a:ext cx="120258" cy="256449"/>
            </a:xfrm>
            <a:custGeom>
              <a:avLst/>
              <a:gdLst/>
              <a:ahLst/>
              <a:cxnLst/>
              <a:rect l="l" t="t" r="r" b="b"/>
              <a:pathLst>
                <a:path w="7344" h="15661" extrusionOk="0">
                  <a:moveTo>
                    <a:pt x="0" y="0"/>
                  </a:moveTo>
                  <a:lnTo>
                    <a:pt x="2832" y="14987"/>
                  </a:lnTo>
                  <a:cubicBezTo>
                    <a:pt x="2913" y="15437"/>
                    <a:pt x="3278" y="15660"/>
                    <a:pt x="3642" y="15660"/>
                  </a:cubicBezTo>
                  <a:cubicBezTo>
                    <a:pt x="4002" y="15660"/>
                    <a:pt x="4361" y="15442"/>
                    <a:pt x="4447" y="15009"/>
                  </a:cubicBezTo>
                  <a:lnTo>
                    <a:pt x="7343" y="64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0"/>
            <p:cNvSpPr/>
            <p:nvPr/>
          </p:nvSpPr>
          <p:spPr>
            <a:xfrm>
              <a:off x="857537" y="1196321"/>
              <a:ext cx="2665359" cy="2922954"/>
            </a:xfrm>
            <a:custGeom>
              <a:avLst/>
              <a:gdLst/>
              <a:ahLst/>
              <a:cxnLst/>
              <a:rect l="l" t="t" r="r" b="b"/>
              <a:pathLst>
                <a:path w="162770" h="178501" extrusionOk="0">
                  <a:moveTo>
                    <a:pt x="14221" y="0"/>
                  </a:moveTo>
                  <a:cubicBezTo>
                    <a:pt x="12456" y="0"/>
                    <a:pt x="10514" y="752"/>
                    <a:pt x="8463" y="2736"/>
                  </a:cubicBezTo>
                  <a:cubicBezTo>
                    <a:pt x="0" y="10940"/>
                    <a:pt x="12436" y="26681"/>
                    <a:pt x="16409" y="40688"/>
                  </a:cubicBezTo>
                  <a:cubicBezTo>
                    <a:pt x="20112" y="53759"/>
                    <a:pt x="28166" y="72331"/>
                    <a:pt x="30308" y="98774"/>
                  </a:cubicBezTo>
                  <a:cubicBezTo>
                    <a:pt x="30470" y="100712"/>
                    <a:pt x="30588" y="102693"/>
                    <a:pt x="30685" y="104717"/>
                  </a:cubicBezTo>
                  <a:cubicBezTo>
                    <a:pt x="31751" y="128587"/>
                    <a:pt x="31277" y="157096"/>
                    <a:pt x="31051" y="167271"/>
                  </a:cubicBezTo>
                  <a:cubicBezTo>
                    <a:pt x="30997" y="169478"/>
                    <a:pt x="32558" y="171384"/>
                    <a:pt x="34733" y="171771"/>
                  </a:cubicBezTo>
                  <a:lnTo>
                    <a:pt x="72470" y="178500"/>
                  </a:lnTo>
                  <a:lnTo>
                    <a:pt x="73310" y="178468"/>
                  </a:lnTo>
                  <a:lnTo>
                    <a:pt x="141042" y="175260"/>
                  </a:lnTo>
                  <a:lnTo>
                    <a:pt x="141441" y="175249"/>
                  </a:lnTo>
                  <a:lnTo>
                    <a:pt x="147233" y="174980"/>
                  </a:lnTo>
                  <a:cubicBezTo>
                    <a:pt x="149343" y="174883"/>
                    <a:pt x="151152" y="173408"/>
                    <a:pt x="151669" y="171351"/>
                  </a:cubicBezTo>
                  <a:cubicBezTo>
                    <a:pt x="154522" y="159853"/>
                    <a:pt x="162769" y="123354"/>
                    <a:pt x="153715" y="116356"/>
                  </a:cubicBezTo>
                  <a:cubicBezTo>
                    <a:pt x="153693" y="116356"/>
                    <a:pt x="153682" y="116345"/>
                    <a:pt x="153671" y="116323"/>
                  </a:cubicBezTo>
                  <a:cubicBezTo>
                    <a:pt x="153575" y="116259"/>
                    <a:pt x="153478" y="116183"/>
                    <a:pt x="153370" y="116108"/>
                  </a:cubicBezTo>
                  <a:cubicBezTo>
                    <a:pt x="142313" y="108173"/>
                    <a:pt x="114104" y="110165"/>
                    <a:pt x="110885" y="100324"/>
                  </a:cubicBezTo>
                  <a:cubicBezTo>
                    <a:pt x="108430" y="92820"/>
                    <a:pt x="105566" y="83851"/>
                    <a:pt x="108237" y="72590"/>
                  </a:cubicBezTo>
                  <a:cubicBezTo>
                    <a:pt x="108312" y="72234"/>
                    <a:pt x="108409" y="71890"/>
                    <a:pt x="108506" y="71524"/>
                  </a:cubicBezTo>
                  <a:cubicBezTo>
                    <a:pt x="109367" y="68240"/>
                    <a:pt x="110713" y="64751"/>
                    <a:pt x="112672" y="61069"/>
                  </a:cubicBezTo>
                  <a:cubicBezTo>
                    <a:pt x="121662" y="44133"/>
                    <a:pt x="132914" y="19403"/>
                    <a:pt x="112156" y="9756"/>
                  </a:cubicBezTo>
                  <a:cubicBezTo>
                    <a:pt x="105915" y="6852"/>
                    <a:pt x="100601" y="5782"/>
                    <a:pt x="96157" y="5782"/>
                  </a:cubicBezTo>
                  <a:cubicBezTo>
                    <a:pt x="87995" y="5782"/>
                    <a:pt x="82767" y="9392"/>
                    <a:pt x="80125" y="11888"/>
                  </a:cubicBezTo>
                  <a:cubicBezTo>
                    <a:pt x="80007" y="11984"/>
                    <a:pt x="79921" y="12081"/>
                    <a:pt x="79824" y="12178"/>
                  </a:cubicBezTo>
                  <a:cubicBezTo>
                    <a:pt x="78607" y="13373"/>
                    <a:pt x="78036" y="14245"/>
                    <a:pt x="78036" y="14245"/>
                  </a:cubicBezTo>
                  <a:cubicBezTo>
                    <a:pt x="78036" y="14245"/>
                    <a:pt x="74463" y="17953"/>
                    <a:pt x="65151" y="17953"/>
                  </a:cubicBezTo>
                  <a:cubicBezTo>
                    <a:pt x="61533" y="17953"/>
                    <a:pt x="57049" y="17393"/>
                    <a:pt x="51572" y="15839"/>
                  </a:cubicBezTo>
                  <a:cubicBezTo>
                    <a:pt x="32009" y="10273"/>
                    <a:pt x="23536" y="7366"/>
                    <a:pt x="23536" y="7366"/>
                  </a:cubicBezTo>
                  <a:cubicBezTo>
                    <a:pt x="23536" y="7366"/>
                    <a:pt x="19745" y="0"/>
                    <a:pt x="14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0"/>
            <p:cNvSpPr/>
            <p:nvPr/>
          </p:nvSpPr>
          <p:spPr>
            <a:xfrm>
              <a:off x="2074380" y="3566177"/>
              <a:ext cx="1101546" cy="41298"/>
            </a:xfrm>
            <a:custGeom>
              <a:avLst/>
              <a:gdLst/>
              <a:ahLst/>
              <a:cxnLst/>
              <a:rect l="l" t="t" r="r" b="b"/>
              <a:pathLst>
                <a:path w="67270" h="2522" extrusionOk="0">
                  <a:moveTo>
                    <a:pt x="67091" y="1"/>
                  </a:moveTo>
                  <a:cubicBezTo>
                    <a:pt x="67086" y="1"/>
                    <a:pt x="67081" y="1"/>
                    <a:pt x="67076" y="2"/>
                  </a:cubicBezTo>
                  <a:lnTo>
                    <a:pt x="183" y="2133"/>
                  </a:lnTo>
                  <a:cubicBezTo>
                    <a:pt x="75" y="2133"/>
                    <a:pt x="0" y="2220"/>
                    <a:pt x="0" y="2327"/>
                  </a:cubicBezTo>
                  <a:cubicBezTo>
                    <a:pt x="0" y="2435"/>
                    <a:pt x="75" y="2521"/>
                    <a:pt x="183" y="2521"/>
                  </a:cubicBezTo>
                  <a:lnTo>
                    <a:pt x="67087" y="389"/>
                  </a:lnTo>
                  <a:cubicBezTo>
                    <a:pt x="67194" y="389"/>
                    <a:pt x="67270" y="303"/>
                    <a:pt x="67270" y="195"/>
                  </a:cubicBezTo>
                  <a:cubicBezTo>
                    <a:pt x="67270" y="84"/>
                    <a:pt x="67174" y="1"/>
                    <a:pt x="670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0"/>
            <p:cNvSpPr/>
            <p:nvPr/>
          </p:nvSpPr>
          <p:spPr>
            <a:xfrm>
              <a:off x="2164458" y="1391331"/>
              <a:ext cx="469864" cy="994175"/>
            </a:xfrm>
            <a:custGeom>
              <a:avLst/>
              <a:gdLst/>
              <a:ahLst/>
              <a:cxnLst/>
              <a:rect l="l" t="t" r="r" b="b"/>
              <a:pathLst>
                <a:path w="28694" h="60713" extrusionOk="0">
                  <a:moveTo>
                    <a:pt x="292" y="0"/>
                  </a:moveTo>
                  <a:cubicBezTo>
                    <a:pt x="184" y="86"/>
                    <a:pt x="98" y="183"/>
                    <a:pt x="1" y="280"/>
                  </a:cubicBezTo>
                  <a:cubicBezTo>
                    <a:pt x="5126" y="2821"/>
                    <a:pt x="8819" y="7870"/>
                    <a:pt x="11543" y="12231"/>
                  </a:cubicBezTo>
                  <a:cubicBezTo>
                    <a:pt x="20662" y="26766"/>
                    <a:pt x="26476" y="43572"/>
                    <a:pt x="28425" y="60713"/>
                  </a:cubicBezTo>
                  <a:cubicBezTo>
                    <a:pt x="28500" y="60358"/>
                    <a:pt x="28597" y="59991"/>
                    <a:pt x="28694" y="59636"/>
                  </a:cubicBezTo>
                  <a:cubicBezTo>
                    <a:pt x="26605" y="42797"/>
                    <a:pt x="20834" y="26314"/>
                    <a:pt x="11887" y="12026"/>
                  </a:cubicBezTo>
                  <a:cubicBezTo>
                    <a:pt x="9142" y="7644"/>
                    <a:pt x="5449" y="2595"/>
                    <a:pt x="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0"/>
            <p:cNvSpPr/>
            <p:nvPr/>
          </p:nvSpPr>
          <p:spPr>
            <a:xfrm>
              <a:off x="3166920" y="3098114"/>
              <a:ext cx="207700" cy="968270"/>
            </a:xfrm>
            <a:custGeom>
              <a:avLst/>
              <a:gdLst/>
              <a:ahLst/>
              <a:cxnLst/>
              <a:rect l="l" t="t" r="r" b="b"/>
              <a:pathLst>
                <a:path w="12684" h="59131" extrusionOk="0">
                  <a:moveTo>
                    <a:pt x="12328" y="0"/>
                  </a:moveTo>
                  <a:cubicBezTo>
                    <a:pt x="10283" y="1303"/>
                    <a:pt x="8765" y="3295"/>
                    <a:pt x="7699" y="4835"/>
                  </a:cubicBezTo>
                  <a:cubicBezTo>
                    <a:pt x="2940" y="11757"/>
                    <a:pt x="270" y="20188"/>
                    <a:pt x="162" y="28586"/>
                  </a:cubicBezTo>
                  <a:lnTo>
                    <a:pt x="162" y="28769"/>
                  </a:lnTo>
                  <a:cubicBezTo>
                    <a:pt x="162" y="28823"/>
                    <a:pt x="194" y="28876"/>
                    <a:pt x="227" y="28919"/>
                  </a:cubicBezTo>
                  <a:cubicBezTo>
                    <a:pt x="270" y="28952"/>
                    <a:pt x="313" y="28973"/>
                    <a:pt x="367" y="28973"/>
                  </a:cubicBezTo>
                  <a:lnTo>
                    <a:pt x="377" y="28973"/>
                  </a:lnTo>
                  <a:cubicBezTo>
                    <a:pt x="408" y="28972"/>
                    <a:pt x="439" y="28971"/>
                    <a:pt x="469" y="28971"/>
                  </a:cubicBezTo>
                  <a:cubicBezTo>
                    <a:pt x="1627" y="28971"/>
                    <a:pt x="2649" y="30146"/>
                    <a:pt x="3069" y="31353"/>
                  </a:cubicBezTo>
                  <a:cubicBezTo>
                    <a:pt x="3510" y="32612"/>
                    <a:pt x="3370" y="33990"/>
                    <a:pt x="3241" y="35218"/>
                  </a:cubicBezTo>
                  <a:cubicBezTo>
                    <a:pt x="2423" y="43185"/>
                    <a:pt x="1346" y="51217"/>
                    <a:pt x="1" y="59130"/>
                  </a:cubicBezTo>
                  <a:lnTo>
                    <a:pt x="388" y="59120"/>
                  </a:lnTo>
                  <a:cubicBezTo>
                    <a:pt x="1734" y="51239"/>
                    <a:pt x="2811" y="43217"/>
                    <a:pt x="3618" y="35261"/>
                  </a:cubicBezTo>
                  <a:cubicBezTo>
                    <a:pt x="3747" y="34066"/>
                    <a:pt x="3909" y="32559"/>
                    <a:pt x="3435" y="31223"/>
                  </a:cubicBezTo>
                  <a:cubicBezTo>
                    <a:pt x="2972" y="29921"/>
                    <a:pt x="1863" y="28639"/>
                    <a:pt x="550" y="28586"/>
                  </a:cubicBezTo>
                  <a:cubicBezTo>
                    <a:pt x="657" y="20252"/>
                    <a:pt x="3317" y="11908"/>
                    <a:pt x="8032" y="5061"/>
                  </a:cubicBezTo>
                  <a:cubicBezTo>
                    <a:pt x="9088" y="3510"/>
                    <a:pt x="10638" y="1518"/>
                    <a:pt x="12684" y="248"/>
                  </a:cubicBezTo>
                  <a:cubicBezTo>
                    <a:pt x="12662" y="248"/>
                    <a:pt x="12651" y="226"/>
                    <a:pt x="12630" y="216"/>
                  </a:cubicBezTo>
                  <a:cubicBezTo>
                    <a:pt x="12533" y="151"/>
                    <a:pt x="12436" y="65"/>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0"/>
            <p:cNvSpPr/>
            <p:nvPr/>
          </p:nvSpPr>
          <p:spPr>
            <a:xfrm>
              <a:off x="2446894" y="2319384"/>
              <a:ext cx="235391" cy="640377"/>
            </a:xfrm>
            <a:custGeom>
              <a:avLst/>
              <a:gdLst/>
              <a:ahLst/>
              <a:cxnLst/>
              <a:rect l="l" t="t" r="r" b="b"/>
              <a:pathLst>
                <a:path w="14375" h="39107" extrusionOk="0">
                  <a:moveTo>
                    <a:pt x="1067" y="0"/>
                  </a:moveTo>
                  <a:cubicBezTo>
                    <a:pt x="1067" y="1"/>
                    <a:pt x="1" y="37371"/>
                    <a:pt x="3974" y="38792"/>
                  </a:cubicBezTo>
                  <a:cubicBezTo>
                    <a:pt x="4578" y="39009"/>
                    <a:pt x="5216" y="39106"/>
                    <a:pt x="5864" y="39106"/>
                  </a:cubicBezTo>
                  <a:cubicBezTo>
                    <a:pt x="9473" y="39106"/>
                    <a:pt x="13410" y="36079"/>
                    <a:pt x="13857" y="33678"/>
                  </a:cubicBezTo>
                  <a:cubicBezTo>
                    <a:pt x="14374" y="30857"/>
                    <a:pt x="10681" y="15257"/>
                    <a:pt x="8474" y="8904"/>
                  </a:cubicBezTo>
                  <a:cubicBezTo>
                    <a:pt x="6278" y="2552"/>
                    <a:pt x="1067" y="1"/>
                    <a:pt x="10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0"/>
            <p:cNvSpPr/>
            <p:nvPr/>
          </p:nvSpPr>
          <p:spPr>
            <a:xfrm>
              <a:off x="1781578" y="2237395"/>
              <a:ext cx="851697" cy="1252835"/>
            </a:xfrm>
            <a:custGeom>
              <a:avLst/>
              <a:gdLst/>
              <a:ahLst/>
              <a:cxnLst/>
              <a:rect l="l" t="t" r="r" b="b"/>
              <a:pathLst>
                <a:path w="52012" h="76509" extrusionOk="0">
                  <a:moveTo>
                    <a:pt x="29369" y="1"/>
                  </a:moveTo>
                  <a:lnTo>
                    <a:pt x="15922" y="1713"/>
                  </a:lnTo>
                  <a:cubicBezTo>
                    <a:pt x="15922" y="1713"/>
                    <a:pt x="15329" y="1950"/>
                    <a:pt x="14360" y="2348"/>
                  </a:cubicBezTo>
                  <a:cubicBezTo>
                    <a:pt x="14285" y="2380"/>
                    <a:pt x="14210" y="2423"/>
                    <a:pt x="14134" y="2445"/>
                  </a:cubicBezTo>
                  <a:cubicBezTo>
                    <a:pt x="11055" y="3737"/>
                    <a:pt x="4778" y="6644"/>
                    <a:pt x="1850" y="9831"/>
                  </a:cubicBezTo>
                  <a:cubicBezTo>
                    <a:pt x="426" y="11378"/>
                    <a:pt x="1" y="11874"/>
                    <a:pt x="41" y="11874"/>
                  </a:cubicBezTo>
                  <a:cubicBezTo>
                    <a:pt x="113" y="11874"/>
                    <a:pt x="1677" y="10283"/>
                    <a:pt x="1677" y="10283"/>
                  </a:cubicBezTo>
                  <a:lnTo>
                    <a:pt x="9246" y="46696"/>
                  </a:lnTo>
                  <a:cubicBezTo>
                    <a:pt x="9246" y="46696"/>
                    <a:pt x="3519" y="57193"/>
                    <a:pt x="5823" y="65752"/>
                  </a:cubicBezTo>
                  <a:cubicBezTo>
                    <a:pt x="8105" y="74301"/>
                    <a:pt x="13219" y="76508"/>
                    <a:pt x="13219" y="76508"/>
                  </a:cubicBezTo>
                  <a:lnTo>
                    <a:pt x="52011" y="48375"/>
                  </a:lnTo>
                  <a:cubicBezTo>
                    <a:pt x="52011" y="48375"/>
                    <a:pt x="48964" y="31310"/>
                    <a:pt x="48318" y="26239"/>
                  </a:cubicBezTo>
                  <a:cubicBezTo>
                    <a:pt x="47446" y="19456"/>
                    <a:pt x="48060" y="10552"/>
                    <a:pt x="43473" y="6224"/>
                  </a:cubicBezTo>
                  <a:cubicBezTo>
                    <a:pt x="40879" y="3780"/>
                    <a:pt x="35140" y="1745"/>
                    <a:pt x="31845" y="722"/>
                  </a:cubicBezTo>
                  <a:cubicBezTo>
                    <a:pt x="31781" y="690"/>
                    <a:pt x="31716" y="679"/>
                    <a:pt x="31641" y="658"/>
                  </a:cubicBezTo>
                  <a:cubicBezTo>
                    <a:pt x="30273" y="227"/>
                    <a:pt x="29369" y="1"/>
                    <a:pt x="29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0"/>
            <p:cNvSpPr/>
            <p:nvPr/>
          </p:nvSpPr>
          <p:spPr>
            <a:xfrm>
              <a:off x="2012842" y="2247580"/>
              <a:ext cx="290034" cy="132294"/>
            </a:xfrm>
            <a:custGeom>
              <a:avLst/>
              <a:gdLst/>
              <a:ahLst/>
              <a:cxnLst/>
              <a:rect l="l" t="t" r="r" b="b"/>
              <a:pathLst>
                <a:path w="17712" h="8079" extrusionOk="0">
                  <a:moveTo>
                    <a:pt x="17581" y="1"/>
                  </a:moveTo>
                  <a:cubicBezTo>
                    <a:pt x="17546" y="1"/>
                    <a:pt x="17514" y="20"/>
                    <a:pt x="17496" y="46"/>
                  </a:cubicBezTo>
                  <a:cubicBezTo>
                    <a:pt x="17486" y="57"/>
                    <a:pt x="17464" y="68"/>
                    <a:pt x="17464" y="100"/>
                  </a:cubicBezTo>
                  <a:lnTo>
                    <a:pt x="17453" y="197"/>
                  </a:lnTo>
                  <a:cubicBezTo>
                    <a:pt x="16926" y="3287"/>
                    <a:pt x="16269" y="7152"/>
                    <a:pt x="10563" y="7798"/>
                  </a:cubicBezTo>
                  <a:cubicBezTo>
                    <a:pt x="10294" y="7829"/>
                    <a:pt x="10028" y="7843"/>
                    <a:pt x="9765" y="7843"/>
                  </a:cubicBezTo>
                  <a:cubicBezTo>
                    <a:pt x="4961" y="7843"/>
                    <a:pt x="1084" y="3043"/>
                    <a:pt x="227" y="1726"/>
                  </a:cubicBezTo>
                  <a:cubicBezTo>
                    <a:pt x="151" y="1758"/>
                    <a:pt x="76" y="1791"/>
                    <a:pt x="1" y="1823"/>
                  </a:cubicBezTo>
                  <a:cubicBezTo>
                    <a:pt x="237" y="2200"/>
                    <a:pt x="614" y="2673"/>
                    <a:pt x="722" y="2803"/>
                  </a:cubicBezTo>
                  <a:cubicBezTo>
                    <a:pt x="1777" y="4084"/>
                    <a:pt x="5373" y="8078"/>
                    <a:pt x="9787" y="8078"/>
                  </a:cubicBezTo>
                  <a:cubicBezTo>
                    <a:pt x="10057" y="8078"/>
                    <a:pt x="10326" y="8068"/>
                    <a:pt x="10595" y="8046"/>
                  </a:cubicBezTo>
                  <a:cubicBezTo>
                    <a:pt x="16484" y="7378"/>
                    <a:pt x="17184" y="3244"/>
                    <a:pt x="17701" y="240"/>
                  </a:cubicBezTo>
                  <a:lnTo>
                    <a:pt x="17712" y="143"/>
                  </a:lnTo>
                  <a:lnTo>
                    <a:pt x="17712" y="100"/>
                  </a:lnTo>
                  <a:cubicBezTo>
                    <a:pt x="17712" y="57"/>
                    <a:pt x="17669" y="14"/>
                    <a:pt x="17604" y="3"/>
                  </a:cubicBezTo>
                  <a:cubicBezTo>
                    <a:pt x="17596" y="1"/>
                    <a:pt x="17589" y="1"/>
                    <a:pt x="17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0"/>
            <p:cNvSpPr/>
            <p:nvPr/>
          </p:nvSpPr>
          <p:spPr>
            <a:xfrm>
              <a:off x="2452020" y="2472343"/>
              <a:ext cx="71772" cy="455307"/>
            </a:xfrm>
            <a:custGeom>
              <a:avLst/>
              <a:gdLst/>
              <a:ahLst/>
              <a:cxnLst/>
              <a:rect l="l" t="t" r="r" b="b"/>
              <a:pathLst>
                <a:path w="4383" h="27805" extrusionOk="0">
                  <a:moveTo>
                    <a:pt x="83" y="1"/>
                  </a:moveTo>
                  <a:cubicBezTo>
                    <a:pt x="74" y="1"/>
                    <a:pt x="64" y="2"/>
                    <a:pt x="54" y="5"/>
                  </a:cubicBezTo>
                  <a:cubicBezTo>
                    <a:pt x="11" y="16"/>
                    <a:pt x="0" y="59"/>
                    <a:pt x="11" y="102"/>
                  </a:cubicBezTo>
                  <a:cubicBezTo>
                    <a:pt x="54" y="220"/>
                    <a:pt x="4242" y="11353"/>
                    <a:pt x="3844" y="13162"/>
                  </a:cubicBezTo>
                  <a:cubicBezTo>
                    <a:pt x="3456" y="14949"/>
                    <a:pt x="1400" y="15993"/>
                    <a:pt x="1367" y="16015"/>
                  </a:cubicBezTo>
                  <a:cubicBezTo>
                    <a:pt x="1346" y="16025"/>
                    <a:pt x="1335" y="16069"/>
                    <a:pt x="1335" y="16090"/>
                  </a:cubicBezTo>
                  <a:lnTo>
                    <a:pt x="2401" y="27729"/>
                  </a:lnTo>
                  <a:cubicBezTo>
                    <a:pt x="2412" y="27772"/>
                    <a:pt x="2433" y="27804"/>
                    <a:pt x="2476" y="27804"/>
                  </a:cubicBezTo>
                  <a:cubicBezTo>
                    <a:pt x="2530" y="27804"/>
                    <a:pt x="2563" y="27761"/>
                    <a:pt x="2530" y="27707"/>
                  </a:cubicBezTo>
                  <a:lnTo>
                    <a:pt x="1475" y="16112"/>
                  </a:lnTo>
                  <a:cubicBezTo>
                    <a:pt x="1798" y="15939"/>
                    <a:pt x="3607" y="14916"/>
                    <a:pt x="3984" y="13183"/>
                  </a:cubicBezTo>
                  <a:cubicBezTo>
                    <a:pt x="4382" y="11320"/>
                    <a:pt x="323" y="500"/>
                    <a:pt x="151" y="48"/>
                  </a:cubicBezTo>
                  <a:cubicBezTo>
                    <a:pt x="134" y="15"/>
                    <a:pt x="112"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0"/>
            <p:cNvSpPr/>
            <p:nvPr/>
          </p:nvSpPr>
          <p:spPr>
            <a:xfrm>
              <a:off x="1674699" y="2388487"/>
              <a:ext cx="363902" cy="840168"/>
            </a:xfrm>
            <a:custGeom>
              <a:avLst/>
              <a:gdLst/>
              <a:ahLst/>
              <a:cxnLst/>
              <a:rect l="l" t="t" r="r" b="b"/>
              <a:pathLst>
                <a:path w="22223" h="51308" extrusionOk="0">
                  <a:moveTo>
                    <a:pt x="9077" y="1"/>
                  </a:moveTo>
                  <a:cubicBezTo>
                    <a:pt x="9077" y="1"/>
                    <a:pt x="3166" y="3263"/>
                    <a:pt x="1669" y="12867"/>
                  </a:cubicBezTo>
                  <a:cubicBezTo>
                    <a:pt x="183" y="22482"/>
                    <a:pt x="0" y="32710"/>
                    <a:pt x="1152" y="40203"/>
                  </a:cubicBezTo>
                  <a:cubicBezTo>
                    <a:pt x="2294" y="47697"/>
                    <a:pt x="4059" y="51131"/>
                    <a:pt x="10584" y="51304"/>
                  </a:cubicBezTo>
                  <a:cubicBezTo>
                    <a:pt x="10694" y="51307"/>
                    <a:pt x="10804" y="51308"/>
                    <a:pt x="10913" y="51308"/>
                  </a:cubicBezTo>
                  <a:cubicBezTo>
                    <a:pt x="17280" y="51308"/>
                    <a:pt x="22223" y="46459"/>
                    <a:pt x="22223" y="46459"/>
                  </a:cubicBezTo>
                  <a:lnTo>
                    <a:pt x="9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0"/>
            <p:cNvSpPr/>
            <p:nvPr/>
          </p:nvSpPr>
          <p:spPr>
            <a:xfrm>
              <a:off x="1943036" y="2790378"/>
              <a:ext cx="1300584" cy="1268948"/>
            </a:xfrm>
            <a:custGeom>
              <a:avLst/>
              <a:gdLst/>
              <a:ahLst/>
              <a:cxnLst/>
              <a:rect l="l" t="t" r="r" b="b"/>
              <a:pathLst>
                <a:path w="79425" h="77493" extrusionOk="0">
                  <a:moveTo>
                    <a:pt x="60061" y="0"/>
                  </a:moveTo>
                  <a:cubicBezTo>
                    <a:pt x="49918" y="0"/>
                    <a:pt x="38953" y="6175"/>
                    <a:pt x="38953" y="6175"/>
                  </a:cubicBezTo>
                  <a:cubicBezTo>
                    <a:pt x="38953" y="6175"/>
                    <a:pt x="34733" y="10137"/>
                    <a:pt x="23751" y="14110"/>
                  </a:cubicBezTo>
                  <a:cubicBezTo>
                    <a:pt x="23751" y="14110"/>
                    <a:pt x="12069" y="16597"/>
                    <a:pt x="5071" y="24015"/>
                  </a:cubicBezTo>
                  <a:cubicBezTo>
                    <a:pt x="4554" y="24554"/>
                    <a:pt x="4102" y="25103"/>
                    <a:pt x="3682" y="25695"/>
                  </a:cubicBezTo>
                  <a:cubicBezTo>
                    <a:pt x="3639" y="25770"/>
                    <a:pt x="3585" y="25835"/>
                    <a:pt x="3542" y="25899"/>
                  </a:cubicBezTo>
                  <a:cubicBezTo>
                    <a:pt x="904" y="29711"/>
                    <a:pt x="0" y="34513"/>
                    <a:pt x="1410" y="38981"/>
                  </a:cubicBezTo>
                  <a:cubicBezTo>
                    <a:pt x="1830" y="40283"/>
                    <a:pt x="2444" y="41575"/>
                    <a:pt x="3348" y="42727"/>
                  </a:cubicBezTo>
                  <a:cubicBezTo>
                    <a:pt x="6515" y="46753"/>
                    <a:pt x="15808" y="48874"/>
                    <a:pt x="21421" y="48874"/>
                  </a:cubicBezTo>
                  <a:cubicBezTo>
                    <a:pt x="22069" y="48874"/>
                    <a:pt x="22667" y="48846"/>
                    <a:pt x="23202" y="48789"/>
                  </a:cubicBezTo>
                  <a:cubicBezTo>
                    <a:pt x="23310" y="48789"/>
                    <a:pt x="23396" y="48778"/>
                    <a:pt x="23493" y="48768"/>
                  </a:cubicBezTo>
                  <a:lnTo>
                    <a:pt x="23493" y="48768"/>
                  </a:lnTo>
                  <a:cubicBezTo>
                    <a:pt x="23493" y="48768"/>
                    <a:pt x="18206" y="53397"/>
                    <a:pt x="18863" y="54980"/>
                  </a:cubicBezTo>
                  <a:cubicBezTo>
                    <a:pt x="19529" y="56545"/>
                    <a:pt x="32031" y="77493"/>
                    <a:pt x="33113" y="77493"/>
                  </a:cubicBezTo>
                  <a:cubicBezTo>
                    <a:pt x="33133" y="77493"/>
                    <a:pt x="33149" y="77486"/>
                    <a:pt x="33161" y="77471"/>
                  </a:cubicBezTo>
                  <a:cubicBezTo>
                    <a:pt x="33829" y="76675"/>
                    <a:pt x="31449" y="67297"/>
                    <a:pt x="33559" y="63712"/>
                  </a:cubicBezTo>
                  <a:cubicBezTo>
                    <a:pt x="35217" y="60934"/>
                    <a:pt x="40827" y="55561"/>
                    <a:pt x="43196" y="53343"/>
                  </a:cubicBezTo>
                  <a:cubicBezTo>
                    <a:pt x="43874" y="52719"/>
                    <a:pt x="44272" y="52342"/>
                    <a:pt x="44272" y="52342"/>
                  </a:cubicBezTo>
                  <a:cubicBezTo>
                    <a:pt x="44272" y="52342"/>
                    <a:pt x="60845" y="69529"/>
                    <a:pt x="61707" y="69529"/>
                  </a:cubicBezTo>
                  <a:cubicBezTo>
                    <a:pt x="61714" y="69529"/>
                    <a:pt x="61720" y="69528"/>
                    <a:pt x="61725" y="69526"/>
                  </a:cubicBezTo>
                  <a:cubicBezTo>
                    <a:pt x="63232" y="68826"/>
                    <a:pt x="58064" y="58597"/>
                    <a:pt x="59787" y="55432"/>
                  </a:cubicBezTo>
                  <a:cubicBezTo>
                    <a:pt x="60271" y="54517"/>
                    <a:pt x="62328" y="50942"/>
                    <a:pt x="64772" y="46011"/>
                  </a:cubicBezTo>
                  <a:cubicBezTo>
                    <a:pt x="70876" y="33748"/>
                    <a:pt x="79425" y="13152"/>
                    <a:pt x="72158" y="4851"/>
                  </a:cubicBezTo>
                  <a:cubicBezTo>
                    <a:pt x="69002" y="1245"/>
                    <a:pt x="64614" y="0"/>
                    <a:pt x="60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0"/>
            <p:cNvSpPr/>
            <p:nvPr/>
          </p:nvSpPr>
          <p:spPr>
            <a:xfrm>
              <a:off x="2001560" y="3172915"/>
              <a:ext cx="633827" cy="114920"/>
            </a:xfrm>
            <a:custGeom>
              <a:avLst/>
              <a:gdLst/>
              <a:ahLst/>
              <a:cxnLst/>
              <a:rect l="l" t="t" r="r" b="b"/>
              <a:pathLst>
                <a:path w="38707" h="7018" extrusionOk="0">
                  <a:moveTo>
                    <a:pt x="38020" y="1"/>
                  </a:moveTo>
                  <a:cubicBezTo>
                    <a:pt x="35950" y="1"/>
                    <a:pt x="33587" y="682"/>
                    <a:pt x="30674" y="2118"/>
                  </a:cubicBezTo>
                  <a:lnTo>
                    <a:pt x="29060" y="2926"/>
                  </a:lnTo>
                  <a:cubicBezTo>
                    <a:pt x="26648" y="4143"/>
                    <a:pt x="24171" y="5402"/>
                    <a:pt x="21544" y="6081"/>
                  </a:cubicBezTo>
                  <a:cubicBezTo>
                    <a:pt x="19735" y="6550"/>
                    <a:pt x="17754" y="6783"/>
                    <a:pt x="15449" y="6783"/>
                  </a:cubicBezTo>
                  <a:cubicBezTo>
                    <a:pt x="14532" y="6783"/>
                    <a:pt x="13563" y="6746"/>
                    <a:pt x="12533" y="6673"/>
                  </a:cubicBezTo>
                  <a:cubicBezTo>
                    <a:pt x="9529" y="6457"/>
                    <a:pt x="7182" y="6027"/>
                    <a:pt x="5158" y="5295"/>
                  </a:cubicBezTo>
                  <a:cubicBezTo>
                    <a:pt x="3187" y="4595"/>
                    <a:pt x="1476" y="3593"/>
                    <a:pt x="130" y="2355"/>
                  </a:cubicBezTo>
                  <a:cubicBezTo>
                    <a:pt x="97" y="2420"/>
                    <a:pt x="44" y="2484"/>
                    <a:pt x="1" y="2549"/>
                  </a:cubicBezTo>
                  <a:cubicBezTo>
                    <a:pt x="1368" y="3809"/>
                    <a:pt x="3091" y="4810"/>
                    <a:pt x="5072" y="5531"/>
                  </a:cubicBezTo>
                  <a:cubicBezTo>
                    <a:pt x="7139" y="6253"/>
                    <a:pt x="9486" y="6694"/>
                    <a:pt x="12501" y="6910"/>
                  </a:cubicBezTo>
                  <a:cubicBezTo>
                    <a:pt x="13534" y="6985"/>
                    <a:pt x="14525" y="7017"/>
                    <a:pt x="15451" y="7017"/>
                  </a:cubicBezTo>
                  <a:cubicBezTo>
                    <a:pt x="17765" y="7017"/>
                    <a:pt x="19757" y="6791"/>
                    <a:pt x="21588" y="6317"/>
                  </a:cubicBezTo>
                  <a:cubicBezTo>
                    <a:pt x="24258" y="5618"/>
                    <a:pt x="26745" y="4369"/>
                    <a:pt x="29156" y="3141"/>
                  </a:cubicBezTo>
                  <a:lnTo>
                    <a:pt x="30771" y="2334"/>
                  </a:lnTo>
                  <a:cubicBezTo>
                    <a:pt x="33623" y="918"/>
                    <a:pt x="35926" y="246"/>
                    <a:pt x="37945" y="246"/>
                  </a:cubicBezTo>
                  <a:cubicBezTo>
                    <a:pt x="38151" y="246"/>
                    <a:pt x="38355" y="253"/>
                    <a:pt x="38556" y="267"/>
                  </a:cubicBezTo>
                  <a:cubicBezTo>
                    <a:pt x="38563" y="268"/>
                    <a:pt x="38570" y="268"/>
                    <a:pt x="38577" y="268"/>
                  </a:cubicBezTo>
                  <a:cubicBezTo>
                    <a:pt x="38651" y="268"/>
                    <a:pt x="38696" y="218"/>
                    <a:pt x="38696" y="159"/>
                  </a:cubicBezTo>
                  <a:cubicBezTo>
                    <a:pt x="38706" y="94"/>
                    <a:pt x="38653" y="40"/>
                    <a:pt x="38599" y="19"/>
                  </a:cubicBezTo>
                  <a:cubicBezTo>
                    <a:pt x="38408" y="7"/>
                    <a:pt x="38216" y="1"/>
                    <a:pt x="380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0"/>
            <p:cNvSpPr/>
            <p:nvPr/>
          </p:nvSpPr>
          <p:spPr>
            <a:xfrm>
              <a:off x="2243975" y="3363454"/>
              <a:ext cx="494722" cy="695872"/>
            </a:xfrm>
            <a:custGeom>
              <a:avLst/>
              <a:gdLst/>
              <a:ahLst/>
              <a:cxnLst/>
              <a:rect l="l" t="t" r="r" b="b"/>
              <a:pathLst>
                <a:path w="30212" h="42496" extrusionOk="0">
                  <a:moveTo>
                    <a:pt x="15558" y="0"/>
                  </a:moveTo>
                  <a:cubicBezTo>
                    <a:pt x="15558" y="0"/>
                    <a:pt x="10982" y="6611"/>
                    <a:pt x="9917" y="8193"/>
                  </a:cubicBezTo>
                  <a:cubicBezTo>
                    <a:pt x="8958" y="9636"/>
                    <a:pt x="5459" y="13168"/>
                    <a:pt x="4824" y="13824"/>
                  </a:cubicBezTo>
                  <a:cubicBezTo>
                    <a:pt x="4932" y="13824"/>
                    <a:pt x="5018" y="13803"/>
                    <a:pt x="5115" y="13792"/>
                  </a:cubicBezTo>
                  <a:lnTo>
                    <a:pt x="5115" y="13792"/>
                  </a:lnTo>
                  <a:cubicBezTo>
                    <a:pt x="5115" y="13792"/>
                    <a:pt x="4846" y="14040"/>
                    <a:pt x="4426" y="14417"/>
                  </a:cubicBezTo>
                  <a:cubicBezTo>
                    <a:pt x="4372" y="14470"/>
                    <a:pt x="4318" y="14524"/>
                    <a:pt x="4253" y="14578"/>
                  </a:cubicBezTo>
                  <a:cubicBezTo>
                    <a:pt x="2789" y="15978"/>
                    <a:pt x="1" y="18831"/>
                    <a:pt x="485" y="19994"/>
                  </a:cubicBezTo>
                  <a:cubicBezTo>
                    <a:pt x="679" y="20414"/>
                    <a:pt x="1680" y="22190"/>
                    <a:pt x="3101" y="24602"/>
                  </a:cubicBezTo>
                  <a:lnTo>
                    <a:pt x="3220" y="24806"/>
                  </a:lnTo>
                  <a:cubicBezTo>
                    <a:pt x="4383" y="26777"/>
                    <a:pt x="5804" y="29134"/>
                    <a:pt x="7246" y="31482"/>
                  </a:cubicBezTo>
                  <a:cubicBezTo>
                    <a:pt x="7300" y="31546"/>
                    <a:pt x="7333" y="31611"/>
                    <a:pt x="7376" y="31675"/>
                  </a:cubicBezTo>
                  <a:cubicBezTo>
                    <a:pt x="10752" y="37171"/>
                    <a:pt x="14208" y="42496"/>
                    <a:pt x="14747" y="42496"/>
                  </a:cubicBezTo>
                  <a:cubicBezTo>
                    <a:pt x="14766" y="42496"/>
                    <a:pt x="14782" y="42489"/>
                    <a:pt x="14794" y="42474"/>
                  </a:cubicBezTo>
                  <a:cubicBezTo>
                    <a:pt x="15397" y="41753"/>
                    <a:pt x="13502" y="33958"/>
                    <a:pt x="14708" y="29856"/>
                  </a:cubicBezTo>
                  <a:cubicBezTo>
                    <a:pt x="14740" y="29770"/>
                    <a:pt x="14751" y="29684"/>
                    <a:pt x="14783" y="29619"/>
                  </a:cubicBezTo>
                  <a:cubicBezTo>
                    <a:pt x="14880" y="29296"/>
                    <a:pt x="15020" y="28984"/>
                    <a:pt x="15181" y="28715"/>
                  </a:cubicBezTo>
                  <a:cubicBezTo>
                    <a:pt x="16839" y="25937"/>
                    <a:pt x="22449" y="20564"/>
                    <a:pt x="24818" y="18346"/>
                  </a:cubicBezTo>
                  <a:lnTo>
                    <a:pt x="24828" y="18314"/>
                  </a:lnTo>
                  <a:lnTo>
                    <a:pt x="26594" y="16645"/>
                  </a:lnTo>
                  <a:lnTo>
                    <a:pt x="30212" y="13200"/>
                  </a:lnTo>
                  <a:lnTo>
                    <a:pt x="30039" y="13092"/>
                  </a:lnTo>
                  <a:lnTo>
                    <a:pt x="28661" y="11843"/>
                  </a:lnTo>
                  <a:lnTo>
                    <a:pt x="28489" y="11682"/>
                  </a:lnTo>
                  <a:lnTo>
                    <a:pt x="27035" y="10379"/>
                  </a:lnTo>
                  <a:lnTo>
                    <a:pt x="26863" y="10218"/>
                  </a:lnTo>
                  <a:lnTo>
                    <a:pt x="25377" y="8872"/>
                  </a:lnTo>
                  <a:lnTo>
                    <a:pt x="25205" y="8710"/>
                  </a:lnTo>
                  <a:lnTo>
                    <a:pt x="23762" y="7418"/>
                  </a:lnTo>
                  <a:lnTo>
                    <a:pt x="23590" y="7257"/>
                  </a:lnTo>
                  <a:lnTo>
                    <a:pt x="22244" y="6040"/>
                  </a:lnTo>
                  <a:lnTo>
                    <a:pt x="22072" y="5879"/>
                  </a:lnTo>
                  <a:lnTo>
                    <a:pt x="20780" y="4727"/>
                  </a:lnTo>
                  <a:lnTo>
                    <a:pt x="20608" y="4565"/>
                  </a:lnTo>
                  <a:lnTo>
                    <a:pt x="19585" y="3650"/>
                  </a:lnTo>
                  <a:lnTo>
                    <a:pt x="19402" y="3488"/>
                  </a:lnTo>
                  <a:lnTo>
                    <a:pt x="18196" y="2401"/>
                  </a:lnTo>
                  <a:lnTo>
                    <a:pt x="18024" y="2240"/>
                  </a:lnTo>
                  <a:lnTo>
                    <a:pt x="16969" y="1292"/>
                  </a:lnTo>
                  <a:lnTo>
                    <a:pt x="16796" y="1131"/>
                  </a:lnTo>
                  <a:lnTo>
                    <a:pt x="15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0"/>
            <p:cNvSpPr/>
            <p:nvPr/>
          </p:nvSpPr>
          <p:spPr>
            <a:xfrm>
              <a:off x="2668153" y="3448244"/>
              <a:ext cx="335704" cy="480688"/>
            </a:xfrm>
            <a:custGeom>
              <a:avLst/>
              <a:gdLst/>
              <a:ahLst/>
              <a:cxnLst/>
              <a:rect l="l" t="t" r="r" b="b"/>
              <a:pathLst>
                <a:path w="20501" h="29355" extrusionOk="0">
                  <a:moveTo>
                    <a:pt x="12092" y="1"/>
                  </a:moveTo>
                  <a:lnTo>
                    <a:pt x="10100" y="2003"/>
                  </a:lnTo>
                  <a:lnTo>
                    <a:pt x="9949" y="2154"/>
                  </a:lnTo>
                  <a:lnTo>
                    <a:pt x="4221" y="7925"/>
                  </a:lnTo>
                  <a:lnTo>
                    <a:pt x="701" y="11467"/>
                  </a:lnTo>
                  <a:lnTo>
                    <a:pt x="1" y="12167"/>
                  </a:lnTo>
                  <a:cubicBezTo>
                    <a:pt x="1" y="12167"/>
                    <a:pt x="5696" y="18078"/>
                    <a:pt x="10584" y="22966"/>
                  </a:cubicBezTo>
                  <a:lnTo>
                    <a:pt x="10789" y="23160"/>
                  </a:lnTo>
                  <a:cubicBezTo>
                    <a:pt x="14139" y="26520"/>
                    <a:pt x="17087" y="29355"/>
                    <a:pt x="17444" y="29355"/>
                  </a:cubicBezTo>
                  <a:cubicBezTo>
                    <a:pt x="17452" y="29355"/>
                    <a:pt x="17459" y="29353"/>
                    <a:pt x="17464" y="29351"/>
                  </a:cubicBezTo>
                  <a:cubicBezTo>
                    <a:pt x="18616" y="28812"/>
                    <a:pt x="15806" y="22578"/>
                    <a:pt x="15257" y="18304"/>
                  </a:cubicBezTo>
                  <a:cubicBezTo>
                    <a:pt x="15236" y="18229"/>
                    <a:pt x="15225" y="18143"/>
                    <a:pt x="15225" y="18067"/>
                  </a:cubicBezTo>
                  <a:cubicBezTo>
                    <a:pt x="15106" y="16926"/>
                    <a:pt x="15160" y="15925"/>
                    <a:pt x="15526" y="15257"/>
                  </a:cubicBezTo>
                  <a:cubicBezTo>
                    <a:pt x="15925" y="14482"/>
                    <a:pt x="17464" y="11823"/>
                    <a:pt x="19413" y="8043"/>
                  </a:cubicBezTo>
                  <a:cubicBezTo>
                    <a:pt x="19435" y="7957"/>
                    <a:pt x="19478" y="7882"/>
                    <a:pt x="19521" y="7807"/>
                  </a:cubicBezTo>
                  <a:cubicBezTo>
                    <a:pt x="19833" y="7182"/>
                    <a:pt x="20167" y="6536"/>
                    <a:pt x="20500" y="5847"/>
                  </a:cubicBezTo>
                  <a:lnTo>
                    <a:pt x="19435" y="5061"/>
                  </a:lnTo>
                  <a:lnTo>
                    <a:pt x="19241" y="4932"/>
                  </a:lnTo>
                  <a:lnTo>
                    <a:pt x="17701" y="3866"/>
                  </a:lnTo>
                  <a:lnTo>
                    <a:pt x="17497" y="3726"/>
                  </a:lnTo>
                  <a:lnTo>
                    <a:pt x="16409" y="2972"/>
                  </a:lnTo>
                  <a:lnTo>
                    <a:pt x="16205" y="2843"/>
                  </a:lnTo>
                  <a:lnTo>
                    <a:pt x="15182" y="2143"/>
                  </a:lnTo>
                  <a:lnTo>
                    <a:pt x="14988" y="2003"/>
                  </a:lnTo>
                  <a:lnTo>
                    <a:pt x="13438" y="927"/>
                  </a:lnTo>
                  <a:lnTo>
                    <a:pt x="13233" y="798"/>
                  </a:lnTo>
                  <a:lnTo>
                    <a:pt x="120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0"/>
            <p:cNvSpPr/>
            <p:nvPr/>
          </p:nvSpPr>
          <p:spPr>
            <a:xfrm>
              <a:off x="2489748" y="3381614"/>
              <a:ext cx="32619" cy="33503"/>
            </a:xfrm>
            <a:custGeom>
              <a:avLst/>
              <a:gdLst/>
              <a:ahLst/>
              <a:cxnLst/>
              <a:rect l="l" t="t" r="r" b="b"/>
              <a:pathLst>
                <a:path w="1992" h="2046" extrusionOk="0">
                  <a:moveTo>
                    <a:pt x="1809" y="0"/>
                  </a:moveTo>
                  <a:lnTo>
                    <a:pt x="54" y="1841"/>
                  </a:lnTo>
                  <a:cubicBezTo>
                    <a:pt x="0" y="1895"/>
                    <a:pt x="11" y="1970"/>
                    <a:pt x="54" y="2013"/>
                  </a:cubicBezTo>
                  <a:cubicBezTo>
                    <a:pt x="65" y="2024"/>
                    <a:pt x="108" y="2046"/>
                    <a:pt x="129" y="2046"/>
                  </a:cubicBezTo>
                  <a:cubicBezTo>
                    <a:pt x="172" y="2046"/>
                    <a:pt x="194" y="2024"/>
                    <a:pt x="226" y="2003"/>
                  </a:cubicBezTo>
                  <a:lnTo>
                    <a:pt x="1992" y="162"/>
                  </a:lnTo>
                  <a:lnTo>
                    <a:pt x="1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0"/>
            <p:cNvSpPr/>
            <p:nvPr/>
          </p:nvSpPr>
          <p:spPr>
            <a:xfrm>
              <a:off x="2507547" y="3399414"/>
              <a:ext cx="34928" cy="32815"/>
            </a:xfrm>
            <a:custGeom>
              <a:avLst/>
              <a:gdLst/>
              <a:ahLst/>
              <a:cxnLst/>
              <a:rect l="l" t="t" r="r" b="b"/>
              <a:pathLst>
                <a:path w="2133" h="2004" extrusionOk="0">
                  <a:moveTo>
                    <a:pt x="1939" y="0"/>
                  </a:moveTo>
                  <a:lnTo>
                    <a:pt x="44" y="1788"/>
                  </a:lnTo>
                  <a:cubicBezTo>
                    <a:pt x="1" y="1842"/>
                    <a:pt x="1" y="1928"/>
                    <a:pt x="44" y="1960"/>
                  </a:cubicBezTo>
                  <a:cubicBezTo>
                    <a:pt x="65" y="1992"/>
                    <a:pt x="108" y="2003"/>
                    <a:pt x="130" y="2003"/>
                  </a:cubicBezTo>
                  <a:cubicBezTo>
                    <a:pt x="162" y="2003"/>
                    <a:pt x="184" y="2003"/>
                    <a:pt x="216" y="1982"/>
                  </a:cubicBezTo>
                  <a:lnTo>
                    <a:pt x="2132" y="173"/>
                  </a:lnTo>
                  <a:lnTo>
                    <a:pt x="1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0"/>
            <p:cNvSpPr/>
            <p:nvPr/>
          </p:nvSpPr>
          <p:spPr>
            <a:xfrm>
              <a:off x="2528704" y="3420046"/>
              <a:ext cx="36696" cy="30687"/>
            </a:xfrm>
            <a:custGeom>
              <a:avLst/>
              <a:gdLst/>
              <a:ahLst/>
              <a:cxnLst/>
              <a:rect l="l" t="t" r="r" b="b"/>
              <a:pathLst>
                <a:path w="2241" h="1874" extrusionOk="0">
                  <a:moveTo>
                    <a:pt x="2046" y="0"/>
                  </a:moveTo>
                  <a:lnTo>
                    <a:pt x="54" y="1658"/>
                  </a:lnTo>
                  <a:cubicBezTo>
                    <a:pt x="1" y="1701"/>
                    <a:pt x="1" y="1777"/>
                    <a:pt x="44" y="1830"/>
                  </a:cubicBezTo>
                  <a:cubicBezTo>
                    <a:pt x="65" y="1863"/>
                    <a:pt x="97" y="1874"/>
                    <a:pt x="141" y="1874"/>
                  </a:cubicBezTo>
                  <a:cubicBezTo>
                    <a:pt x="162" y="1874"/>
                    <a:pt x="184" y="1874"/>
                    <a:pt x="216" y="1852"/>
                  </a:cubicBezTo>
                  <a:lnTo>
                    <a:pt x="2240" y="183"/>
                  </a:lnTo>
                  <a:lnTo>
                    <a:pt x="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0"/>
            <p:cNvSpPr/>
            <p:nvPr/>
          </p:nvSpPr>
          <p:spPr>
            <a:xfrm>
              <a:off x="2552153" y="3438206"/>
              <a:ext cx="32815" cy="36500"/>
            </a:xfrm>
            <a:custGeom>
              <a:avLst/>
              <a:gdLst/>
              <a:ahLst/>
              <a:cxnLst/>
              <a:rect l="l" t="t" r="r" b="b"/>
              <a:pathLst>
                <a:path w="2004" h="2229" extrusionOk="0">
                  <a:moveTo>
                    <a:pt x="1809" y="0"/>
                  </a:moveTo>
                  <a:lnTo>
                    <a:pt x="33" y="2024"/>
                  </a:lnTo>
                  <a:cubicBezTo>
                    <a:pt x="1" y="2078"/>
                    <a:pt x="1" y="2164"/>
                    <a:pt x="54" y="2207"/>
                  </a:cubicBezTo>
                  <a:cubicBezTo>
                    <a:pt x="76" y="2218"/>
                    <a:pt x="97" y="2229"/>
                    <a:pt x="130" y="2229"/>
                  </a:cubicBezTo>
                  <a:cubicBezTo>
                    <a:pt x="173" y="2229"/>
                    <a:pt x="194" y="2218"/>
                    <a:pt x="227" y="2186"/>
                  </a:cubicBezTo>
                  <a:lnTo>
                    <a:pt x="2003" y="162"/>
                  </a:lnTo>
                  <a:lnTo>
                    <a:pt x="1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0"/>
            <p:cNvSpPr/>
            <p:nvPr/>
          </p:nvSpPr>
          <p:spPr>
            <a:xfrm>
              <a:off x="2574194" y="3459706"/>
              <a:ext cx="34748" cy="35992"/>
            </a:xfrm>
            <a:custGeom>
              <a:avLst/>
              <a:gdLst/>
              <a:ahLst/>
              <a:cxnLst/>
              <a:rect l="l" t="t" r="r" b="b"/>
              <a:pathLst>
                <a:path w="2122" h="2198" extrusionOk="0">
                  <a:moveTo>
                    <a:pt x="1949" y="1"/>
                  </a:moveTo>
                  <a:lnTo>
                    <a:pt x="54" y="1992"/>
                  </a:lnTo>
                  <a:cubicBezTo>
                    <a:pt x="0" y="2046"/>
                    <a:pt x="0" y="2132"/>
                    <a:pt x="54" y="2175"/>
                  </a:cubicBezTo>
                  <a:cubicBezTo>
                    <a:pt x="65" y="2186"/>
                    <a:pt x="97" y="2197"/>
                    <a:pt x="130" y="2197"/>
                  </a:cubicBezTo>
                  <a:cubicBezTo>
                    <a:pt x="173" y="2197"/>
                    <a:pt x="194" y="2186"/>
                    <a:pt x="226" y="2154"/>
                  </a:cubicBezTo>
                  <a:lnTo>
                    <a:pt x="2121" y="162"/>
                  </a:lnTo>
                  <a:lnTo>
                    <a:pt x="19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0"/>
            <p:cNvSpPr/>
            <p:nvPr/>
          </p:nvSpPr>
          <p:spPr>
            <a:xfrm>
              <a:off x="2601867" y="3482271"/>
              <a:ext cx="31931" cy="39513"/>
            </a:xfrm>
            <a:custGeom>
              <a:avLst/>
              <a:gdLst/>
              <a:ahLst/>
              <a:cxnLst/>
              <a:rect l="l" t="t" r="r" b="b"/>
              <a:pathLst>
                <a:path w="1950" h="2413" extrusionOk="0">
                  <a:moveTo>
                    <a:pt x="1777" y="1"/>
                  </a:moveTo>
                  <a:lnTo>
                    <a:pt x="44" y="2208"/>
                  </a:lnTo>
                  <a:cubicBezTo>
                    <a:pt x="1" y="2262"/>
                    <a:pt x="11" y="2337"/>
                    <a:pt x="65" y="2380"/>
                  </a:cubicBezTo>
                  <a:cubicBezTo>
                    <a:pt x="87" y="2391"/>
                    <a:pt x="108" y="2412"/>
                    <a:pt x="141" y="2412"/>
                  </a:cubicBezTo>
                  <a:cubicBezTo>
                    <a:pt x="162" y="2412"/>
                    <a:pt x="205" y="2391"/>
                    <a:pt x="227" y="2369"/>
                  </a:cubicBezTo>
                  <a:lnTo>
                    <a:pt x="1949" y="162"/>
                  </a:lnTo>
                  <a:lnTo>
                    <a:pt x="17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0"/>
            <p:cNvSpPr/>
            <p:nvPr/>
          </p:nvSpPr>
          <p:spPr>
            <a:xfrm>
              <a:off x="2622320" y="3506080"/>
              <a:ext cx="37924" cy="34207"/>
            </a:xfrm>
            <a:custGeom>
              <a:avLst/>
              <a:gdLst/>
              <a:ahLst/>
              <a:cxnLst/>
              <a:rect l="l" t="t" r="r" b="b"/>
              <a:pathLst>
                <a:path w="2316" h="2089" extrusionOk="0">
                  <a:moveTo>
                    <a:pt x="2132" y="0"/>
                  </a:moveTo>
                  <a:lnTo>
                    <a:pt x="44" y="1874"/>
                  </a:lnTo>
                  <a:cubicBezTo>
                    <a:pt x="1" y="1906"/>
                    <a:pt x="1" y="1992"/>
                    <a:pt x="44" y="2046"/>
                  </a:cubicBezTo>
                  <a:cubicBezTo>
                    <a:pt x="76" y="2067"/>
                    <a:pt x="108" y="2089"/>
                    <a:pt x="141" y="2089"/>
                  </a:cubicBezTo>
                  <a:cubicBezTo>
                    <a:pt x="162" y="2089"/>
                    <a:pt x="194" y="2089"/>
                    <a:pt x="216" y="2057"/>
                  </a:cubicBezTo>
                  <a:lnTo>
                    <a:pt x="2315" y="173"/>
                  </a:lnTo>
                  <a:lnTo>
                    <a:pt x="21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0"/>
            <p:cNvSpPr/>
            <p:nvPr/>
          </p:nvSpPr>
          <p:spPr>
            <a:xfrm>
              <a:off x="2652466" y="3530758"/>
              <a:ext cx="35108" cy="39693"/>
            </a:xfrm>
            <a:custGeom>
              <a:avLst/>
              <a:gdLst/>
              <a:ahLst/>
              <a:cxnLst/>
              <a:rect l="l" t="t" r="r" b="b"/>
              <a:pathLst>
                <a:path w="2144" h="2424" extrusionOk="0">
                  <a:moveTo>
                    <a:pt x="1960" y="1"/>
                  </a:moveTo>
                  <a:lnTo>
                    <a:pt x="44" y="2218"/>
                  </a:lnTo>
                  <a:cubicBezTo>
                    <a:pt x="1" y="2272"/>
                    <a:pt x="1" y="2358"/>
                    <a:pt x="55" y="2391"/>
                  </a:cubicBezTo>
                  <a:cubicBezTo>
                    <a:pt x="87" y="2412"/>
                    <a:pt x="108" y="2423"/>
                    <a:pt x="141" y="2423"/>
                  </a:cubicBezTo>
                  <a:cubicBezTo>
                    <a:pt x="184" y="2423"/>
                    <a:pt x="205" y="2412"/>
                    <a:pt x="238" y="2380"/>
                  </a:cubicBezTo>
                  <a:lnTo>
                    <a:pt x="2143" y="173"/>
                  </a:lnTo>
                  <a:lnTo>
                    <a:pt x="1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0"/>
            <p:cNvSpPr/>
            <p:nvPr/>
          </p:nvSpPr>
          <p:spPr>
            <a:xfrm>
              <a:off x="2675571" y="3554911"/>
              <a:ext cx="38792" cy="39513"/>
            </a:xfrm>
            <a:custGeom>
              <a:avLst/>
              <a:gdLst/>
              <a:ahLst/>
              <a:cxnLst/>
              <a:rect l="l" t="t" r="r" b="b"/>
              <a:pathLst>
                <a:path w="2369" h="2413" extrusionOk="0">
                  <a:moveTo>
                    <a:pt x="2175" y="1"/>
                  </a:moveTo>
                  <a:lnTo>
                    <a:pt x="32" y="2197"/>
                  </a:lnTo>
                  <a:cubicBezTo>
                    <a:pt x="0" y="2251"/>
                    <a:pt x="0" y="2337"/>
                    <a:pt x="32" y="2369"/>
                  </a:cubicBezTo>
                  <a:cubicBezTo>
                    <a:pt x="65" y="2402"/>
                    <a:pt x="86" y="2412"/>
                    <a:pt x="119" y="2412"/>
                  </a:cubicBezTo>
                  <a:cubicBezTo>
                    <a:pt x="162" y="2412"/>
                    <a:pt x="183" y="2402"/>
                    <a:pt x="215" y="2369"/>
                  </a:cubicBezTo>
                  <a:lnTo>
                    <a:pt x="2369" y="162"/>
                  </a:lnTo>
                  <a:lnTo>
                    <a:pt x="2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0"/>
            <p:cNvSpPr/>
            <p:nvPr/>
          </p:nvSpPr>
          <p:spPr>
            <a:xfrm>
              <a:off x="2830888" y="3480912"/>
              <a:ext cx="156922" cy="99052"/>
            </a:xfrm>
            <a:custGeom>
              <a:avLst/>
              <a:gdLst/>
              <a:ahLst/>
              <a:cxnLst/>
              <a:rect l="l" t="t" r="r" b="b"/>
              <a:pathLst>
                <a:path w="9583" h="6049" extrusionOk="0">
                  <a:moveTo>
                    <a:pt x="99" y="1"/>
                  </a:moveTo>
                  <a:cubicBezTo>
                    <a:pt x="64" y="1"/>
                    <a:pt x="31" y="18"/>
                    <a:pt x="11" y="51"/>
                  </a:cubicBezTo>
                  <a:cubicBezTo>
                    <a:pt x="0" y="95"/>
                    <a:pt x="0" y="138"/>
                    <a:pt x="11" y="159"/>
                  </a:cubicBezTo>
                  <a:cubicBezTo>
                    <a:pt x="11" y="191"/>
                    <a:pt x="22" y="213"/>
                    <a:pt x="54" y="234"/>
                  </a:cubicBezTo>
                  <a:lnTo>
                    <a:pt x="9475" y="6048"/>
                  </a:lnTo>
                  <a:cubicBezTo>
                    <a:pt x="9497" y="5962"/>
                    <a:pt x="9540" y="5887"/>
                    <a:pt x="9583" y="5812"/>
                  </a:cubicBezTo>
                  <a:lnTo>
                    <a:pt x="8183" y="4972"/>
                  </a:lnTo>
                  <a:lnTo>
                    <a:pt x="7978" y="4832"/>
                  </a:lnTo>
                  <a:lnTo>
                    <a:pt x="6643" y="4014"/>
                  </a:lnTo>
                  <a:lnTo>
                    <a:pt x="6450" y="3874"/>
                  </a:lnTo>
                  <a:lnTo>
                    <a:pt x="5061" y="3034"/>
                  </a:lnTo>
                  <a:lnTo>
                    <a:pt x="4845" y="2894"/>
                  </a:lnTo>
                  <a:lnTo>
                    <a:pt x="3446" y="2033"/>
                  </a:lnTo>
                  <a:lnTo>
                    <a:pt x="3230" y="1903"/>
                  </a:lnTo>
                  <a:lnTo>
                    <a:pt x="1680" y="945"/>
                  </a:lnTo>
                  <a:lnTo>
                    <a:pt x="1475" y="805"/>
                  </a:lnTo>
                  <a:lnTo>
                    <a:pt x="184" y="19"/>
                  </a:lnTo>
                  <a:lnTo>
                    <a:pt x="162" y="19"/>
                  </a:lnTo>
                  <a:cubicBezTo>
                    <a:pt x="142" y="7"/>
                    <a:pt x="120" y="1"/>
                    <a:pt x="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0"/>
            <p:cNvSpPr/>
            <p:nvPr/>
          </p:nvSpPr>
          <p:spPr>
            <a:xfrm>
              <a:off x="2853977" y="3461475"/>
              <a:ext cx="34044" cy="35976"/>
            </a:xfrm>
            <a:custGeom>
              <a:avLst/>
              <a:gdLst/>
              <a:ahLst/>
              <a:cxnLst/>
              <a:rect l="l" t="t" r="r" b="b"/>
              <a:pathLst>
                <a:path w="2079" h="2197" extrusionOk="0">
                  <a:moveTo>
                    <a:pt x="1874" y="0"/>
                  </a:moveTo>
                  <a:lnTo>
                    <a:pt x="55" y="1992"/>
                  </a:lnTo>
                  <a:cubicBezTo>
                    <a:pt x="44" y="1992"/>
                    <a:pt x="44" y="2014"/>
                    <a:pt x="44" y="2014"/>
                  </a:cubicBezTo>
                  <a:cubicBezTo>
                    <a:pt x="1" y="2067"/>
                    <a:pt x="12" y="2132"/>
                    <a:pt x="55" y="2175"/>
                  </a:cubicBezTo>
                  <a:cubicBezTo>
                    <a:pt x="76" y="2186"/>
                    <a:pt x="109" y="2197"/>
                    <a:pt x="141" y="2197"/>
                  </a:cubicBezTo>
                  <a:cubicBezTo>
                    <a:pt x="173" y="2197"/>
                    <a:pt x="205" y="2186"/>
                    <a:pt x="227" y="2154"/>
                  </a:cubicBezTo>
                  <a:lnTo>
                    <a:pt x="259" y="2132"/>
                  </a:lnTo>
                  <a:lnTo>
                    <a:pt x="2079" y="130"/>
                  </a:lnTo>
                  <a:lnTo>
                    <a:pt x="18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0"/>
            <p:cNvSpPr/>
            <p:nvPr/>
          </p:nvSpPr>
          <p:spPr>
            <a:xfrm>
              <a:off x="2882191" y="3481223"/>
              <a:ext cx="34404" cy="34748"/>
            </a:xfrm>
            <a:custGeom>
              <a:avLst/>
              <a:gdLst/>
              <a:ahLst/>
              <a:cxnLst/>
              <a:rect l="l" t="t" r="r" b="b"/>
              <a:pathLst>
                <a:path w="2101" h="2122" extrusionOk="0">
                  <a:moveTo>
                    <a:pt x="1885" y="0"/>
                  </a:moveTo>
                  <a:lnTo>
                    <a:pt x="65" y="1884"/>
                  </a:lnTo>
                  <a:lnTo>
                    <a:pt x="44" y="1906"/>
                  </a:lnTo>
                  <a:cubicBezTo>
                    <a:pt x="1" y="1960"/>
                    <a:pt x="1" y="2046"/>
                    <a:pt x="44" y="2078"/>
                  </a:cubicBezTo>
                  <a:cubicBezTo>
                    <a:pt x="65" y="2110"/>
                    <a:pt x="108" y="2121"/>
                    <a:pt x="130" y="2121"/>
                  </a:cubicBezTo>
                  <a:cubicBezTo>
                    <a:pt x="173" y="2121"/>
                    <a:pt x="205" y="2110"/>
                    <a:pt x="227" y="2078"/>
                  </a:cubicBezTo>
                  <a:lnTo>
                    <a:pt x="302" y="2014"/>
                  </a:lnTo>
                  <a:lnTo>
                    <a:pt x="2100" y="140"/>
                  </a:lnTo>
                  <a:lnTo>
                    <a:pt x="18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0"/>
            <p:cNvSpPr/>
            <p:nvPr/>
          </p:nvSpPr>
          <p:spPr>
            <a:xfrm>
              <a:off x="2908817" y="3494798"/>
              <a:ext cx="27870" cy="37744"/>
            </a:xfrm>
            <a:custGeom>
              <a:avLst/>
              <a:gdLst/>
              <a:ahLst/>
              <a:cxnLst/>
              <a:rect l="l" t="t" r="r" b="b"/>
              <a:pathLst>
                <a:path w="1702" h="2305" extrusionOk="0">
                  <a:moveTo>
                    <a:pt x="1497" y="0"/>
                  </a:moveTo>
                  <a:lnTo>
                    <a:pt x="86" y="2035"/>
                  </a:lnTo>
                  <a:lnTo>
                    <a:pt x="43" y="2100"/>
                  </a:lnTo>
                  <a:cubicBezTo>
                    <a:pt x="0" y="2164"/>
                    <a:pt x="11" y="2240"/>
                    <a:pt x="65" y="2272"/>
                  </a:cubicBezTo>
                  <a:cubicBezTo>
                    <a:pt x="86" y="2304"/>
                    <a:pt x="108" y="2304"/>
                    <a:pt x="140" y="2304"/>
                  </a:cubicBezTo>
                  <a:cubicBezTo>
                    <a:pt x="162" y="2304"/>
                    <a:pt x="205" y="2283"/>
                    <a:pt x="226" y="2250"/>
                  </a:cubicBezTo>
                  <a:lnTo>
                    <a:pt x="291" y="2186"/>
                  </a:lnTo>
                  <a:lnTo>
                    <a:pt x="1701" y="162"/>
                  </a:lnTo>
                  <a:lnTo>
                    <a:pt x="14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0"/>
            <p:cNvSpPr/>
            <p:nvPr/>
          </p:nvSpPr>
          <p:spPr>
            <a:xfrm>
              <a:off x="2935262" y="3509961"/>
              <a:ext cx="22581" cy="38449"/>
            </a:xfrm>
            <a:custGeom>
              <a:avLst/>
              <a:gdLst/>
              <a:ahLst/>
              <a:cxnLst/>
              <a:rect l="l" t="t" r="r" b="b"/>
              <a:pathLst>
                <a:path w="1379" h="2348" extrusionOk="0">
                  <a:moveTo>
                    <a:pt x="1185" y="0"/>
                  </a:moveTo>
                  <a:lnTo>
                    <a:pt x="76" y="2121"/>
                  </a:lnTo>
                  <a:lnTo>
                    <a:pt x="43" y="2175"/>
                  </a:lnTo>
                  <a:cubicBezTo>
                    <a:pt x="0" y="2229"/>
                    <a:pt x="33" y="2304"/>
                    <a:pt x="86" y="2336"/>
                  </a:cubicBezTo>
                  <a:cubicBezTo>
                    <a:pt x="97" y="2347"/>
                    <a:pt x="129" y="2347"/>
                    <a:pt x="140" y="2347"/>
                  </a:cubicBezTo>
                  <a:cubicBezTo>
                    <a:pt x="183" y="2347"/>
                    <a:pt x="216" y="2315"/>
                    <a:pt x="248" y="2283"/>
                  </a:cubicBezTo>
                  <a:lnTo>
                    <a:pt x="269" y="2240"/>
                  </a:lnTo>
                  <a:lnTo>
                    <a:pt x="1378" y="129"/>
                  </a:lnTo>
                  <a:lnTo>
                    <a:pt x="11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0"/>
            <p:cNvSpPr/>
            <p:nvPr/>
          </p:nvSpPr>
          <p:spPr>
            <a:xfrm>
              <a:off x="2960644" y="3529349"/>
              <a:ext cx="25578" cy="34224"/>
            </a:xfrm>
            <a:custGeom>
              <a:avLst/>
              <a:gdLst/>
              <a:ahLst/>
              <a:cxnLst/>
              <a:rect l="l" t="t" r="r" b="b"/>
              <a:pathLst>
                <a:path w="1562" h="2090" extrusionOk="0">
                  <a:moveTo>
                    <a:pt x="1357" y="0"/>
                  </a:moveTo>
                  <a:lnTo>
                    <a:pt x="54" y="1874"/>
                  </a:lnTo>
                  <a:lnTo>
                    <a:pt x="44" y="1885"/>
                  </a:lnTo>
                  <a:cubicBezTo>
                    <a:pt x="1" y="1960"/>
                    <a:pt x="11" y="2025"/>
                    <a:pt x="65" y="2068"/>
                  </a:cubicBezTo>
                  <a:cubicBezTo>
                    <a:pt x="98" y="2089"/>
                    <a:pt x="108" y="2089"/>
                    <a:pt x="141" y="2089"/>
                  </a:cubicBezTo>
                  <a:cubicBezTo>
                    <a:pt x="173" y="2089"/>
                    <a:pt x="216" y="2078"/>
                    <a:pt x="248" y="2035"/>
                  </a:cubicBezTo>
                  <a:lnTo>
                    <a:pt x="259" y="2014"/>
                  </a:lnTo>
                  <a:lnTo>
                    <a:pt x="1562" y="151"/>
                  </a:lnTo>
                  <a:lnTo>
                    <a:pt x="1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0"/>
            <p:cNvSpPr/>
            <p:nvPr/>
          </p:nvSpPr>
          <p:spPr>
            <a:xfrm>
              <a:off x="2568381" y="2852210"/>
              <a:ext cx="537035" cy="796693"/>
            </a:xfrm>
            <a:custGeom>
              <a:avLst/>
              <a:gdLst/>
              <a:ahLst/>
              <a:cxnLst/>
              <a:rect l="l" t="t" r="r" b="b"/>
              <a:pathLst>
                <a:path w="32796" h="48653" extrusionOk="0">
                  <a:moveTo>
                    <a:pt x="17667" y="1"/>
                  </a:moveTo>
                  <a:cubicBezTo>
                    <a:pt x="15138" y="1"/>
                    <a:pt x="12623" y="407"/>
                    <a:pt x="10444" y="924"/>
                  </a:cubicBezTo>
                  <a:cubicBezTo>
                    <a:pt x="4748" y="2281"/>
                    <a:pt x="97" y="4649"/>
                    <a:pt x="54" y="4681"/>
                  </a:cubicBezTo>
                  <a:cubicBezTo>
                    <a:pt x="11" y="4703"/>
                    <a:pt x="0" y="4746"/>
                    <a:pt x="11" y="4789"/>
                  </a:cubicBezTo>
                  <a:cubicBezTo>
                    <a:pt x="35" y="4822"/>
                    <a:pt x="66" y="4836"/>
                    <a:pt x="94" y="4836"/>
                  </a:cubicBezTo>
                  <a:cubicBezTo>
                    <a:pt x="103" y="4836"/>
                    <a:pt x="111" y="4835"/>
                    <a:pt x="118" y="4832"/>
                  </a:cubicBezTo>
                  <a:cubicBezTo>
                    <a:pt x="162" y="4800"/>
                    <a:pt x="4802" y="2431"/>
                    <a:pt x="10465" y="1085"/>
                  </a:cubicBezTo>
                  <a:cubicBezTo>
                    <a:pt x="12631" y="566"/>
                    <a:pt x="15138" y="159"/>
                    <a:pt x="17658" y="159"/>
                  </a:cubicBezTo>
                  <a:cubicBezTo>
                    <a:pt x="21202" y="159"/>
                    <a:pt x="24770" y="965"/>
                    <a:pt x="27444" y="3400"/>
                  </a:cubicBezTo>
                  <a:cubicBezTo>
                    <a:pt x="31212" y="6835"/>
                    <a:pt x="32634" y="11206"/>
                    <a:pt x="31708" y="16417"/>
                  </a:cubicBezTo>
                  <a:cubicBezTo>
                    <a:pt x="30965" y="20584"/>
                    <a:pt x="28887" y="23954"/>
                    <a:pt x="28144" y="24890"/>
                  </a:cubicBezTo>
                  <a:cubicBezTo>
                    <a:pt x="26583" y="26893"/>
                    <a:pt x="20650" y="33622"/>
                    <a:pt x="18099" y="36346"/>
                  </a:cubicBezTo>
                  <a:cubicBezTo>
                    <a:pt x="15665" y="38962"/>
                    <a:pt x="6126" y="48426"/>
                    <a:pt x="6029" y="48512"/>
                  </a:cubicBezTo>
                  <a:cubicBezTo>
                    <a:pt x="6008" y="48545"/>
                    <a:pt x="6008" y="48598"/>
                    <a:pt x="6029" y="48620"/>
                  </a:cubicBezTo>
                  <a:cubicBezTo>
                    <a:pt x="6040" y="48641"/>
                    <a:pt x="6062" y="48652"/>
                    <a:pt x="6083" y="48652"/>
                  </a:cubicBezTo>
                  <a:cubicBezTo>
                    <a:pt x="6094" y="48652"/>
                    <a:pt x="6126" y="48641"/>
                    <a:pt x="6137" y="48620"/>
                  </a:cubicBezTo>
                  <a:cubicBezTo>
                    <a:pt x="6234" y="48523"/>
                    <a:pt x="15773" y="39070"/>
                    <a:pt x="18217" y="36454"/>
                  </a:cubicBezTo>
                  <a:cubicBezTo>
                    <a:pt x="20780" y="33719"/>
                    <a:pt x="26712" y="26979"/>
                    <a:pt x="28273" y="24987"/>
                  </a:cubicBezTo>
                  <a:cubicBezTo>
                    <a:pt x="29016" y="24029"/>
                    <a:pt x="31115" y="20638"/>
                    <a:pt x="31869" y="16428"/>
                  </a:cubicBezTo>
                  <a:cubicBezTo>
                    <a:pt x="32795" y="11249"/>
                    <a:pt x="31309" y="6695"/>
                    <a:pt x="27562" y="3282"/>
                  </a:cubicBezTo>
                  <a:cubicBezTo>
                    <a:pt x="24849" y="815"/>
                    <a:pt x="21245" y="1"/>
                    <a:pt x="17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0"/>
            <p:cNvSpPr/>
            <p:nvPr/>
          </p:nvSpPr>
          <p:spPr>
            <a:xfrm>
              <a:off x="2324377" y="3097557"/>
              <a:ext cx="364950" cy="492625"/>
            </a:xfrm>
            <a:custGeom>
              <a:avLst/>
              <a:gdLst/>
              <a:ahLst/>
              <a:cxnLst/>
              <a:rect l="l" t="t" r="r" b="b"/>
              <a:pathLst>
                <a:path w="22287" h="30084" extrusionOk="0">
                  <a:moveTo>
                    <a:pt x="22197" y="1"/>
                  </a:moveTo>
                  <a:cubicBezTo>
                    <a:pt x="22176" y="1"/>
                    <a:pt x="22158" y="11"/>
                    <a:pt x="22147" y="34"/>
                  </a:cubicBezTo>
                  <a:lnTo>
                    <a:pt x="10594" y="16173"/>
                  </a:lnTo>
                  <a:cubicBezTo>
                    <a:pt x="10530" y="16281"/>
                    <a:pt x="3381" y="26854"/>
                    <a:pt x="32" y="29955"/>
                  </a:cubicBezTo>
                  <a:cubicBezTo>
                    <a:pt x="0" y="29976"/>
                    <a:pt x="0" y="30030"/>
                    <a:pt x="32" y="30062"/>
                  </a:cubicBezTo>
                  <a:cubicBezTo>
                    <a:pt x="43" y="30073"/>
                    <a:pt x="54" y="30084"/>
                    <a:pt x="86" y="30084"/>
                  </a:cubicBezTo>
                  <a:cubicBezTo>
                    <a:pt x="108" y="30084"/>
                    <a:pt x="129" y="30084"/>
                    <a:pt x="129" y="30073"/>
                  </a:cubicBezTo>
                  <a:cubicBezTo>
                    <a:pt x="3488" y="26983"/>
                    <a:pt x="10648" y="16378"/>
                    <a:pt x="10713" y="16270"/>
                  </a:cubicBezTo>
                  <a:lnTo>
                    <a:pt x="22265" y="131"/>
                  </a:lnTo>
                  <a:cubicBezTo>
                    <a:pt x="22287" y="88"/>
                    <a:pt x="22287" y="45"/>
                    <a:pt x="22255" y="24"/>
                  </a:cubicBezTo>
                  <a:cubicBezTo>
                    <a:pt x="22235" y="9"/>
                    <a:pt x="22215" y="1"/>
                    <a:pt x="22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0"/>
            <p:cNvSpPr/>
            <p:nvPr/>
          </p:nvSpPr>
          <p:spPr>
            <a:xfrm>
              <a:off x="2474928" y="3397252"/>
              <a:ext cx="227973" cy="216739"/>
            </a:xfrm>
            <a:custGeom>
              <a:avLst/>
              <a:gdLst/>
              <a:ahLst/>
              <a:cxnLst/>
              <a:rect l="l" t="t" r="r" b="b"/>
              <a:pathLst>
                <a:path w="13922" h="13236" extrusionOk="0">
                  <a:moveTo>
                    <a:pt x="83" y="1"/>
                  </a:moveTo>
                  <a:cubicBezTo>
                    <a:pt x="63" y="1"/>
                    <a:pt x="44" y="9"/>
                    <a:pt x="33" y="25"/>
                  </a:cubicBezTo>
                  <a:cubicBezTo>
                    <a:pt x="1" y="46"/>
                    <a:pt x="1" y="100"/>
                    <a:pt x="33" y="132"/>
                  </a:cubicBezTo>
                  <a:lnTo>
                    <a:pt x="13782" y="13214"/>
                  </a:lnTo>
                  <a:cubicBezTo>
                    <a:pt x="13793" y="13225"/>
                    <a:pt x="13825" y="13235"/>
                    <a:pt x="13836" y="13235"/>
                  </a:cubicBezTo>
                  <a:cubicBezTo>
                    <a:pt x="13868" y="13235"/>
                    <a:pt x="13879" y="13235"/>
                    <a:pt x="13890" y="13225"/>
                  </a:cubicBezTo>
                  <a:cubicBezTo>
                    <a:pt x="13922" y="13192"/>
                    <a:pt x="13922" y="13149"/>
                    <a:pt x="13890" y="13117"/>
                  </a:cubicBezTo>
                  <a:lnTo>
                    <a:pt x="141" y="25"/>
                  </a:lnTo>
                  <a:cubicBezTo>
                    <a:pt x="125" y="9"/>
                    <a:pt x="103"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0"/>
            <p:cNvSpPr/>
            <p:nvPr/>
          </p:nvSpPr>
          <p:spPr>
            <a:xfrm>
              <a:off x="2362629" y="3843160"/>
              <a:ext cx="123435" cy="38989"/>
            </a:xfrm>
            <a:custGeom>
              <a:avLst/>
              <a:gdLst/>
              <a:ahLst/>
              <a:cxnLst/>
              <a:rect l="l" t="t" r="r" b="b"/>
              <a:pathLst>
                <a:path w="7538" h="2381" extrusionOk="0">
                  <a:moveTo>
                    <a:pt x="5525" y="1"/>
                  </a:moveTo>
                  <a:cubicBezTo>
                    <a:pt x="5252" y="1"/>
                    <a:pt x="4978" y="18"/>
                    <a:pt x="4705" y="55"/>
                  </a:cubicBezTo>
                  <a:cubicBezTo>
                    <a:pt x="3155" y="270"/>
                    <a:pt x="1615" y="959"/>
                    <a:pt x="0" y="2187"/>
                  </a:cubicBezTo>
                  <a:cubicBezTo>
                    <a:pt x="54" y="2251"/>
                    <a:pt x="87" y="2316"/>
                    <a:pt x="130" y="2380"/>
                  </a:cubicBezTo>
                  <a:cubicBezTo>
                    <a:pt x="1734" y="1185"/>
                    <a:pt x="3241" y="496"/>
                    <a:pt x="4749" y="302"/>
                  </a:cubicBezTo>
                  <a:cubicBezTo>
                    <a:pt x="5020" y="268"/>
                    <a:pt x="5292" y="251"/>
                    <a:pt x="5562" y="251"/>
                  </a:cubicBezTo>
                  <a:cubicBezTo>
                    <a:pt x="6224" y="251"/>
                    <a:pt x="6873" y="354"/>
                    <a:pt x="7462" y="561"/>
                  </a:cubicBezTo>
                  <a:cubicBezTo>
                    <a:pt x="7494" y="475"/>
                    <a:pt x="7505" y="410"/>
                    <a:pt x="7537" y="324"/>
                  </a:cubicBezTo>
                  <a:cubicBezTo>
                    <a:pt x="6903" y="115"/>
                    <a:pt x="6219" y="1"/>
                    <a:pt x="5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0"/>
            <p:cNvSpPr/>
            <p:nvPr/>
          </p:nvSpPr>
          <p:spPr>
            <a:xfrm>
              <a:off x="2294934" y="3599516"/>
              <a:ext cx="60309" cy="170153"/>
            </a:xfrm>
            <a:custGeom>
              <a:avLst/>
              <a:gdLst/>
              <a:ahLst/>
              <a:cxnLst/>
              <a:rect l="l" t="t" r="r" b="b"/>
              <a:pathLst>
                <a:path w="3683" h="10391" extrusionOk="0">
                  <a:moveTo>
                    <a:pt x="1335" y="1"/>
                  </a:moveTo>
                  <a:cubicBezTo>
                    <a:pt x="1281" y="54"/>
                    <a:pt x="1227" y="108"/>
                    <a:pt x="1152" y="162"/>
                  </a:cubicBezTo>
                  <a:cubicBezTo>
                    <a:pt x="2681" y="1293"/>
                    <a:pt x="3435" y="3446"/>
                    <a:pt x="3015" y="5545"/>
                  </a:cubicBezTo>
                  <a:cubicBezTo>
                    <a:pt x="2681" y="7257"/>
                    <a:pt x="1615" y="8883"/>
                    <a:pt x="0" y="10186"/>
                  </a:cubicBezTo>
                  <a:lnTo>
                    <a:pt x="119" y="10390"/>
                  </a:lnTo>
                  <a:cubicBezTo>
                    <a:pt x="1787" y="9055"/>
                    <a:pt x="2886" y="7376"/>
                    <a:pt x="3252" y="5578"/>
                  </a:cubicBezTo>
                  <a:cubicBezTo>
                    <a:pt x="3682" y="3414"/>
                    <a:pt x="2907" y="1174"/>
                    <a:pt x="1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0"/>
            <p:cNvSpPr/>
            <p:nvPr/>
          </p:nvSpPr>
          <p:spPr>
            <a:xfrm>
              <a:off x="2841466" y="3744255"/>
              <a:ext cx="76176" cy="83234"/>
            </a:xfrm>
            <a:custGeom>
              <a:avLst/>
              <a:gdLst/>
              <a:ahLst/>
              <a:cxnLst/>
              <a:rect l="l" t="t" r="r" b="b"/>
              <a:pathLst>
                <a:path w="4652" h="5083" extrusionOk="0">
                  <a:moveTo>
                    <a:pt x="4630" y="1"/>
                  </a:moveTo>
                  <a:cubicBezTo>
                    <a:pt x="3553" y="238"/>
                    <a:pt x="2520" y="841"/>
                    <a:pt x="1712" y="1680"/>
                  </a:cubicBezTo>
                  <a:cubicBezTo>
                    <a:pt x="905" y="2542"/>
                    <a:pt x="313" y="3651"/>
                    <a:pt x="0" y="4889"/>
                  </a:cubicBezTo>
                  <a:lnTo>
                    <a:pt x="205" y="5083"/>
                  </a:lnTo>
                  <a:cubicBezTo>
                    <a:pt x="496" y="3834"/>
                    <a:pt x="1077" y="2693"/>
                    <a:pt x="1885" y="1842"/>
                  </a:cubicBezTo>
                  <a:cubicBezTo>
                    <a:pt x="2649" y="1035"/>
                    <a:pt x="3629" y="475"/>
                    <a:pt x="4652" y="227"/>
                  </a:cubicBezTo>
                  <a:cubicBezTo>
                    <a:pt x="4641" y="152"/>
                    <a:pt x="4630" y="66"/>
                    <a:pt x="4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0"/>
            <p:cNvSpPr/>
            <p:nvPr/>
          </p:nvSpPr>
          <p:spPr>
            <a:xfrm>
              <a:off x="1990097" y="2461830"/>
              <a:ext cx="643177" cy="355092"/>
            </a:xfrm>
            <a:custGeom>
              <a:avLst/>
              <a:gdLst/>
              <a:ahLst/>
              <a:cxnLst/>
              <a:rect l="l" t="t" r="r" b="b"/>
              <a:pathLst>
                <a:path w="39278" h="21685" extrusionOk="0">
                  <a:moveTo>
                    <a:pt x="35046" y="1"/>
                  </a:moveTo>
                  <a:lnTo>
                    <a:pt x="23353" y="14945"/>
                  </a:lnTo>
                  <a:lnTo>
                    <a:pt x="2520" y="8991"/>
                  </a:lnTo>
                  <a:lnTo>
                    <a:pt x="1917" y="9475"/>
                  </a:lnTo>
                  <a:lnTo>
                    <a:pt x="1788" y="9572"/>
                  </a:lnTo>
                  <a:lnTo>
                    <a:pt x="1390" y="9906"/>
                  </a:lnTo>
                  <a:lnTo>
                    <a:pt x="1250" y="10014"/>
                  </a:lnTo>
                  <a:lnTo>
                    <a:pt x="701" y="10466"/>
                  </a:lnTo>
                  <a:lnTo>
                    <a:pt x="582" y="10574"/>
                  </a:lnTo>
                  <a:lnTo>
                    <a:pt x="1" y="11037"/>
                  </a:lnTo>
                  <a:lnTo>
                    <a:pt x="24333" y="21685"/>
                  </a:lnTo>
                  <a:lnTo>
                    <a:pt x="39277" y="324"/>
                  </a:lnTo>
                  <a:lnTo>
                    <a:pt x="38362" y="259"/>
                  </a:lnTo>
                  <a:lnTo>
                    <a:pt x="38200" y="248"/>
                  </a:lnTo>
                  <a:lnTo>
                    <a:pt x="37124" y="162"/>
                  </a:lnTo>
                  <a:lnTo>
                    <a:pt x="36973" y="152"/>
                  </a:lnTo>
                  <a:lnTo>
                    <a:pt x="35886" y="76"/>
                  </a:lnTo>
                  <a:lnTo>
                    <a:pt x="35724" y="44"/>
                  </a:lnTo>
                  <a:lnTo>
                    <a:pt x="350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0"/>
            <p:cNvSpPr/>
            <p:nvPr/>
          </p:nvSpPr>
          <p:spPr>
            <a:xfrm>
              <a:off x="2019360" y="2462715"/>
              <a:ext cx="558371" cy="249833"/>
            </a:xfrm>
            <a:custGeom>
              <a:avLst/>
              <a:gdLst/>
              <a:ahLst/>
              <a:cxnLst/>
              <a:rect l="l" t="t" r="r" b="b"/>
              <a:pathLst>
                <a:path w="34099" h="15257" extrusionOk="0">
                  <a:moveTo>
                    <a:pt x="33916" y="1"/>
                  </a:moveTo>
                  <a:lnTo>
                    <a:pt x="21588" y="15106"/>
                  </a:lnTo>
                  <a:lnTo>
                    <a:pt x="130" y="9421"/>
                  </a:lnTo>
                  <a:lnTo>
                    <a:pt x="1" y="9518"/>
                  </a:lnTo>
                  <a:lnTo>
                    <a:pt x="21609" y="15257"/>
                  </a:lnTo>
                  <a:lnTo>
                    <a:pt x="21620" y="15257"/>
                  </a:lnTo>
                  <a:cubicBezTo>
                    <a:pt x="21642" y="15257"/>
                    <a:pt x="21663" y="15235"/>
                    <a:pt x="21674" y="15225"/>
                  </a:cubicBezTo>
                  <a:lnTo>
                    <a:pt x="34099" y="22"/>
                  </a:lnTo>
                  <a:lnTo>
                    <a:pt x="339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0"/>
            <p:cNvSpPr/>
            <p:nvPr/>
          </p:nvSpPr>
          <p:spPr>
            <a:xfrm>
              <a:off x="2010910" y="2464303"/>
              <a:ext cx="587093" cy="256711"/>
            </a:xfrm>
            <a:custGeom>
              <a:avLst/>
              <a:gdLst/>
              <a:ahLst/>
              <a:cxnLst/>
              <a:rect l="l" t="t" r="r" b="b"/>
              <a:pathLst>
                <a:path w="35853" h="15677" extrusionOk="0">
                  <a:moveTo>
                    <a:pt x="35702" y="1"/>
                  </a:moveTo>
                  <a:lnTo>
                    <a:pt x="22265" y="15547"/>
                  </a:lnTo>
                  <a:lnTo>
                    <a:pt x="129" y="9777"/>
                  </a:lnTo>
                  <a:lnTo>
                    <a:pt x="0" y="9884"/>
                  </a:lnTo>
                  <a:lnTo>
                    <a:pt x="22265" y="15677"/>
                  </a:lnTo>
                  <a:lnTo>
                    <a:pt x="22287" y="15677"/>
                  </a:lnTo>
                  <a:cubicBezTo>
                    <a:pt x="22298" y="15677"/>
                    <a:pt x="22308" y="15666"/>
                    <a:pt x="22319" y="15655"/>
                  </a:cubicBezTo>
                  <a:lnTo>
                    <a:pt x="35853" y="11"/>
                  </a:lnTo>
                  <a:lnTo>
                    <a:pt x="357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0"/>
            <p:cNvSpPr/>
            <p:nvPr/>
          </p:nvSpPr>
          <p:spPr>
            <a:xfrm>
              <a:off x="1999628" y="2465891"/>
              <a:ext cx="618648" cy="263064"/>
            </a:xfrm>
            <a:custGeom>
              <a:avLst/>
              <a:gdLst/>
              <a:ahLst/>
              <a:cxnLst/>
              <a:rect l="l" t="t" r="r" b="b"/>
              <a:pathLst>
                <a:path w="37780" h="16065" extrusionOk="0">
                  <a:moveTo>
                    <a:pt x="37618" y="0"/>
                  </a:moveTo>
                  <a:lnTo>
                    <a:pt x="23062" y="15924"/>
                  </a:lnTo>
                  <a:lnTo>
                    <a:pt x="119" y="10239"/>
                  </a:lnTo>
                  <a:lnTo>
                    <a:pt x="0" y="10336"/>
                  </a:lnTo>
                  <a:lnTo>
                    <a:pt x="23084" y="16064"/>
                  </a:lnTo>
                  <a:lnTo>
                    <a:pt x="23094" y="16064"/>
                  </a:lnTo>
                  <a:cubicBezTo>
                    <a:pt x="23116" y="16064"/>
                    <a:pt x="23137" y="16053"/>
                    <a:pt x="23148" y="16043"/>
                  </a:cubicBezTo>
                  <a:lnTo>
                    <a:pt x="37780" y="11"/>
                  </a:lnTo>
                  <a:lnTo>
                    <a:pt x="37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0"/>
            <p:cNvSpPr/>
            <p:nvPr/>
          </p:nvSpPr>
          <p:spPr>
            <a:xfrm>
              <a:off x="2359632" y="2706538"/>
              <a:ext cx="39153" cy="40741"/>
            </a:xfrm>
            <a:custGeom>
              <a:avLst/>
              <a:gdLst/>
              <a:ahLst/>
              <a:cxnLst/>
              <a:rect l="l" t="t" r="r" b="b"/>
              <a:pathLst>
                <a:path w="2391" h="2488" extrusionOk="0">
                  <a:moveTo>
                    <a:pt x="776" y="1"/>
                  </a:moveTo>
                  <a:lnTo>
                    <a:pt x="0" y="1519"/>
                  </a:lnTo>
                  <a:lnTo>
                    <a:pt x="754" y="2488"/>
                  </a:lnTo>
                  <a:lnTo>
                    <a:pt x="2391" y="1347"/>
                  </a:lnTo>
                  <a:lnTo>
                    <a:pt x="7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0"/>
            <p:cNvSpPr/>
            <p:nvPr/>
          </p:nvSpPr>
          <p:spPr>
            <a:xfrm>
              <a:off x="1986577" y="2462191"/>
              <a:ext cx="692875" cy="671015"/>
            </a:xfrm>
            <a:custGeom>
              <a:avLst/>
              <a:gdLst/>
              <a:ahLst/>
              <a:cxnLst/>
              <a:rect l="l" t="t" r="r" b="b"/>
              <a:pathLst>
                <a:path w="42313" h="40978" extrusionOk="0">
                  <a:moveTo>
                    <a:pt x="39578" y="0"/>
                  </a:moveTo>
                  <a:lnTo>
                    <a:pt x="24333" y="16312"/>
                  </a:lnTo>
                  <a:lnTo>
                    <a:pt x="23450" y="16398"/>
                  </a:lnTo>
                  <a:lnTo>
                    <a:pt x="0" y="10745"/>
                  </a:lnTo>
                  <a:lnTo>
                    <a:pt x="2197" y="33764"/>
                  </a:lnTo>
                  <a:lnTo>
                    <a:pt x="2638" y="39417"/>
                  </a:lnTo>
                  <a:lnTo>
                    <a:pt x="26271" y="40978"/>
                  </a:lnTo>
                  <a:lnTo>
                    <a:pt x="27724" y="40913"/>
                  </a:lnTo>
                  <a:lnTo>
                    <a:pt x="42313" y="26357"/>
                  </a:lnTo>
                  <a:lnTo>
                    <a:pt x="39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0"/>
            <p:cNvSpPr/>
            <p:nvPr/>
          </p:nvSpPr>
          <p:spPr>
            <a:xfrm>
              <a:off x="2369146" y="2729283"/>
              <a:ext cx="59785" cy="404626"/>
            </a:xfrm>
            <a:custGeom>
              <a:avLst/>
              <a:gdLst/>
              <a:ahLst/>
              <a:cxnLst/>
              <a:rect l="l" t="t" r="r" b="b"/>
              <a:pathLst>
                <a:path w="3651" h="24710" extrusionOk="0">
                  <a:moveTo>
                    <a:pt x="65" y="1"/>
                  </a:moveTo>
                  <a:cubicBezTo>
                    <a:pt x="33" y="11"/>
                    <a:pt x="1" y="55"/>
                    <a:pt x="1" y="87"/>
                  </a:cubicBezTo>
                  <a:lnTo>
                    <a:pt x="3489" y="24635"/>
                  </a:lnTo>
                  <a:cubicBezTo>
                    <a:pt x="3500" y="24678"/>
                    <a:pt x="3532" y="24710"/>
                    <a:pt x="3565" y="24710"/>
                  </a:cubicBezTo>
                  <a:cubicBezTo>
                    <a:pt x="3618" y="24710"/>
                    <a:pt x="3651" y="24667"/>
                    <a:pt x="3651" y="24613"/>
                  </a:cubicBezTo>
                  <a:lnTo>
                    <a:pt x="162" y="65"/>
                  </a:lnTo>
                  <a:cubicBezTo>
                    <a:pt x="152" y="22"/>
                    <a:pt x="108" y="1"/>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0"/>
            <p:cNvSpPr/>
            <p:nvPr/>
          </p:nvSpPr>
          <p:spPr>
            <a:xfrm>
              <a:off x="2383785" y="2728022"/>
              <a:ext cx="58197" cy="405363"/>
            </a:xfrm>
            <a:custGeom>
              <a:avLst/>
              <a:gdLst/>
              <a:ahLst/>
              <a:cxnLst/>
              <a:rect l="l" t="t" r="r" b="b"/>
              <a:pathLst>
                <a:path w="3554" h="24755" extrusionOk="0">
                  <a:moveTo>
                    <a:pt x="78" y="1"/>
                  </a:moveTo>
                  <a:cubicBezTo>
                    <a:pt x="74" y="1"/>
                    <a:pt x="70" y="1"/>
                    <a:pt x="65" y="2"/>
                  </a:cubicBezTo>
                  <a:cubicBezTo>
                    <a:pt x="22" y="2"/>
                    <a:pt x="0" y="45"/>
                    <a:pt x="0" y="88"/>
                  </a:cubicBezTo>
                  <a:lnTo>
                    <a:pt x="3392" y="24690"/>
                  </a:lnTo>
                  <a:cubicBezTo>
                    <a:pt x="3403" y="24733"/>
                    <a:pt x="3424" y="24755"/>
                    <a:pt x="3467" y="24755"/>
                  </a:cubicBezTo>
                  <a:cubicBezTo>
                    <a:pt x="3521" y="24744"/>
                    <a:pt x="3553" y="24701"/>
                    <a:pt x="3553" y="24679"/>
                  </a:cubicBezTo>
                  <a:lnTo>
                    <a:pt x="162" y="78"/>
                  </a:lnTo>
                  <a:cubicBezTo>
                    <a:pt x="143" y="39"/>
                    <a:pt x="115"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0"/>
            <p:cNvSpPr/>
            <p:nvPr/>
          </p:nvSpPr>
          <p:spPr>
            <a:xfrm>
              <a:off x="1896842" y="2884371"/>
              <a:ext cx="247181" cy="236504"/>
            </a:xfrm>
            <a:custGeom>
              <a:avLst/>
              <a:gdLst/>
              <a:ahLst/>
              <a:cxnLst/>
              <a:rect l="l" t="t" r="r" b="b"/>
              <a:pathLst>
                <a:path w="15095" h="14443" extrusionOk="0">
                  <a:moveTo>
                    <a:pt x="6998" y="1"/>
                  </a:moveTo>
                  <a:cubicBezTo>
                    <a:pt x="5168" y="1"/>
                    <a:pt x="3817" y="366"/>
                    <a:pt x="3101" y="715"/>
                  </a:cubicBezTo>
                  <a:cubicBezTo>
                    <a:pt x="2304" y="1102"/>
                    <a:pt x="1820" y="5517"/>
                    <a:pt x="1691" y="6357"/>
                  </a:cubicBezTo>
                  <a:cubicBezTo>
                    <a:pt x="1551" y="7196"/>
                    <a:pt x="582" y="7896"/>
                    <a:pt x="582" y="7896"/>
                  </a:cubicBezTo>
                  <a:cubicBezTo>
                    <a:pt x="0" y="13710"/>
                    <a:pt x="3715" y="14432"/>
                    <a:pt x="3704" y="14442"/>
                  </a:cubicBezTo>
                  <a:cubicBezTo>
                    <a:pt x="3716" y="14443"/>
                    <a:pt x="3728" y="14443"/>
                    <a:pt x="3740" y="14443"/>
                  </a:cubicBezTo>
                  <a:cubicBezTo>
                    <a:pt x="5876" y="14443"/>
                    <a:pt x="7580" y="10642"/>
                    <a:pt x="7580" y="10642"/>
                  </a:cubicBezTo>
                  <a:cubicBezTo>
                    <a:pt x="7580" y="10642"/>
                    <a:pt x="9787" y="10588"/>
                    <a:pt x="10315" y="9888"/>
                  </a:cubicBezTo>
                  <a:cubicBezTo>
                    <a:pt x="10853" y="9188"/>
                    <a:pt x="10272" y="8090"/>
                    <a:pt x="10272" y="8090"/>
                  </a:cubicBezTo>
                  <a:cubicBezTo>
                    <a:pt x="10272" y="8090"/>
                    <a:pt x="10853" y="7821"/>
                    <a:pt x="11025" y="6981"/>
                  </a:cubicBezTo>
                  <a:cubicBezTo>
                    <a:pt x="11197" y="6130"/>
                    <a:pt x="10756" y="5743"/>
                    <a:pt x="10756" y="5743"/>
                  </a:cubicBezTo>
                  <a:cubicBezTo>
                    <a:pt x="10756" y="5743"/>
                    <a:pt x="11337" y="5215"/>
                    <a:pt x="11380" y="4289"/>
                  </a:cubicBezTo>
                  <a:cubicBezTo>
                    <a:pt x="11413" y="3363"/>
                    <a:pt x="10627" y="2836"/>
                    <a:pt x="10627" y="2836"/>
                  </a:cubicBezTo>
                  <a:cubicBezTo>
                    <a:pt x="10627" y="2836"/>
                    <a:pt x="14729" y="2836"/>
                    <a:pt x="14901" y="1781"/>
                  </a:cubicBezTo>
                  <a:cubicBezTo>
                    <a:pt x="15095" y="715"/>
                    <a:pt x="9798" y="112"/>
                    <a:pt x="7634" y="15"/>
                  </a:cubicBezTo>
                  <a:cubicBezTo>
                    <a:pt x="7416" y="5"/>
                    <a:pt x="7204" y="1"/>
                    <a:pt x="6998"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0"/>
            <p:cNvSpPr/>
            <p:nvPr/>
          </p:nvSpPr>
          <p:spPr>
            <a:xfrm>
              <a:off x="1896842" y="2884371"/>
              <a:ext cx="247181" cy="236504"/>
            </a:xfrm>
            <a:custGeom>
              <a:avLst/>
              <a:gdLst/>
              <a:ahLst/>
              <a:cxnLst/>
              <a:rect l="l" t="t" r="r" b="b"/>
              <a:pathLst>
                <a:path w="15095" h="14443" extrusionOk="0">
                  <a:moveTo>
                    <a:pt x="6998" y="1"/>
                  </a:moveTo>
                  <a:cubicBezTo>
                    <a:pt x="5168" y="1"/>
                    <a:pt x="3817" y="366"/>
                    <a:pt x="3101" y="715"/>
                  </a:cubicBezTo>
                  <a:cubicBezTo>
                    <a:pt x="2304" y="1102"/>
                    <a:pt x="1820" y="5517"/>
                    <a:pt x="1691" y="6357"/>
                  </a:cubicBezTo>
                  <a:cubicBezTo>
                    <a:pt x="1551" y="7196"/>
                    <a:pt x="582" y="7896"/>
                    <a:pt x="582" y="7896"/>
                  </a:cubicBezTo>
                  <a:cubicBezTo>
                    <a:pt x="0" y="13710"/>
                    <a:pt x="3715" y="14432"/>
                    <a:pt x="3704" y="14442"/>
                  </a:cubicBezTo>
                  <a:cubicBezTo>
                    <a:pt x="3716" y="14443"/>
                    <a:pt x="3728" y="14443"/>
                    <a:pt x="3740" y="14443"/>
                  </a:cubicBezTo>
                  <a:cubicBezTo>
                    <a:pt x="5876" y="14443"/>
                    <a:pt x="7580" y="10642"/>
                    <a:pt x="7580" y="10642"/>
                  </a:cubicBezTo>
                  <a:cubicBezTo>
                    <a:pt x="7580" y="10642"/>
                    <a:pt x="9787" y="10588"/>
                    <a:pt x="10315" y="9888"/>
                  </a:cubicBezTo>
                  <a:cubicBezTo>
                    <a:pt x="10853" y="9188"/>
                    <a:pt x="10272" y="8090"/>
                    <a:pt x="10272" y="8090"/>
                  </a:cubicBezTo>
                  <a:cubicBezTo>
                    <a:pt x="10272" y="8090"/>
                    <a:pt x="10853" y="7821"/>
                    <a:pt x="11025" y="6981"/>
                  </a:cubicBezTo>
                  <a:cubicBezTo>
                    <a:pt x="11197" y="6130"/>
                    <a:pt x="10756" y="5743"/>
                    <a:pt x="10756" y="5743"/>
                  </a:cubicBezTo>
                  <a:cubicBezTo>
                    <a:pt x="10756" y="5743"/>
                    <a:pt x="11337" y="5215"/>
                    <a:pt x="11380" y="4289"/>
                  </a:cubicBezTo>
                  <a:cubicBezTo>
                    <a:pt x="11413" y="3363"/>
                    <a:pt x="10627" y="2836"/>
                    <a:pt x="10627" y="2836"/>
                  </a:cubicBezTo>
                  <a:cubicBezTo>
                    <a:pt x="10627" y="2836"/>
                    <a:pt x="14729" y="2836"/>
                    <a:pt x="14901" y="1781"/>
                  </a:cubicBezTo>
                  <a:cubicBezTo>
                    <a:pt x="15095" y="715"/>
                    <a:pt x="9798" y="112"/>
                    <a:pt x="7634" y="15"/>
                  </a:cubicBezTo>
                  <a:cubicBezTo>
                    <a:pt x="7416" y="5"/>
                    <a:pt x="7204" y="1"/>
                    <a:pt x="6998"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0"/>
            <p:cNvSpPr/>
            <p:nvPr/>
          </p:nvSpPr>
          <p:spPr>
            <a:xfrm>
              <a:off x="1988345" y="2929206"/>
              <a:ext cx="98037" cy="50451"/>
            </a:xfrm>
            <a:custGeom>
              <a:avLst/>
              <a:gdLst/>
              <a:ahLst/>
              <a:cxnLst/>
              <a:rect l="l" t="t" r="r" b="b"/>
              <a:pathLst>
                <a:path w="5987" h="3081" extrusionOk="0">
                  <a:moveTo>
                    <a:pt x="5050" y="1"/>
                  </a:moveTo>
                  <a:lnTo>
                    <a:pt x="75" y="98"/>
                  </a:lnTo>
                  <a:cubicBezTo>
                    <a:pt x="22" y="98"/>
                    <a:pt x="0" y="141"/>
                    <a:pt x="0" y="184"/>
                  </a:cubicBezTo>
                  <a:cubicBezTo>
                    <a:pt x="0" y="227"/>
                    <a:pt x="43" y="259"/>
                    <a:pt x="75" y="259"/>
                  </a:cubicBezTo>
                  <a:lnTo>
                    <a:pt x="5017" y="173"/>
                  </a:lnTo>
                  <a:cubicBezTo>
                    <a:pt x="5146" y="281"/>
                    <a:pt x="5803" y="841"/>
                    <a:pt x="5717" y="1541"/>
                  </a:cubicBezTo>
                  <a:cubicBezTo>
                    <a:pt x="5642" y="2240"/>
                    <a:pt x="5254" y="2790"/>
                    <a:pt x="5146" y="2930"/>
                  </a:cubicBezTo>
                  <a:lnTo>
                    <a:pt x="215" y="2660"/>
                  </a:lnTo>
                  <a:cubicBezTo>
                    <a:pt x="172" y="2660"/>
                    <a:pt x="140" y="2682"/>
                    <a:pt x="140" y="2725"/>
                  </a:cubicBezTo>
                  <a:cubicBezTo>
                    <a:pt x="118" y="2768"/>
                    <a:pt x="162" y="2811"/>
                    <a:pt x="205" y="2811"/>
                  </a:cubicBezTo>
                  <a:lnTo>
                    <a:pt x="5179" y="3080"/>
                  </a:lnTo>
                  <a:cubicBezTo>
                    <a:pt x="5200" y="3080"/>
                    <a:pt x="5222" y="3059"/>
                    <a:pt x="5243" y="3037"/>
                  </a:cubicBezTo>
                  <a:cubicBezTo>
                    <a:pt x="5265" y="3005"/>
                    <a:pt x="5771" y="2370"/>
                    <a:pt x="5879" y="1541"/>
                  </a:cubicBezTo>
                  <a:cubicBezTo>
                    <a:pt x="5986" y="679"/>
                    <a:pt x="5136" y="44"/>
                    <a:pt x="5103" y="23"/>
                  </a:cubicBezTo>
                  <a:cubicBezTo>
                    <a:pt x="5082" y="1"/>
                    <a:pt x="5060" y="1"/>
                    <a:pt x="5050" y="1"/>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0"/>
            <p:cNvSpPr/>
            <p:nvPr/>
          </p:nvSpPr>
          <p:spPr>
            <a:xfrm>
              <a:off x="2019900" y="2977823"/>
              <a:ext cx="67006" cy="82055"/>
            </a:xfrm>
            <a:custGeom>
              <a:avLst/>
              <a:gdLst/>
              <a:ahLst/>
              <a:cxnLst/>
              <a:rect l="l" t="t" r="r" b="b"/>
              <a:pathLst>
                <a:path w="4092" h="5011" extrusionOk="0">
                  <a:moveTo>
                    <a:pt x="3290" y="1"/>
                  </a:moveTo>
                  <a:cubicBezTo>
                    <a:pt x="3278" y="1"/>
                    <a:pt x="3265" y="5"/>
                    <a:pt x="3252" y="14"/>
                  </a:cubicBezTo>
                  <a:cubicBezTo>
                    <a:pt x="3230" y="36"/>
                    <a:pt x="3198" y="79"/>
                    <a:pt x="3230" y="122"/>
                  </a:cubicBezTo>
                  <a:cubicBezTo>
                    <a:pt x="3252" y="176"/>
                    <a:pt x="3898" y="1436"/>
                    <a:pt x="2713" y="2318"/>
                  </a:cubicBezTo>
                  <a:cubicBezTo>
                    <a:pt x="2681" y="2340"/>
                    <a:pt x="2660" y="2383"/>
                    <a:pt x="2692" y="2426"/>
                  </a:cubicBezTo>
                  <a:cubicBezTo>
                    <a:pt x="2692" y="2437"/>
                    <a:pt x="3338" y="3535"/>
                    <a:pt x="2746" y="4127"/>
                  </a:cubicBezTo>
                  <a:cubicBezTo>
                    <a:pt x="2143" y="4741"/>
                    <a:pt x="97" y="4859"/>
                    <a:pt x="65" y="4859"/>
                  </a:cubicBezTo>
                  <a:cubicBezTo>
                    <a:pt x="22" y="4859"/>
                    <a:pt x="0" y="4902"/>
                    <a:pt x="0" y="4935"/>
                  </a:cubicBezTo>
                  <a:cubicBezTo>
                    <a:pt x="0" y="4978"/>
                    <a:pt x="43" y="5010"/>
                    <a:pt x="76" y="5010"/>
                  </a:cubicBezTo>
                  <a:cubicBezTo>
                    <a:pt x="173" y="4988"/>
                    <a:pt x="2218" y="4881"/>
                    <a:pt x="2864" y="4235"/>
                  </a:cubicBezTo>
                  <a:cubicBezTo>
                    <a:pt x="3456" y="3643"/>
                    <a:pt x="2993" y="2652"/>
                    <a:pt x="2864" y="2394"/>
                  </a:cubicBezTo>
                  <a:cubicBezTo>
                    <a:pt x="4092" y="1436"/>
                    <a:pt x="3381" y="57"/>
                    <a:pt x="3359" y="36"/>
                  </a:cubicBezTo>
                  <a:cubicBezTo>
                    <a:pt x="3344" y="21"/>
                    <a:pt x="3319" y="1"/>
                    <a:pt x="3290" y="1"/>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0"/>
            <p:cNvSpPr/>
            <p:nvPr/>
          </p:nvSpPr>
          <p:spPr>
            <a:xfrm>
              <a:off x="2004737" y="3011899"/>
              <a:ext cx="62078" cy="6010"/>
            </a:xfrm>
            <a:custGeom>
              <a:avLst/>
              <a:gdLst/>
              <a:ahLst/>
              <a:cxnLst/>
              <a:rect l="l" t="t" r="r" b="b"/>
              <a:pathLst>
                <a:path w="3791" h="367" extrusionOk="0">
                  <a:moveTo>
                    <a:pt x="86" y="1"/>
                  </a:moveTo>
                  <a:cubicBezTo>
                    <a:pt x="43" y="1"/>
                    <a:pt x="11" y="33"/>
                    <a:pt x="11" y="76"/>
                  </a:cubicBezTo>
                  <a:cubicBezTo>
                    <a:pt x="0" y="108"/>
                    <a:pt x="33" y="151"/>
                    <a:pt x="76" y="151"/>
                  </a:cubicBezTo>
                  <a:lnTo>
                    <a:pt x="3693" y="367"/>
                  </a:lnTo>
                  <a:cubicBezTo>
                    <a:pt x="3736" y="367"/>
                    <a:pt x="3769" y="324"/>
                    <a:pt x="3779" y="302"/>
                  </a:cubicBezTo>
                  <a:cubicBezTo>
                    <a:pt x="3790" y="259"/>
                    <a:pt x="3747" y="216"/>
                    <a:pt x="3715" y="216"/>
                  </a:cubicBezTo>
                  <a:lnTo>
                    <a:pt x="86" y="1"/>
                  </a:ln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0"/>
            <p:cNvSpPr/>
            <p:nvPr/>
          </p:nvSpPr>
          <p:spPr>
            <a:xfrm>
              <a:off x="1905471" y="1881877"/>
              <a:ext cx="252846" cy="260117"/>
            </a:xfrm>
            <a:custGeom>
              <a:avLst/>
              <a:gdLst/>
              <a:ahLst/>
              <a:cxnLst/>
              <a:rect l="l" t="t" r="r" b="b"/>
              <a:pathLst>
                <a:path w="15441" h="15885" extrusionOk="0">
                  <a:moveTo>
                    <a:pt x="6342" y="0"/>
                  </a:moveTo>
                  <a:cubicBezTo>
                    <a:pt x="6131" y="0"/>
                    <a:pt x="5919" y="9"/>
                    <a:pt x="5707" y="28"/>
                  </a:cubicBezTo>
                  <a:lnTo>
                    <a:pt x="5384" y="71"/>
                  </a:lnTo>
                  <a:cubicBezTo>
                    <a:pt x="5093" y="103"/>
                    <a:pt x="4803" y="168"/>
                    <a:pt x="4533" y="254"/>
                  </a:cubicBezTo>
                  <a:cubicBezTo>
                    <a:pt x="4480" y="265"/>
                    <a:pt x="4426" y="265"/>
                    <a:pt x="4394" y="297"/>
                  </a:cubicBezTo>
                  <a:cubicBezTo>
                    <a:pt x="3974" y="426"/>
                    <a:pt x="3564" y="599"/>
                    <a:pt x="3177" y="814"/>
                  </a:cubicBezTo>
                  <a:cubicBezTo>
                    <a:pt x="3134" y="846"/>
                    <a:pt x="3102" y="857"/>
                    <a:pt x="3058" y="889"/>
                  </a:cubicBezTo>
                  <a:cubicBezTo>
                    <a:pt x="2563" y="1159"/>
                    <a:pt x="2068" y="1482"/>
                    <a:pt x="1627" y="1848"/>
                  </a:cubicBezTo>
                  <a:cubicBezTo>
                    <a:pt x="1454" y="1977"/>
                    <a:pt x="1293" y="2149"/>
                    <a:pt x="1164" y="2354"/>
                  </a:cubicBezTo>
                  <a:cubicBezTo>
                    <a:pt x="421" y="3376"/>
                    <a:pt x="162" y="5034"/>
                    <a:pt x="44" y="6111"/>
                  </a:cubicBezTo>
                  <a:cubicBezTo>
                    <a:pt x="12" y="6402"/>
                    <a:pt x="1" y="6714"/>
                    <a:pt x="1" y="7026"/>
                  </a:cubicBezTo>
                  <a:lnTo>
                    <a:pt x="1" y="7231"/>
                  </a:lnTo>
                  <a:cubicBezTo>
                    <a:pt x="12" y="8114"/>
                    <a:pt x="162" y="9029"/>
                    <a:pt x="378" y="9869"/>
                  </a:cubicBezTo>
                  <a:cubicBezTo>
                    <a:pt x="485" y="10299"/>
                    <a:pt x="647" y="10708"/>
                    <a:pt x="851" y="11118"/>
                  </a:cubicBezTo>
                  <a:cubicBezTo>
                    <a:pt x="916" y="11268"/>
                    <a:pt x="1002" y="11398"/>
                    <a:pt x="1077" y="11538"/>
                  </a:cubicBezTo>
                  <a:cubicBezTo>
                    <a:pt x="1551" y="12356"/>
                    <a:pt x="2208" y="13077"/>
                    <a:pt x="2962" y="13669"/>
                  </a:cubicBezTo>
                  <a:cubicBezTo>
                    <a:pt x="4189" y="14638"/>
                    <a:pt x="5664" y="15252"/>
                    <a:pt x="7193" y="15607"/>
                  </a:cubicBezTo>
                  <a:cubicBezTo>
                    <a:pt x="7785" y="15747"/>
                    <a:pt x="8377" y="15855"/>
                    <a:pt x="8980" y="15876"/>
                  </a:cubicBezTo>
                  <a:cubicBezTo>
                    <a:pt x="9077" y="15882"/>
                    <a:pt x="9175" y="15885"/>
                    <a:pt x="9272" y="15885"/>
                  </a:cubicBezTo>
                  <a:cubicBezTo>
                    <a:pt x="9551" y="15885"/>
                    <a:pt x="9828" y="15863"/>
                    <a:pt x="10100" y="15823"/>
                  </a:cubicBezTo>
                  <a:cubicBezTo>
                    <a:pt x="11984" y="15532"/>
                    <a:pt x="13610" y="14154"/>
                    <a:pt x="14482" y="12453"/>
                  </a:cubicBezTo>
                  <a:cubicBezTo>
                    <a:pt x="15192" y="11064"/>
                    <a:pt x="15440" y="9460"/>
                    <a:pt x="15235" y="7931"/>
                  </a:cubicBezTo>
                  <a:cubicBezTo>
                    <a:pt x="15160" y="7209"/>
                    <a:pt x="14977" y="6531"/>
                    <a:pt x="14729" y="5864"/>
                  </a:cubicBezTo>
                  <a:cubicBezTo>
                    <a:pt x="14310" y="4787"/>
                    <a:pt x="13653" y="3796"/>
                    <a:pt x="12845" y="2946"/>
                  </a:cubicBezTo>
                  <a:cubicBezTo>
                    <a:pt x="12167" y="2257"/>
                    <a:pt x="11403" y="1654"/>
                    <a:pt x="10552" y="1180"/>
                  </a:cubicBezTo>
                  <a:cubicBezTo>
                    <a:pt x="10509" y="1159"/>
                    <a:pt x="10477" y="1148"/>
                    <a:pt x="10434" y="1115"/>
                  </a:cubicBezTo>
                  <a:lnTo>
                    <a:pt x="10423" y="1105"/>
                  </a:lnTo>
                  <a:cubicBezTo>
                    <a:pt x="10347" y="1062"/>
                    <a:pt x="10283" y="1040"/>
                    <a:pt x="10218" y="997"/>
                  </a:cubicBezTo>
                  <a:cubicBezTo>
                    <a:pt x="9852" y="803"/>
                    <a:pt x="9475" y="642"/>
                    <a:pt x="9088" y="513"/>
                  </a:cubicBezTo>
                  <a:cubicBezTo>
                    <a:pt x="9045" y="480"/>
                    <a:pt x="8991" y="469"/>
                    <a:pt x="8948" y="459"/>
                  </a:cubicBezTo>
                  <a:cubicBezTo>
                    <a:pt x="8112" y="163"/>
                    <a:pt x="7234" y="0"/>
                    <a:pt x="634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0"/>
            <p:cNvSpPr/>
            <p:nvPr/>
          </p:nvSpPr>
          <p:spPr>
            <a:xfrm>
              <a:off x="2073839" y="1716948"/>
              <a:ext cx="305738" cy="297894"/>
            </a:xfrm>
            <a:custGeom>
              <a:avLst/>
              <a:gdLst/>
              <a:ahLst/>
              <a:cxnLst/>
              <a:rect l="l" t="t" r="r" b="b"/>
              <a:pathLst>
                <a:path w="18671" h="18192" extrusionOk="0">
                  <a:moveTo>
                    <a:pt x="3995" y="1"/>
                  </a:moveTo>
                  <a:cubicBezTo>
                    <a:pt x="3446" y="1"/>
                    <a:pt x="2908" y="44"/>
                    <a:pt x="2423" y="195"/>
                  </a:cubicBezTo>
                  <a:cubicBezTo>
                    <a:pt x="2413" y="195"/>
                    <a:pt x="2391" y="195"/>
                    <a:pt x="2380" y="206"/>
                  </a:cubicBezTo>
                  <a:cubicBezTo>
                    <a:pt x="1788" y="389"/>
                    <a:pt x="1562" y="948"/>
                    <a:pt x="1293" y="1465"/>
                  </a:cubicBezTo>
                  <a:cubicBezTo>
                    <a:pt x="1045" y="1928"/>
                    <a:pt x="862" y="2402"/>
                    <a:pt x="711" y="2886"/>
                  </a:cubicBezTo>
                  <a:cubicBezTo>
                    <a:pt x="561" y="3392"/>
                    <a:pt x="442" y="3920"/>
                    <a:pt x="345" y="4448"/>
                  </a:cubicBezTo>
                  <a:cubicBezTo>
                    <a:pt x="162" y="5503"/>
                    <a:pt x="55" y="6579"/>
                    <a:pt x="12" y="7656"/>
                  </a:cubicBezTo>
                  <a:lnTo>
                    <a:pt x="12" y="7839"/>
                  </a:lnTo>
                  <a:cubicBezTo>
                    <a:pt x="1" y="8603"/>
                    <a:pt x="12" y="9389"/>
                    <a:pt x="76" y="10154"/>
                  </a:cubicBezTo>
                  <a:cubicBezTo>
                    <a:pt x="108" y="10498"/>
                    <a:pt x="152" y="10854"/>
                    <a:pt x="184" y="11187"/>
                  </a:cubicBezTo>
                  <a:lnTo>
                    <a:pt x="184" y="11274"/>
                  </a:lnTo>
                  <a:cubicBezTo>
                    <a:pt x="292" y="12081"/>
                    <a:pt x="475" y="12856"/>
                    <a:pt x="744" y="13621"/>
                  </a:cubicBezTo>
                  <a:cubicBezTo>
                    <a:pt x="862" y="13987"/>
                    <a:pt x="1013" y="14353"/>
                    <a:pt x="1185" y="14697"/>
                  </a:cubicBezTo>
                  <a:cubicBezTo>
                    <a:pt x="1508" y="15333"/>
                    <a:pt x="1907" y="15936"/>
                    <a:pt x="2423" y="16452"/>
                  </a:cubicBezTo>
                  <a:cubicBezTo>
                    <a:pt x="3005" y="17066"/>
                    <a:pt x="3726" y="17572"/>
                    <a:pt x="4534" y="17863"/>
                  </a:cubicBezTo>
                  <a:cubicBezTo>
                    <a:pt x="4684" y="17917"/>
                    <a:pt x="4835" y="17960"/>
                    <a:pt x="4975" y="18003"/>
                  </a:cubicBezTo>
                  <a:cubicBezTo>
                    <a:pt x="5484" y="18135"/>
                    <a:pt x="6010" y="18191"/>
                    <a:pt x="6541" y="18191"/>
                  </a:cubicBezTo>
                  <a:cubicBezTo>
                    <a:pt x="7393" y="18191"/>
                    <a:pt x="8259" y="18047"/>
                    <a:pt x="9088" y="17841"/>
                  </a:cubicBezTo>
                  <a:cubicBezTo>
                    <a:pt x="9928" y="17615"/>
                    <a:pt x="10789" y="17324"/>
                    <a:pt x="11596" y="16958"/>
                  </a:cubicBezTo>
                  <a:cubicBezTo>
                    <a:pt x="13071" y="16334"/>
                    <a:pt x="14439" y="15451"/>
                    <a:pt x="15634" y="14374"/>
                  </a:cubicBezTo>
                  <a:cubicBezTo>
                    <a:pt x="16172" y="13890"/>
                    <a:pt x="16689" y="13373"/>
                    <a:pt x="17152" y="12802"/>
                  </a:cubicBezTo>
                  <a:cubicBezTo>
                    <a:pt x="17906" y="11866"/>
                    <a:pt x="18541" y="10757"/>
                    <a:pt x="18627" y="9583"/>
                  </a:cubicBezTo>
                  <a:cubicBezTo>
                    <a:pt x="18638" y="9476"/>
                    <a:pt x="18638" y="9389"/>
                    <a:pt x="18638" y="9282"/>
                  </a:cubicBezTo>
                  <a:cubicBezTo>
                    <a:pt x="18638" y="9174"/>
                    <a:pt x="18638" y="9045"/>
                    <a:pt x="18670" y="8970"/>
                  </a:cubicBezTo>
                  <a:cubicBezTo>
                    <a:pt x="18573" y="8194"/>
                    <a:pt x="18207" y="7484"/>
                    <a:pt x="17658" y="6956"/>
                  </a:cubicBezTo>
                  <a:cubicBezTo>
                    <a:pt x="17184" y="6515"/>
                    <a:pt x="16571" y="6181"/>
                    <a:pt x="16226" y="5653"/>
                  </a:cubicBezTo>
                  <a:cubicBezTo>
                    <a:pt x="16205" y="5610"/>
                    <a:pt x="16172" y="5557"/>
                    <a:pt x="16151" y="5524"/>
                  </a:cubicBezTo>
                  <a:cubicBezTo>
                    <a:pt x="16108" y="5438"/>
                    <a:pt x="16065" y="5363"/>
                    <a:pt x="16043" y="5266"/>
                  </a:cubicBezTo>
                  <a:cubicBezTo>
                    <a:pt x="15838" y="4631"/>
                    <a:pt x="16118" y="3942"/>
                    <a:pt x="16065" y="3285"/>
                  </a:cubicBezTo>
                  <a:cubicBezTo>
                    <a:pt x="16000" y="2510"/>
                    <a:pt x="15462" y="1821"/>
                    <a:pt x="14794" y="1411"/>
                  </a:cubicBezTo>
                  <a:cubicBezTo>
                    <a:pt x="14116" y="1013"/>
                    <a:pt x="13341" y="830"/>
                    <a:pt x="12565" y="679"/>
                  </a:cubicBezTo>
                  <a:cubicBezTo>
                    <a:pt x="11349" y="432"/>
                    <a:pt x="10111" y="259"/>
                    <a:pt x="8872" y="152"/>
                  </a:cubicBezTo>
                  <a:cubicBezTo>
                    <a:pt x="7753" y="55"/>
                    <a:pt x="6633" y="23"/>
                    <a:pt x="5513" y="23"/>
                  </a:cubicBezTo>
                  <a:lnTo>
                    <a:pt x="5136" y="23"/>
                  </a:lnTo>
                  <a:cubicBezTo>
                    <a:pt x="4803" y="1"/>
                    <a:pt x="4469" y="1"/>
                    <a:pt x="4135"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0"/>
            <p:cNvSpPr/>
            <p:nvPr/>
          </p:nvSpPr>
          <p:spPr>
            <a:xfrm>
              <a:off x="2039992" y="2100418"/>
              <a:ext cx="243234" cy="252273"/>
            </a:xfrm>
            <a:custGeom>
              <a:avLst/>
              <a:gdLst/>
              <a:ahLst/>
              <a:cxnLst/>
              <a:rect l="l" t="t" r="r" b="b"/>
              <a:pathLst>
                <a:path w="14854" h="15406" extrusionOk="0">
                  <a:moveTo>
                    <a:pt x="1" y="0"/>
                  </a:moveTo>
                  <a:cubicBezTo>
                    <a:pt x="1" y="0"/>
                    <a:pt x="517" y="2251"/>
                    <a:pt x="517" y="4630"/>
                  </a:cubicBezTo>
                  <a:cubicBezTo>
                    <a:pt x="517" y="7020"/>
                    <a:pt x="130" y="10099"/>
                    <a:pt x="130" y="10099"/>
                  </a:cubicBezTo>
                  <a:cubicBezTo>
                    <a:pt x="130" y="10099"/>
                    <a:pt x="3874" y="15406"/>
                    <a:pt x="8259" y="15406"/>
                  </a:cubicBezTo>
                  <a:cubicBezTo>
                    <a:pt x="8772" y="15406"/>
                    <a:pt x="9294" y="15333"/>
                    <a:pt x="9820" y="15170"/>
                  </a:cubicBezTo>
                  <a:cubicBezTo>
                    <a:pt x="14853" y="13622"/>
                    <a:pt x="13580" y="8387"/>
                    <a:pt x="13577" y="8387"/>
                  </a:cubicBezTo>
                  <a:lnTo>
                    <a:pt x="13577" y="8387"/>
                  </a:lnTo>
                  <a:cubicBezTo>
                    <a:pt x="13577" y="8387"/>
                    <a:pt x="13577" y="8387"/>
                    <a:pt x="13577" y="8387"/>
                  </a:cubicBezTo>
                  <a:lnTo>
                    <a:pt x="13437" y="6977"/>
                  </a:lnTo>
                  <a:lnTo>
                    <a:pt x="12921" y="1777"/>
                  </a:lnTo>
                  <a:lnTo>
                    <a:pt x="2918" y="409"/>
                  </a:lnTo>
                  <a:lnTo>
                    <a:pt x="1" y="0"/>
                  </a:ln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0"/>
            <p:cNvSpPr/>
            <p:nvPr/>
          </p:nvSpPr>
          <p:spPr>
            <a:xfrm>
              <a:off x="2039992" y="2100418"/>
              <a:ext cx="243234" cy="252273"/>
            </a:xfrm>
            <a:custGeom>
              <a:avLst/>
              <a:gdLst/>
              <a:ahLst/>
              <a:cxnLst/>
              <a:rect l="l" t="t" r="r" b="b"/>
              <a:pathLst>
                <a:path w="14854" h="15406" extrusionOk="0">
                  <a:moveTo>
                    <a:pt x="1" y="0"/>
                  </a:moveTo>
                  <a:cubicBezTo>
                    <a:pt x="1" y="0"/>
                    <a:pt x="517" y="2251"/>
                    <a:pt x="517" y="4630"/>
                  </a:cubicBezTo>
                  <a:cubicBezTo>
                    <a:pt x="517" y="7020"/>
                    <a:pt x="130" y="10099"/>
                    <a:pt x="130" y="10099"/>
                  </a:cubicBezTo>
                  <a:cubicBezTo>
                    <a:pt x="130" y="10099"/>
                    <a:pt x="3874" y="15406"/>
                    <a:pt x="8259" y="15406"/>
                  </a:cubicBezTo>
                  <a:cubicBezTo>
                    <a:pt x="8772" y="15406"/>
                    <a:pt x="9294" y="15333"/>
                    <a:pt x="9820" y="15170"/>
                  </a:cubicBezTo>
                  <a:cubicBezTo>
                    <a:pt x="14853" y="13622"/>
                    <a:pt x="13580" y="8387"/>
                    <a:pt x="13577" y="8387"/>
                  </a:cubicBezTo>
                  <a:lnTo>
                    <a:pt x="13577" y="8387"/>
                  </a:lnTo>
                  <a:cubicBezTo>
                    <a:pt x="13577" y="8387"/>
                    <a:pt x="13577" y="8387"/>
                    <a:pt x="13577" y="8387"/>
                  </a:cubicBezTo>
                  <a:lnTo>
                    <a:pt x="13437" y="6977"/>
                  </a:lnTo>
                  <a:lnTo>
                    <a:pt x="12921" y="1777"/>
                  </a:lnTo>
                  <a:lnTo>
                    <a:pt x="2918" y="409"/>
                  </a:lnTo>
                  <a:lnTo>
                    <a:pt x="1" y="0"/>
                  </a:ln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0"/>
            <p:cNvSpPr/>
            <p:nvPr/>
          </p:nvSpPr>
          <p:spPr>
            <a:xfrm>
              <a:off x="2077540" y="2107295"/>
              <a:ext cx="182499" cy="107404"/>
            </a:xfrm>
            <a:custGeom>
              <a:avLst/>
              <a:gdLst/>
              <a:ahLst/>
              <a:cxnLst/>
              <a:rect l="l" t="t" r="r" b="b"/>
              <a:pathLst>
                <a:path w="11145" h="6559" extrusionOk="0">
                  <a:moveTo>
                    <a:pt x="625" y="0"/>
                  </a:moveTo>
                  <a:cubicBezTo>
                    <a:pt x="410" y="216"/>
                    <a:pt x="205" y="431"/>
                    <a:pt x="1" y="635"/>
                  </a:cubicBezTo>
                  <a:cubicBezTo>
                    <a:pt x="2079" y="3876"/>
                    <a:pt x="5740" y="5954"/>
                    <a:pt x="9551" y="6460"/>
                  </a:cubicBezTo>
                  <a:cubicBezTo>
                    <a:pt x="10014" y="6518"/>
                    <a:pt x="10495" y="6559"/>
                    <a:pt x="10978" y="6559"/>
                  </a:cubicBezTo>
                  <a:cubicBezTo>
                    <a:pt x="11033" y="6559"/>
                    <a:pt x="11089" y="6558"/>
                    <a:pt x="11144" y="6557"/>
                  </a:cubicBezTo>
                  <a:lnTo>
                    <a:pt x="10628" y="1378"/>
                  </a:lnTo>
                  <a:lnTo>
                    <a:pt x="625" y="0"/>
                  </a:lnTo>
                  <a:close/>
                </a:path>
              </a:pathLst>
            </a:custGeom>
            <a:solidFill>
              <a:srgbClr val="96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0"/>
            <p:cNvSpPr/>
            <p:nvPr/>
          </p:nvSpPr>
          <p:spPr>
            <a:xfrm>
              <a:off x="1977407" y="1748421"/>
              <a:ext cx="362854" cy="416531"/>
            </a:xfrm>
            <a:custGeom>
              <a:avLst/>
              <a:gdLst/>
              <a:ahLst/>
              <a:cxnLst/>
              <a:rect l="l" t="t" r="r" b="b"/>
              <a:pathLst>
                <a:path w="22159" h="25437" extrusionOk="0">
                  <a:moveTo>
                    <a:pt x="10725" y="1"/>
                  </a:moveTo>
                  <a:cubicBezTo>
                    <a:pt x="10241" y="1"/>
                    <a:pt x="9752" y="38"/>
                    <a:pt x="9260" y="114"/>
                  </a:cubicBezTo>
                  <a:cubicBezTo>
                    <a:pt x="3726" y="975"/>
                    <a:pt x="1" y="6402"/>
                    <a:pt x="916" y="12259"/>
                  </a:cubicBezTo>
                  <a:cubicBezTo>
                    <a:pt x="1034" y="13034"/>
                    <a:pt x="1239" y="13777"/>
                    <a:pt x="1508" y="14487"/>
                  </a:cubicBezTo>
                  <a:lnTo>
                    <a:pt x="1831" y="15499"/>
                  </a:lnTo>
                  <a:lnTo>
                    <a:pt x="1895" y="15704"/>
                  </a:lnTo>
                  <a:lnTo>
                    <a:pt x="2606" y="17911"/>
                  </a:lnTo>
                  <a:lnTo>
                    <a:pt x="3500" y="20635"/>
                  </a:lnTo>
                  <a:lnTo>
                    <a:pt x="3963" y="22110"/>
                  </a:lnTo>
                  <a:lnTo>
                    <a:pt x="4845" y="24780"/>
                  </a:lnTo>
                  <a:cubicBezTo>
                    <a:pt x="4845" y="24780"/>
                    <a:pt x="5545" y="25405"/>
                    <a:pt x="8463" y="25437"/>
                  </a:cubicBezTo>
                  <a:cubicBezTo>
                    <a:pt x="9012" y="25437"/>
                    <a:pt x="9658" y="25426"/>
                    <a:pt x="10401" y="25383"/>
                  </a:cubicBezTo>
                  <a:cubicBezTo>
                    <a:pt x="12759" y="25254"/>
                    <a:pt x="15138" y="24974"/>
                    <a:pt x="17410" y="24328"/>
                  </a:cubicBezTo>
                  <a:cubicBezTo>
                    <a:pt x="19133" y="23843"/>
                    <a:pt x="20489" y="22713"/>
                    <a:pt x="21318" y="20786"/>
                  </a:cubicBezTo>
                  <a:cubicBezTo>
                    <a:pt x="22158" y="18794"/>
                    <a:pt x="22083" y="16296"/>
                    <a:pt x="21781" y="14143"/>
                  </a:cubicBezTo>
                  <a:cubicBezTo>
                    <a:pt x="21727" y="13712"/>
                    <a:pt x="21663" y="13281"/>
                    <a:pt x="21598" y="12872"/>
                  </a:cubicBezTo>
                  <a:cubicBezTo>
                    <a:pt x="21340" y="11246"/>
                    <a:pt x="21071" y="9836"/>
                    <a:pt x="20920" y="9093"/>
                  </a:cubicBezTo>
                  <a:cubicBezTo>
                    <a:pt x="20328" y="5551"/>
                    <a:pt x="18174" y="2676"/>
                    <a:pt x="15321" y="1169"/>
                  </a:cubicBezTo>
                  <a:cubicBezTo>
                    <a:pt x="13926" y="421"/>
                    <a:pt x="12357" y="1"/>
                    <a:pt x="10725" y="1"/>
                  </a:cubicBezTo>
                  <a:close/>
                </a:path>
              </a:pathLst>
            </a:custGeom>
            <a:solidFill>
              <a:srgbClr val="FF8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0"/>
            <p:cNvSpPr/>
            <p:nvPr/>
          </p:nvSpPr>
          <p:spPr>
            <a:xfrm>
              <a:off x="1977407" y="1748421"/>
              <a:ext cx="362854" cy="416531"/>
            </a:xfrm>
            <a:custGeom>
              <a:avLst/>
              <a:gdLst/>
              <a:ahLst/>
              <a:cxnLst/>
              <a:rect l="l" t="t" r="r" b="b"/>
              <a:pathLst>
                <a:path w="22159" h="25437" extrusionOk="0">
                  <a:moveTo>
                    <a:pt x="10725" y="1"/>
                  </a:moveTo>
                  <a:cubicBezTo>
                    <a:pt x="10241" y="1"/>
                    <a:pt x="9752" y="38"/>
                    <a:pt x="9260" y="114"/>
                  </a:cubicBezTo>
                  <a:cubicBezTo>
                    <a:pt x="3726" y="975"/>
                    <a:pt x="1" y="6402"/>
                    <a:pt x="916" y="12259"/>
                  </a:cubicBezTo>
                  <a:cubicBezTo>
                    <a:pt x="1034" y="13034"/>
                    <a:pt x="1239" y="13777"/>
                    <a:pt x="1508" y="14487"/>
                  </a:cubicBezTo>
                  <a:lnTo>
                    <a:pt x="1831" y="15499"/>
                  </a:lnTo>
                  <a:lnTo>
                    <a:pt x="1895" y="15704"/>
                  </a:lnTo>
                  <a:lnTo>
                    <a:pt x="2606" y="17911"/>
                  </a:lnTo>
                  <a:lnTo>
                    <a:pt x="3500" y="20635"/>
                  </a:lnTo>
                  <a:lnTo>
                    <a:pt x="3963" y="22110"/>
                  </a:lnTo>
                  <a:lnTo>
                    <a:pt x="4845" y="24780"/>
                  </a:lnTo>
                  <a:cubicBezTo>
                    <a:pt x="4845" y="24780"/>
                    <a:pt x="5545" y="25405"/>
                    <a:pt x="8463" y="25437"/>
                  </a:cubicBezTo>
                  <a:cubicBezTo>
                    <a:pt x="9012" y="25437"/>
                    <a:pt x="9658" y="25426"/>
                    <a:pt x="10401" y="25383"/>
                  </a:cubicBezTo>
                  <a:cubicBezTo>
                    <a:pt x="12759" y="25254"/>
                    <a:pt x="15138" y="24974"/>
                    <a:pt x="17410" y="24328"/>
                  </a:cubicBezTo>
                  <a:cubicBezTo>
                    <a:pt x="19133" y="23843"/>
                    <a:pt x="20489" y="22713"/>
                    <a:pt x="21318" y="20786"/>
                  </a:cubicBezTo>
                  <a:cubicBezTo>
                    <a:pt x="22158" y="18794"/>
                    <a:pt x="22083" y="16296"/>
                    <a:pt x="21781" y="14143"/>
                  </a:cubicBezTo>
                  <a:cubicBezTo>
                    <a:pt x="21727" y="13712"/>
                    <a:pt x="21663" y="13281"/>
                    <a:pt x="21598" y="12872"/>
                  </a:cubicBezTo>
                  <a:cubicBezTo>
                    <a:pt x="21340" y="11246"/>
                    <a:pt x="21071" y="9836"/>
                    <a:pt x="20920" y="9093"/>
                  </a:cubicBezTo>
                  <a:cubicBezTo>
                    <a:pt x="20328" y="5551"/>
                    <a:pt x="18174" y="2676"/>
                    <a:pt x="15321" y="1169"/>
                  </a:cubicBezTo>
                  <a:cubicBezTo>
                    <a:pt x="13926" y="421"/>
                    <a:pt x="12357" y="1"/>
                    <a:pt x="10725"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0"/>
            <p:cNvSpPr/>
            <p:nvPr/>
          </p:nvSpPr>
          <p:spPr>
            <a:xfrm>
              <a:off x="2034179" y="1954402"/>
              <a:ext cx="59245" cy="102540"/>
            </a:xfrm>
            <a:custGeom>
              <a:avLst/>
              <a:gdLst/>
              <a:ahLst/>
              <a:cxnLst/>
              <a:rect l="l" t="t" r="r" b="b"/>
              <a:pathLst>
                <a:path w="3618" h="6262" extrusionOk="0">
                  <a:moveTo>
                    <a:pt x="1420" y="1"/>
                  </a:moveTo>
                  <a:cubicBezTo>
                    <a:pt x="1114" y="1"/>
                    <a:pt x="814" y="99"/>
                    <a:pt x="582" y="293"/>
                  </a:cubicBezTo>
                  <a:cubicBezTo>
                    <a:pt x="140" y="659"/>
                    <a:pt x="33" y="1284"/>
                    <a:pt x="0" y="1865"/>
                  </a:cubicBezTo>
                  <a:lnTo>
                    <a:pt x="173" y="2587"/>
                  </a:lnTo>
                  <a:cubicBezTo>
                    <a:pt x="700" y="3028"/>
                    <a:pt x="1109" y="3620"/>
                    <a:pt x="1346" y="4266"/>
                  </a:cubicBezTo>
                  <a:cubicBezTo>
                    <a:pt x="1572" y="4880"/>
                    <a:pt x="1680" y="5612"/>
                    <a:pt x="2218" y="6000"/>
                  </a:cubicBezTo>
                  <a:cubicBezTo>
                    <a:pt x="2481" y="6184"/>
                    <a:pt x="2805" y="6261"/>
                    <a:pt x="3128" y="6261"/>
                  </a:cubicBezTo>
                  <a:cubicBezTo>
                    <a:pt x="3294" y="6261"/>
                    <a:pt x="3460" y="6241"/>
                    <a:pt x="3618" y="6204"/>
                  </a:cubicBezTo>
                  <a:cubicBezTo>
                    <a:pt x="3176" y="6172"/>
                    <a:pt x="2832" y="5838"/>
                    <a:pt x="2670" y="5440"/>
                  </a:cubicBezTo>
                  <a:cubicBezTo>
                    <a:pt x="2520" y="5020"/>
                    <a:pt x="2574" y="4557"/>
                    <a:pt x="2735" y="4148"/>
                  </a:cubicBezTo>
                  <a:cubicBezTo>
                    <a:pt x="2832" y="3911"/>
                    <a:pt x="2961" y="3695"/>
                    <a:pt x="3069" y="3469"/>
                  </a:cubicBezTo>
                  <a:cubicBezTo>
                    <a:pt x="3456" y="2597"/>
                    <a:pt x="3381" y="1521"/>
                    <a:pt x="2800" y="767"/>
                  </a:cubicBezTo>
                  <a:cubicBezTo>
                    <a:pt x="2541" y="422"/>
                    <a:pt x="2197" y="153"/>
                    <a:pt x="1777" y="46"/>
                  </a:cubicBezTo>
                  <a:cubicBezTo>
                    <a:pt x="1659" y="15"/>
                    <a:pt x="1539" y="1"/>
                    <a:pt x="142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0"/>
            <p:cNvSpPr/>
            <p:nvPr/>
          </p:nvSpPr>
          <p:spPr>
            <a:xfrm>
              <a:off x="1917638" y="1719601"/>
              <a:ext cx="294439" cy="292752"/>
            </a:xfrm>
            <a:custGeom>
              <a:avLst/>
              <a:gdLst/>
              <a:ahLst/>
              <a:cxnLst/>
              <a:rect l="l" t="t" r="r" b="b"/>
              <a:pathLst>
                <a:path w="17981" h="17878" extrusionOk="0">
                  <a:moveTo>
                    <a:pt x="11812" y="0"/>
                  </a:moveTo>
                  <a:cubicBezTo>
                    <a:pt x="11704" y="22"/>
                    <a:pt x="11607" y="33"/>
                    <a:pt x="11499" y="54"/>
                  </a:cubicBezTo>
                  <a:cubicBezTo>
                    <a:pt x="11381" y="76"/>
                    <a:pt x="11262" y="97"/>
                    <a:pt x="11123" y="130"/>
                  </a:cubicBezTo>
                  <a:cubicBezTo>
                    <a:pt x="10304" y="302"/>
                    <a:pt x="9475" y="506"/>
                    <a:pt x="8668" y="743"/>
                  </a:cubicBezTo>
                  <a:cubicBezTo>
                    <a:pt x="8560" y="776"/>
                    <a:pt x="8463" y="797"/>
                    <a:pt x="8366" y="840"/>
                  </a:cubicBezTo>
                  <a:cubicBezTo>
                    <a:pt x="6805" y="1336"/>
                    <a:pt x="5330" y="2025"/>
                    <a:pt x="4049" y="3015"/>
                  </a:cubicBezTo>
                  <a:cubicBezTo>
                    <a:pt x="1842" y="4738"/>
                    <a:pt x="281" y="7505"/>
                    <a:pt x="593" y="10283"/>
                  </a:cubicBezTo>
                  <a:cubicBezTo>
                    <a:pt x="625" y="10638"/>
                    <a:pt x="700" y="10982"/>
                    <a:pt x="657" y="11348"/>
                  </a:cubicBezTo>
                  <a:cubicBezTo>
                    <a:pt x="614" y="11661"/>
                    <a:pt x="507" y="11973"/>
                    <a:pt x="410" y="12264"/>
                  </a:cubicBezTo>
                  <a:cubicBezTo>
                    <a:pt x="388" y="12328"/>
                    <a:pt x="377" y="12404"/>
                    <a:pt x="345" y="12468"/>
                  </a:cubicBezTo>
                  <a:cubicBezTo>
                    <a:pt x="1" y="13599"/>
                    <a:pt x="22" y="14837"/>
                    <a:pt x="388" y="15957"/>
                  </a:cubicBezTo>
                  <a:cubicBezTo>
                    <a:pt x="399" y="15989"/>
                    <a:pt x="399" y="16032"/>
                    <a:pt x="431" y="16075"/>
                  </a:cubicBezTo>
                  <a:cubicBezTo>
                    <a:pt x="561" y="16473"/>
                    <a:pt x="765" y="16882"/>
                    <a:pt x="991" y="17238"/>
                  </a:cubicBezTo>
                  <a:cubicBezTo>
                    <a:pt x="1002" y="17281"/>
                    <a:pt x="1034" y="17313"/>
                    <a:pt x="1056" y="17345"/>
                  </a:cubicBezTo>
                  <a:cubicBezTo>
                    <a:pt x="1110" y="17442"/>
                    <a:pt x="1185" y="17528"/>
                    <a:pt x="1250" y="17615"/>
                  </a:cubicBezTo>
                  <a:cubicBezTo>
                    <a:pt x="1616" y="17432"/>
                    <a:pt x="1960" y="17313"/>
                    <a:pt x="2315" y="17238"/>
                  </a:cubicBezTo>
                  <a:cubicBezTo>
                    <a:pt x="2636" y="17177"/>
                    <a:pt x="2962" y="17148"/>
                    <a:pt x="3289" y="17148"/>
                  </a:cubicBezTo>
                  <a:cubicBezTo>
                    <a:pt x="3424" y="17148"/>
                    <a:pt x="3559" y="17153"/>
                    <a:pt x="3694" y="17162"/>
                  </a:cubicBezTo>
                  <a:cubicBezTo>
                    <a:pt x="3747" y="17162"/>
                    <a:pt x="3801" y="17162"/>
                    <a:pt x="3855" y="17173"/>
                  </a:cubicBezTo>
                  <a:cubicBezTo>
                    <a:pt x="4383" y="17227"/>
                    <a:pt x="4921" y="17324"/>
                    <a:pt x="5459" y="17442"/>
                  </a:cubicBezTo>
                  <a:cubicBezTo>
                    <a:pt x="5492" y="17442"/>
                    <a:pt x="5513" y="17453"/>
                    <a:pt x="5545" y="17453"/>
                  </a:cubicBezTo>
                  <a:lnTo>
                    <a:pt x="6310" y="17615"/>
                  </a:lnTo>
                  <a:cubicBezTo>
                    <a:pt x="6418" y="17647"/>
                    <a:pt x="6536" y="17658"/>
                    <a:pt x="6644" y="17690"/>
                  </a:cubicBezTo>
                  <a:cubicBezTo>
                    <a:pt x="6687" y="17701"/>
                    <a:pt x="6741" y="17711"/>
                    <a:pt x="6784" y="17711"/>
                  </a:cubicBezTo>
                  <a:cubicBezTo>
                    <a:pt x="7182" y="17798"/>
                    <a:pt x="7602" y="17851"/>
                    <a:pt x="8022" y="17862"/>
                  </a:cubicBezTo>
                  <a:cubicBezTo>
                    <a:pt x="8174" y="17872"/>
                    <a:pt x="8325" y="17877"/>
                    <a:pt x="8477" y="17877"/>
                  </a:cubicBezTo>
                  <a:cubicBezTo>
                    <a:pt x="8992" y="17877"/>
                    <a:pt x="9504" y="17816"/>
                    <a:pt x="10003" y="17658"/>
                  </a:cubicBezTo>
                  <a:cubicBezTo>
                    <a:pt x="10767" y="17421"/>
                    <a:pt x="11489" y="16936"/>
                    <a:pt x="11952" y="16290"/>
                  </a:cubicBezTo>
                  <a:cubicBezTo>
                    <a:pt x="12188" y="15924"/>
                    <a:pt x="12371" y="15526"/>
                    <a:pt x="12425" y="15095"/>
                  </a:cubicBezTo>
                  <a:cubicBezTo>
                    <a:pt x="12511" y="14342"/>
                    <a:pt x="12275" y="13599"/>
                    <a:pt x="12113" y="12856"/>
                  </a:cubicBezTo>
                  <a:cubicBezTo>
                    <a:pt x="12113" y="12813"/>
                    <a:pt x="12102" y="12759"/>
                    <a:pt x="12081" y="12727"/>
                  </a:cubicBezTo>
                  <a:cubicBezTo>
                    <a:pt x="11919" y="11941"/>
                    <a:pt x="11908" y="11025"/>
                    <a:pt x="12447" y="10433"/>
                  </a:cubicBezTo>
                  <a:cubicBezTo>
                    <a:pt x="12834" y="10003"/>
                    <a:pt x="13427" y="9841"/>
                    <a:pt x="13986" y="9669"/>
                  </a:cubicBezTo>
                  <a:cubicBezTo>
                    <a:pt x="14643" y="9464"/>
                    <a:pt x="15311" y="9238"/>
                    <a:pt x="15892" y="8861"/>
                  </a:cubicBezTo>
                  <a:cubicBezTo>
                    <a:pt x="17292" y="7935"/>
                    <a:pt x="17981" y="6073"/>
                    <a:pt x="17518" y="4469"/>
                  </a:cubicBezTo>
                  <a:cubicBezTo>
                    <a:pt x="17238" y="3478"/>
                    <a:pt x="16549" y="2692"/>
                    <a:pt x="15677" y="2046"/>
                  </a:cubicBezTo>
                  <a:cubicBezTo>
                    <a:pt x="15612" y="2014"/>
                    <a:pt x="15558" y="1971"/>
                    <a:pt x="15505" y="1928"/>
                  </a:cubicBezTo>
                  <a:cubicBezTo>
                    <a:pt x="15461" y="1885"/>
                    <a:pt x="15408" y="1863"/>
                    <a:pt x="15365" y="1831"/>
                  </a:cubicBezTo>
                  <a:cubicBezTo>
                    <a:pt x="14891" y="1508"/>
                    <a:pt x="14374" y="1217"/>
                    <a:pt x="13836" y="948"/>
                  </a:cubicBezTo>
                  <a:cubicBezTo>
                    <a:pt x="13793" y="916"/>
                    <a:pt x="13739" y="905"/>
                    <a:pt x="13696" y="883"/>
                  </a:cubicBezTo>
                  <a:cubicBezTo>
                    <a:pt x="13093" y="571"/>
                    <a:pt x="12458" y="302"/>
                    <a:pt x="11876" y="33"/>
                  </a:cubicBezTo>
                  <a:cubicBezTo>
                    <a:pt x="11855" y="33"/>
                    <a:pt x="11844" y="22"/>
                    <a:pt x="1181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0"/>
            <p:cNvSpPr/>
            <p:nvPr/>
          </p:nvSpPr>
          <p:spPr>
            <a:xfrm>
              <a:off x="2238342" y="1933458"/>
              <a:ext cx="31915" cy="97333"/>
            </a:xfrm>
            <a:custGeom>
              <a:avLst/>
              <a:gdLst/>
              <a:ahLst/>
              <a:cxnLst/>
              <a:rect l="l" t="t" r="r" b="b"/>
              <a:pathLst>
                <a:path w="1949" h="5944" extrusionOk="0">
                  <a:moveTo>
                    <a:pt x="89" y="0"/>
                  </a:moveTo>
                  <a:cubicBezTo>
                    <a:pt x="77" y="0"/>
                    <a:pt x="65" y="4"/>
                    <a:pt x="54" y="11"/>
                  </a:cubicBezTo>
                  <a:cubicBezTo>
                    <a:pt x="11" y="43"/>
                    <a:pt x="0" y="76"/>
                    <a:pt x="22" y="119"/>
                  </a:cubicBezTo>
                  <a:cubicBezTo>
                    <a:pt x="452" y="808"/>
                    <a:pt x="1787" y="2918"/>
                    <a:pt x="1421" y="4479"/>
                  </a:cubicBezTo>
                  <a:cubicBezTo>
                    <a:pt x="1292" y="5028"/>
                    <a:pt x="969" y="5481"/>
                    <a:pt x="441" y="5804"/>
                  </a:cubicBezTo>
                  <a:cubicBezTo>
                    <a:pt x="398" y="5825"/>
                    <a:pt x="388" y="5868"/>
                    <a:pt x="409" y="5911"/>
                  </a:cubicBezTo>
                  <a:cubicBezTo>
                    <a:pt x="431" y="5933"/>
                    <a:pt x="452" y="5943"/>
                    <a:pt x="485" y="5943"/>
                  </a:cubicBezTo>
                  <a:cubicBezTo>
                    <a:pt x="492" y="5943"/>
                    <a:pt x="499" y="5939"/>
                    <a:pt x="506" y="5939"/>
                  </a:cubicBezTo>
                  <a:cubicBezTo>
                    <a:pt x="510" y="5939"/>
                    <a:pt x="513" y="5940"/>
                    <a:pt x="517" y="5943"/>
                  </a:cubicBezTo>
                  <a:cubicBezTo>
                    <a:pt x="1087" y="5599"/>
                    <a:pt x="1432" y="5114"/>
                    <a:pt x="1572" y="4522"/>
                  </a:cubicBezTo>
                  <a:cubicBezTo>
                    <a:pt x="1949" y="2897"/>
                    <a:pt x="603" y="754"/>
                    <a:pt x="162" y="43"/>
                  </a:cubicBezTo>
                  <a:cubicBezTo>
                    <a:pt x="140" y="15"/>
                    <a:pt x="114" y="0"/>
                    <a:pt x="89"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0"/>
            <p:cNvSpPr/>
            <p:nvPr/>
          </p:nvSpPr>
          <p:spPr>
            <a:xfrm>
              <a:off x="2212945" y="2019198"/>
              <a:ext cx="22237" cy="9661"/>
            </a:xfrm>
            <a:custGeom>
              <a:avLst/>
              <a:gdLst/>
              <a:ahLst/>
              <a:cxnLst/>
              <a:rect l="l" t="t" r="r" b="b"/>
              <a:pathLst>
                <a:path w="1358" h="590" extrusionOk="0">
                  <a:moveTo>
                    <a:pt x="633" y="0"/>
                  </a:moveTo>
                  <a:cubicBezTo>
                    <a:pt x="406" y="0"/>
                    <a:pt x="187" y="77"/>
                    <a:pt x="22" y="223"/>
                  </a:cubicBezTo>
                  <a:cubicBezTo>
                    <a:pt x="1" y="255"/>
                    <a:pt x="1" y="309"/>
                    <a:pt x="22" y="331"/>
                  </a:cubicBezTo>
                  <a:cubicBezTo>
                    <a:pt x="38" y="347"/>
                    <a:pt x="60" y="355"/>
                    <a:pt x="80" y="355"/>
                  </a:cubicBezTo>
                  <a:cubicBezTo>
                    <a:pt x="100" y="355"/>
                    <a:pt x="119" y="347"/>
                    <a:pt x="130" y="331"/>
                  </a:cubicBezTo>
                  <a:cubicBezTo>
                    <a:pt x="252" y="217"/>
                    <a:pt x="423" y="146"/>
                    <a:pt x="593" y="146"/>
                  </a:cubicBezTo>
                  <a:cubicBezTo>
                    <a:pt x="633" y="146"/>
                    <a:pt x="672" y="150"/>
                    <a:pt x="711" y="158"/>
                  </a:cubicBezTo>
                  <a:cubicBezTo>
                    <a:pt x="927" y="201"/>
                    <a:pt x="1099" y="352"/>
                    <a:pt x="1196" y="535"/>
                  </a:cubicBezTo>
                  <a:cubicBezTo>
                    <a:pt x="1207" y="568"/>
                    <a:pt x="1239" y="578"/>
                    <a:pt x="1260" y="578"/>
                  </a:cubicBezTo>
                  <a:cubicBezTo>
                    <a:pt x="1282" y="578"/>
                    <a:pt x="1282" y="578"/>
                    <a:pt x="1303" y="589"/>
                  </a:cubicBezTo>
                  <a:cubicBezTo>
                    <a:pt x="1346" y="568"/>
                    <a:pt x="1357" y="524"/>
                    <a:pt x="1346" y="481"/>
                  </a:cubicBezTo>
                  <a:cubicBezTo>
                    <a:pt x="1239" y="234"/>
                    <a:pt x="1013" y="61"/>
                    <a:pt x="754" y="8"/>
                  </a:cubicBezTo>
                  <a:cubicBezTo>
                    <a:pt x="714" y="3"/>
                    <a:pt x="673" y="0"/>
                    <a:pt x="63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0"/>
            <p:cNvSpPr/>
            <p:nvPr/>
          </p:nvSpPr>
          <p:spPr>
            <a:xfrm>
              <a:off x="1943560" y="1984335"/>
              <a:ext cx="115313" cy="117851"/>
            </a:xfrm>
            <a:custGeom>
              <a:avLst/>
              <a:gdLst/>
              <a:ahLst/>
              <a:cxnLst/>
              <a:rect l="l" t="t" r="r" b="b"/>
              <a:pathLst>
                <a:path w="7042" h="7197" extrusionOk="0">
                  <a:moveTo>
                    <a:pt x="3091" y="1"/>
                  </a:moveTo>
                  <a:cubicBezTo>
                    <a:pt x="2357" y="1"/>
                    <a:pt x="1659" y="194"/>
                    <a:pt x="1109" y="683"/>
                  </a:cubicBezTo>
                  <a:cubicBezTo>
                    <a:pt x="54" y="1620"/>
                    <a:pt x="0" y="3041"/>
                    <a:pt x="625" y="4215"/>
                  </a:cubicBezTo>
                  <a:cubicBezTo>
                    <a:pt x="1497" y="5840"/>
                    <a:pt x="3295" y="6906"/>
                    <a:pt x="5276" y="7079"/>
                  </a:cubicBezTo>
                  <a:lnTo>
                    <a:pt x="6665" y="7197"/>
                  </a:lnTo>
                  <a:cubicBezTo>
                    <a:pt x="6665" y="7197"/>
                    <a:pt x="7042" y="2987"/>
                    <a:pt x="6859" y="2546"/>
                  </a:cubicBezTo>
                  <a:cubicBezTo>
                    <a:pt x="6708" y="2190"/>
                    <a:pt x="6170" y="823"/>
                    <a:pt x="5244" y="457"/>
                  </a:cubicBezTo>
                  <a:cubicBezTo>
                    <a:pt x="4562" y="185"/>
                    <a:pt x="3809" y="1"/>
                    <a:pt x="3091" y="1"/>
                  </a:cubicBezTo>
                  <a:close/>
                </a:path>
              </a:pathLst>
            </a:custGeom>
            <a:solidFill>
              <a:srgbClr val="FF8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0"/>
            <p:cNvSpPr/>
            <p:nvPr/>
          </p:nvSpPr>
          <p:spPr>
            <a:xfrm>
              <a:off x="1943560" y="1984335"/>
              <a:ext cx="115313" cy="117851"/>
            </a:xfrm>
            <a:custGeom>
              <a:avLst/>
              <a:gdLst/>
              <a:ahLst/>
              <a:cxnLst/>
              <a:rect l="l" t="t" r="r" b="b"/>
              <a:pathLst>
                <a:path w="7042" h="7197" extrusionOk="0">
                  <a:moveTo>
                    <a:pt x="3091" y="1"/>
                  </a:moveTo>
                  <a:cubicBezTo>
                    <a:pt x="2357" y="1"/>
                    <a:pt x="1659" y="194"/>
                    <a:pt x="1109" y="683"/>
                  </a:cubicBezTo>
                  <a:cubicBezTo>
                    <a:pt x="54" y="1620"/>
                    <a:pt x="0" y="3041"/>
                    <a:pt x="625" y="4215"/>
                  </a:cubicBezTo>
                  <a:cubicBezTo>
                    <a:pt x="1497" y="5840"/>
                    <a:pt x="3295" y="6906"/>
                    <a:pt x="5276" y="7079"/>
                  </a:cubicBezTo>
                  <a:lnTo>
                    <a:pt x="6665" y="7197"/>
                  </a:lnTo>
                  <a:cubicBezTo>
                    <a:pt x="6665" y="7197"/>
                    <a:pt x="7042" y="2987"/>
                    <a:pt x="6859" y="2546"/>
                  </a:cubicBezTo>
                  <a:cubicBezTo>
                    <a:pt x="6708" y="2190"/>
                    <a:pt x="6170" y="823"/>
                    <a:pt x="5244" y="457"/>
                  </a:cubicBezTo>
                  <a:cubicBezTo>
                    <a:pt x="4562" y="185"/>
                    <a:pt x="3809" y="1"/>
                    <a:pt x="3091"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0"/>
            <p:cNvSpPr/>
            <p:nvPr/>
          </p:nvSpPr>
          <p:spPr>
            <a:xfrm>
              <a:off x="1964536" y="1989870"/>
              <a:ext cx="78993" cy="77061"/>
            </a:xfrm>
            <a:custGeom>
              <a:avLst/>
              <a:gdLst/>
              <a:ahLst/>
              <a:cxnLst/>
              <a:rect l="l" t="t" r="r" b="b"/>
              <a:pathLst>
                <a:path w="4824" h="4706" extrusionOk="0">
                  <a:moveTo>
                    <a:pt x="97" y="1"/>
                  </a:moveTo>
                  <a:cubicBezTo>
                    <a:pt x="54" y="1"/>
                    <a:pt x="11" y="22"/>
                    <a:pt x="11" y="65"/>
                  </a:cubicBezTo>
                  <a:cubicBezTo>
                    <a:pt x="1" y="108"/>
                    <a:pt x="44" y="151"/>
                    <a:pt x="76" y="151"/>
                  </a:cubicBezTo>
                  <a:cubicBezTo>
                    <a:pt x="1239" y="227"/>
                    <a:pt x="2380" y="744"/>
                    <a:pt x="3209" y="1551"/>
                  </a:cubicBezTo>
                  <a:cubicBezTo>
                    <a:pt x="4038" y="2359"/>
                    <a:pt x="4566" y="3489"/>
                    <a:pt x="4662" y="4641"/>
                  </a:cubicBezTo>
                  <a:cubicBezTo>
                    <a:pt x="4662" y="4684"/>
                    <a:pt x="4695" y="4706"/>
                    <a:pt x="4738" y="4706"/>
                  </a:cubicBezTo>
                  <a:cubicBezTo>
                    <a:pt x="4792" y="4706"/>
                    <a:pt x="4824" y="4673"/>
                    <a:pt x="4802" y="4630"/>
                  </a:cubicBezTo>
                  <a:cubicBezTo>
                    <a:pt x="4716" y="3446"/>
                    <a:pt x="4156" y="2272"/>
                    <a:pt x="3306" y="1443"/>
                  </a:cubicBezTo>
                  <a:cubicBezTo>
                    <a:pt x="2466" y="604"/>
                    <a:pt x="1293" y="76"/>
                    <a:pt x="97"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0"/>
            <p:cNvSpPr/>
            <p:nvPr/>
          </p:nvSpPr>
          <p:spPr>
            <a:xfrm>
              <a:off x="1973346" y="2029105"/>
              <a:ext cx="68775" cy="36058"/>
            </a:xfrm>
            <a:custGeom>
              <a:avLst/>
              <a:gdLst/>
              <a:ahLst/>
              <a:cxnLst/>
              <a:rect l="l" t="t" r="r" b="b"/>
              <a:pathLst>
                <a:path w="4200" h="2202" extrusionOk="0">
                  <a:moveTo>
                    <a:pt x="1550" y="0"/>
                  </a:moveTo>
                  <a:cubicBezTo>
                    <a:pt x="1457" y="0"/>
                    <a:pt x="1364" y="6"/>
                    <a:pt x="1271" y="16"/>
                  </a:cubicBezTo>
                  <a:cubicBezTo>
                    <a:pt x="798" y="49"/>
                    <a:pt x="216" y="286"/>
                    <a:pt x="33" y="792"/>
                  </a:cubicBezTo>
                  <a:cubicBezTo>
                    <a:pt x="1" y="835"/>
                    <a:pt x="33" y="878"/>
                    <a:pt x="65" y="888"/>
                  </a:cubicBezTo>
                  <a:cubicBezTo>
                    <a:pt x="77" y="894"/>
                    <a:pt x="89" y="897"/>
                    <a:pt x="99" y="897"/>
                  </a:cubicBezTo>
                  <a:cubicBezTo>
                    <a:pt x="129" y="897"/>
                    <a:pt x="155" y="877"/>
                    <a:pt x="162" y="845"/>
                  </a:cubicBezTo>
                  <a:cubicBezTo>
                    <a:pt x="324" y="404"/>
                    <a:pt x="841" y="199"/>
                    <a:pt x="1271" y="156"/>
                  </a:cubicBezTo>
                  <a:cubicBezTo>
                    <a:pt x="1348" y="150"/>
                    <a:pt x="1426" y="146"/>
                    <a:pt x="1503" y="146"/>
                  </a:cubicBezTo>
                  <a:cubicBezTo>
                    <a:pt x="2042" y="146"/>
                    <a:pt x="2582" y="310"/>
                    <a:pt x="3016" y="630"/>
                  </a:cubicBezTo>
                  <a:cubicBezTo>
                    <a:pt x="3511" y="996"/>
                    <a:pt x="3888" y="1545"/>
                    <a:pt x="4028" y="2137"/>
                  </a:cubicBezTo>
                  <a:cubicBezTo>
                    <a:pt x="4038" y="2170"/>
                    <a:pt x="4071" y="2191"/>
                    <a:pt x="4103" y="2191"/>
                  </a:cubicBezTo>
                  <a:cubicBezTo>
                    <a:pt x="4124" y="2191"/>
                    <a:pt x="4124" y="2191"/>
                    <a:pt x="4135" y="2202"/>
                  </a:cubicBezTo>
                  <a:cubicBezTo>
                    <a:pt x="4178" y="2191"/>
                    <a:pt x="4200" y="2148"/>
                    <a:pt x="4189" y="2116"/>
                  </a:cubicBezTo>
                  <a:cubicBezTo>
                    <a:pt x="4038" y="1470"/>
                    <a:pt x="3651" y="888"/>
                    <a:pt x="3123" y="512"/>
                  </a:cubicBezTo>
                  <a:cubicBezTo>
                    <a:pt x="2662" y="189"/>
                    <a:pt x="2106" y="0"/>
                    <a:pt x="1550"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0"/>
            <p:cNvSpPr/>
            <p:nvPr/>
          </p:nvSpPr>
          <p:spPr>
            <a:xfrm>
              <a:off x="1960835" y="2073432"/>
              <a:ext cx="111432" cy="111448"/>
            </a:xfrm>
            <a:custGeom>
              <a:avLst/>
              <a:gdLst/>
              <a:ahLst/>
              <a:cxnLst/>
              <a:rect l="l" t="t" r="r" b="b"/>
              <a:pathLst>
                <a:path w="6805" h="6806" extrusionOk="0">
                  <a:moveTo>
                    <a:pt x="3403" y="141"/>
                  </a:moveTo>
                  <a:cubicBezTo>
                    <a:pt x="5190" y="141"/>
                    <a:pt x="6643" y="1594"/>
                    <a:pt x="6643" y="3392"/>
                  </a:cubicBezTo>
                  <a:cubicBezTo>
                    <a:pt x="6643" y="5180"/>
                    <a:pt x="5190" y="6633"/>
                    <a:pt x="3403" y="6633"/>
                  </a:cubicBezTo>
                  <a:cubicBezTo>
                    <a:pt x="1615" y="6633"/>
                    <a:pt x="162" y="5180"/>
                    <a:pt x="162" y="3392"/>
                  </a:cubicBezTo>
                  <a:cubicBezTo>
                    <a:pt x="162" y="1594"/>
                    <a:pt x="1615" y="141"/>
                    <a:pt x="3403" y="141"/>
                  </a:cubicBezTo>
                  <a:close/>
                  <a:moveTo>
                    <a:pt x="3403" y="1"/>
                  </a:moveTo>
                  <a:cubicBezTo>
                    <a:pt x="1529" y="1"/>
                    <a:pt x="0" y="1519"/>
                    <a:pt x="0" y="3403"/>
                  </a:cubicBezTo>
                  <a:cubicBezTo>
                    <a:pt x="0" y="5277"/>
                    <a:pt x="1519" y="6805"/>
                    <a:pt x="3403" y="6805"/>
                  </a:cubicBezTo>
                  <a:cubicBezTo>
                    <a:pt x="5276" y="6805"/>
                    <a:pt x="6805" y="5277"/>
                    <a:pt x="6805" y="3403"/>
                  </a:cubicBezTo>
                  <a:cubicBezTo>
                    <a:pt x="6805" y="1530"/>
                    <a:pt x="5287" y="1"/>
                    <a:pt x="3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0"/>
            <p:cNvSpPr/>
            <p:nvPr/>
          </p:nvSpPr>
          <p:spPr>
            <a:xfrm>
              <a:off x="2119100" y="1947131"/>
              <a:ext cx="86788" cy="40610"/>
            </a:xfrm>
            <a:custGeom>
              <a:avLst/>
              <a:gdLst/>
              <a:ahLst/>
              <a:cxnLst/>
              <a:rect l="l" t="t" r="r" b="b"/>
              <a:pathLst>
                <a:path w="5300" h="2480" extrusionOk="0">
                  <a:moveTo>
                    <a:pt x="2960" y="0"/>
                  </a:moveTo>
                  <a:cubicBezTo>
                    <a:pt x="1767" y="0"/>
                    <a:pt x="530" y="844"/>
                    <a:pt x="47" y="2202"/>
                  </a:cubicBezTo>
                  <a:cubicBezTo>
                    <a:pt x="1" y="2367"/>
                    <a:pt x="141" y="2479"/>
                    <a:pt x="271" y="2479"/>
                  </a:cubicBezTo>
                  <a:cubicBezTo>
                    <a:pt x="353" y="2479"/>
                    <a:pt x="431" y="2435"/>
                    <a:pt x="456" y="2331"/>
                  </a:cubicBezTo>
                  <a:cubicBezTo>
                    <a:pt x="859" y="1078"/>
                    <a:pt x="1966" y="293"/>
                    <a:pt x="3044" y="293"/>
                  </a:cubicBezTo>
                  <a:cubicBezTo>
                    <a:pt x="3837" y="293"/>
                    <a:pt x="4615" y="719"/>
                    <a:pt x="5086" y="1695"/>
                  </a:cubicBezTo>
                  <a:cubicBezTo>
                    <a:pt x="5105" y="1738"/>
                    <a:pt x="5142" y="1757"/>
                    <a:pt x="5177" y="1757"/>
                  </a:cubicBezTo>
                  <a:cubicBezTo>
                    <a:pt x="5240" y="1757"/>
                    <a:pt x="5299" y="1699"/>
                    <a:pt x="5258" y="1609"/>
                  </a:cubicBezTo>
                  <a:cubicBezTo>
                    <a:pt x="4751" y="488"/>
                    <a:pt x="3868" y="0"/>
                    <a:pt x="2960"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0"/>
            <p:cNvSpPr/>
            <p:nvPr/>
          </p:nvSpPr>
          <p:spPr>
            <a:xfrm>
              <a:off x="2131856" y="1948621"/>
              <a:ext cx="57132" cy="44982"/>
            </a:xfrm>
            <a:custGeom>
              <a:avLst/>
              <a:gdLst/>
              <a:ahLst/>
              <a:cxnLst/>
              <a:rect l="l" t="t" r="r" b="b"/>
              <a:pathLst>
                <a:path w="3489" h="2747" extrusionOk="0">
                  <a:moveTo>
                    <a:pt x="2519" y="0"/>
                  </a:moveTo>
                  <a:lnTo>
                    <a:pt x="2519" y="0"/>
                  </a:lnTo>
                  <a:cubicBezTo>
                    <a:pt x="43" y="312"/>
                    <a:pt x="0" y="1271"/>
                    <a:pt x="0" y="1271"/>
                  </a:cubicBezTo>
                  <a:cubicBezTo>
                    <a:pt x="0" y="1271"/>
                    <a:pt x="141" y="2747"/>
                    <a:pt x="1407" y="2747"/>
                  </a:cubicBezTo>
                  <a:cubicBezTo>
                    <a:pt x="1496" y="2747"/>
                    <a:pt x="1590" y="2740"/>
                    <a:pt x="1690" y="2724"/>
                  </a:cubicBezTo>
                  <a:cubicBezTo>
                    <a:pt x="3488" y="2434"/>
                    <a:pt x="2519" y="0"/>
                    <a:pt x="2519"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0"/>
            <p:cNvSpPr/>
            <p:nvPr/>
          </p:nvSpPr>
          <p:spPr>
            <a:xfrm>
              <a:off x="2271125" y="1934719"/>
              <a:ext cx="36516" cy="41314"/>
            </a:xfrm>
            <a:custGeom>
              <a:avLst/>
              <a:gdLst/>
              <a:ahLst/>
              <a:cxnLst/>
              <a:rect l="l" t="t" r="r" b="b"/>
              <a:pathLst>
                <a:path w="2230" h="2523" extrusionOk="0">
                  <a:moveTo>
                    <a:pt x="1444" y="1"/>
                  </a:moveTo>
                  <a:cubicBezTo>
                    <a:pt x="1401" y="1"/>
                    <a:pt x="1358" y="7"/>
                    <a:pt x="1314" y="20"/>
                  </a:cubicBezTo>
                  <a:cubicBezTo>
                    <a:pt x="270" y="311"/>
                    <a:pt x="54" y="849"/>
                    <a:pt x="11" y="1054"/>
                  </a:cubicBezTo>
                  <a:cubicBezTo>
                    <a:pt x="1" y="1108"/>
                    <a:pt x="1" y="1161"/>
                    <a:pt x="11" y="1215"/>
                  </a:cubicBezTo>
                  <a:cubicBezTo>
                    <a:pt x="51" y="1482"/>
                    <a:pt x="281" y="2522"/>
                    <a:pt x="1070" y="2522"/>
                  </a:cubicBezTo>
                  <a:cubicBezTo>
                    <a:pt x="1140" y="2522"/>
                    <a:pt x="1214" y="2514"/>
                    <a:pt x="1293" y="2497"/>
                  </a:cubicBezTo>
                  <a:cubicBezTo>
                    <a:pt x="2229" y="2292"/>
                    <a:pt x="2046" y="1011"/>
                    <a:pt x="1885" y="343"/>
                  </a:cubicBezTo>
                  <a:cubicBezTo>
                    <a:pt x="1832" y="139"/>
                    <a:pt x="1646" y="1"/>
                    <a:pt x="1444"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0"/>
            <p:cNvSpPr/>
            <p:nvPr/>
          </p:nvSpPr>
          <p:spPr>
            <a:xfrm>
              <a:off x="2198666" y="2043269"/>
              <a:ext cx="65598" cy="12903"/>
            </a:xfrm>
            <a:custGeom>
              <a:avLst/>
              <a:gdLst/>
              <a:ahLst/>
              <a:cxnLst/>
              <a:rect l="l" t="t" r="r" b="b"/>
              <a:pathLst>
                <a:path w="4006" h="788" extrusionOk="0">
                  <a:moveTo>
                    <a:pt x="84" y="0"/>
                  </a:moveTo>
                  <a:cubicBezTo>
                    <a:pt x="63" y="0"/>
                    <a:pt x="39" y="11"/>
                    <a:pt x="22" y="34"/>
                  </a:cubicBezTo>
                  <a:cubicBezTo>
                    <a:pt x="1" y="77"/>
                    <a:pt x="1" y="120"/>
                    <a:pt x="33" y="142"/>
                  </a:cubicBezTo>
                  <a:cubicBezTo>
                    <a:pt x="647" y="573"/>
                    <a:pt x="1400" y="788"/>
                    <a:pt x="2132" y="788"/>
                  </a:cubicBezTo>
                  <a:cubicBezTo>
                    <a:pt x="2768" y="788"/>
                    <a:pt x="3403" y="637"/>
                    <a:pt x="3952" y="314"/>
                  </a:cubicBezTo>
                  <a:cubicBezTo>
                    <a:pt x="3995" y="293"/>
                    <a:pt x="4006" y="250"/>
                    <a:pt x="3973" y="206"/>
                  </a:cubicBezTo>
                  <a:cubicBezTo>
                    <a:pt x="3960" y="180"/>
                    <a:pt x="3939" y="166"/>
                    <a:pt x="3915" y="166"/>
                  </a:cubicBezTo>
                  <a:cubicBezTo>
                    <a:pt x="3900" y="166"/>
                    <a:pt x="3883" y="172"/>
                    <a:pt x="3866" y="185"/>
                  </a:cubicBezTo>
                  <a:cubicBezTo>
                    <a:pt x="3348" y="491"/>
                    <a:pt x="2743" y="641"/>
                    <a:pt x="2138" y="641"/>
                  </a:cubicBezTo>
                  <a:cubicBezTo>
                    <a:pt x="1423" y="641"/>
                    <a:pt x="707" y="432"/>
                    <a:pt x="130" y="23"/>
                  </a:cubicBezTo>
                  <a:cubicBezTo>
                    <a:pt x="120" y="8"/>
                    <a:pt x="103" y="0"/>
                    <a:pt x="84"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0"/>
            <p:cNvSpPr/>
            <p:nvPr/>
          </p:nvSpPr>
          <p:spPr>
            <a:xfrm>
              <a:off x="1894009" y="2594943"/>
              <a:ext cx="2849" cy="380309"/>
            </a:xfrm>
            <a:custGeom>
              <a:avLst/>
              <a:gdLst/>
              <a:ahLst/>
              <a:cxnLst/>
              <a:rect l="l" t="t" r="r" b="b"/>
              <a:pathLst>
                <a:path w="174" h="23225" extrusionOk="0">
                  <a:moveTo>
                    <a:pt x="98" y="1"/>
                  </a:moveTo>
                  <a:cubicBezTo>
                    <a:pt x="55" y="1"/>
                    <a:pt x="12" y="44"/>
                    <a:pt x="12" y="87"/>
                  </a:cubicBezTo>
                  <a:lnTo>
                    <a:pt x="1" y="23138"/>
                  </a:lnTo>
                  <a:cubicBezTo>
                    <a:pt x="1" y="23181"/>
                    <a:pt x="44" y="23224"/>
                    <a:pt x="76" y="23224"/>
                  </a:cubicBezTo>
                  <a:cubicBezTo>
                    <a:pt x="119" y="23224"/>
                    <a:pt x="162" y="23192"/>
                    <a:pt x="162" y="23138"/>
                  </a:cubicBezTo>
                  <a:lnTo>
                    <a:pt x="173" y="87"/>
                  </a:lnTo>
                  <a:cubicBezTo>
                    <a:pt x="173" y="44"/>
                    <a:pt x="130"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0"/>
            <p:cNvSpPr/>
            <p:nvPr/>
          </p:nvSpPr>
          <p:spPr>
            <a:xfrm>
              <a:off x="1780661" y="2941208"/>
              <a:ext cx="177898" cy="289674"/>
            </a:xfrm>
            <a:custGeom>
              <a:avLst/>
              <a:gdLst/>
              <a:ahLst/>
              <a:cxnLst/>
              <a:rect l="l" t="t" r="r" b="b"/>
              <a:pathLst>
                <a:path w="10864" h="17690" extrusionOk="0">
                  <a:moveTo>
                    <a:pt x="97" y="0"/>
                  </a:moveTo>
                  <a:cubicBezTo>
                    <a:pt x="54" y="0"/>
                    <a:pt x="22" y="22"/>
                    <a:pt x="0" y="65"/>
                  </a:cubicBezTo>
                  <a:cubicBezTo>
                    <a:pt x="0" y="119"/>
                    <a:pt x="32" y="151"/>
                    <a:pt x="75" y="162"/>
                  </a:cubicBezTo>
                  <a:cubicBezTo>
                    <a:pt x="140" y="172"/>
                    <a:pt x="6072" y="1174"/>
                    <a:pt x="6837" y="2057"/>
                  </a:cubicBezTo>
                  <a:cubicBezTo>
                    <a:pt x="7590" y="2929"/>
                    <a:pt x="7160" y="4081"/>
                    <a:pt x="7160" y="4091"/>
                  </a:cubicBezTo>
                  <a:cubicBezTo>
                    <a:pt x="7149" y="4134"/>
                    <a:pt x="7160" y="4156"/>
                    <a:pt x="7192" y="4188"/>
                  </a:cubicBezTo>
                  <a:lnTo>
                    <a:pt x="7590" y="4468"/>
                  </a:lnTo>
                  <a:cubicBezTo>
                    <a:pt x="7526" y="4856"/>
                    <a:pt x="7160" y="7375"/>
                    <a:pt x="8204" y="8764"/>
                  </a:cubicBezTo>
                  <a:cubicBezTo>
                    <a:pt x="9324" y="10239"/>
                    <a:pt x="10411" y="10831"/>
                    <a:pt x="10702" y="10982"/>
                  </a:cubicBezTo>
                  <a:lnTo>
                    <a:pt x="9884" y="12543"/>
                  </a:lnTo>
                  <a:cubicBezTo>
                    <a:pt x="9873" y="12554"/>
                    <a:pt x="9873" y="12565"/>
                    <a:pt x="9873" y="12586"/>
                  </a:cubicBezTo>
                  <a:cubicBezTo>
                    <a:pt x="9873" y="12586"/>
                    <a:pt x="9841" y="13631"/>
                    <a:pt x="9259" y="14761"/>
                  </a:cubicBezTo>
                  <a:cubicBezTo>
                    <a:pt x="8721" y="15805"/>
                    <a:pt x="7590" y="17119"/>
                    <a:pt x="5243" y="17517"/>
                  </a:cubicBezTo>
                  <a:cubicBezTo>
                    <a:pt x="5200" y="17539"/>
                    <a:pt x="5157" y="17582"/>
                    <a:pt x="5168" y="17614"/>
                  </a:cubicBezTo>
                  <a:cubicBezTo>
                    <a:pt x="5190" y="17657"/>
                    <a:pt x="5211" y="17690"/>
                    <a:pt x="5254" y="17690"/>
                  </a:cubicBezTo>
                  <a:cubicBezTo>
                    <a:pt x="9733" y="16914"/>
                    <a:pt x="10002" y="12920"/>
                    <a:pt x="10024" y="12586"/>
                  </a:cubicBezTo>
                  <a:lnTo>
                    <a:pt x="10863" y="10971"/>
                  </a:lnTo>
                  <a:lnTo>
                    <a:pt x="10863" y="10896"/>
                  </a:lnTo>
                  <a:cubicBezTo>
                    <a:pt x="10863" y="10885"/>
                    <a:pt x="10853" y="10874"/>
                    <a:pt x="10831" y="10864"/>
                  </a:cubicBezTo>
                  <a:cubicBezTo>
                    <a:pt x="10810" y="10864"/>
                    <a:pt x="9572" y="10336"/>
                    <a:pt x="8312" y="8656"/>
                  </a:cubicBezTo>
                  <a:cubicBezTo>
                    <a:pt x="7246" y="7235"/>
                    <a:pt x="7741" y="4457"/>
                    <a:pt x="7741" y="4425"/>
                  </a:cubicBezTo>
                  <a:cubicBezTo>
                    <a:pt x="7763" y="4404"/>
                    <a:pt x="7741" y="4361"/>
                    <a:pt x="7720" y="4350"/>
                  </a:cubicBezTo>
                  <a:lnTo>
                    <a:pt x="7332" y="4081"/>
                  </a:lnTo>
                  <a:cubicBezTo>
                    <a:pt x="7407" y="3822"/>
                    <a:pt x="7687" y="2789"/>
                    <a:pt x="6966" y="1938"/>
                  </a:cubicBezTo>
                  <a:cubicBezTo>
                    <a:pt x="6159" y="1012"/>
                    <a:pt x="345" y="43"/>
                    <a:pt x="97" y="0"/>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0"/>
            <p:cNvSpPr/>
            <p:nvPr/>
          </p:nvSpPr>
          <p:spPr>
            <a:xfrm>
              <a:off x="1353650" y="2804395"/>
              <a:ext cx="741018" cy="1315224"/>
            </a:xfrm>
            <a:custGeom>
              <a:avLst/>
              <a:gdLst/>
              <a:ahLst/>
              <a:cxnLst/>
              <a:rect l="l" t="t" r="r" b="b"/>
              <a:pathLst>
                <a:path w="45253" h="80319" extrusionOk="0">
                  <a:moveTo>
                    <a:pt x="7526" y="0"/>
                  </a:moveTo>
                  <a:lnTo>
                    <a:pt x="0" y="592"/>
                  </a:lnTo>
                  <a:cubicBezTo>
                    <a:pt x="162" y="2530"/>
                    <a:pt x="280" y="4501"/>
                    <a:pt x="377" y="6525"/>
                  </a:cubicBezTo>
                  <a:cubicBezTo>
                    <a:pt x="1443" y="30394"/>
                    <a:pt x="969" y="58904"/>
                    <a:pt x="743" y="69079"/>
                  </a:cubicBezTo>
                  <a:cubicBezTo>
                    <a:pt x="689" y="71286"/>
                    <a:pt x="2251" y="73191"/>
                    <a:pt x="4425" y="73590"/>
                  </a:cubicBezTo>
                  <a:lnTo>
                    <a:pt x="26874" y="77595"/>
                  </a:lnTo>
                  <a:lnTo>
                    <a:pt x="27251" y="77660"/>
                  </a:lnTo>
                  <a:lnTo>
                    <a:pt x="42162" y="80319"/>
                  </a:lnTo>
                  <a:lnTo>
                    <a:pt x="42808" y="80287"/>
                  </a:lnTo>
                  <a:lnTo>
                    <a:pt x="43002" y="80276"/>
                  </a:lnTo>
                  <a:cubicBezTo>
                    <a:pt x="43110" y="78876"/>
                    <a:pt x="43433" y="74527"/>
                    <a:pt x="43799" y="68723"/>
                  </a:cubicBezTo>
                  <a:cubicBezTo>
                    <a:pt x="43810" y="68583"/>
                    <a:pt x="43820" y="68443"/>
                    <a:pt x="43820" y="68314"/>
                  </a:cubicBezTo>
                  <a:cubicBezTo>
                    <a:pt x="44133" y="63329"/>
                    <a:pt x="44456" y="57300"/>
                    <a:pt x="44692" y="51142"/>
                  </a:cubicBezTo>
                  <a:cubicBezTo>
                    <a:pt x="44692" y="51055"/>
                    <a:pt x="44714" y="50980"/>
                    <a:pt x="44714" y="50894"/>
                  </a:cubicBezTo>
                  <a:cubicBezTo>
                    <a:pt x="45112" y="40224"/>
                    <a:pt x="45252" y="29145"/>
                    <a:pt x="44552" y="22287"/>
                  </a:cubicBezTo>
                  <a:cubicBezTo>
                    <a:pt x="44283" y="19789"/>
                    <a:pt x="43917" y="17873"/>
                    <a:pt x="43400" y="16710"/>
                  </a:cubicBezTo>
                  <a:cubicBezTo>
                    <a:pt x="43379" y="16656"/>
                    <a:pt x="43368" y="16602"/>
                    <a:pt x="43336" y="16559"/>
                  </a:cubicBezTo>
                  <a:cubicBezTo>
                    <a:pt x="43239" y="16376"/>
                    <a:pt x="43131" y="16182"/>
                    <a:pt x="43013" y="15999"/>
                  </a:cubicBezTo>
                  <a:cubicBezTo>
                    <a:pt x="42948" y="15881"/>
                    <a:pt x="42862" y="15752"/>
                    <a:pt x="42776" y="15633"/>
                  </a:cubicBezTo>
                  <a:cubicBezTo>
                    <a:pt x="38792" y="10067"/>
                    <a:pt x="23665" y="4770"/>
                    <a:pt x="14578" y="2003"/>
                  </a:cubicBezTo>
                  <a:cubicBezTo>
                    <a:pt x="10422" y="732"/>
                    <a:pt x="7526" y="0"/>
                    <a:pt x="7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0"/>
            <p:cNvSpPr/>
            <p:nvPr/>
          </p:nvSpPr>
          <p:spPr>
            <a:xfrm>
              <a:off x="1239582" y="1314172"/>
              <a:ext cx="858263" cy="2807919"/>
            </a:xfrm>
            <a:custGeom>
              <a:avLst/>
              <a:gdLst/>
              <a:ahLst/>
              <a:cxnLst/>
              <a:rect l="l" t="t" r="r" b="b"/>
              <a:pathLst>
                <a:path w="52413" h="171476" extrusionOk="0">
                  <a:moveTo>
                    <a:pt x="210" y="1"/>
                  </a:moveTo>
                  <a:cubicBezTo>
                    <a:pt x="183" y="1"/>
                    <a:pt x="156" y="6"/>
                    <a:pt x="130" y="18"/>
                  </a:cubicBezTo>
                  <a:cubicBezTo>
                    <a:pt x="33" y="50"/>
                    <a:pt x="0" y="179"/>
                    <a:pt x="33" y="265"/>
                  </a:cubicBezTo>
                  <a:cubicBezTo>
                    <a:pt x="119" y="449"/>
                    <a:pt x="7838" y="17600"/>
                    <a:pt x="12360" y="38853"/>
                  </a:cubicBezTo>
                  <a:cubicBezTo>
                    <a:pt x="16904" y="60106"/>
                    <a:pt x="21491" y="92643"/>
                    <a:pt x="21534" y="92966"/>
                  </a:cubicBezTo>
                  <a:cubicBezTo>
                    <a:pt x="21544" y="93052"/>
                    <a:pt x="21598" y="93106"/>
                    <a:pt x="21663" y="93127"/>
                  </a:cubicBezTo>
                  <a:cubicBezTo>
                    <a:pt x="21932" y="93224"/>
                    <a:pt x="47965" y="101719"/>
                    <a:pt x="49850" y="107382"/>
                  </a:cubicBezTo>
                  <a:cubicBezTo>
                    <a:pt x="51809" y="113293"/>
                    <a:pt x="52024" y="124393"/>
                    <a:pt x="51863" y="129443"/>
                  </a:cubicBezTo>
                  <a:cubicBezTo>
                    <a:pt x="51691" y="134837"/>
                    <a:pt x="49807" y="170905"/>
                    <a:pt x="49796" y="171271"/>
                  </a:cubicBezTo>
                  <a:cubicBezTo>
                    <a:pt x="49774" y="171379"/>
                    <a:pt x="49860" y="171476"/>
                    <a:pt x="49979" y="171476"/>
                  </a:cubicBezTo>
                  <a:cubicBezTo>
                    <a:pt x="50076" y="171476"/>
                    <a:pt x="50151" y="171390"/>
                    <a:pt x="50173" y="171282"/>
                  </a:cubicBezTo>
                  <a:cubicBezTo>
                    <a:pt x="50183" y="170916"/>
                    <a:pt x="52068" y="134848"/>
                    <a:pt x="52240" y="129443"/>
                  </a:cubicBezTo>
                  <a:cubicBezTo>
                    <a:pt x="52412" y="124372"/>
                    <a:pt x="52197" y="113207"/>
                    <a:pt x="50205" y="107253"/>
                  </a:cubicBezTo>
                  <a:cubicBezTo>
                    <a:pt x="48299" y="101547"/>
                    <a:pt x="24031" y="93493"/>
                    <a:pt x="21889" y="92794"/>
                  </a:cubicBezTo>
                  <a:cubicBezTo>
                    <a:pt x="21587" y="90586"/>
                    <a:pt x="17141" y="59374"/>
                    <a:pt x="12737" y="38756"/>
                  </a:cubicBezTo>
                  <a:cubicBezTo>
                    <a:pt x="8205" y="17481"/>
                    <a:pt x="463" y="287"/>
                    <a:pt x="388" y="104"/>
                  </a:cubicBezTo>
                  <a:cubicBezTo>
                    <a:pt x="357" y="41"/>
                    <a:pt x="285"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0"/>
            <p:cNvSpPr/>
            <p:nvPr/>
          </p:nvSpPr>
          <p:spPr>
            <a:xfrm>
              <a:off x="1794400" y="3060009"/>
              <a:ext cx="266061" cy="1015889"/>
            </a:xfrm>
            <a:custGeom>
              <a:avLst/>
              <a:gdLst/>
              <a:ahLst/>
              <a:cxnLst/>
              <a:rect l="l" t="t" r="r" b="b"/>
              <a:pathLst>
                <a:path w="16248" h="62039" extrusionOk="0">
                  <a:moveTo>
                    <a:pt x="16069" y="1"/>
                  </a:moveTo>
                  <a:cubicBezTo>
                    <a:pt x="16064" y="1"/>
                    <a:pt x="16059" y="1"/>
                    <a:pt x="16054" y="2"/>
                  </a:cubicBezTo>
                  <a:cubicBezTo>
                    <a:pt x="16000" y="13"/>
                    <a:pt x="15946" y="13"/>
                    <a:pt x="15882" y="23"/>
                  </a:cubicBezTo>
                  <a:cubicBezTo>
                    <a:pt x="15806" y="23"/>
                    <a:pt x="15720" y="45"/>
                    <a:pt x="15645" y="56"/>
                  </a:cubicBezTo>
                  <a:cubicBezTo>
                    <a:pt x="13115" y="422"/>
                    <a:pt x="10617" y="1940"/>
                    <a:pt x="8754" y="4276"/>
                  </a:cubicBezTo>
                  <a:cubicBezTo>
                    <a:pt x="6784" y="6731"/>
                    <a:pt x="5707" y="9692"/>
                    <a:pt x="4997" y="11996"/>
                  </a:cubicBezTo>
                  <a:cubicBezTo>
                    <a:pt x="3123" y="18036"/>
                    <a:pt x="2348" y="24291"/>
                    <a:pt x="1777" y="30148"/>
                  </a:cubicBezTo>
                  <a:cubicBezTo>
                    <a:pt x="765" y="40721"/>
                    <a:pt x="356" y="51488"/>
                    <a:pt x="1" y="61974"/>
                  </a:cubicBezTo>
                  <a:lnTo>
                    <a:pt x="378" y="62039"/>
                  </a:lnTo>
                  <a:cubicBezTo>
                    <a:pt x="733" y="51541"/>
                    <a:pt x="1142" y="40764"/>
                    <a:pt x="2154" y="30170"/>
                  </a:cubicBezTo>
                  <a:cubicBezTo>
                    <a:pt x="2725" y="24334"/>
                    <a:pt x="3489" y="18100"/>
                    <a:pt x="5363" y="12103"/>
                  </a:cubicBezTo>
                  <a:cubicBezTo>
                    <a:pt x="6073" y="9821"/>
                    <a:pt x="7139" y="6914"/>
                    <a:pt x="9045" y="4524"/>
                  </a:cubicBezTo>
                  <a:cubicBezTo>
                    <a:pt x="10886" y="2209"/>
                    <a:pt x="13362" y="723"/>
                    <a:pt x="15838" y="432"/>
                  </a:cubicBezTo>
                  <a:cubicBezTo>
                    <a:pt x="15925" y="422"/>
                    <a:pt x="16000" y="400"/>
                    <a:pt x="16086" y="400"/>
                  </a:cubicBezTo>
                  <a:lnTo>
                    <a:pt x="16097" y="400"/>
                  </a:lnTo>
                  <a:cubicBezTo>
                    <a:pt x="16140" y="389"/>
                    <a:pt x="16183" y="368"/>
                    <a:pt x="16205" y="336"/>
                  </a:cubicBezTo>
                  <a:cubicBezTo>
                    <a:pt x="16237" y="292"/>
                    <a:pt x="16248" y="239"/>
                    <a:pt x="16248" y="185"/>
                  </a:cubicBezTo>
                  <a:cubicBezTo>
                    <a:pt x="16237" y="83"/>
                    <a:pt x="16151" y="1"/>
                    <a:pt x="1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0"/>
            <p:cNvSpPr/>
            <p:nvPr/>
          </p:nvSpPr>
          <p:spPr>
            <a:xfrm>
              <a:off x="2552513" y="2661409"/>
              <a:ext cx="540" cy="377"/>
            </a:xfrm>
            <a:custGeom>
              <a:avLst/>
              <a:gdLst/>
              <a:ahLst/>
              <a:cxnLst/>
              <a:rect l="l" t="t" r="r" b="b"/>
              <a:pathLst>
                <a:path w="33" h="23" extrusionOk="0">
                  <a:moveTo>
                    <a:pt x="32" y="1"/>
                  </a:moveTo>
                  <a:cubicBezTo>
                    <a:pt x="11" y="1"/>
                    <a:pt x="11" y="11"/>
                    <a:pt x="0" y="22"/>
                  </a:cubicBezTo>
                  <a:lnTo>
                    <a:pt x="32"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0"/>
            <p:cNvSpPr/>
            <p:nvPr/>
          </p:nvSpPr>
          <p:spPr>
            <a:xfrm>
              <a:off x="2585656" y="2774773"/>
              <a:ext cx="180" cy="16"/>
            </a:xfrm>
            <a:custGeom>
              <a:avLst/>
              <a:gdLst/>
              <a:ahLst/>
              <a:cxnLst/>
              <a:rect l="l" t="t" r="r" b="b"/>
              <a:pathLst>
                <a:path w="11" h="1" extrusionOk="0">
                  <a:moveTo>
                    <a:pt x="0" y="0"/>
                  </a:moveTo>
                  <a:cubicBezTo>
                    <a:pt x="0" y="0"/>
                    <a:pt x="11" y="0"/>
                    <a:pt x="0" y="0"/>
                  </a:cubicBezTo>
                  <a:cubicBezTo>
                    <a:pt x="11" y="0"/>
                    <a:pt x="11" y="0"/>
                    <a:pt x="0" y="0"/>
                  </a:cubicBezTo>
                  <a:cubicBezTo>
                    <a:pt x="11" y="0"/>
                    <a:pt x="11" y="0"/>
                    <a:pt x="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0"/>
            <p:cNvSpPr/>
            <p:nvPr/>
          </p:nvSpPr>
          <p:spPr>
            <a:xfrm>
              <a:off x="2560439" y="2605112"/>
              <a:ext cx="132425" cy="191719"/>
            </a:xfrm>
            <a:custGeom>
              <a:avLst/>
              <a:gdLst/>
              <a:ahLst/>
              <a:cxnLst/>
              <a:rect l="l" t="t" r="r" b="b"/>
              <a:pathLst>
                <a:path w="8087" h="11708" extrusionOk="0">
                  <a:moveTo>
                    <a:pt x="1330" y="0"/>
                  </a:moveTo>
                  <a:cubicBezTo>
                    <a:pt x="1079" y="0"/>
                    <a:pt x="909" y="50"/>
                    <a:pt x="862" y="166"/>
                  </a:cubicBezTo>
                  <a:cubicBezTo>
                    <a:pt x="593" y="822"/>
                    <a:pt x="4296" y="2566"/>
                    <a:pt x="4296" y="2566"/>
                  </a:cubicBezTo>
                  <a:cubicBezTo>
                    <a:pt x="4296" y="2566"/>
                    <a:pt x="4104" y="2562"/>
                    <a:pt x="3801" y="2562"/>
                  </a:cubicBezTo>
                  <a:cubicBezTo>
                    <a:pt x="2690" y="2562"/>
                    <a:pt x="97" y="2622"/>
                    <a:pt x="97" y="3180"/>
                  </a:cubicBezTo>
                  <a:cubicBezTo>
                    <a:pt x="97" y="3891"/>
                    <a:pt x="5308" y="5021"/>
                    <a:pt x="5308" y="5021"/>
                  </a:cubicBezTo>
                  <a:lnTo>
                    <a:pt x="5470" y="5840"/>
                  </a:lnTo>
                  <a:cubicBezTo>
                    <a:pt x="5470" y="5840"/>
                    <a:pt x="1" y="6001"/>
                    <a:pt x="87" y="7002"/>
                  </a:cubicBezTo>
                  <a:cubicBezTo>
                    <a:pt x="143" y="7739"/>
                    <a:pt x="2995" y="7830"/>
                    <a:pt x="4406" y="7830"/>
                  </a:cubicBezTo>
                  <a:cubicBezTo>
                    <a:pt x="4871" y="7830"/>
                    <a:pt x="5179" y="7821"/>
                    <a:pt x="5179" y="7821"/>
                  </a:cubicBezTo>
                  <a:lnTo>
                    <a:pt x="5179" y="7821"/>
                  </a:lnTo>
                  <a:cubicBezTo>
                    <a:pt x="5179" y="7821"/>
                    <a:pt x="582" y="8370"/>
                    <a:pt x="711" y="9113"/>
                  </a:cubicBezTo>
                  <a:cubicBezTo>
                    <a:pt x="851" y="9855"/>
                    <a:pt x="6256" y="9963"/>
                    <a:pt x="6256" y="9963"/>
                  </a:cubicBezTo>
                  <a:lnTo>
                    <a:pt x="6525" y="11707"/>
                  </a:lnTo>
                  <a:cubicBezTo>
                    <a:pt x="6525" y="11707"/>
                    <a:pt x="7871" y="10867"/>
                    <a:pt x="7979" y="10092"/>
                  </a:cubicBezTo>
                  <a:cubicBezTo>
                    <a:pt x="8086" y="9328"/>
                    <a:pt x="7796" y="7002"/>
                    <a:pt x="7817" y="6615"/>
                  </a:cubicBezTo>
                  <a:cubicBezTo>
                    <a:pt x="7860" y="6218"/>
                    <a:pt x="7327" y="2035"/>
                    <a:pt x="5995" y="1540"/>
                  </a:cubicBezTo>
                  <a:lnTo>
                    <a:pt x="5995" y="1540"/>
                  </a:lnTo>
                  <a:cubicBezTo>
                    <a:pt x="5992" y="1537"/>
                    <a:pt x="5989" y="1535"/>
                    <a:pt x="5987" y="1533"/>
                  </a:cubicBezTo>
                  <a:cubicBezTo>
                    <a:pt x="5446" y="1081"/>
                    <a:pt x="2502" y="0"/>
                    <a:pt x="1330" y="0"/>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0" name="Google Shape;3330;p50"/>
            <p:cNvGrpSpPr/>
            <p:nvPr/>
          </p:nvGrpSpPr>
          <p:grpSpPr>
            <a:xfrm>
              <a:off x="747317" y="3776258"/>
              <a:ext cx="971976" cy="517155"/>
              <a:chOff x="128150" y="3590579"/>
              <a:chExt cx="1085280" cy="577505"/>
            </a:xfrm>
          </p:grpSpPr>
          <p:sp>
            <p:nvSpPr>
              <p:cNvPr id="3331" name="Google Shape;3331;p50"/>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0"/>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0"/>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0"/>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0"/>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0"/>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0"/>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0"/>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0"/>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0"/>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0"/>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0"/>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0"/>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0"/>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0"/>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6" name="Google Shape;3346;p50"/>
            <p:cNvGrpSpPr/>
            <p:nvPr/>
          </p:nvGrpSpPr>
          <p:grpSpPr>
            <a:xfrm>
              <a:off x="864850" y="3075763"/>
              <a:ext cx="619326" cy="700495"/>
              <a:chOff x="8231950" y="3809350"/>
              <a:chExt cx="619326" cy="700495"/>
            </a:xfrm>
          </p:grpSpPr>
          <p:sp>
            <p:nvSpPr>
              <p:cNvPr id="3347" name="Google Shape;3347;p50"/>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0"/>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0"/>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0"/>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1" name="Google Shape;3351;p50"/>
            <p:cNvGrpSpPr/>
            <p:nvPr/>
          </p:nvGrpSpPr>
          <p:grpSpPr>
            <a:xfrm>
              <a:off x="3517791" y="3744253"/>
              <a:ext cx="349768" cy="427631"/>
              <a:chOff x="411112" y="3223350"/>
              <a:chExt cx="335766" cy="410552"/>
            </a:xfrm>
          </p:grpSpPr>
          <p:sp>
            <p:nvSpPr>
              <p:cNvPr id="3352" name="Google Shape;3352;p50"/>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0"/>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0"/>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0"/>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0"/>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0"/>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0"/>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9" name="Google Shape;3359;p50"/>
            <p:cNvSpPr/>
            <p:nvPr/>
          </p:nvSpPr>
          <p:spPr>
            <a:xfrm>
              <a:off x="1739225" y="1617309"/>
              <a:ext cx="323091" cy="314798"/>
            </a:xfrm>
            <a:custGeom>
              <a:avLst/>
              <a:gdLst/>
              <a:ahLst/>
              <a:cxnLst/>
              <a:rect l="l" t="t" r="r" b="b"/>
              <a:pathLst>
                <a:path w="20124" h="19444" extrusionOk="0">
                  <a:moveTo>
                    <a:pt x="13702" y="0"/>
                  </a:moveTo>
                  <a:cubicBezTo>
                    <a:pt x="13132" y="0"/>
                    <a:pt x="12559" y="48"/>
                    <a:pt x="11995" y="117"/>
                  </a:cubicBezTo>
                  <a:cubicBezTo>
                    <a:pt x="11532" y="171"/>
                    <a:pt x="11080" y="236"/>
                    <a:pt x="10617" y="332"/>
                  </a:cubicBezTo>
                  <a:cubicBezTo>
                    <a:pt x="10563" y="332"/>
                    <a:pt x="10509" y="343"/>
                    <a:pt x="10455" y="354"/>
                  </a:cubicBezTo>
                  <a:cubicBezTo>
                    <a:pt x="9314" y="580"/>
                    <a:pt x="8194" y="925"/>
                    <a:pt x="7161" y="1463"/>
                  </a:cubicBezTo>
                  <a:cubicBezTo>
                    <a:pt x="7021" y="1528"/>
                    <a:pt x="6902" y="1592"/>
                    <a:pt x="6784" y="1678"/>
                  </a:cubicBezTo>
                  <a:cubicBezTo>
                    <a:pt x="6719" y="1711"/>
                    <a:pt x="6633" y="1754"/>
                    <a:pt x="6558" y="1808"/>
                  </a:cubicBezTo>
                  <a:cubicBezTo>
                    <a:pt x="5621" y="2357"/>
                    <a:pt x="4792" y="3046"/>
                    <a:pt x="4006" y="3799"/>
                  </a:cubicBezTo>
                  <a:lnTo>
                    <a:pt x="3769" y="4047"/>
                  </a:lnTo>
                  <a:cubicBezTo>
                    <a:pt x="3597" y="4219"/>
                    <a:pt x="3414" y="4402"/>
                    <a:pt x="3242" y="4585"/>
                  </a:cubicBezTo>
                  <a:cubicBezTo>
                    <a:pt x="3016" y="4822"/>
                    <a:pt x="2800" y="5070"/>
                    <a:pt x="2585" y="5317"/>
                  </a:cubicBezTo>
                  <a:lnTo>
                    <a:pt x="2423" y="5522"/>
                  </a:lnTo>
                  <a:cubicBezTo>
                    <a:pt x="1304" y="6900"/>
                    <a:pt x="388" y="8429"/>
                    <a:pt x="119" y="10162"/>
                  </a:cubicBezTo>
                  <a:cubicBezTo>
                    <a:pt x="98" y="10367"/>
                    <a:pt x="65" y="10561"/>
                    <a:pt x="65" y="10755"/>
                  </a:cubicBezTo>
                  <a:cubicBezTo>
                    <a:pt x="55" y="10841"/>
                    <a:pt x="55" y="10916"/>
                    <a:pt x="55" y="11013"/>
                  </a:cubicBezTo>
                  <a:cubicBezTo>
                    <a:pt x="1" y="12413"/>
                    <a:pt x="388" y="13823"/>
                    <a:pt x="1067" y="15061"/>
                  </a:cubicBezTo>
                  <a:cubicBezTo>
                    <a:pt x="1088" y="15126"/>
                    <a:pt x="1121" y="15169"/>
                    <a:pt x="1142" y="15212"/>
                  </a:cubicBezTo>
                  <a:cubicBezTo>
                    <a:pt x="1304" y="15503"/>
                    <a:pt x="1476" y="15772"/>
                    <a:pt x="1670" y="16041"/>
                  </a:cubicBezTo>
                  <a:cubicBezTo>
                    <a:pt x="2047" y="16558"/>
                    <a:pt x="2477" y="17042"/>
                    <a:pt x="2962" y="17494"/>
                  </a:cubicBezTo>
                  <a:cubicBezTo>
                    <a:pt x="3005" y="17516"/>
                    <a:pt x="3037" y="17559"/>
                    <a:pt x="3080" y="17581"/>
                  </a:cubicBezTo>
                  <a:cubicBezTo>
                    <a:pt x="3791" y="18216"/>
                    <a:pt x="4620" y="18711"/>
                    <a:pt x="5503" y="19056"/>
                  </a:cubicBezTo>
                  <a:cubicBezTo>
                    <a:pt x="6192" y="19303"/>
                    <a:pt x="6838" y="19400"/>
                    <a:pt x="7494" y="19432"/>
                  </a:cubicBezTo>
                  <a:cubicBezTo>
                    <a:pt x="7559" y="19443"/>
                    <a:pt x="7634" y="19443"/>
                    <a:pt x="7699" y="19443"/>
                  </a:cubicBezTo>
                  <a:cubicBezTo>
                    <a:pt x="8334" y="19443"/>
                    <a:pt x="8980" y="19389"/>
                    <a:pt x="9680" y="19335"/>
                  </a:cubicBezTo>
                  <a:cubicBezTo>
                    <a:pt x="9820" y="19335"/>
                    <a:pt x="9971" y="19325"/>
                    <a:pt x="10121" y="19292"/>
                  </a:cubicBezTo>
                  <a:cubicBezTo>
                    <a:pt x="10197" y="19282"/>
                    <a:pt x="10272" y="19271"/>
                    <a:pt x="10337" y="19249"/>
                  </a:cubicBezTo>
                  <a:cubicBezTo>
                    <a:pt x="12867" y="18819"/>
                    <a:pt x="15042" y="17021"/>
                    <a:pt x="16700" y="14835"/>
                  </a:cubicBezTo>
                  <a:lnTo>
                    <a:pt x="16786" y="14727"/>
                  </a:lnTo>
                  <a:cubicBezTo>
                    <a:pt x="17443" y="13845"/>
                    <a:pt x="18035" y="12886"/>
                    <a:pt x="18509" y="11928"/>
                  </a:cubicBezTo>
                  <a:cubicBezTo>
                    <a:pt x="18530" y="11896"/>
                    <a:pt x="18562" y="11853"/>
                    <a:pt x="18573" y="11810"/>
                  </a:cubicBezTo>
                  <a:cubicBezTo>
                    <a:pt x="18885" y="11207"/>
                    <a:pt x="19133" y="10593"/>
                    <a:pt x="19348" y="10001"/>
                  </a:cubicBezTo>
                  <a:cubicBezTo>
                    <a:pt x="19650" y="9183"/>
                    <a:pt x="19887" y="8321"/>
                    <a:pt x="20016" y="7460"/>
                  </a:cubicBezTo>
                  <a:cubicBezTo>
                    <a:pt x="20027" y="7395"/>
                    <a:pt x="20037" y="7342"/>
                    <a:pt x="20037" y="7277"/>
                  </a:cubicBezTo>
                  <a:cubicBezTo>
                    <a:pt x="20124" y="6577"/>
                    <a:pt x="20124" y="5877"/>
                    <a:pt x="20016" y="5156"/>
                  </a:cubicBezTo>
                  <a:cubicBezTo>
                    <a:pt x="19876" y="4241"/>
                    <a:pt x="19499" y="3369"/>
                    <a:pt x="18972" y="2604"/>
                  </a:cubicBezTo>
                  <a:cubicBezTo>
                    <a:pt x="18918" y="2529"/>
                    <a:pt x="18864" y="2453"/>
                    <a:pt x="18799" y="2378"/>
                  </a:cubicBezTo>
                  <a:cubicBezTo>
                    <a:pt x="18078" y="1420"/>
                    <a:pt x="17077" y="677"/>
                    <a:pt x="15935" y="311"/>
                  </a:cubicBezTo>
                  <a:cubicBezTo>
                    <a:pt x="15211" y="84"/>
                    <a:pt x="14459" y="0"/>
                    <a:pt x="1370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0" name="Google Shape;3360;p50"/>
          <p:cNvGrpSpPr/>
          <p:nvPr/>
        </p:nvGrpSpPr>
        <p:grpSpPr>
          <a:xfrm>
            <a:off x="5537280" y="4449265"/>
            <a:ext cx="391513" cy="410557"/>
            <a:chOff x="8122400" y="1788150"/>
            <a:chExt cx="308375" cy="323375"/>
          </a:xfrm>
        </p:grpSpPr>
        <p:sp>
          <p:nvSpPr>
            <p:cNvPr id="3361" name="Google Shape;3361;p5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40"/>
          <p:cNvSpPr txBox="1">
            <a:spLocks noGrp="1"/>
          </p:cNvSpPr>
          <p:nvPr>
            <p:ph type="subTitle" idx="1"/>
          </p:nvPr>
        </p:nvSpPr>
        <p:spPr>
          <a:xfrm>
            <a:off x="5007282" y="1675617"/>
            <a:ext cx="2821415" cy="2519400"/>
          </a:xfrm>
          <a:prstGeom prst="rect">
            <a:avLst/>
          </a:prstGeom>
        </p:spPr>
        <p:txBody>
          <a:bodyPr spcFirstLastPara="1" wrap="square" lIns="91425" tIns="91425" rIns="91425" bIns="91425" anchor="t" anchorCtr="0">
            <a:noAutofit/>
          </a:bodyPr>
          <a:lstStyle/>
          <a:p>
            <a:pPr marL="342900" indent="-342900">
              <a:buClr>
                <a:schemeClr val="tx1"/>
              </a:buClr>
              <a:buSzPct val="80000"/>
              <a:buAutoNum type="alphaLcPeriod"/>
            </a:pPr>
            <a:r>
              <a:rPr lang="en-US" sz="3000" dirty="0">
                <a:solidFill>
                  <a:schemeClr val="tx1"/>
                </a:solidFill>
              </a:rPr>
              <a:t>a</a:t>
            </a:r>
            <a:r>
              <a:rPr lang="en-VN" sz="3000" dirty="0">
                <a:solidFill>
                  <a:schemeClr val="tx1"/>
                </a:solidFill>
              </a:rPr>
              <a:t>bout</a:t>
            </a:r>
          </a:p>
          <a:p>
            <a:pPr marL="342900" indent="-342900">
              <a:buClr>
                <a:schemeClr val="tx1"/>
              </a:buClr>
              <a:buSzPct val="80000"/>
              <a:buAutoNum type="alphaLcPeriod"/>
            </a:pPr>
            <a:r>
              <a:rPr lang="en-US" sz="3000" dirty="0" err="1">
                <a:solidFill>
                  <a:schemeClr val="tx1"/>
                </a:solidFill>
              </a:rPr>
              <a:t>i</a:t>
            </a:r>
            <a:r>
              <a:rPr lang="en-VN" sz="3000" dirty="0">
                <a:solidFill>
                  <a:schemeClr val="tx1"/>
                </a:solidFill>
              </a:rPr>
              <a:t>n</a:t>
            </a:r>
          </a:p>
          <a:p>
            <a:pPr marL="342900" indent="-342900">
              <a:buClr>
                <a:schemeClr val="tx1"/>
              </a:buClr>
              <a:buSzPct val="80000"/>
              <a:buAutoNum type="alphaLcPeriod"/>
            </a:pPr>
            <a:r>
              <a:rPr lang="en-US" sz="3000" dirty="0">
                <a:solidFill>
                  <a:schemeClr val="tx1"/>
                </a:solidFill>
              </a:rPr>
              <a:t>o</a:t>
            </a:r>
            <a:r>
              <a:rPr lang="en-VN" sz="3000" dirty="0">
                <a:solidFill>
                  <a:schemeClr val="tx1"/>
                </a:solidFill>
              </a:rPr>
              <a:t>n</a:t>
            </a:r>
          </a:p>
          <a:p>
            <a:pPr marL="342900" indent="-342900">
              <a:buClr>
                <a:schemeClr val="tx1"/>
              </a:buClr>
              <a:buSzPct val="80000"/>
              <a:buAutoNum type="alphaLcPeriod"/>
            </a:pPr>
            <a:r>
              <a:rPr lang="en-US" sz="3000" dirty="0">
                <a:solidFill>
                  <a:schemeClr val="tx1"/>
                </a:solidFill>
              </a:rPr>
              <a:t>into</a:t>
            </a:r>
          </a:p>
          <a:p>
            <a:pPr marL="342900" indent="-342900">
              <a:buClr>
                <a:schemeClr val="tx1"/>
              </a:buClr>
              <a:buSzPct val="80000"/>
              <a:buAutoNum type="alphaLcPeriod"/>
            </a:pPr>
            <a:r>
              <a:rPr lang="en-US" sz="3000" dirty="0">
                <a:solidFill>
                  <a:schemeClr val="tx1"/>
                </a:solidFill>
              </a:rPr>
              <a:t>of</a:t>
            </a:r>
            <a:endParaRPr lang="en-VN" sz="3000" dirty="0">
              <a:solidFill>
                <a:schemeClr val="tx1"/>
              </a:solidFill>
            </a:endParaRPr>
          </a:p>
        </p:txBody>
      </p:sp>
      <p:sp>
        <p:nvSpPr>
          <p:cNvPr id="1911" name="Google Shape;1911;p40"/>
          <p:cNvSpPr txBox="1">
            <a:spLocks noGrp="1"/>
          </p:cNvSpPr>
          <p:nvPr>
            <p:ph type="subTitle" idx="2"/>
          </p:nvPr>
        </p:nvSpPr>
        <p:spPr>
          <a:xfrm>
            <a:off x="971154" y="1675617"/>
            <a:ext cx="2886249" cy="2519400"/>
          </a:xfrm>
          <a:prstGeom prst="rect">
            <a:avLst/>
          </a:prstGeom>
        </p:spPr>
        <p:txBody>
          <a:bodyPr spcFirstLastPara="1" wrap="square" lIns="91425" tIns="91425" rIns="91425" bIns="91425" anchor="t" anchorCtr="0">
            <a:noAutofit/>
          </a:bodyPr>
          <a:lstStyle/>
          <a:p>
            <a:pPr marL="342900" indent="-342900" algn="r">
              <a:buClr>
                <a:schemeClr val="tx1"/>
              </a:buClr>
              <a:buSzPct val="80000"/>
              <a:buAutoNum type="arabicPeriod"/>
            </a:pPr>
            <a:r>
              <a:rPr lang="en-VN" sz="3000" dirty="0">
                <a:solidFill>
                  <a:schemeClr val="tx1"/>
                </a:solidFill>
              </a:rPr>
              <a:t>be fond</a:t>
            </a:r>
          </a:p>
          <a:p>
            <a:pPr marL="342900" indent="-342900" algn="r">
              <a:buClr>
                <a:schemeClr val="tx1"/>
              </a:buClr>
              <a:buSzPct val="80000"/>
              <a:buAutoNum type="arabicPeriod"/>
            </a:pPr>
            <a:r>
              <a:rPr lang="en-VN" sz="3000" dirty="0">
                <a:solidFill>
                  <a:schemeClr val="tx1"/>
                </a:solidFill>
              </a:rPr>
              <a:t>be keen</a:t>
            </a:r>
          </a:p>
          <a:p>
            <a:pPr marL="342900" indent="-342900" algn="r">
              <a:buClr>
                <a:schemeClr val="tx1"/>
              </a:buClr>
              <a:buSzPct val="80000"/>
              <a:buAutoNum type="arabicPeriod"/>
            </a:pPr>
            <a:r>
              <a:rPr lang="en-US" sz="3000" dirty="0">
                <a:solidFill>
                  <a:schemeClr val="tx1"/>
                </a:solidFill>
              </a:rPr>
              <a:t>b</a:t>
            </a:r>
            <a:r>
              <a:rPr lang="en-VN" sz="3000" dirty="0">
                <a:solidFill>
                  <a:schemeClr val="tx1"/>
                </a:solidFill>
              </a:rPr>
              <a:t>e interested</a:t>
            </a:r>
          </a:p>
          <a:p>
            <a:pPr marL="342900" indent="-342900" algn="r">
              <a:buClr>
                <a:schemeClr val="tx1"/>
              </a:buClr>
              <a:buSzPct val="80000"/>
              <a:buAutoNum type="arabicPeriod"/>
            </a:pPr>
            <a:r>
              <a:rPr lang="en-US" sz="3000" dirty="0">
                <a:solidFill>
                  <a:schemeClr val="tx1"/>
                </a:solidFill>
              </a:rPr>
              <a:t>b</a:t>
            </a:r>
            <a:r>
              <a:rPr lang="en-VN" sz="3000" dirty="0">
                <a:solidFill>
                  <a:schemeClr val="tx1"/>
                </a:solidFill>
              </a:rPr>
              <a:t>e crazy</a:t>
            </a:r>
          </a:p>
          <a:p>
            <a:pPr marL="342900" indent="-342900" algn="r">
              <a:buClr>
                <a:schemeClr val="tx1"/>
              </a:buClr>
              <a:buSzPct val="80000"/>
              <a:buAutoNum type="arabicPeriod"/>
            </a:pPr>
            <a:r>
              <a:rPr lang="en-VN" sz="3000" dirty="0">
                <a:solidFill>
                  <a:schemeClr val="tx1"/>
                </a:solidFill>
              </a:rPr>
              <a:t>be</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132958" y="3731746"/>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284698" y="28535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1158432" y="4221364"/>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988807" y="671332"/>
            <a:ext cx="6970755" cy="869334"/>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r>
              <a:rPr lang="en-US" sz="2400" dirty="0">
                <a:solidFill>
                  <a:srgbClr val="6C91E4"/>
                </a:solidFill>
              </a:rPr>
              <a:t>1. Match a word/ phrase in column A with a word in column B to make expressions about likes. </a:t>
            </a:r>
          </a:p>
        </p:txBody>
      </p:sp>
      <p:cxnSp>
        <p:nvCxnSpPr>
          <p:cNvPr id="3" name="Straight Arrow Connector 2"/>
          <p:cNvCxnSpPr/>
          <p:nvPr/>
        </p:nvCxnSpPr>
        <p:spPr>
          <a:xfrm>
            <a:off x="3905132" y="2116898"/>
            <a:ext cx="1102150" cy="1724798"/>
          </a:xfrm>
          <a:prstGeom prst="straightConnector1">
            <a:avLst/>
          </a:prstGeom>
          <a:ln w="38100" cap="flat" cmpd="sng" algn="ctr">
            <a:solidFill>
              <a:schemeClr val="accent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Arrow Connector 70"/>
          <p:cNvCxnSpPr/>
          <p:nvPr/>
        </p:nvCxnSpPr>
        <p:spPr>
          <a:xfrm>
            <a:off x="3905132" y="2576566"/>
            <a:ext cx="1005070" cy="358751"/>
          </a:xfrm>
          <a:prstGeom prst="straightConnector1">
            <a:avLst/>
          </a:prstGeom>
          <a:ln w="38100" cap="flat" cmpd="sng" algn="ctr">
            <a:solidFill>
              <a:schemeClr val="accent3"/>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p:cNvCxnSpPr/>
          <p:nvPr/>
        </p:nvCxnSpPr>
        <p:spPr>
          <a:xfrm flipV="1">
            <a:off x="3905132" y="2467627"/>
            <a:ext cx="1005070" cy="467690"/>
          </a:xfrm>
          <a:prstGeom prst="straightConnector1">
            <a:avLst/>
          </a:prstGeom>
          <a:ln w="38100" cap="flat" cmpd="sng" algn="ctr">
            <a:solidFill>
              <a:schemeClr val="tx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Straight Arrow Connector 74"/>
          <p:cNvCxnSpPr/>
          <p:nvPr/>
        </p:nvCxnSpPr>
        <p:spPr>
          <a:xfrm flipV="1">
            <a:off x="3905132" y="2116899"/>
            <a:ext cx="1005070" cy="1232870"/>
          </a:xfrm>
          <a:prstGeom prst="straightConnector1">
            <a:avLst/>
          </a:prstGeom>
          <a:ln w="38100" cap="flat" cmpd="sng" algn="ctr">
            <a:solidFill>
              <a:schemeClr val="accent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Straight Arrow Connector 78"/>
          <p:cNvCxnSpPr/>
          <p:nvPr/>
        </p:nvCxnSpPr>
        <p:spPr>
          <a:xfrm flipV="1">
            <a:off x="3905132" y="3349770"/>
            <a:ext cx="1102150" cy="491926"/>
          </a:xfrm>
          <a:prstGeom prst="straightConnector1">
            <a:avLst/>
          </a:prstGeom>
          <a:ln w="38100" cap="flat" cmpd="sng" algn="ctr">
            <a:solidFill>
              <a:srgbClr val="7030A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126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0">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10">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10">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left)">
                                      <p:cBhvr>
                                        <p:cTn id="36" dur="500"/>
                                        <p:tgtEl>
                                          <p:spTgt spid="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left)">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wipe(left)">
                                      <p:cBhvr>
                                        <p:cTn id="46" dur="500"/>
                                        <p:tgtEl>
                                          <p:spTgt spid="7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left)">
                                      <p:cBhvr>
                                        <p:cTn id="5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uiExpand="1" build="p"/>
      <p:bldP spid="1911" grpId="0" uiExpand="1" build="p"/>
      <p:bldP spid="19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36"/>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p>
            <a:pPr lvl="0"/>
            <a:r>
              <a:rPr lang="en-US" dirty="0"/>
              <a:t>VOCABULARY</a:t>
            </a:r>
          </a:p>
        </p:txBody>
      </p:sp>
      <p:graphicFrame>
        <p:nvGraphicFramePr>
          <p:cNvPr id="1450" name="Google Shape;1450;p36"/>
          <p:cNvGraphicFramePr/>
          <p:nvPr>
            <p:extLst>
              <p:ext uri="{D42A27DB-BD31-4B8C-83A1-F6EECF244321}">
                <p14:modId xmlns:p14="http://schemas.microsoft.com/office/powerpoint/2010/main" val="2011464915"/>
              </p:ext>
            </p:extLst>
          </p:nvPr>
        </p:nvGraphicFramePr>
        <p:xfrm>
          <a:off x="818242" y="1262952"/>
          <a:ext cx="7509300" cy="2744830"/>
        </p:xfrm>
        <a:graphic>
          <a:graphicData uri="http://schemas.openxmlformats.org/drawingml/2006/table">
            <a:tbl>
              <a:tblPr>
                <a:noFill/>
                <a:tableStyleId>{2A6C5642-AAF5-4FCA-B07F-4BDFF6D07DDE}</a:tableStyleId>
              </a:tblPr>
              <a:tblGrid>
                <a:gridCol w="2339209">
                  <a:extLst>
                    <a:ext uri="{9D8B030D-6E8A-4147-A177-3AD203B41FA5}">
                      <a16:colId xmlns:a16="http://schemas.microsoft.com/office/drawing/2014/main" val="20000"/>
                    </a:ext>
                  </a:extLst>
                </a:gridCol>
                <a:gridCol w="2893512">
                  <a:extLst>
                    <a:ext uri="{9D8B030D-6E8A-4147-A177-3AD203B41FA5}">
                      <a16:colId xmlns:a16="http://schemas.microsoft.com/office/drawing/2014/main" val="20001"/>
                    </a:ext>
                  </a:extLst>
                </a:gridCol>
                <a:gridCol w="2276579">
                  <a:extLst>
                    <a:ext uri="{9D8B030D-6E8A-4147-A177-3AD203B41FA5}">
                      <a16:colId xmlns:a16="http://schemas.microsoft.com/office/drawing/2014/main" val="1683032273"/>
                    </a:ext>
                  </a:extLst>
                </a:gridCol>
              </a:tblGrid>
              <a:tr h="396600">
                <a:tc>
                  <a:txBody>
                    <a:bodyPr/>
                    <a:lstStyle/>
                    <a:p>
                      <a:pPr algn="ctr"/>
                      <a:r>
                        <a:rPr lang="en-US" sz="2000" b="1" dirty="0">
                          <a:solidFill>
                            <a:schemeClr val="accent6"/>
                          </a:solidFill>
                          <a:latin typeface="Lato" panose="020B0604020202020204" charset="0"/>
                        </a:rPr>
                        <a:t>New words</a:t>
                      </a:r>
                    </a:p>
                  </a:txBody>
                  <a:tcPr anchor="ctr">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ctr"/>
                      <a:r>
                        <a:rPr lang="en-US" sz="2000" b="1" dirty="0">
                          <a:solidFill>
                            <a:schemeClr val="accent6"/>
                          </a:solidFill>
                          <a:latin typeface="Lato" panose="020B0604020202020204" charset="0"/>
                        </a:rPr>
                        <a:t>Pronunciation</a:t>
                      </a:r>
                    </a:p>
                  </a:txBody>
                  <a:tcPr anchor="ctr">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ctr"/>
                      <a:r>
                        <a:rPr lang="en-US" sz="2000" b="1" dirty="0">
                          <a:solidFill>
                            <a:schemeClr val="accent6"/>
                          </a:solidFill>
                          <a:latin typeface="Lato" panose="020B0604020202020204" charset="0"/>
                        </a:rPr>
                        <a:t>Meaning</a:t>
                      </a:r>
                    </a:p>
                  </a:txBody>
                  <a:tcPr anchor="ctr">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7225">
                <a:tc>
                  <a:txBody>
                    <a:bodyPr/>
                    <a:lstStyle/>
                    <a:p>
                      <a:pPr marL="144145" indent="-144145">
                        <a:lnSpc>
                          <a:spcPct val="107000"/>
                        </a:lnSpc>
                      </a:pPr>
                      <a:r>
                        <a:rPr lang="vi-VN" sz="2000" dirty="0">
                          <a:solidFill>
                            <a:schemeClr val="accent6"/>
                          </a:solidFill>
                          <a:effectLst/>
                          <a:latin typeface="Calibri" panose="020F0502020204030204" pitchFamily="34" charset="0"/>
                          <a:cs typeface="Calibri" panose="020F0502020204030204" pitchFamily="34" charset="0"/>
                        </a:rPr>
                        <a:t>1</a:t>
                      </a:r>
                      <a:r>
                        <a:rPr lang="en-US" sz="2000" dirty="0">
                          <a:solidFill>
                            <a:schemeClr val="accent6"/>
                          </a:solidFill>
                          <a:effectLst/>
                          <a:latin typeface="Lato" panose="020B0604020202020204" charset="0"/>
                          <a:cs typeface="Calibri" panose="020F0502020204030204" pitchFamily="34" charset="0"/>
                        </a:rPr>
                        <a:t>. be interested in </a:t>
                      </a:r>
                      <a:endParaRPr lang="vi-VN" sz="200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a:t>
                      </a:r>
                      <a:r>
                        <a:rPr lang="en-US" sz="2000" kern="1200" dirty="0" err="1">
                          <a:solidFill>
                            <a:schemeClr val="accent6"/>
                          </a:solidFill>
                          <a:effectLst/>
                          <a:latin typeface="Lato" panose="020B0604020202020204" charset="0"/>
                          <a:cs typeface="Calibri" panose="020F0502020204030204" pitchFamily="34" charset="0"/>
                        </a:rPr>
                        <a:t>ɪntrəstɪd</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ɪn</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dirty="0">
                          <a:solidFill>
                            <a:schemeClr val="accent6"/>
                          </a:solidFill>
                          <a:effectLst/>
                          <a:latin typeface="Lato" panose="020B0604020202020204" charset="0"/>
                          <a:cs typeface="Calibri" panose="020F0502020204030204" pitchFamily="34" charset="0"/>
                        </a:rPr>
                        <a:t> </a:t>
                      </a:r>
                      <a:r>
                        <a:rPr lang="vi-VN" sz="2000" dirty="0">
                          <a:solidFill>
                            <a:schemeClr val="accent6"/>
                          </a:solidFill>
                          <a:effectLst/>
                          <a:latin typeface="Calibri" panose="020F0502020204030204" pitchFamily="34" charset="0"/>
                          <a:cs typeface="Calibri" panose="020F0502020204030204" pitchFamily="34" charset="0"/>
                        </a:rPr>
                        <a:t>hứng thú với</a:t>
                      </a:r>
                      <a:endParaRPr lang="vi-VN" sz="200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2</a:t>
                      </a:r>
                      <a:r>
                        <a:rPr lang="en-US"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be fond of</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a:t>
                      </a:r>
                      <a:r>
                        <a:rPr lang="en-US" sz="2000" kern="1200" dirty="0" err="1">
                          <a:solidFill>
                            <a:schemeClr val="accent6"/>
                          </a:solidFill>
                          <a:effectLst/>
                          <a:latin typeface="Lato" panose="020B0604020202020204" charset="0"/>
                          <a:cs typeface="Calibri" panose="020F0502020204030204" pitchFamily="34" charset="0"/>
                        </a:rPr>
                        <a:t>fɒnd</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əv</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thích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3</a:t>
                      </a:r>
                      <a:r>
                        <a:rPr lang="en-US"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be keen on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a:t>
                      </a:r>
                      <a:r>
                        <a:rPr lang="en-US" sz="2000" kern="1200" dirty="0" err="1">
                          <a:solidFill>
                            <a:schemeClr val="accent6"/>
                          </a:solidFill>
                          <a:effectLst/>
                          <a:latin typeface="Lato" panose="020B0604020202020204" charset="0"/>
                          <a:cs typeface="Calibri" panose="020F0502020204030204" pitchFamily="34" charset="0"/>
                        </a:rPr>
                        <a:t>kiːn</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ɒn</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quan tâm đến</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4</a:t>
                      </a:r>
                      <a:r>
                        <a:rPr lang="en-US"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be crazy about</a:t>
                      </a:r>
                      <a:r>
                        <a:rPr lang="en-US" sz="2000" b="0" dirty="0">
                          <a:solidFill>
                            <a:schemeClr val="accent6"/>
                          </a:solidFill>
                          <a:effectLst/>
                          <a:latin typeface="Lato" panose="020B0604020202020204" charset="0"/>
                          <a:cs typeface="Calibri" panose="020F0502020204030204" pitchFamily="34" charset="0"/>
                        </a:rPr>
                        <a:t>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ˈ</a:t>
                      </a:r>
                      <a:r>
                        <a:rPr lang="en-US" sz="2000" kern="1200" dirty="0" err="1">
                          <a:solidFill>
                            <a:schemeClr val="accent6"/>
                          </a:solidFill>
                          <a:effectLst/>
                          <a:latin typeface="Lato" panose="020B0604020202020204" charset="0"/>
                          <a:cs typeface="Calibri" panose="020F0502020204030204" pitchFamily="34" charset="0"/>
                        </a:rPr>
                        <a:t>kreɪzi</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əˈbaʊt</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say mê</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4"/>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5. be into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ˈ</a:t>
                      </a:r>
                      <a:r>
                        <a:rPr lang="en-US" sz="2000" kern="1200" dirty="0" err="1">
                          <a:solidFill>
                            <a:schemeClr val="accent6"/>
                          </a:solidFill>
                          <a:effectLst/>
                          <a:latin typeface="Lato" panose="020B0604020202020204" charset="0"/>
                          <a:cs typeface="Calibri" panose="020F0502020204030204" pitchFamily="34" charset="0"/>
                        </a:rPr>
                        <a:t>ɪntu</a:t>
                      </a:r>
                      <a:r>
                        <a:rPr lang="en-US" sz="2000" kern="1200" dirty="0">
                          <a:solidFill>
                            <a:schemeClr val="accent6"/>
                          </a:solidFill>
                          <a:effectLst/>
                          <a:latin typeface="Lato" panose="020B0604020202020204" charset="0"/>
                          <a:cs typeface="Calibri" panose="020F0502020204030204" pitchFamily="34" charset="0"/>
                        </a:rPr>
                        <a:t>ː/</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thích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5"/>
                  </a:ext>
                </a:extLst>
              </a:tr>
            </a:tbl>
          </a:graphicData>
        </a:graphic>
      </p:graphicFrame>
      <p:grpSp>
        <p:nvGrpSpPr>
          <p:cNvPr id="1451" name="Google Shape;1451;p36"/>
          <p:cNvGrpSpPr/>
          <p:nvPr/>
        </p:nvGrpSpPr>
        <p:grpSpPr>
          <a:xfrm rot="-689383">
            <a:off x="870587" y="4176391"/>
            <a:ext cx="447252" cy="776681"/>
            <a:chOff x="955200" y="4215671"/>
            <a:chExt cx="447234" cy="776650"/>
          </a:xfrm>
        </p:grpSpPr>
        <p:sp>
          <p:nvSpPr>
            <p:cNvPr id="1452" name="Google Shape;1452;p3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36"/>
          <p:cNvGrpSpPr/>
          <p:nvPr/>
        </p:nvGrpSpPr>
        <p:grpSpPr>
          <a:xfrm>
            <a:off x="8155262" y="4000652"/>
            <a:ext cx="1029530" cy="1197700"/>
            <a:chOff x="8275313" y="4140525"/>
            <a:chExt cx="909398" cy="1057945"/>
          </a:xfrm>
        </p:grpSpPr>
        <p:sp>
          <p:nvSpPr>
            <p:cNvPr id="1462" name="Google Shape;1462;p36"/>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6"/>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36"/>
          <p:cNvGrpSpPr/>
          <p:nvPr/>
        </p:nvGrpSpPr>
        <p:grpSpPr>
          <a:xfrm rot="5622236">
            <a:off x="7902140" y="19250"/>
            <a:ext cx="1149146" cy="1457675"/>
            <a:chOff x="267921" y="128951"/>
            <a:chExt cx="1149159" cy="1457692"/>
          </a:xfrm>
        </p:grpSpPr>
        <p:sp>
          <p:nvSpPr>
            <p:cNvPr id="1465" name="Google Shape;1465;p36"/>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6"/>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6"/>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6"/>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6"/>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6"/>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6"/>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6"/>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6"/>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6"/>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6"/>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36"/>
          <p:cNvGrpSpPr/>
          <p:nvPr/>
        </p:nvGrpSpPr>
        <p:grpSpPr>
          <a:xfrm>
            <a:off x="929323" y="180234"/>
            <a:ext cx="603366" cy="496246"/>
            <a:chOff x="2089393" y="440882"/>
            <a:chExt cx="524848" cy="431669"/>
          </a:xfrm>
        </p:grpSpPr>
        <p:sp>
          <p:nvSpPr>
            <p:cNvPr id="1477" name="Google Shape;1477;p36"/>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6"/>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6"/>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6"/>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6"/>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2" name="Google Shape;1482;p36"/>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3" name="Google Shape;1483;p36"/>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4" name="Google Shape;1484;p36"/>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5" name="Google Shape;1485;p36"/>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48"/>
                                        </p:tgtEl>
                                        <p:attrNameLst>
                                          <p:attrName>ppt_x</p:attrName>
                                          <p:attrName>ppt_y</p:attrName>
                                        </p:attrNameLst>
                                      </p:cBhvr>
                                    </p:animMotion>
                                    <p:animRot by="1500000">
                                      <p:cBhvr>
                                        <p:cTn id="7" dur="125" fill="hold">
                                          <p:stCondLst>
                                            <p:cond delay="0"/>
                                          </p:stCondLst>
                                        </p:cTn>
                                        <p:tgtEl>
                                          <p:spTgt spid="1448"/>
                                        </p:tgtEl>
                                        <p:attrNameLst>
                                          <p:attrName>r</p:attrName>
                                        </p:attrNameLst>
                                      </p:cBhvr>
                                    </p:animRot>
                                    <p:animRot by="-1500000">
                                      <p:cBhvr>
                                        <p:cTn id="8" dur="125" fill="hold">
                                          <p:stCondLst>
                                            <p:cond delay="125"/>
                                          </p:stCondLst>
                                        </p:cTn>
                                        <p:tgtEl>
                                          <p:spTgt spid="1448"/>
                                        </p:tgtEl>
                                        <p:attrNameLst>
                                          <p:attrName>r</p:attrName>
                                        </p:attrNameLst>
                                      </p:cBhvr>
                                    </p:animRot>
                                    <p:animRot by="-1500000">
                                      <p:cBhvr>
                                        <p:cTn id="9" dur="125" fill="hold">
                                          <p:stCondLst>
                                            <p:cond delay="250"/>
                                          </p:stCondLst>
                                        </p:cTn>
                                        <p:tgtEl>
                                          <p:spTgt spid="1448"/>
                                        </p:tgtEl>
                                        <p:attrNameLst>
                                          <p:attrName>r</p:attrName>
                                        </p:attrNameLst>
                                      </p:cBhvr>
                                    </p:animRot>
                                    <p:animRot by="1500000">
                                      <p:cBhvr>
                                        <p:cTn id="10" dur="125" fill="hold">
                                          <p:stCondLst>
                                            <p:cond delay="375"/>
                                          </p:stCondLst>
                                        </p:cTn>
                                        <p:tgtEl>
                                          <p:spTgt spid="14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1041058" y="1954617"/>
            <a:ext cx="7220602" cy="2427979"/>
          </a:xfrm>
          <a:prstGeom prst="rect">
            <a:avLst/>
          </a:prstGeom>
        </p:spPr>
        <p:txBody>
          <a:bodyPr spcFirstLastPara="1" wrap="square" lIns="91425" tIns="91425" rIns="91425" bIns="91425" anchor="t" anchorCtr="0">
            <a:noAutofit/>
          </a:bodyPr>
          <a:lstStyle/>
          <a:p>
            <a:pPr>
              <a:buFont typeface="+mj-lt"/>
              <a:buAutoNum type="arabicPeriod"/>
            </a:pPr>
            <a:r>
              <a:rPr lang="en-US" sz="1800" dirty="0">
                <a:solidFill>
                  <a:schemeClr val="bg1">
                    <a:lumMod val="10000"/>
                  </a:schemeClr>
                </a:solidFill>
              </a:rPr>
              <a:t> I’m _________ of taking photos. In my free time, I usually go out and take photos of people and things. </a:t>
            </a:r>
          </a:p>
          <a:p>
            <a:pPr>
              <a:buFont typeface="+mj-lt"/>
              <a:buAutoNum type="arabicPeriod"/>
            </a:pPr>
            <a:r>
              <a:rPr lang="en-US" sz="1800" dirty="0">
                <a:solidFill>
                  <a:schemeClr val="bg1">
                    <a:lumMod val="10000"/>
                  </a:schemeClr>
                </a:solidFill>
              </a:rPr>
              <a:t> Mai is _______________ in history. She often goes to museums to see new exhibits and learn about the past. </a:t>
            </a:r>
          </a:p>
          <a:p>
            <a:pPr>
              <a:buFont typeface="+mj-lt"/>
              <a:buAutoNum type="arabicPeriod"/>
            </a:pPr>
            <a:r>
              <a:rPr lang="en-US" sz="1800" dirty="0">
                <a:solidFill>
                  <a:schemeClr val="bg1">
                    <a:lumMod val="10000"/>
                  </a:schemeClr>
                </a:solidFill>
              </a:rPr>
              <a:t> My sister is _________ on cooking. She wants to become a chef in the future. </a:t>
            </a:r>
          </a:p>
          <a:p>
            <a:pPr>
              <a:buFont typeface="+mj-lt"/>
              <a:buAutoNum type="arabicPeriod"/>
            </a:pPr>
            <a:r>
              <a:rPr lang="en-US" sz="1800" dirty="0">
                <a:solidFill>
                  <a:schemeClr val="bg1">
                    <a:lumMod val="10000"/>
                  </a:schemeClr>
                </a:solidFill>
              </a:rPr>
              <a:t> My brother spends lots of time surfing the net, but I’m not _________ it. </a:t>
            </a:r>
          </a:p>
          <a:p>
            <a:pPr>
              <a:buFont typeface="+mj-lt"/>
              <a:buAutoNum type="arabicPeriod"/>
            </a:pPr>
            <a:r>
              <a:rPr lang="en-US" sz="1800" dirty="0">
                <a:solidFill>
                  <a:schemeClr val="bg1">
                    <a:lumMod val="10000"/>
                  </a:schemeClr>
                </a:solidFill>
              </a:rPr>
              <a:t> I’m not crazy _________ doing DIY. I’m never able to finish any DIY projects I start.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Rounded Rectangle 71">
            <a:extLst>
              <a:ext uri="{FF2B5EF4-FFF2-40B4-BE49-F238E27FC236}">
                <a16:creationId xmlns:a16="http://schemas.microsoft.com/office/drawing/2014/main" id="{23A14271-C282-1C42-C88F-F897FF9EE275}"/>
              </a:ext>
            </a:extLst>
          </p:cNvPr>
          <p:cNvSpPr/>
          <p:nvPr/>
        </p:nvSpPr>
        <p:spPr>
          <a:xfrm>
            <a:off x="1468603" y="1404744"/>
            <a:ext cx="6026973" cy="50937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i="1" dirty="0">
                <a:solidFill>
                  <a:schemeClr val="accent6"/>
                </a:solidFill>
                <a:effectLst/>
                <a:latin typeface="Lilita One" panose="020B0604020202020204" charset="0"/>
              </a:rPr>
              <a:t>into 	fond 	keen 	interested 	about </a:t>
            </a:r>
            <a:endParaRPr lang="en-US" sz="2200" i="1" dirty="0">
              <a:solidFill>
                <a:schemeClr val="accent6"/>
              </a:solidFill>
              <a:latin typeface="Lilita One" panose="020B0604020202020204" charset="0"/>
            </a:endParaRPr>
          </a:p>
        </p:txBody>
      </p:sp>
      <p:sp>
        <p:nvSpPr>
          <p:cNvPr id="5" name="Rectangle 4"/>
          <p:cNvSpPr/>
          <p:nvPr/>
        </p:nvSpPr>
        <p:spPr>
          <a:xfrm>
            <a:off x="2046844" y="1914122"/>
            <a:ext cx="697627" cy="400110"/>
          </a:xfrm>
          <a:prstGeom prst="rect">
            <a:avLst/>
          </a:prstGeom>
        </p:spPr>
        <p:txBody>
          <a:bodyPr wrap="none">
            <a:spAutoFit/>
          </a:bodyPr>
          <a:lstStyle/>
          <a:p>
            <a:pPr algn="ctr"/>
            <a:r>
              <a:rPr lang="en-VN" sz="2000" dirty="0">
                <a:solidFill>
                  <a:schemeClr val="tx1"/>
                </a:solidFill>
                <a:latin typeface="Lilita One" panose="020B0604020202020204" charset="0"/>
              </a:rPr>
              <a:t>fond</a:t>
            </a:r>
          </a:p>
        </p:txBody>
      </p:sp>
      <p:sp>
        <p:nvSpPr>
          <p:cNvPr id="76" name="Rectangle 75"/>
          <p:cNvSpPr/>
          <p:nvPr/>
        </p:nvSpPr>
        <p:spPr>
          <a:xfrm>
            <a:off x="2274362" y="2492782"/>
            <a:ext cx="1321196" cy="400110"/>
          </a:xfrm>
          <a:prstGeom prst="rect">
            <a:avLst/>
          </a:prstGeom>
        </p:spPr>
        <p:txBody>
          <a:bodyPr wrap="none">
            <a:spAutoFit/>
          </a:bodyPr>
          <a:lstStyle/>
          <a:p>
            <a:pPr algn="ctr"/>
            <a:r>
              <a:rPr lang="en-US" sz="2000" dirty="0">
                <a:solidFill>
                  <a:schemeClr val="tx1"/>
                </a:solidFill>
                <a:latin typeface="Lilita One" panose="020B0604020202020204" charset="0"/>
              </a:rPr>
              <a:t>interested</a:t>
            </a:r>
          </a:p>
        </p:txBody>
      </p:sp>
      <p:sp>
        <p:nvSpPr>
          <p:cNvPr id="77" name="Rectangle 76"/>
          <p:cNvSpPr/>
          <p:nvPr/>
        </p:nvSpPr>
        <p:spPr>
          <a:xfrm>
            <a:off x="2894172" y="3033512"/>
            <a:ext cx="712054" cy="400110"/>
          </a:xfrm>
          <a:prstGeom prst="rect">
            <a:avLst/>
          </a:prstGeom>
        </p:spPr>
        <p:txBody>
          <a:bodyPr wrap="none">
            <a:spAutoFit/>
          </a:bodyPr>
          <a:lstStyle/>
          <a:p>
            <a:pPr algn="ctr"/>
            <a:r>
              <a:rPr lang="en-US" sz="2000" dirty="0">
                <a:solidFill>
                  <a:schemeClr val="tx1"/>
                </a:solidFill>
                <a:latin typeface="Lilita One" panose="020B0604020202020204" charset="0"/>
              </a:rPr>
              <a:t>keen</a:t>
            </a:r>
          </a:p>
        </p:txBody>
      </p:sp>
      <p:sp>
        <p:nvSpPr>
          <p:cNvPr id="78" name="Rectangle 77"/>
          <p:cNvSpPr/>
          <p:nvPr/>
        </p:nvSpPr>
        <p:spPr>
          <a:xfrm>
            <a:off x="1713807" y="3852422"/>
            <a:ext cx="622286" cy="400110"/>
          </a:xfrm>
          <a:prstGeom prst="rect">
            <a:avLst/>
          </a:prstGeom>
        </p:spPr>
        <p:txBody>
          <a:bodyPr wrap="none">
            <a:spAutoFit/>
          </a:bodyPr>
          <a:lstStyle/>
          <a:p>
            <a:pPr algn="ctr"/>
            <a:r>
              <a:rPr lang="en-US" sz="2000" dirty="0">
                <a:solidFill>
                  <a:schemeClr val="tx1"/>
                </a:solidFill>
                <a:latin typeface="Lilita One" panose="020B0604020202020204" charset="0"/>
              </a:rPr>
              <a:t>into</a:t>
            </a:r>
          </a:p>
        </p:txBody>
      </p:sp>
      <p:sp>
        <p:nvSpPr>
          <p:cNvPr id="80" name="Rectangle 79"/>
          <p:cNvSpPr/>
          <p:nvPr/>
        </p:nvSpPr>
        <p:spPr>
          <a:xfrm>
            <a:off x="2988298" y="4134897"/>
            <a:ext cx="816250" cy="400110"/>
          </a:xfrm>
          <a:prstGeom prst="rect">
            <a:avLst/>
          </a:prstGeom>
        </p:spPr>
        <p:txBody>
          <a:bodyPr wrap="none">
            <a:spAutoFit/>
          </a:bodyPr>
          <a:lstStyle/>
          <a:p>
            <a:pPr algn="ctr"/>
            <a:r>
              <a:rPr lang="en-US" sz="2000" dirty="0">
                <a:solidFill>
                  <a:schemeClr val="tx1"/>
                </a:solidFill>
                <a:latin typeface="Lilita One" panose="020B0604020202020204" charset="0"/>
              </a:rPr>
              <a:t>about</a:t>
            </a:r>
          </a:p>
        </p:txBody>
      </p:sp>
      <p:sp>
        <p:nvSpPr>
          <p:cNvPr id="81" name="Google Shape;1973;p40"/>
          <p:cNvSpPr txBox="1">
            <a:spLocks/>
          </p:cNvSpPr>
          <p:nvPr/>
        </p:nvSpPr>
        <p:spPr>
          <a:xfrm>
            <a:off x="973775" y="665622"/>
            <a:ext cx="7069446" cy="616575"/>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2400" dirty="0">
                <a:solidFill>
                  <a:srgbClr val="6C91E4"/>
                </a:solidFill>
              </a:rPr>
              <a:t>2. Fill in each blank with a correct word from the box. </a:t>
            </a:r>
            <a:br>
              <a:rPr lang="en-US" sz="2400" dirty="0">
                <a:solidFill>
                  <a:srgbClr val="6C91E4"/>
                </a:solidFill>
              </a:rPr>
            </a:br>
            <a:endParaRPr lang="en-US" sz="2400" dirty="0">
              <a:solidFill>
                <a:srgbClr val="6C91E4"/>
              </a:solidFill>
            </a:endParaRPr>
          </a:p>
        </p:txBody>
      </p:sp>
    </p:spTree>
    <p:extLst>
      <p:ext uri="{BB962C8B-B14F-4D97-AF65-F5344CB8AC3E}">
        <p14:creationId xmlns:p14="http://schemas.microsoft.com/office/powerpoint/2010/main" val="42555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build="p"/>
      <p:bldP spid="72" grpId="0" animBg="1"/>
      <p:bldP spid="5" grpId="0"/>
      <p:bldP spid="76" grpId="0"/>
      <p:bldP spid="77" grpId="0"/>
      <p:bldP spid="78" grpId="0"/>
      <p:bldP spid="80" grpId="0"/>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826721" y="2601518"/>
            <a:ext cx="7045966" cy="465102"/>
          </a:xfrm>
          <a:prstGeom prst="rect">
            <a:avLst/>
          </a:prstGeom>
        </p:spPr>
        <p:txBody>
          <a:bodyPr spcFirstLastPara="1" wrap="square" lIns="91425" tIns="91425" rIns="91425" bIns="91425" anchor="t" anchorCtr="0">
            <a:noAutofit/>
          </a:bodyPr>
          <a:lstStyle/>
          <a:p>
            <a:pPr algn="ctr">
              <a:spcAft>
                <a:spcPts val="1200"/>
              </a:spcAft>
            </a:pPr>
            <a:r>
              <a:rPr lang="en-US" sz="2000" b="1" dirty="0">
                <a:solidFill>
                  <a:schemeClr val="accent1"/>
                </a:solidFill>
              </a:rPr>
              <a:t>Example: </a:t>
            </a:r>
            <a:r>
              <a:rPr lang="en-US" sz="2000" dirty="0">
                <a:solidFill>
                  <a:schemeClr val="accent1"/>
                </a:solidFill>
              </a:rPr>
              <a:t>I’m interested in doing DIY.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75156" y="638827"/>
            <a:ext cx="7078664" cy="772341"/>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r>
              <a:rPr lang="en-US" sz="2000" dirty="0">
                <a:solidFill>
                  <a:srgbClr val="6C91E4"/>
                </a:solidFill>
              </a:rPr>
              <a:t>3. Complete the sentences about what you like or dislike doing. Use the word or phrases from the box or your own ideas. </a:t>
            </a:r>
          </a:p>
        </p:txBody>
      </p:sp>
      <p:sp>
        <p:nvSpPr>
          <p:cNvPr id="71" name="Rounded Rectangle 70">
            <a:extLst>
              <a:ext uri="{FF2B5EF4-FFF2-40B4-BE49-F238E27FC236}">
                <a16:creationId xmlns:a16="http://schemas.microsoft.com/office/drawing/2014/main" id="{E314788E-588D-BC69-E47B-2DDD9373B32A}"/>
              </a:ext>
            </a:extLst>
          </p:cNvPr>
          <p:cNvSpPr/>
          <p:nvPr/>
        </p:nvSpPr>
        <p:spPr>
          <a:xfrm>
            <a:off x="794444" y="1624102"/>
            <a:ext cx="7059376" cy="83571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i="1" dirty="0">
                <a:solidFill>
                  <a:schemeClr val="accent6"/>
                </a:solidFill>
                <a:effectLst/>
                <a:latin typeface="Lilita One" panose="020B0604020202020204" charset="0"/>
              </a:rPr>
              <a:t>cooking		doing DIY 	surfing the net </a:t>
            </a:r>
            <a:endParaRPr lang="en-US" sz="2000" i="1" dirty="0">
              <a:solidFill>
                <a:schemeClr val="accent6"/>
              </a:solidFill>
              <a:latin typeface="Lilita One" panose="020B0604020202020204" charset="0"/>
            </a:endParaRPr>
          </a:p>
          <a:p>
            <a:pPr algn="ctr"/>
            <a:r>
              <a:rPr lang="en-US" sz="2000" i="1" dirty="0">
                <a:solidFill>
                  <a:schemeClr val="accent6"/>
                </a:solidFill>
                <a:effectLst/>
                <a:latin typeface="Lilita One" panose="020B0604020202020204" charset="0"/>
              </a:rPr>
              <a:t>playing </a:t>
            </a:r>
            <a:r>
              <a:rPr lang="en-US" sz="2000" i="1" dirty="0">
                <a:solidFill>
                  <a:schemeClr val="accent6"/>
                </a:solidFill>
                <a:latin typeface="Lilita One" panose="020B0604020202020204" charset="0"/>
              </a:rPr>
              <a:t>sport        </a:t>
            </a:r>
            <a:r>
              <a:rPr lang="en-US" sz="2000" i="1" dirty="0">
                <a:solidFill>
                  <a:schemeClr val="accent6"/>
                </a:solidFill>
                <a:effectLst/>
                <a:latin typeface="Lilita One" panose="020B0604020202020204" charset="0"/>
              </a:rPr>
              <a:t>doing puzzles </a:t>
            </a:r>
            <a:r>
              <a:rPr lang="en-US" sz="2000" i="1" dirty="0">
                <a:solidFill>
                  <a:schemeClr val="accent6"/>
                </a:solidFill>
                <a:latin typeface="Lilita One" panose="020B0604020202020204" charset="0"/>
              </a:rPr>
              <a:t>      </a:t>
            </a:r>
            <a:r>
              <a:rPr lang="en-US" sz="2000" i="1" dirty="0">
                <a:solidFill>
                  <a:schemeClr val="accent6"/>
                </a:solidFill>
                <a:effectLst/>
                <a:latin typeface="Lilita One" panose="020B0604020202020204" charset="0"/>
              </a:rPr>
              <a:t>messaging friends</a:t>
            </a:r>
            <a:endParaRPr lang="en-US" sz="2000" i="1" dirty="0">
              <a:solidFill>
                <a:schemeClr val="accent6"/>
              </a:solidFill>
              <a:latin typeface="Lilita One" panose="020B0604020202020204" charset="0"/>
            </a:endParaRPr>
          </a:p>
        </p:txBody>
      </p:sp>
      <p:sp>
        <p:nvSpPr>
          <p:cNvPr id="2" name="Rectangle 1"/>
          <p:cNvSpPr/>
          <p:nvPr/>
        </p:nvSpPr>
        <p:spPr>
          <a:xfrm>
            <a:off x="471832" y="3136224"/>
            <a:ext cx="7365968" cy="1692771"/>
          </a:xfrm>
          <a:prstGeom prst="rect">
            <a:avLst/>
          </a:prstGeom>
        </p:spPr>
        <p:txBody>
          <a:bodyPr wrap="square" numCol="2">
            <a:spAutoFit/>
          </a:bodyPr>
          <a:lstStyle/>
          <a:p>
            <a:pPr marL="457200" lvl="0" indent="-317500" algn="ctr">
              <a:spcAft>
                <a:spcPts val="600"/>
              </a:spcAft>
              <a:buClr>
                <a:srgbClr val="045977"/>
              </a:buClr>
              <a:buSzPts val="1400"/>
            </a:pPr>
            <a:r>
              <a:rPr lang="en-US" sz="1800" b="1" dirty="0">
                <a:solidFill>
                  <a:srgbClr val="FF6969"/>
                </a:solidFill>
                <a:latin typeface="Lato"/>
                <a:sym typeface="Lato"/>
              </a:rPr>
              <a:t>1. </a:t>
            </a:r>
            <a:r>
              <a:rPr lang="en-US" sz="2200" dirty="0">
                <a:solidFill>
                  <a:srgbClr val="FF6969"/>
                </a:solidFill>
                <a:latin typeface="Lato"/>
                <a:sym typeface="Lato"/>
              </a:rPr>
              <a:t>I’m crazy about ______.</a:t>
            </a:r>
          </a:p>
          <a:p>
            <a:pPr marL="457200" lvl="0" indent="-317500" algn="ctr">
              <a:spcAft>
                <a:spcPts val="600"/>
              </a:spcAft>
              <a:buClr>
                <a:srgbClr val="045977"/>
              </a:buClr>
              <a:buSzPts val="1400"/>
            </a:pPr>
            <a:r>
              <a:rPr lang="en-US" sz="1800" b="1" dirty="0">
                <a:solidFill>
                  <a:srgbClr val="FF6969"/>
                </a:solidFill>
                <a:latin typeface="Lato"/>
                <a:sym typeface="Lato"/>
              </a:rPr>
              <a:t>2. </a:t>
            </a:r>
            <a:r>
              <a:rPr lang="en-US" sz="2200" dirty="0">
                <a:solidFill>
                  <a:srgbClr val="FF6969"/>
                </a:solidFill>
                <a:latin typeface="Lato"/>
                <a:sym typeface="Lato"/>
              </a:rPr>
              <a:t>I’m keen on ______.</a:t>
            </a:r>
          </a:p>
          <a:p>
            <a:pPr marL="457200" lvl="0" indent="-317500" algn="ctr">
              <a:spcAft>
                <a:spcPts val="600"/>
              </a:spcAft>
              <a:buClr>
                <a:srgbClr val="045977"/>
              </a:buClr>
              <a:buSzPts val="1400"/>
            </a:pPr>
            <a:r>
              <a:rPr lang="en-US" sz="1800" b="1" dirty="0">
                <a:solidFill>
                  <a:srgbClr val="FF6969"/>
                </a:solidFill>
                <a:latin typeface="Lato"/>
                <a:sym typeface="Lato"/>
              </a:rPr>
              <a:t>3. </a:t>
            </a:r>
            <a:r>
              <a:rPr lang="en-US" sz="2200" dirty="0">
                <a:solidFill>
                  <a:srgbClr val="FF6969"/>
                </a:solidFill>
                <a:latin typeface="Lato"/>
                <a:sym typeface="Lato"/>
              </a:rPr>
              <a:t>I’m fond of ______. </a:t>
            </a:r>
          </a:p>
          <a:p>
            <a:pPr marL="457200" lvl="0" indent="-317500" algn="ctr">
              <a:spcAft>
                <a:spcPts val="600"/>
              </a:spcAft>
              <a:buClr>
                <a:srgbClr val="045977"/>
              </a:buClr>
              <a:buSzPts val="1400"/>
            </a:pPr>
            <a:endParaRPr lang="en-US" sz="1800" b="1" dirty="0">
              <a:solidFill>
                <a:srgbClr val="FF6969"/>
              </a:solidFill>
              <a:latin typeface="Lato"/>
              <a:sym typeface="Lato"/>
            </a:endParaRPr>
          </a:p>
          <a:p>
            <a:pPr marL="457200" lvl="0" indent="-317500" algn="ctr">
              <a:spcAft>
                <a:spcPts val="600"/>
              </a:spcAft>
              <a:buClr>
                <a:srgbClr val="045977"/>
              </a:buClr>
              <a:buSzPts val="1400"/>
            </a:pPr>
            <a:r>
              <a:rPr lang="en-US" sz="1800" b="1" dirty="0">
                <a:solidFill>
                  <a:srgbClr val="FF6969"/>
                </a:solidFill>
                <a:latin typeface="Lato"/>
                <a:sym typeface="Lato"/>
              </a:rPr>
              <a:t>4. </a:t>
            </a:r>
            <a:r>
              <a:rPr lang="en-US" sz="2200" dirty="0">
                <a:solidFill>
                  <a:srgbClr val="FF6969"/>
                </a:solidFill>
                <a:latin typeface="Lato"/>
                <a:sym typeface="Lato"/>
              </a:rPr>
              <a:t>I’m not interested in ______. </a:t>
            </a:r>
          </a:p>
          <a:p>
            <a:pPr marL="457200" lvl="0" indent="-317500" algn="ctr">
              <a:spcAft>
                <a:spcPts val="600"/>
              </a:spcAft>
              <a:buClr>
                <a:srgbClr val="045977"/>
              </a:buClr>
              <a:buSzPts val="1400"/>
            </a:pPr>
            <a:r>
              <a:rPr lang="en-US" sz="1800" b="1" dirty="0">
                <a:solidFill>
                  <a:srgbClr val="FF6969"/>
                </a:solidFill>
                <a:latin typeface="Lato"/>
                <a:sym typeface="Lato"/>
              </a:rPr>
              <a:t>5. </a:t>
            </a:r>
            <a:r>
              <a:rPr lang="en-US" sz="2200" dirty="0">
                <a:solidFill>
                  <a:srgbClr val="FF6969"/>
                </a:solidFill>
                <a:latin typeface="Lato"/>
                <a:sym typeface="Lato"/>
              </a:rPr>
              <a:t>I’m not into ______. </a:t>
            </a:r>
          </a:p>
        </p:txBody>
      </p:sp>
    </p:spTree>
    <p:extLst>
      <p:ext uri="{BB962C8B-B14F-4D97-AF65-F5344CB8AC3E}">
        <p14:creationId xmlns:p14="http://schemas.microsoft.com/office/powerpoint/2010/main" val="28260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1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build="p"/>
      <p:bldP spid="1973" grpId="0" animBg="1"/>
      <p:bldP spid="1973" grpId="1" animBg="1"/>
      <p:bldP spid="71" grpId="0" animBg="1"/>
      <p:bldP spid="2" grpId="0"/>
    </p:bldLst>
  </p:timing>
</p:sld>
</file>

<file path=ppt/theme/theme1.xml><?xml version="1.0" encoding="utf-8"?>
<a:theme xmlns:a="http://schemas.openxmlformats.org/drawingml/2006/main" name="High School Activities to Celebrate International Day of Education by Slidesgo">
  <a:themeElements>
    <a:clrScheme name="Simple Light">
      <a:dk1>
        <a:srgbClr val="FF7E7F"/>
      </a:dk1>
      <a:lt1>
        <a:srgbClr val="FFE9E2"/>
      </a:lt1>
      <a:dk2>
        <a:srgbClr val="045977"/>
      </a:dk2>
      <a:lt2>
        <a:srgbClr val="6BE0D4"/>
      </a:lt2>
      <a:accent1>
        <a:srgbClr val="6C91E4"/>
      </a:accent1>
      <a:accent2>
        <a:srgbClr val="FF9E73"/>
      </a:accent2>
      <a:accent3>
        <a:srgbClr val="FFB947"/>
      </a:accent3>
      <a:accent4>
        <a:srgbClr val="FFFFFF"/>
      </a:accent4>
      <a:accent5>
        <a:srgbClr val="FFFFFF"/>
      </a:accent5>
      <a:accent6>
        <a:srgbClr val="FFFFFF"/>
      </a:accent6>
      <a:hlink>
        <a:srgbClr val="0459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827</Words>
  <Application>Microsoft Office PowerPoint</Application>
  <PresentationFormat>On-screen Show (16:9)</PresentationFormat>
  <Paragraphs>141</Paragraphs>
  <Slides>21</Slides>
  <Notes>21</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Lilita One</vt:lpstr>
      <vt:lpstr>Nunito Light</vt:lpstr>
      <vt:lpstr>Arial</vt:lpstr>
      <vt:lpstr>Abril Fatface</vt:lpstr>
      <vt:lpstr>Calibri</vt:lpstr>
      <vt:lpstr>Times New Roman</vt:lpstr>
      <vt:lpstr>Lato</vt:lpstr>
      <vt:lpstr>Bebas Neue</vt:lpstr>
      <vt:lpstr>Anaheim</vt:lpstr>
      <vt:lpstr>High School Activities to Celebrate International Day of Education by Slidesgo</vt:lpstr>
      <vt:lpstr>UNIT 1: LEISURE TIME</vt:lpstr>
      <vt:lpstr>OBJECTIVES</vt:lpstr>
      <vt:lpstr>LET’S WRAM UP!</vt:lpstr>
      <vt:lpstr>CHAIN GAME!!</vt:lpstr>
      <vt:lpstr>I. Vocabulary</vt:lpstr>
      <vt:lpstr>1. Match a word/ phrase in column A with a word in column B to make expressions about likes. </vt:lpstr>
      <vt:lpstr>VOCABULARY</vt:lpstr>
      <vt:lpstr>PowerPoint Presentation</vt:lpstr>
      <vt:lpstr>3. Complete the sentences about what you like or dislike doing. Use the word or phrases from the box or your own ideas. </vt:lpstr>
      <vt:lpstr>FOOT         OR        FOOD</vt:lpstr>
      <vt:lpstr>II. Pronunciation /ʊ/and /u:/</vt:lpstr>
      <vt:lpstr>HISTORY OF THIS DAY</vt:lpstr>
      <vt:lpstr>4. Listen and repeat the words. Pay attention to the sounds /ʊ/and /u:/. Then put the words into the correct columns.</vt:lpstr>
      <vt:lpstr>PowerPoint Presentation</vt:lpstr>
      <vt:lpstr>TONGUE TWISTERS</vt:lpstr>
      <vt:lpstr>TONGUE TWISTERS</vt:lpstr>
      <vt:lpstr>TONGUE TWISTERS</vt:lpstr>
      <vt:lpstr>TONGUE TWISTERS</vt:lpstr>
      <vt:lpstr>PowerPoint Presentation</vt:lpstr>
      <vt:lpstr>1. Make your own list of verbs of liking and disliking 2. Do the exercise in your workbook</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ACTIVITIES TO CELEBRATE INTERNATIONAL DAY OF EDUCATION</dc:title>
  <cp:lastModifiedBy>Admin</cp:lastModifiedBy>
  <cp:revision>37</cp:revision>
  <dcterms:modified xsi:type="dcterms:W3CDTF">2024-09-16T02:07:25Z</dcterms:modified>
</cp:coreProperties>
</file>