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40" r:id="rId1"/>
  </p:sldMasterIdLst>
  <p:notesMasterIdLst>
    <p:notesMasterId r:id="rId15"/>
  </p:notesMasterIdLst>
  <p:handoutMasterIdLst>
    <p:handoutMasterId r:id="rId16"/>
  </p:handoutMasterIdLst>
  <p:sldIdLst>
    <p:sldId id="3377" r:id="rId2"/>
    <p:sldId id="3370" r:id="rId3"/>
    <p:sldId id="3379" r:id="rId4"/>
    <p:sldId id="3378" r:id="rId5"/>
    <p:sldId id="3369" r:id="rId6"/>
    <p:sldId id="3389" r:id="rId7"/>
    <p:sldId id="3380" r:id="rId8"/>
    <p:sldId id="3348" r:id="rId9"/>
    <p:sldId id="3387" r:id="rId10"/>
    <p:sldId id="3382" r:id="rId11"/>
    <p:sldId id="3383" r:id="rId12"/>
    <p:sldId id="3384" r:id="rId13"/>
    <p:sldId id="3388" r:id="rId14"/>
  </p:sldIdLst>
  <p:sldSz cx="9145588" cy="5145088"/>
  <p:notesSz cx="6858000" cy="9144000"/>
  <p:custDataLst>
    <p:tags r:id="rId17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4999" indent="-12983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2256" indent="-2619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69514" indent="-39403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6771" indent="-52612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1625803" algn="l" defTabSz="650321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1950964" algn="l" defTabSz="650321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2276124" algn="l" defTabSz="650321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2601285" algn="l" defTabSz="650321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" userDrawn="1">
          <p15:clr>
            <a:srgbClr val="A4A3A4"/>
          </p15:clr>
        </p15:guide>
        <p15:guide id="2" pos="4050" userDrawn="1">
          <p15:clr>
            <a:srgbClr val="A4A3A4"/>
          </p15:clr>
        </p15:guide>
        <p15:guide id="5" orient="horz" pos="4183" userDrawn="1">
          <p15:clr>
            <a:srgbClr val="A4A3A4"/>
          </p15:clr>
        </p15:guide>
        <p15:guide id="6" pos="7588" userDrawn="1">
          <p15:clr>
            <a:srgbClr val="A4A3A4"/>
          </p15:clr>
        </p15:guide>
        <p15:guide id="7" pos="376" userDrawn="1">
          <p15:clr>
            <a:srgbClr val="A4A3A4"/>
          </p15:clr>
        </p15:guide>
        <p15:guide id="8" pos="1350" userDrawn="1">
          <p15:clr>
            <a:srgbClr val="A4A3A4"/>
          </p15:clr>
        </p15:guide>
        <p15:guide id="9" orient="horz" pos="233">
          <p15:clr>
            <a:srgbClr val="A4A3A4"/>
          </p15:clr>
        </p15:guide>
        <p15:guide id="10" orient="horz" pos="2976">
          <p15:clr>
            <a:srgbClr val="A4A3A4"/>
          </p15:clr>
        </p15:guide>
        <p15:guide id="11" pos="2881">
          <p15:clr>
            <a:srgbClr val="A4A3A4"/>
          </p15:clr>
        </p15:guide>
        <p15:guide id="12" pos="5397">
          <p15:clr>
            <a:srgbClr val="A4A3A4"/>
          </p15:clr>
        </p15:guide>
        <p15:guide id="13" pos="267">
          <p15:clr>
            <a:srgbClr val="A4A3A4"/>
          </p15:clr>
        </p15:guide>
        <p15:guide id="14" pos="9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36"/>
    <a:srgbClr val="60AEA9"/>
    <a:srgbClr val="AE1233"/>
    <a:srgbClr val="9F7B63"/>
    <a:srgbClr val="F48E77"/>
    <a:srgbClr val="A1BD70"/>
    <a:srgbClr val="889EB6"/>
    <a:srgbClr val="169274"/>
    <a:srgbClr val="84004C"/>
    <a:srgbClr val="8B2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0" autoAdjust="0"/>
    <p:restoredTop sz="95018" autoAdjust="0"/>
  </p:normalViewPr>
  <p:slideViewPr>
    <p:cSldViewPr>
      <p:cViewPr varScale="1">
        <p:scale>
          <a:sx n="103" d="100"/>
          <a:sy n="103" d="100"/>
        </p:scale>
        <p:origin x="120" y="648"/>
      </p:cViewPr>
      <p:guideLst>
        <p:guide orient="horz" pos="328"/>
        <p:guide pos="4050"/>
        <p:guide orient="horz" pos="4183"/>
        <p:guide pos="7588"/>
        <p:guide pos="376"/>
        <p:guide pos="1350"/>
        <p:guide orient="horz" pos="233"/>
        <p:guide orient="horz" pos="2976"/>
        <p:guide pos="2881"/>
        <p:guide pos="5397"/>
        <p:guide pos="267"/>
        <p:guide pos="960"/>
      </p:guideLst>
    </p:cSldViewPr>
  </p:slideViewPr>
  <p:outlineViewPr>
    <p:cViewPr>
      <p:scale>
        <a:sx n="100" d="100"/>
        <a:sy n="100" d="100"/>
      </p:scale>
      <p:origin x="0" y="-144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742FC-62BB-4B81-9CA5-3B750A4B4580}" type="datetimeFigureOut">
              <a:rPr lang="zh-CN" altLang="en-US" smtClean="0">
                <a:ea typeface="微软雅黑" panose="020B0503020204020204" pitchFamily="34" charset="-122"/>
              </a:rPr>
              <a:pPr/>
              <a:t>2025/6/6</a:t>
            </a:fld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E82F1-5B17-4D95-A6D6-EB96F2D72B61}" type="slidenum">
              <a:rPr lang="zh-CN" altLang="en-US" smtClean="0">
                <a:ea typeface="微软雅黑" panose="020B0503020204020204" pitchFamily="34" charset="-122"/>
              </a:rPr>
              <a:pPr/>
              <a:t>‹#›</a:t>
            </a:fld>
            <a:endParaRPr lang="zh-CN" altLang="en-US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2514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06024D97-E667-405D-B634-E583E2108D71}" type="datetimeFigureOut">
              <a:rPr lang="zh-CN" altLang="en-US" smtClean="0"/>
              <a:pPr>
                <a:defRPr/>
              </a:pPr>
              <a:t>2025/6/6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dirty="0"/>
              <a:t>单击此处编辑母版文本样式</a:t>
            </a:r>
          </a:p>
          <a:p>
            <a:pPr lvl="1"/>
            <a:r>
              <a:rPr lang="zh-CN" altLang="en-US" noProof="0" dirty="0"/>
              <a:t>第二级</a:t>
            </a:r>
          </a:p>
          <a:p>
            <a:pPr lvl="2"/>
            <a:r>
              <a:rPr lang="zh-CN" altLang="en-US" noProof="0" dirty="0"/>
              <a:t>第三级</a:t>
            </a:r>
          </a:p>
          <a:p>
            <a:pPr lvl="3"/>
            <a:r>
              <a:rPr lang="zh-CN" altLang="en-US" noProof="0" dirty="0"/>
              <a:t>第四级</a:t>
            </a:r>
          </a:p>
          <a:p>
            <a:pPr lvl="4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418F03C3-53C1-4F10-8DAF-D1F318E96C6E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60540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324032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649193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974353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299514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1625443" algn="l" defTabSz="65017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50531" algn="l" defTabSz="65017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5621" algn="l" defTabSz="65017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600708" algn="l" defTabSz="650177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1981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1981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9715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2083-0386-4B43-BE3F-5071C6BB4FA7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9715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37"/>
          <p:cNvSpPr txBox="1"/>
          <p:nvPr userDrawn="1"/>
        </p:nvSpPr>
        <p:spPr>
          <a:xfrm>
            <a:off x="324322" y="196280"/>
            <a:ext cx="2503076" cy="374375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 defTabSz="964278"/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</a:p>
        </p:txBody>
      </p:sp>
      <p:sp>
        <p:nvSpPr>
          <p:cNvPr id="8" name="文本框 38"/>
          <p:cNvSpPr txBox="1"/>
          <p:nvPr userDrawn="1"/>
        </p:nvSpPr>
        <p:spPr>
          <a:xfrm>
            <a:off x="324322" y="489012"/>
            <a:ext cx="1939524" cy="282042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 defTabSz="964278"/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  <a:cs typeface="+mn-ea"/>
                <a:sym typeface="+mn-lt"/>
              </a:rPr>
              <a:t>ADD RELATED TITLE WORDS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6381876"/>
      </p:ext>
    </p:extLst>
  </p:cSld>
  <p:clrMapOvr>
    <a:masterClrMapping/>
  </p:clrMapOvr>
  <p:transition spd="med" advClick="0" advTm="0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32"/>
          <p:cNvSpPr txBox="1"/>
          <p:nvPr userDrawn="1"/>
        </p:nvSpPr>
        <p:spPr>
          <a:xfrm>
            <a:off x="265159" y="268288"/>
            <a:ext cx="856653" cy="284697"/>
          </a:xfrm>
          <a:prstGeom prst="rect">
            <a:avLst/>
          </a:prstGeom>
          <a:noFill/>
        </p:spPr>
        <p:txBody>
          <a:bodyPr wrap="none" lIns="68584" tIns="34292" rIns="68584" bIns="34292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教学分析</a:t>
            </a:r>
            <a:endParaRPr lang="en-US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 userDrawn="1"/>
        </p:nvSpPr>
        <p:spPr>
          <a:xfrm>
            <a:off x="0" y="196280"/>
            <a:ext cx="160366" cy="41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685795">
              <a:defRPr/>
            </a:pPr>
            <a:endParaRPr lang="zh-CN" altLang="en-US" sz="1400" dirty="0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  <a:pPr>
                <a:defRPr/>
              </a:pPr>
              <a:t>2025/6/6</a:t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  <a:pPr>
                <a:defRPr/>
              </a:pPr>
              <a:t>2025/6/6</a:t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9" name="文本框 32">
            <a:extLst>
              <a:ext uri="{FF2B5EF4-FFF2-40B4-BE49-F238E27FC236}">
                <a16:creationId xmlns:a16="http://schemas.microsoft.com/office/drawing/2014/main" id="{14CA35A9-0357-460E-962B-B94A809590FE}"/>
              </a:ext>
            </a:extLst>
          </p:cNvPr>
          <p:cNvSpPr txBox="1"/>
          <p:nvPr userDrawn="1"/>
        </p:nvSpPr>
        <p:spPr>
          <a:xfrm>
            <a:off x="265159" y="268288"/>
            <a:ext cx="856653" cy="284697"/>
          </a:xfrm>
          <a:prstGeom prst="rect">
            <a:avLst/>
          </a:prstGeom>
          <a:noFill/>
        </p:spPr>
        <p:txBody>
          <a:bodyPr wrap="none" lIns="68584" tIns="34292" rIns="68584" bIns="34292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教学方案</a:t>
            </a:r>
            <a:endParaRPr lang="en-US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CF2D2CD-475B-47A4-8A4D-FDF7CA7E314F}"/>
              </a:ext>
            </a:extLst>
          </p:cNvPr>
          <p:cNvSpPr/>
          <p:nvPr userDrawn="1"/>
        </p:nvSpPr>
        <p:spPr>
          <a:xfrm>
            <a:off x="0" y="196280"/>
            <a:ext cx="160366" cy="41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685795">
              <a:defRPr/>
            </a:pPr>
            <a:endParaRPr lang="zh-CN" altLang="en-US" sz="1400" dirty="0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  <a:pPr>
                <a:defRPr/>
              </a:pPr>
              <a:t>2025/6/6</a:t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9" name="文本框 32">
            <a:extLst>
              <a:ext uri="{FF2B5EF4-FFF2-40B4-BE49-F238E27FC236}">
                <a16:creationId xmlns:a16="http://schemas.microsoft.com/office/drawing/2014/main" id="{02BCFBA8-9716-4E10-BDF2-87AEDF74943F}"/>
              </a:ext>
            </a:extLst>
          </p:cNvPr>
          <p:cNvSpPr txBox="1"/>
          <p:nvPr userDrawn="1"/>
        </p:nvSpPr>
        <p:spPr>
          <a:xfrm>
            <a:off x="265159" y="268288"/>
            <a:ext cx="856653" cy="284697"/>
          </a:xfrm>
          <a:prstGeom prst="rect">
            <a:avLst/>
          </a:prstGeom>
          <a:noFill/>
        </p:spPr>
        <p:txBody>
          <a:bodyPr wrap="none" lIns="68584" tIns="34292" rIns="68584" bIns="34292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教学内容</a:t>
            </a:r>
            <a:endParaRPr lang="en-US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93E172D-6C2F-475F-9943-F4183A18BB63}"/>
              </a:ext>
            </a:extLst>
          </p:cNvPr>
          <p:cNvSpPr/>
          <p:nvPr userDrawn="1"/>
        </p:nvSpPr>
        <p:spPr>
          <a:xfrm>
            <a:off x="0" y="196280"/>
            <a:ext cx="160366" cy="41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685795">
              <a:defRPr/>
            </a:pPr>
            <a:endParaRPr lang="zh-CN" altLang="en-US" sz="1400" dirty="0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  <a:pPr>
                <a:defRPr/>
              </a:pPr>
              <a:t>2025/6/6</a:t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9" name="文本框 32">
            <a:extLst>
              <a:ext uri="{FF2B5EF4-FFF2-40B4-BE49-F238E27FC236}">
                <a16:creationId xmlns:a16="http://schemas.microsoft.com/office/drawing/2014/main" id="{6B8A79D5-CB76-4491-BFBB-AF33ECD615CC}"/>
              </a:ext>
            </a:extLst>
          </p:cNvPr>
          <p:cNvSpPr txBox="1"/>
          <p:nvPr userDrawn="1"/>
        </p:nvSpPr>
        <p:spPr>
          <a:xfrm>
            <a:off x="265159" y="268288"/>
            <a:ext cx="856653" cy="284697"/>
          </a:xfrm>
          <a:prstGeom prst="rect">
            <a:avLst/>
          </a:prstGeom>
          <a:noFill/>
        </p:spPr>
        <p:txBody>
          <a:bodyPr wrap="none" lIns="68584" tIns="34292" rIns="68584" bIns="34292">
            <a:spAutoFit/>
          </a:bodyPr>
          <a:lstStyle/>
          <a:p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教学总结</a:t>
            </a:r>
            <a:endParaRPr lang="en-US" altLang="zh-CN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D67ABB9-FED6-48E2-80F9-01ECB01363B9}"/>
              </a:ext>
            </a:extLst>
          </p:cNvPr>
          <p:cNvSpPr/>
          <p:nvPr userDrawn="1"/>
        </p:nvSpPr>
        <p:spPr>
          <a:xfrm>
            <a:off x="0" y="196280"/>
            <a:ext cx="160366" cy="41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685795">
              <a:defRPr/>
            </a:pPr>
            <a:endParaRPr lang="zh-CN" altLang="en-US" sz="1400" dirty="0">
              <a:solidFill>
                <a:srgbClr val="E7E6E6">
                  <a:lumMod val="50000"/>
                </a:srgbClr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6981" y="205683"/>
            <a:ext cx="8231627" cy="85751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6981" y="1200823"/>
            <a:ext cx="8231627" cy="3395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  <a:pPr/>
              <a:t>2025/6/6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28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B2B0-692A-46A2-956F-D87A1A3CFB5B}" type="datetimeFigureOut">
              <a:rPr lang="zh-CN" altLang="en-US"/>
              <a:pPr>
                <a:defRPr/>
              </a:pPr>
              <a:t>2025/6/6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584FB-8213-408C-973A-0BFE315A5B2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" y="0"/>
            <a:ext cx="9145087" cy="5145088"/>
          </a:xfrm>
          <a:prstGeom prst="rect">
            <a:avLst/>
          </a:prstGeom>
        </p:spPr>
      </p:pic>
      <p:grpSp>
        <p:nvGrpSpPr>
          <p:cNvPr id="2" name="组合 3"/>
          <p:cNvGrpSpPr/>
          <p:nvPr userDrawn="1"/>
        </p:nvGrpSpPr>
        <p:grpSpPr bwMode="auto">
          <a:xfrm flipH="1">
            <a:off x="-1" y="248094"/>
            <a:ext cx="1797478" cy="507363"/>
            <a:chOff x="2370576" y="533400"/>
            <a:chExt cx="2417494" cy="675969"/>
          </a:xfrm>
          <a:solidFill>
            <a:srgbClr val="EE1C39"/>
          </a:solidFill>
        </p:grpSpPr>
        <p:sp>
          <p:nvSpPr>
            <p:cNvPr id="3" name="矩形 2"/>
            <p:cNvSpPr/>
            <p:nvPr/>
          </p:nvSpPr>
          <p:spPr>
            <a:xfrm>
              <a:off x="2738030" y="533400"/>
              <a:ext cx="2050040" cy="6759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24" dirty="0"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2370576" y="533400"/>
              <a:ext cx="623734" cy="67596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24" dirty="0"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6" name="文本框 12"/>
          <p:cNvSpPr txBox="1">
            <a:spLocks noChangeArrowheads="1"/>
          </p:cNvSpPr>
          <p:nvPr userDrawn="1"/>
        </p:nvSpPr>
        <p:spPr bwMode="auto">
          <a:xfrm>
            <a:off x="-1" y="370410"/>
            <a:ext cx="179640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9pPr>
          </a:lstStyle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</a:p>
        </p:txBody>
      </p:sp>
    </p:spTree>
    <p:extLst>
      <p:ext uri="{BB962C8B-B14F-4D97-AF65-F5344CB8AC3E}">
        <p14:creationId xmlns:p14="http://schemas.microsoft.com/office/powerpoint/2010/main" val="306565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901" y="274420"/>
            <a:ext cx="7887787" cy="993783"/>
          </a:xfrm>
          <a:prstGeom prst="rect">
            <a:avLst/>
          </a:prstGeom>
        </p:spPr>
        <p:txBody>
          <a:bodyPr vert="horz" lIns="65032" tIns="32516" rIns="65032" bIns="32516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901" y="1369841"/>
            <a:ext cx="7887787" cy="3264804"/>
          </a:xfrm>
          <a:prstGeom prst="rect">
            <a:avLst/>
          </a:prstGeom>
        </p:spPr>
        <p:txBody>
          <a:bodyPr vert="horz" lIns="65032" tIns="32516" rIns="65032" bIns="32516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901" y="4769032"/>
            <a:ext cx="2057193" cy="273290"/>
          </a:xfrm>
          <a:prstGeom prst="rect">
            <a:avLst/>
          </a:prstGeom>
        </p:spPr>
        <p:txBody>
          <a:bodyPr vert="horz" lIns="65032" tIns="32516" rIns="65032" bIns="32516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fld id="{43A93E93-166D-47F5-9EF1-ACEABE24AEEA}" type="datetimeFigureOut">
              <a:rPr lang="zh-CN" altLang="en-US" smtClean="0"/>
              <a:pPr/>
              <a:t>2025/6/6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9336" y="4769032"/>
            <a:ext cx="3086918" cy="273290"/>
          </a:xfrm>
          <a:prstGeom prst="rect">
            <a:avLst/>
          </a:prstGeom>
        </p:spPr>
        <p:txBody>
          <a:bodyPr vert="horz" lIns="65032" tIns="32516" rIns="65032" bIns="32516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9496" y="4769032"/>
            <a:ext cx="2057193" cy="273290"/>
          </a:xfrm>
          <a:prstGeom prst="rect">
            <a:avLst/>
          </a:prstGeom>
        </p:spPr>
        <p:txBody>
          <a:bodyPr vert="horz" lIns="65032" tIns="32516" rIns="65032" bIns="32516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fld id="{118D5ACA-62CA-46DB-AD6B-12EDD6D51A23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827EDA35-D5F8-480F-B464-69C6BD2172D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83" r:id="rId2"/>
    <p:sldLayoutId id="2147483984" r:id="rId3"/>
    <p:sldLayoutId id="2147483985" r:id="rId4"/>
    <p:sldLayoutId id="2147483986" r:id="rId5"/>
    <p:sldLayoutId id="2147483980" r:id="rId6"/>
    <p:sldLayoutId id="2147483981" r:id="rId7"/>
    <p:sldLayoutId id="2147483982" r:id="rId8"/>
    <p:sldLayoutId id="2147483987" r:id="rId9"/>
  </p:sldLayoutIdLst>
  <p:transition spd="med" advClick="0" advTm="0">
    <p:push dir="r"/>
  </p:transition>
  <p:txStyles>
    <p:titleStyle>
      <a:lvl1pPr algn="l" defTabSz="650321" rtl="0" eaLnBrk="1" latinLnBrk="0" hangingPunct="1">
        <a:lnSpc>
          <a:spcPct val="90000"/>
        </a:lnSpc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</p:titleStyle>
    <p:bodyStyle>
      <a:lvl1pPr marL="162580" indent="-162580" algn="l" defTabSz="650321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487741" indent="-162580" algn="l" defTabSz="650321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812902" indent="-162580" algn="l" defTabSz="650321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138062" indent="-162580" algn="l" defTabSz="650321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1463223" indent="-162580" algn="l" defTabSz="650321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1788384" indent="-162580" algn="l" defTabSz="650321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113544" indent="-162580" algn="l" defTabSz="650321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38705" indent="-162580" algn="l" defTabSz="650321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63865" indent="-162580" algn="l" defTabSz="650321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5032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5161" algn="l" defTabSz="65032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0321" algn="l" defTabSz="65032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5482" algn="l" defTabSz="65032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0643" algn="l" defTabSz="65032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5803" algn="l" defTabSz="65032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50964" algn="l" defTabSz="65032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6124" algn="l" defTabSz="65032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01285" algn="l" defTabSz="65032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audio" Target="../media/audio3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gif"/><Relationship Id="rId5" Type="http://schemas.openxmlformats.org/officeDocument/2006/relationships/slide" Target="slide9.xml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AC25EA25-F33C-4318-BFED-B3F689FC2A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398" y="0"/>
            <a:ext cx="9138700" cy="5145088"/>
          </a:xfrm>
          <a:prstGeom prst="rect">
            <a:avLst/>
          </a:prstGeom>
        </p:spPr>
      </p:pic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612354" y="1111324"/>
            <a:ext cx="5967962" cy="1935485"/>
          </a:xfrm>
          <a:prstGeom prst="cloudCallout">
            <a:avLst>
              <a:gd name="adj1" fmla="val 29745"/>
              <a:gd name="adj2" fmla="val 7117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altLang="en-US" sz="4000" b="0"/>
          </a:p>
        </p:txBody>
      </p:sp>
      <p:pic>
        <p:nvPicPr>
          <p:cNvPr id="7" name="Picture 15" descr="j028367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989" y="2773981"/>
            <a:ext cx="3217252" cy="2371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48298" y="1540458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378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2266" y="110615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DẤU HIỆU CHIA HẾT CHO 3, 9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24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63" descr="Frames PPT 0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39"/>
          <p:cNvSpPr>
            <a:spLocks noChangeArrowheads="1"/>
          </p:cNvSpPr>
          <p:nvPr/>
        </p:nvSpPr>
        <p:spPr bwMode="auto">
          <a:xfrm>
            <a:off x="987596" y="2109248"/>
            <a:ext cx="7164044" cy="595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vi-VN" altLang="en-US" b="0">
              <a:solidFill>
                <a:srgbClr val="0000FF"/>
              </a:solidFill>
            </a:endParaRPr>
          </a:p>
        </p:txBody>
      </p:sp>
      <p:grpSp>
        <p:nvGrpSpPr>
          <p:cNvPr id="14" name="Group 114"/>
          <p:cNvGrpSpPr>
            <a:grpSpLocks/>
          </p:cNvGrpSpPr>
          <p:nvPr/>
        </p:nvGrpSpPr>
        <p:grpSpPr bwMode="auto">
          <a:xfrm rot="5400000">
            <a:off x="3581471" y="2654710"/>
            <a:ext cx="779113" cy="930437"/>
            <a:chOff x="1835" y="1824"/>
            <a:chExt cx="2108" cy="1821"/>
          </a:xfrm>
        </p:grpSpPr>
        <p:sp>
          <p:nvSpPr>
            <p:cNvPr id="305267" name="AutoShape 115"/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268" name="AutoShape 116"/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269" name="AutoShape 117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7476" name="Oval 11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17477" name="Oval 11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272" name="Oval 120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7479" name="Oval 121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274" name="Oval 122"/>
            <p:cNvSpPr>
              <a:spLocks noChangeArrowheads="1"/>
            </p:cNvSpPr>
            <p:nvPr/>
          </p:nvSpPr>
          <p:spPr bwMode="gray">
            <a:xfrm>
              <a:off x="2007" y="2082"/>
              <a:ext cx="1756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7481" name="Oval 123"/>
            <p:cNvSpPr>
              <a:spLocks noChangeArrowheads="1"/>
            </p:cNvSpPr>
            <p:nvPr/>
          </p:nvSpPr>
          <p:spPr bwMode="gray">
            <a:xfrm>
              <a:off x="1835" y="2082"/>
              <a:ext cx="2108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2400"/>
                <a:t>B</a:t>
              </a:r>
            </a:p>
          </p:txBody>
        </p:sp>
      </p:grpSp>
      <p:grpSp>
        <p:nvGrpSpPr>
          <p:cNvPr id="15" name="Group 126"/>
          <p:cNvGrpSpPr>
            <a:grpSpLocks/>
          </p:cNvGrpSpPr>
          <p:nvPr/>
        </p:nvGrpSpPr>
        <p:grpSpPr bwMode="auto">
          <a:xfrm rot="5400000">
            <a:off x="990221" y="3340722"/>
            <a:ext cx="779113" cy="930437"/>
            <a:chOff x="1835" y="1824"/>
            <a:chExt cx="2108" cy="1821"/>
          </a:xfrm>
        </p:grpSpPr>
        <p:sp>
          <p:nvSpPr>
            <p:cNvPr id="2" name="AutoShape 127"/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" name="AutoShape 128"/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4" name="AutoShape 129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7467" name="Oval 130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17468" name="Oval 131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5" name="Oval 132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7470" name="Oval 133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6" name="Oval 134"/>
            <p:cNvSpPr>
              <a:spLocks noChangeArrowheads="1"/>
            </p:cNvSpPr>
            <p:nvPr/>
          </p:nvSpPr>
          <p:spPr bwMode="gray">
            <a:xfrm>
              <a:off x="2007" y="2082"/>
              <a:ext cx="1756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7472" name="Oval 135"/>
            <p:cNvSpPr>
              <a:spLocks noChangeArrowheads="1"/>
            </p:cNvSpPr>
            <p:nvPr/>
          </p:nvSpPr>
          <p:spPr bwMode="gray">
            <a:xfrm>
              <a:off x="1835" y="2082"/>
              <a:ext cx="2108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2400"/>
                <a:t>C</a:t>
              </a:r>
            </a:p>
          </p:txBody>
        </p:sp>
      </p:grpSp>
      <p:sp>
        <p:nvSpPr>
          <p:cNvPr id="305292" name="AutoShape 140"/>
          <p:cNvSpPr>
            <a:spLocks noChangeArrowheads="1"/>
          </p:cNvSpPr>
          <p:nvPr/>
        </p:nvSpPr>
        <p:spPr bwMode="auto">
          <a:xfrm>
            <a:off x="533493" y="1372024"/>
            <a:ext cx="7621323" cy="1086185"/>
          </a:xfrm>
          <a:prstGeom prst="flowChartTerminator">
            <a:avLst/>
          </a:prstGeom>
          <a:solidFill>
            <a:srgbClr val="FFCC99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 b="0">
              <a:latin typeface=".VnTime" pitchFamily="34" charset="0"/>
              <a:cs typeface="+mn-cs"/>
            </a:endParaRPr>
          </a:p>
        </p:txBody>
      </p:sp>
      <p:grpSp>
        <p:nvGrpSpPr>
          <p:cNvPr id="16" name="Group 167"/>
          <p:cNvGrpSpPr>
            <a:grpSpLocks/>
          </p:cNvGrpSpPr>
          <p:nvPr/>
        </p:nvGrpSpPr>
        <p:grpSpPr bwMode="auto">
          <a:xfrm rot="5400000">
            <a:off x="1009375" y="2592461"/>
            <a:ext cx="801140" cy="990772"/>
            <a:chOff x="1873" y="1824"/>
            <a:chExt cx="2013" cy="1821"/>
          </a:xfrm>
        </p:grpSpPr>
        <p:sp>
          <p:nvSpPr>
            <p:cNvPr id="305320" name="AutoShape 168"/>
            <p:cNvSpPr>
              <a:spLocks noChangeArrowheads="1"/>
            </p:cNvSpPr>
            <p:nvPr/>
          </p:nvSpPr>
          <p:spPr bwMode="gray">
            <a:xfrm rot="16200000" flipH="1">
              <a:off x="1821" y="2529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321" name="AutoShape 169"/>
            <p:cNvSpPr>
              <a:spLocks noChangeArrowheads="1"/>
            </p:cNvSpPr>
            <p:nvPr/>
          </p:nvSpPr>
          <p:spPr bwMode="gray">
            <a:xfrm rot="5400000" flipH="1">
              <a:off x="3630" y="2504"/>
              <a:ext cx="306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322" name="AutoShape 170"/>
            <p:cNvSpPr>
              <a:spLocks noChangeArrowheads="1"/>
            </p:cNvSpPr>
            <p:nvPr/>
          </p:nvSpPr>
          <p:spPr bwMode="gray">
            <a:xfrm rot="10800000" flipH="1">
              <a:off x="2725" y="3441"/>
              <a:ext cx="308" cy="204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7458" name="Oval 17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17459" name="Oval 17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325" name="Oval 173"/>
            <p:cNvSpPr>
              <a:spLocks noChangeArrowheads="1"/>
            </p:cNvSpPr>
            <p:nvPr/>
          </p:nvSpPr>
          <p:spPr bwMode="gray">
            <a:xfrm>
              <a:off x="2075" y="2516"/>
              <a:ext cx="1631" cy="23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7461" name="Oval 174"/>
            <p:cNvSpPr>
              <a:spLocks noChangeArrowheads="1"/>
            </p:cNvSpPr>
            <p:nvPr/>
          </p:nvSpPr>
          <p:spPr bwMode="gray">
            <a:xfrm>
              <a:off x="2075" y="2516"/>
              <a:ext cx="1631" cy="239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327" name="Oval 175"/>
            <p:cNvSpPr>
              <a:spLocks noChangeArrowheads="1"/>
            </p:cNvSpPr>
            <p:nvPr/>
          </p:nvSpPr>
          <p:spPr bwMode="gray">
            <a:xfrm>
              <a:off x="2072" y="2084"/>
              <a:ext cx="1631" cy="1103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7463" name="Oval 176"/>
            <p:cNvSpPr>
              <a:spLocks noChangeArrowheads="1"/>
            </p:cNvSpPr>
            <p:nvPr/>
          </p:nvSpPr>
          <p:spPr bwMode="gray">
            <a:xfrm>
              <a:off x="1909" y="2084"/>
              <a:ext cx="1957" cy="1103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en-US" altLang="en-US" sz="2400">
                  <a:latin typeface=".VnTime" pitchFamily="34" charset="0"/>
                </a:rPr>
                <a:t>A</a:t>
              </a:r>
              <a:endParaRPr lang="vi-VN" altLang="en-US" sz="2400">
                <a:latin typeface=".VnTime" pitchFamily="34" charset="0"/>
              </a:endParaRPr>
            </a:p>
          </p:txBody>
        </p:sp>
      </p:grpSp>
      <p:sp>
        <p:nvSpPr>
          <p:cNvPr id="17416" name="Line 193"/>
          <p:cNvSpPr>
            <a:spLocks noChangeShapeType="1"/>
          </p:cNvSpPr>
          <p:nvPr/>
        </p:nvSpPr>
        <p:spPr bwMode="auto">
          <a:xfrm>
            <a:off x="3124742" y="1027827"/>
            <a:ext cx="5487353" cy="0"/>
          </a:xfrm>
          <a:prstGeom prst="line">
            <a:avLst/>
          </a:prstGeom>
          <a:noFill/>
          <a:ln w="57150" cmpd="thinThick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" name="Group 194"/>
          <p:cNvGrpSpPr>
            <a:grpSpLocks/>
          </p:cNvGrpSpPr>
          <p:nvPr/>
        </p:nvGrpSpPr>
        <p:grpSpPr bwMode="auto">
          <a:xfrm>
            <a:off x="304853" y="514509"/>
            <a:ext cx="1676691" cy="1029018"/>
            <a:chOff x="2544" y="2160"/>
            <a:chExt cx="1152" cy="1008"/>
          </a:xfrm>
        </p:grpSpPr>
        <p:grpSp>
          <p:nvGrpSpPr>
            <p:cNvPr id="17447" name="Group 195"/>
            <p:cNvGrpSpPr>
              <a:grpSpLocks/>
            </p:cNvGrpSpPr>
            <p:nvPr/>
          </p:nvGrpSpPr>
          <p:grpSpPr bwMode="auto">
            <a:xfrm>
              <a:off x="2544" y="2160"/>
              <a:ext cx="1152" cy="1008"/>
              <a:chOff x="720" y="2125"/>
              <a:chExt cx="899" cy="995"/>
            </a:xfrm>
          </p:grpSpPr>
          <p:sp>
            <p:nvSpPr>
              <p:cNvPr id="17449" name="AutoShape 196"/>
              <p:cNvSpPr>
                <a:spLocks noChangeArrowheads="1"/>
              </p:cNvSpPr>
              <p:nvPr/>
            </p:nvSpPr>
            <p:spPr bwMode="auto">
              <a:xfrm>
                <a:off x="720" y="2125"/>
                <a:ext cx="899" cy="816"/>
              </a:xfrm>
              <a:prstGeom prst="star24">
                <a:avLst>
                  <a:gd name="adj" fmla="val 37500"/>
                </a:avLst>
              </a:prstGeom>
              <a:gradFill rotWithShape="1">
                <a:gsLst>
                  <a:gs pos="0">
                    <a:srgbClr val="00FF00"/>
                  </a:gs>
                  <a:gs pos="100000">
                    <a:srgbClr val="0076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b="0">
                  <a:latin typeface=".VnTime" pitchFamily="34" charset="0"/>
                </a:endParaRPr>
              </a:p>
            </p:txBody>
          </p:sp>
          <p:sp>
            <p:nvSpPr>
              <p:cNvPr id="17450" name="AutoShape 197"/>
              <p:cNvSpPr>
                <a:spLocks noChangeArrowheads="1"/>
              </p:cNvSpPr>
              <p:nvPr/>
            </p:nvSpPr>
            <p:spPr bwMode="auto">
              <a:xfrm flipH="1">
                <a:off x="1423" y="2435"/>
                <a:ext cx="100" cy="192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b="0">
                  <a:latin typeface=".VnTime" pitchFamily="34" charset="0"/>
                </a:endParaRPr>
              </a:p>
            </p:txBody>
          </p:sp>
          <p:sp>
            <p:nvSpPr>
              <p:cNvPr id="17451" name="AutoShape 198"/>
              <p:cNvSpPr>
                <a:spLocks noChangeArrowheads="1"/>
              </p:cNvSpPr>
              <p:nvPr/>
            </p:nvSpPr>
            <p:spPr bwMode="auto">
              <a:xfrm>
                <a:off x="807" y="2417"/>
                <a:ext cx="96" cy="192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b="0">
                  <a:latin typeface=".VnTime" pitchFamily="34" charset="0"/>
                </a:endParaRPr>
              </a:p>
            </p:txBody>
          </p:sp>
          <p:sp>
            <p:nvSpPr>
              <p:cNvPr id="17452" name="Oval 199"/>
              <p:cNvSpPr>
                <a:spLocks noChangeArrowheads="1"/>
              </p:cNvSpPr>
              <p:nvPr/>
            </p:nvSpPr>
            <p:spPr bwMode="auto">
              <a:xfrm>
                <a:off x="855" y="2221"/>
                <a:ext cx="624" cy="624"/>
              </a:xfrm>
              <a:prstGeom prst="ellipse">
                <a:avLst/>
              </a:prstGeom>
              <a:gradFill rotWithShape="1">
                <a:gsLst>
                  <a:gs pos="0">
                    <a:srgbClr val="E4BAE5"/>
                  </a:gs>
                  <a:gs pos="100000">
                    <a:srgbClr val="6A566A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b="0">
                  <a:latin typeface=".VnTime" pitchFamily="34" charset="0"/>
                </a:endParaRPr>
              </a:p>
            </p:txBody>
          </p:sp>
          <p:sp>
            <p:nvSpPr>
              <p:cNvPr id="17453" name="AutoShape 200"/>
              <p:cNvSpPr>
                <a:spLocks noChangeArrowheads="1"/>
              </p:cNvSpPr>
              <p:nvPr/>
            </p:nvSpPr>
            <p:spPr bwMode="auto">
              <a:xfrm>
                <a:off x="793" y="2832"/>
                <a:ext cx="765" cy="288"/>
              </a:xfrm>
              <a:prstGeom prst="ribbon2">
                <a:avLst>
                  <a:gd name="adj1" fmla="val 12500"/>
                  <a:gd name="adj2" fmla="val 50000"/>
                </a:avLst>
              </a:prstGeom>
              <a:gradFill rotWithShape="1">
                <a:gsLst>
                  <a:gs pos="0">
                    <a:srgbClr val="6A566A"/>
                  </a:gs>
                  <a:gs pos="100000">
                    <a:srgbClr val="E4BAE5"/>
                  </a:gs>
                </a:gsLst>
                <a:lin ang="5400000" scaled="1"/>
              </a:gra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 sz="1200" b="0" dirty="0">
                  <a:solidFill>
                    <a:srgbClr val="FF0066"/>
                  </a:solidFill>
                  <a:latin typeface=".VnTime" pitchFamily="34" charset="0"/>
                </a:endParaRPr>
              </a:p>
            </p:txBody>
          </p:sp>
          <p:sp>
            <p:nvSpPr>
              <p:cNvPr id="17454" name="AutoShape 201"/>
              <p:cNvSpPr>
                <a:spLocks noChangeArrowheads="1"/>
              </p:cNvSpPr>
              <p:nvPr/>
            </p:nvSpPr>
            <p:spPr bwMode="auto">
              <a:xfrm rot="5400000">
                <a:off x="1095" y="2044"/>
                <a:ext cx="155" cy="343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 eaLnBrk="1" hangingPunct="1"/>
                <a:endParaRPr lang="vi-VN" altLang="en-US" b="0">
                  <a:latin typeface=".VnTime" pitchFamily="34" charset="0"/>
                </a:endParaRPr>
              </a:p>
            </p:txBody>
          </p:sp>
        </p:grpSp>
        <p:sp>
          <p:nvSpPr>
            <p:cNvPr id="17448" name="AutoShape 202"/>
            <p:cNvSpPr>
              <a:spLocks noChangeArrowheads="1"/>
            </p:cNvSpPr>
            <p:nvPr/>
          </p:nvSpPr>
          <p:spPr bwMode="auto">
            <a:xfrm rot="-5578887">
              <a:off x="3049" y="2520"/>
              <a:ext cx="142" cy="383"/>
            </a:xfrm>
            <a:prstGeom prst="moon">
              <a:avLst>
                <a:gd name="adj" fmla="val 50000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</p:grpSp>
      <p:sp>
        <p:nvSpPr>
          <p:cNvPr id="305355" name="Text Box 203"/>
          <p:cNvSpPr txBox="1">
            <a:spLocks noChangeArrowheads="1"/>
          </p:cNvSpPr>
          <p:nvPr/>
        </p:nvSpPr>
        <p:spPr bwMode="auto">
          <a:xfrm>
            <a:off x="966956" y="639564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1</a:t>
            </a:r>
          </a:p>
        </p:txBody>
      </p:sp>
      <p:sp>
        <p:nvSpPr>
          <p:cNvPr id="305356" name="Text Box 204"/>
          <p:cNvSpPr txBox="1">
            <a:spLocks noChangeArrowheads="1"/>
          </p:cNvSpPr>
          <p:nvPr/>
        </p:nvSpPr>
        <p:spPr bwMode="auto">
          <a:xfrm>
            <a:off x="966956" y="639564"/>
            <a:ext cx="3874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305357" name="Text Box 205"/>
          <p:cNvSpPr txBox="1">
            <a:spLocks noChangeArrowheads="1"/>
          </p:cNvSpPr>
          <p:nvPr/>
        </p:nvSpPr>
        <p:spPr bwMode="auto">
          <a:xfrm>
            <a:off x="966956" y="639564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3</a:t>
            </a:r>
          </a:p>
        </p:txBody>
      </p:sp>
      <p:sp>
        <p:nvSpPr>
          <p:cNvPr id="305358" name="Text Box 206"/>
          <p:cNvSpPr txBox="1">
            <a:spLocks noChangeArrowheads="1"/>
          </p:cNvSpPr>
          <p:nvPr/>
        </p:nvSpPr>
        <p:spPr bwMode="auto">
          <a:xfrm>
            <a:off x="960605" y="639564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4</a:t>
            </a:r>
          </a:p>
        </p:txBody>
      </p:sp>
      <p:sp>
        <p:nvSpPr>
          <p:cNvPr id="305359" name="Text Box 207"/>
          <p:cNvSpPr txBox="1">
            <a:spLocks noChangeArrowheads="1"/>
          </p:cNvSpPr>
          <p:nvPr/>
        </p:nvSpPr>
        <p:spPr bwMode="auto">
          <a:xfrm>
            <a:off x="966956" y="639564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5</a:t>
            </a:r>
          </a:p>
        </p:txBody>
      </p:sp>
      <p:sp>
        <p:nvSpPr>
          <p:cNvPr id="305360" name="Text Box 208"/>
          <p:cNvSpPr txBox="1">
            <a:spLocks noChangeArrowheads="1"/>
          </p:cNvSpPr>
          <p:nvPr/>
        </p:nvSpPr>
        <p:spPr bwMode="auto">
          <a:xfrm>
            <a:off x="966956" y="639564"/>
            <a:ext cx="3874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6</a:t>
            </a:r>
          </a:p>
        </p:txBody>
      </p:sp>
      <p:sp>
        <p:nvSpPr>
          <p:cNvPr id="305361" name="Text Box 209"/>
          <p:cNvSpPr txBox="1">
            <a:spLocks noChangeArrowheads="1"/>
          </p:cNvSpPr>
          <p:nvPr/>
        </p:nvSpPr>
        <p:spPr bwMode="auto">
          <a:xfrm>
            <a:off x="966956" y="696731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7</a:t>
            </a:r>
          </a:p>
        </p:txBody>
      </p:sp>
      <p:sp>
        <p:nvSpPr>
          <p:cNvPr id="305362" name="Text Box 210"/>
          <p:cNvSpPr txBox="1">
            <a:spLocks noChangeArrowheads="1"/>
          </p:cNvSpPr>
          <p:nvPr/>
        </p:nvSpPr>
        <p:spPr bwMode="auto">
          <a:xfrm>
            <a:off x="966956" y="639564"/>
            <a:ext cx="3874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8</a:t>
            </a:r>
          </a:p>
        </p:txBody>
      </p:sp>
      <p:sp>
        <p:nvSpPr>
          <p:cNvPr id="305363" name="Text Box 211"/>
          <p:cNvSpPr txBox="1">
            <a:spLocks noChangeArrowheads="1"/>
          </p:cNvSpPr>
          <p:nvPr/>
        </p:nvSpPr>
        <p:spPr bwMode="auto">
          <a:xfrm>
            <a:off x="966956" y="696731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9</a:t>
            </a:r>
          </a:p>
        </p:txBody>
      </p:sp>
      <p:sp>
        <p:nvSpPr>
          <p:cNvPr id="305364" name="Text Box 212"/>
          <p:cNvSpPr txBox="1">
            <a:spLocks noChangeArrowheads="1"/>
          </p:cNvSpPr>
          <p:nvPr/>
        </p:nvSpPr>
        <p:spPr bwMode="auto">
          <a:xfrm>
            <a:off x="814529" y="664574"/>
            <a:ext cx="5950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10</a:t>
            </a:r>
          </a:p>
        </p:txBody>
      </p:sp>
      <p:sp>
        <p:nvSpPr>
          <p:cNvPr id="305365" name="Text Box 213"/>
          <p:cNvSpPr txBox="1">
            <a:spLocks noChangeArrowheads="1"/>
          </p:cNvSpPr>
          <p:nvPr/>
        </p:nvSpPr>
        <p:spPr bwMode="auto">
          <a:xfrm>
            <a:off x="966956" y="686012"/>
            <a:ext cx="4048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305366" name="Text Box 214"/>
          <p:cNvSpPr txBox="1">
            <a:spLocks noChangeArrowheads="1"/>
          </p:cNvSpPr>
          <p:nvPr/>
        </p:nvSpPr>
        <p:spPr bwMode="auto">
          <a:xfrm>
            <a:off x="2057757" y="857515"/>
            <a:ext cx="18291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solidFill>
                  <a:srgbClr val="FF0066"/>
                </a:solidFill>
              </a:rPr>
              <a:t>Hết giờ</a:t>
            </a:r>
          </a:p>
        </p:txBody>
      </p:sp>
      <p:sp>
        <p:nvSpPr>
          <p:cNvPr id="62601" name="Text Box 137"/>
          <p:cNvSpPr txBox="1">
            <a:spLocks noChangeArrowheads="1"/>
          </p:cNvSpPr>
          <p:nvPr/>
        </p:nvSpPr>
        <p:spPr bwMode="auto">
          <a:xfrm>
            <a:off x="1905331" y="1715029"/>
            <a:ext cx="5715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Câu 1) Số 7380 chia hết cho số nào?</a:t>
            </a:r>
            <a:endParaRPr lang="vi-VN" altLang="en-US" sz="2400"/>
          </a:p>
        </p:txBody>
      </p:sp>
      <p:grpSp>
        <p:nvGrpSpPr>
          <p:cNvPr id="7" name="Group 126"/>
          <p:cNvGrpSpPr>
            <a:grpSpLocks/>
          </p:cNvGrpSpPr>
          <p:nvPr/>
        </p:nvGrpSpPr>
        <p:grpSpPr bwMode="auto">
          <a:xfrm rot="5400000">
            <a:off x="3581471" y="3397889"/>
            <a:ext cx="779113" cy="930437"/>
            <a:chOff x="1835" y="1824"/>
            <a:chExt cx="2108" cy="1821"/>
          </a:xfrm>
        </p:grpSpPr>
        <p:sp>
          <p:nvSpPr>
            <p:cNvPr id="305279" name="AutoShape 127"/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280" name="AutoShape 128"/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281" name="AutoShape 129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7441" name="Oval 130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17442" name="Oval 131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284" name="Oval 132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7444" name="Oval 133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286" name="Oval 134"/>
            <p:cNvSpPr>
              <a:spLocks noChangeArrowheads="1"/>
            </p:cNvSpPr>
            <p:nvPr/>
          </p:nvSpPr>
          <p:spPr bwMode="gray">
            <a:xfrm>
              <a:off x="2007" y="2082"/>
              <a:ext cx="1756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7446" name="Oval 135"/>
            <p:cNvSpPr>
              <a:spLocks noChangeArrowheads="1"/>
            </p:cNvSpPr>
            <p:nvPr/>
          </p:nvSpPr>
          <p:spPr bwMode="gray">
            <a:xfrm>
              <a:off x="1835" y="2082"/>
              <a:ext cx="2108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2400"/>
                <a:t>D</a:t>
              </a:r>
            </a:p>
          </p:txBody>
        </p:sp>
      </p:grpSp>
      <p:sp>
        <p:nvSpPr>
          <p:cNvPr id="17432" name="WordArt 12" descr="Trellis"/>
          <p:cNvSpPr>
            <a:spLocks noChangeArrowheads="1" noChangeShapeType="1" noTextEdit="1"/>
          </p:cNvSpPr>
          <p:nvPr/>
        </p:nvSpPr>
        <p:spPr bwMode="auto">
          <a:xfrm>
            <a:off x="1905331" y="285838"/>
            <a:ext cx="5182500" cy="285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/>
                <a:cs typeface="Times New Roman"/>
              </a:rPr>
              <a:t>BÀI TẬP TRẮC NGHIỆM</a:t>
            </a:r>
          </a:p>
        </p:txBody>
      </p:sp>
      <p:sp>
        <p:nvSpPr>
          <p:cNvPr id="62621" name="Text Box 157"/>
          <p:cNvSpPr txBox="1">
            <a:spLocks noChangeArrowheads="1"/>
          </p:cNvSpPr>
          <p:nvPr/>
        </p:nvSpPr>
        <p:spPr bwMode="auto">
          <a:xfrm>
            <a:off x="1981544" y="2915550"/>
            <a:ext cx="9145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3</a:t>
            </a:r>
            <a:endParaRPr lang="vi-VN" altLang="en-US" sz="2400">
              <a:latin typeface="Times New Roman" pitchFamily="18" charset="0"/>
            </a:endParaRPr>
          </a:p>
        </p:txBody>
      </p:sp>
      <p:sp>
        <p:nvSpPr>
          <p:cNvPr id="62622" name="Text Box 158"/>
          <p:cNvSpPr txBox="1">
            <a:spLocks noChangeArrowheads="1"/>
          </p:cNvSpPr>
          <p:nvPr/>
        </p:nvSpPr>
        <p:spPr bwMode="auto">
          <a:xfrm>
            <a:off x="4801434" y="2972717"/>
            <a:ext cx="9145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5</a:t>
            </a:r>
            <a:endParaRPr lang="vi-VN" altLang="en-US" sz="2400">
              <a:latin typeface="Times New Roman" pitchFamily="18" charset="0"/>
            </a:endParaRPr>
          </a:p>
        </p:txBody>
      </p:sp>
      <p:sp>
        <p:nvSpPr>
          <p:cNvPr id="62623" name="Text Box 159"/>
          <p:cNvSpPr txBox="1">
            <a:spLocks noChangeArrowheads="1"/>
          </p:cNvSpPr>
          <p:nvPr/>
        </p:nvSpPr>
        <p:spPr bwMode="auto">
          <a:xfrm>
            <a:off x="2057757" y="3601562"/>
            <a:ext cx="9145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9</a:t>
            </a:r>
            <a:endParaRPr lang="vi-VN" altLang="en-US" sz="2400">
              <a:latin typeface="Times New Roman" pitchFamily="18" charset="0"/>
            </a:endParaRPr>
          </a:p>
        </p:txBody>
      </p:sp>
      <p:sp>
        <p:nvSpPr>
          <p:cNvPr id="62624" name="Text Box 160"/>
          <p:cNvSpPr txBox="1">
            <a:spLocks noChangeArrowheads="1"/>
          </p:cNvSpPr>
          <p:nvPr/>
        </p:nvSpPr>
        <p:spPr bwMode="auto">
          <a:xfrm>
            <a:off x="4420367" y="3658729"/>
            <a:ext cx="34295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Cả ba số trên.</a:t>
            </a:r>
            <a:endParaRPr lang="vi-VN" altLang="en-US" sz="2400"/>
          </a:p>
        </p:txBody>
      </p:sp>
      <p:pic>
        <p:nvPicPr>
          <p:cNvPr id="17437" name="Picture 8" descr="AD2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147" y="3727807"/>
            <a:ext cx="2311801" cy="1360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20583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62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2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62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62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62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30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1000"/>
                                        <p:tgtEl>
                                          <p:spTgt spid="3053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305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1000"/>
                                        <p:tgtEl>
                                          <p:spTgt spid="305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1000"/>
                                        <p:tgtEl>
                                          <p:spTgt spid="305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1000"/>
                                        <p:tgtEl>
                                          <p:spTgt spid="3053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1000"/>
                                        <p:tgtEl>
                                          <p:spTgt spid="305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1000"/>
                                        <p:tgtEl>
                                          <p:spTgt spid="3053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1000"/>
                                        <p:tgtEl>
                                          <p:spTgt spid="305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1000"/>
                                        <p:tgtEl>
                                          <p:spTgt spid="3053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1000"/>
                                        <p:tgtEl>
                                          <p:spTgt spid="305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0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1000"/>
                                        <p:tgtEl>
                                          <p:spTgt spid="3053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4" dur="1000"/>
                                        <p:tgtEl>
                                          <p:spTgt spid="305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1000"/>
                                        <p:tgtEl>
                                          <p:spTgt spid="3053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1000"/>
                                        <p:tgtEl>
                                          <p:spTgt spid="305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1000"/>
                                        <p:tgtEl>
                                          <p:spTgt spid="3053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1000"/>
                                        <p:tgtEl>
                                          <p:spTgt spid="305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1000"/>
                                        <p:tgtEl>
                                          <p:spTgt spid="305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1000"/>
                                        <p:tgtEl>
                                          <p:spTgt spid="305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1000"/>
                                        <p:tgtEl>
                                          <p:spTgt spid="305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2" dur="1000"/>
                                        <p:tgtEl>
                                          <p:spTgt spid="305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4" presetID="53" presetClass="entr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0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42" dur="2000" fill="hold"/>
                                        <p:tgtEl>
                                          <p:spTgt spid="6262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4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2000" fill="hold"/>
                                        <p:tgtEl>
                                          <p:spTgt spid="626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292" grpId="0" animBg="1"/>
      <p:bldP spid="305355" grpId="0"/>
      <p:bldP spid="305357" grpId="0"/>
      <p:bldP spid="305358" grpId="0"/>
      <p:bldP spid="305359" grpId="0"/>
      <p:bldP spid="305360" grpId="0"/>
      <p:bldP spid="305361" grpId="0"/>
      <p:bldP spid="305362" grpId="0"/>
      <p:bldP spid="305363" grpId="0"/>
      <p:bldP spid="305364" grpId="0"/>
      <p:bldP spid="305365" grpId="0"/>
      <p:bldP spid="62601" grpId="0"/>
      <p:bldP spid="62622" grpId="0"/>
      <p:bldP spid="62623" grpId="0"/>
      <p:bldP spid="62624" grpId="0"/>
      <p:bldP spid="62624" grpId="1"/>
      <p:bldP spid="62624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Frames PPT 0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9"/>
          <p:cNvSpPr>
            <a:spLocks noChangeArrowheads="1"/>
          </p:cNvSpPr>
          <p:nvPr/>
        </p:nvSpPr>
        <p:spPr bwMode="auto">
          <a:xfrm>
            <a:off x="987596" y="2109248"/>
            <a:ext cx="7164044" cy="595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vi-VN" altLang="en-US" b="0">
              <a:solidFill>
                <a:srgbClr val="0000FF"/>
              </a:solidFill>
            </a:endParaRPr>
          </a:p>
        </p:txBody>
      </p:sp>
      <p:grpSp>
        <p:nvGrpSpPr>
          <p:cNvPr id="14" name="Group 114"/>
          <p:cNvGrpSpPr>
            <a:grpSpLocks/>
          </p:cNvGrpSpPr>
          <p:nvPr/>
        </p:nvGrpSpPr>
        <p:grpSpPr bwMode="auto">
          <a:xfrm rot="5400000">
            <a:off x="3581471" y="2654710"/>
            <a:ext cx="779113" cy="930437"/>
            <a:chOff x="1835" y="1824"/>
            <a:chExt cx="2108" cy="1821"/>
          </a:xfrm>
        </p:grpSpPr>
        <p:sp>
          <p:nvSpPr>
            <p:cNvPr id="305267" name="AutoShape 115"/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268" name="AutoShape 116"/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269" name="AutoShape 117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8500" name="Oval 11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18501" name="Oval 11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272" name="Oval 120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8503" name="Oval 121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274" name="Oval 122"/>
            <p:cNvSpPr>
              <a:spLocks noChangeArrowheads="1"/>
            </p:cNvSpPr>
            <p:nvPr/>
          </p:nvSpPr>
          <p:spPr bwMode="gray">
            <a:xfrm>
              <a:off x="2007" y="2082"/>
              <a:ext cx="1756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8505" name="Oval 123"/>
            <p:cNvSpPr>
              <a:spLocks noChangeArrowheads="1"/>
            </p:cNvSpPr>
            <p:nvPr/>
          </p:nvSpPr>
          <p:spPr bwMode="gray">
            <a:xfrm>
              <a:off x="1835" y="2082"/>
              <a:ext cx="2108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2400"/>
                <a:t>B</a:t>
              </a:r>
            </a:p>
          </p:txBody>
        </p:sp>
      </p:grpSp>
      <p:grpSp>
        <p:nvGrpSpPr>
          <p:cNvPr id="15" name="Group 126"/>
          <p:cNvGrpSpPr>
            <a:grpSpLocks/>
          </p:cNvGrpSpPr>
          <p:nvPr/>
        </p:nvGrpSpPr>
        <p:grpSpPr bwMode="auto">
          <a:xfrm rot="5400000">
            <a:off x="990221" y="3340722"/>
            <a:ext cx="779113" cy="930437"/>
            <a:chOff x="1835" y="1824"/>
            <a:chExt cx="2108" cy="1821"/>
          </a:xfrm>
        </p:grpSpPr>
        <p:sp>
          <p:nvSpPr>
            <p:cNvPr id="2" name="AutoShape 127"/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" name="AutoShape 128"/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4" name="AutoShape 129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8491" name="Oval 130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18492" name="Oval 131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5" name="Oval 132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8494" name="Oval 133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6" name="Oval 134"/>
            <p:cNvSpPr>
              <a:spLocks noChangeArrowheads="1"/>
            </p:cNvSpPr>
            <p:nvPr/>
          </p:nvSpPr>
          <p:spPr bwMode="gray">
            <a:xfrm>
              <a:off x="2007" y="2082"/>
              <a:ext cx="1756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8496" name="Oval 135"/>
            <p:cNvSpPr>
              <a:spLocks noChangeArrowheads="1"/>
            </p:cNvSpPr>
            <p:nvPr/>
          </p:nvSpPr>
          <p:spPr bwMode="gray">
            <a:xfrm>
              <a:off x="1835" y="2082"/>
              <a:ext cx="2108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2400"/>
                <a:t>C</a:t>
              </a:r>
            </a:p>
          </p:txBody>
        </p:sp>
      </p:grpSp>
      <p:sp>
        <p:nvSpPr>
          <p:cNvPr id="305292" name="AutoShape 140"/>
          <p:cNvSpPr>
            <a:spLocks noChangeArrowheads="1"/>
          </p:cNvSpPr>
          <p:nvPr/>
        </p:nvSpPr>
        <p:spPr bwMode="auto">
          <a:xfrm>
            <a:off x="533492" y="1558367"/>
            <a:ext cx="8383456" cy="1086185"/>
          </a:xfrm>
          <a:prstGeom prst="flowChartTerminator">
            <a:avLst/>
          </a:prstGeom>
          <a:solidFill>
            <a:srgbClr val="FFCC99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 b="0">
              <a:latin typeface=".VnTime" pitchFamily="34" charset="0"/>
              <a:cs typeface="+mn-cs"/>
            </a:endParaRPr>
          </a:p>
        </p:txBody>
      </p:sp>
      <p:grpSp>
        <p:nvGrpSpPr>
          <p:cNvPr id="16" name="Group 167"/>
          <p:cNvGrpSpPr>
            <a:grpSpLocks/>
          </p:cNvGrpSpPr>
          <p:nvPr/>
        </p:nvGrpSpPr>
        <p:grpSpPr bwMode="auto">
          <a:xfrm rot="5400000">
            <a:off x="1009375" y="2592461"/>
            <a:ext cx="801140" cy="990772"/>
            <a:chOff x="1873" y="1824"/>
            <a:chExt cx="2013" cy="1821"/>
          </a:xfrm>
        </p:grpSpPr>
        <p:sp>
          <p:nvSpPr>
            <p:cNvPr id="305320" name="AutoShape 168"/>
            <p:cNvSpPr>
              <a:spLocks noChangeArrowheads="1"/>
            </p:cNvSpPr>
            <p:nvPr/>
          </p:nvSpPr>
          <p:spPr bwMode="gray">
            <a:xfrm rot="16200000" flipH="1">
              <a:off x="1821" y="2529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321" name="AutoShape 169"/>
            <p:cNvSpPr>
              <a:spLocks noChangeArrowheads="1"/>
            </p:cNvSpPr>
            <p:nvPr/>
          </p:nvSpPr>
          <p:spPr bwMode="gray">
            <a:xfrm rot="5400000" flipH="1">
              <a:off x="3630" y="2504"/>
              <a:ext cx="306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322" name="AutoShape 170"/>
            <p:cNvSpPr>
              <a:spLocks noChangeArrowheads="1"/>
            </p:cNvSpPr>
            <p:nvPr/>
          </p:nvSpPr>
          <p:spPr bwMode="gray">
            <a:xfrm rot="10800000" flipH="1">
              <a:off x="2725" y="3441"/>
              <a:ext cx="308" cy="204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8482" name="Oval 17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18483" name="Oval 17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325" name="Oval 173"/>
            <p:cNvSpPr>
              <a:spLocks noChangeArrowheads="1"/>
            </p:cNvSpPr>
            <p:nvPr/>
          </p:nvSpPr>
          <p:spPr bwMode="gray">
            <a:xfrm>
              <a:off x="2075" y="2516"/>
              <a:ext cx="1631" cy="23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8485" name="Oval 174"/>
            <p:cNvSpPr>
              <a:spLocks noChangeArrowheads="1"/>
            </p:cNvSpPr>
            <p:nvPr/>
          </p:nvSpPr>
          <p:spPr bwMode="gray">
            <a:xfrm>
              <a:off x="2075" y="2516"/>
              <a:ext cx="1631" cy="239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327" name="Oval 175"/>
            <p:cNvSpPr>
              <a:spLocks noChangeArrowheads="1"/>
            </p:cNvSpPr>
            <p:nvPr/>
          </p:nvSpPr>
          <p:spPr bwMode="gray">
            <a:xfrm>
              <a:off x="2072" y="2084"/>
              <a:ext cx="1631" cy="1103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8487" name="Oval 176"/>
            <p:cNvSpPr>
              <a:spLocks noChangeArrowheads="1"/>
            </p:cNvSpPr>
            <p:nvPr/>
          </p:nvSpPr>
          <p:spPr bwMode="gray">
            <a:xfrm>
              <a:off x="1909" y="2084"/>
              <a:ext cx="1957" cy="1103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en-US" altLang="en-US" sz="2400">
                  <a:latin typeface=".VnTime" pitchFamily="34" charset="0"/>
                </a:rPr>
                <a:t>A</a:t>
              </a:r>
              <a:endParaRPr lang="vi-VN" altLang="en-US" sz="2400">
                <a:latin typeface=".VnTime" pitchFamily="34" charset="0"/>
              </a:endParaRPr>
            </a:p>
          </p:txBody>
        </p:sp>
      </p:grpSp>
      <p:sp>
        <p:nvSpPr>
          <p:cNvPr id="18440" name="Line 193"/>
          <p:cNvSpPr>
            <a:spLocks noChangeShapeType="1"/>
          </p:cNvSpPr>
          <p:nvPr/>
        </p:nvSpPr>
        <p:spPr bwMode="auto">
          <a:xfrm>
            <a:off x="3124742" y="1027827"/>
            <a:ext cx="5487353" cy="0"/>
          </a:xfrm>
          <a:prstGeom prst="line">
            <a:avLst/>
          </a:prstGeom>
          <a:noFill/>
          <a:ln w="57150" cmpd="thinThick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" name="Group 194"/>
          <p:cNvGrpSpPr>
            <a:grpSpLocks/>
          </p:cNvGrpSpPr>
          <p:nvPr/>
        </p:nvGrpSpPr>
        <p:grpSpPr bwMode="auto">
          <a:xfrm>
            <a:off x="304853" y="514509"/>
            <a:ext cx="1676691" cy="1029018"/>
            <a:chOff x="2544" y="2160"/>
            <a:chExt cx="1152" cy="1008"/>
          </a:xfrm>
        </p:grpSpPr>
        <p:grpSp>
          <p:nvGrpSpPr>
            <p:cNvPr id="18471" name="Group 195"/>
            <p:cNvGrpSpPr>
              <a:grpSpLocks/>
            </p:cNvGrpSpPr>
            <p:nvPr/>
          </p:nvGrpSpPr>
          <p:grpSpPr bwMode="auto">
            <a:xfrm>
              <a:off x="2544" y="2160"/>
              <a:ext cx="1152" cy="1008"/>
              <a:chOff x="720" y="2125"/>
              <a:chExt cx="899" cy="995"/>
            </a:xfrm>
          </p:grpSpPr>
          <p:sp>
            <p:nvSpPr>
              <p:cNvPr id="18473" name="AutoShape 196"/>
              <p:cNvSpPr>
                <a:spLocks noChangeArrowheads="1"/>
              </p:cNvSpPr>
              <p:nvPr/>
            </p:nvSpPr>
            <p:spPr bwMode="auto">
              <a:xfrm>
                <a:off x="720" y="2125"/>
                <a:ext cx="899" cy="816"/>
              </a:xfrm>
              <a:prstGeom prst="star24">
                <a:avLst>
                  <a:gd name="adj" fmla="val 37500"/>
                </a:avLst>
              </a:prstGeom>
              <a:gradFill rotWithShape="1">
                <a:gsLst>
                  <a:gs pos="0">
                    <a:srgbClr val="00FF00"/>
                  </a:gs>
                  <a:gs pos="100000">
                    <a:srgbClr val="0076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b="0">
                  <a:latin typeface=".VnTime" pitchFamily="34" charset="0"/>
                </a:endParaRPr>
              </a:p>
            </p:txBody>
          </p:sp>
          <p:sp>
            <p:nvSpPr>
              <p:cNvPr id="18474" name="AutoShape 197"/>
              <p:cNvSpPr>
                <a:spLocks noChangeArrowheads="1"/>
              </p:cNvSpPr>
              <p:nvPr/>
            </p:nvSpPr>
            <p:spPr bwMode="auto">
              <a:xfrm flipH="1">
                <a:off x="1423" y="2435"/>
                <a:ext cx="100" cy="192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b="0">
                  <a:latin typeface=".VnTime" pitchFamily="34" charset="0"/>
                </a:endParaRPr>
              </a:p>
            </p:txBody>
          </p:sp>
          <p:sp>
            <p:nvSpPr>
              <p:cNvPr id="18475" name="AutoShape 198"/>
              <p:cNvSpPr>
                <a:spLocks noChangeArrowheads="1"/>
              </p:cNvSpPr>
              <p:nvPr/>
            </p:nvSpPr>
            <p:spPr bwMode="auto">
              <a:xfrm>
                <a:off x="807" y="2417"/>
                <a:ext cx="96" cy="192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b="0">
                  <a:latin typeface=".VnTime" pitchFamily="34" charset="0"/>
                </a:endParaRPr>
              </a:p>
            </p:txBody>
          </p:sp>
          <p:sp>
            <p:nvSpPr>
              <p:cNvPr id="18476" name="Oval 199"/>
              <p:cNvSpPr>
                <a:spLocks noChangeArrowheads="1"/>
              </p:cNvSpPr>
              <p:nvPr/>
            </p:nvSpPr>
            <p:spPr bwMode="auto">
              <a:xfrm>
                <a:off x="855" y="2221"/>
                <a:ext cx="624" cy="624"/>
              </a:xfrm>
              <a:prstGeom prst="ellipse">
                <a:avLst/>
              </a:prstGeom>
              <a:gradFill rotWithShape="1">
                <a:gsLst>
                  <a:gs pos="0">
                    <a:srgbClr val="E4BAE5"/>
                  </a:gs>
                  <a:gs pos="100000">
                    <a:srgbClr val="6A566A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b="0">
                  <a:latin typeface=".VnTime" pitchFamily="34" charset="0"/>
                </a:endParaRPr>
              </a:p>
            </p:txBody>
          </p:sp>
          <p:sp>
            <p:nvSpPr>
              <p:cNvPr id="18477" name="AutoShape 200"/>
              <p:cNvSpPr>
                <a:spLocks noChangeArrowheads="1"/>
              </p:cNvSpPr>
              <p:nvPr/>
            </p:nvSpPr>
            <p:spPr bwMode="auto">
              <a:xfrm>
                <a:off x="793" y="2832"/>
                <a:ext cx="765" cy="288"/>
              </a:xfrm>
              <a:prstGeom prst="ribbon2">
                <a:avLst>
                  <a:gd name="adj1" fmla="val 12500"/>
                  <a:gd name="adj2" fmla="val 50000"/>
                </a:avLst>
              </a:prstGeom>
              <a:gradFill rotWithShape="1">
                <a:gsLst>
                  <a:gs pos="0">
                    <a:srgbClr val="6A566A"/>
                  </a:gs>
                  <a:gs pos="100000">
                    <a:srgbClr val="E4BAE5"/>
                  </a:gs>
                </a:gsLst>
                <a:lin ang="5400000" scaled="1"/>
              </a:gra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 sz="1200" b="0" dirty="0">
                  <a:solidFill>
                    <a:srgbClr val="FF0066"/>
                  </a:solidFill>
                  <a:latin typeface=".VnTime" pitchFamily="34" charset="0"/>
                </a:endParaRPr>
              </a:p>
            </p:txBody>
          </p:sp>
          <p:sp>
            <p:nvSpPr>
              <p:cNvPr id="18478" name="AutoShape 201"/>
              <p:cNvSpPr>
                <a:spLocks noChangeArrowheads="1"/>
              </p:cNvSpPr>
              <p:nvPr/>
            </p:nvSpPr>
            <p:spPr bwMode="auto">
              <a:xfrm rot="5400000">
                <a:off x="1095" y="2044"/>
                <a:ext cx="155" cy="343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 eaLnBrk="1" hangingPunct="1"/>
                <a:endParaRPr lang="vi-VN" altLang="en-US" b="0">
                  <a:latin typeface=".VnTime" pitchFamily="34" charset="0"/>
                </a:endParaRPr>
              </a:p>
            </p:txBody>
          </p:sp>
        </p:grpSp>
        <p:sp>
          <p:nvSpPr>
            <p:cNvPr id="18472" name="AutoShape 202"/>
            <p:cNvSpPr>
              <a:spLocks noChangeArrowheads="1"/>
            </p:cNvSpPr>
            <p:nvPr/>
          </p:nvSpPr>
          <p:spPr bwMode="auto">
            <a:xfrm rot="-5578887">
              <a:off x="3049" y="2520"/>
              <a:ext cx="142" cy="383"/>
            </a:xfrm>
            <a:prstGeom prst="moon">
              <a:avLst>
                <a:gd name="adj" fmla="val 50000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</p:grpSp>
      <p:sp>
        <p:nvSpPr>
          <p:cNvPr id="305355" name="Text Box 203"/>
          <p:cNvSpPr txBox="1">
            <a:spLocks noChangeArrowheads="1"/>
          </p:cNvSpPr>
          <p:nvPr/>
        </p:nvSpPr>
        <p:spPr bwMode="auto">
          <a:xfrm>
            <a:off x="966956" y="639564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1</a:t>
            </a:r>
          </a:p>
        </p:txBody>
      </p:sp>
      <p:sp>
        <p:nvSpPr>
          <p:cNvPr id="305356" name="Text Box 204"/>
          <p:cNvSpPr txBox="1">
            <a:spLocks noChangeArrowheads="1"/>
          </p:cNvSpPr>
          <p:nvPr/>
        </p:nvSpPr>
        <p:spPr bwMode="auto">
          <a:xfrm>
            <a:off x="966956" y="639564"/>
            <a:ext cx="3874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305357" name="Text Box 205"/>
          <p:cNvSpPr txBox="1">
            <a:spLocks noChangeArrowheads="1"/>
          </p:cNvSpPr>
          <p:nvPr/>
        </p:nvSpPr>
        <p:spPr bwMode="auto">
          <a:xfrm>
            <a:off x="966956" y="639564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3</a:t>
            </a:r>
          </a:p>
        </p:txBody>
      </p:sp>
      <p:sp>
        <p:nvSpPr>
          <p:cNvPr id="305358" name="Text Box 206"/>
          <p:cNvSpPr txBox="1">
            <a:spLocks noChangeArrowheads="1"/>
          </p:cNvSpPr>
          <p:nvPr/>
        </p:nvSpPr>
        <p:spPr bwMode="auto">
          <a:xfrm>
            <a:off x="960605" y="639564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4</a:t>
            </a:r>
          </a:p>
        </p:txBody>
      </p:sp>
      <p:sp>
        <p:nvSpPr>
          <p:cNvPr id="305359" name="Text Box 207"/>
          <p:cNvSpPr txBox="1">
            <a:spLocks noChangeArrowheads="1"/>
          </p:cNvSpPr>
          <p:nvPr/>
        </p:nvSpPr>
        <p:spPr bwMode="auto">
          <a:xfrm>
            <a:off x="966956" y="639564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5</a:t>
            </a:r>
          </a:p>
        </p:txBody>
      </p:sp>
      <p:sp>
        <p:nvSpPr>
          <p:cNvPr id="305360" name="Text Box 208"/>
          <p:cNvSpPr txBox="1">
            <a:spLocks noChangeArrowheads="1"/>
          </p:cNvSpPr>
          <p:nvPr/>
        </p:nvSpPr>
        <p:spPr bwMode="auto">
          <a:xfrm>
            <a:off x="966956" y="639564"/>
            <a:ext cx="3874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6</a:t>
            </a:r>
          </a:p>
        </p:txBody>
      </p:sp>
      <p:sp>
        <p:nvSpPr>
          <p:cNvPr id="305361" name="Text Box 209"/>
          <p:cNvSpPr txBox="1">
            <a:spLocks noChangeArrowheads="1"/>
          </p:cNvSpPr>
          <p:nvPr/>
        </p:nvSpPr>
        <p:spPr bwMode="auto">
          <a:xfrm>
            <a:off x="966956" y="696731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7</a:t>
            </a:r>
          </a:p>
        </p:txBody>
      </p:sp>
      <p:sp>
        <p:nvSpPr>
          <p:cNvPr id="305362" name="Text Box 210"/>
          <p:cNvSpPr txBox="1">
            <a:spLocks noChangeArrowheads="1"/>
          </p:cNvSpPr>
          <p:nvPr/>
        </p:nvSpPr>
        <p:spPr bwMode="auto">
          <a:xfrm>
            <a:off x="966956" y="639564"/>
            <a:ext cx="3874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8</a:t>
            </a:r>
          </a:p>
        </p:txBody>
      </p:sp>
      <p:sp>
        <p:nvSpPr>
          <p:cNvPr id="305363" name="Text Box 211"/>
          <p:cNvSpPr txBox="1">
            <a:spLocks noChangeArrowheads="1"/>
          </p:cNvSpPr>
          <p:nvPr/>
        </p:nvSpPr>
        <p:spPr bwMode="auto">
          <a:xfrm>
            <a:off x="966956" y="696731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9</a:t>
            </a:r>
          </a:p>
        </p:txBody>
      </p:sp>
      <p:sp>
        <p:nvSpPr>
          <p:cNvPr id="305364" name="Text Box 212"/>
          <p:cNvSpPr txBox="1">
            <a:spLocks noChangeArrowheads="1"/>
          </p:cNvSpPr>
          <p:nvPr/>
        </p:nvSpPr>
        <p:spPr bwMode="auto">
          <a:xfrm>
            <a:off x="814529" y="664574"/>
            <a:ext cx="5950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10</a:t>
            </a:r>
          </a:p>
        </p:txBody>
      </p:sp>
      <p:sp>
        <p:nvSpPr>
          <p:cNvPr id="305365" name="Text Box 213"/>
          <p:cNvSpPr txBox="1">
            <a:spLocks noChangeArrowheads="1"/>
          </p:cNvSpPr>
          <p:nvPr/>
        </p:nvSpPr>
        <p:spPr bwMode="auto">
          <a:xfrm>
            <a:off x="966956" y="686012"/>
            <a:ext cx="4048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305366" name="Text Box 214"/>
          <p:cNvSpPr txBox="1">
            <a:spLocks noChangeArrowheads="1"/>
          </p:cNvSpPr>
          <p:nvPr/>
        </p:nvSpPr>
        <p:spPr bwMode="auto">
          <a:xfrm>
            <a:off x="2057757" y="857515"/>
            <a:ext cx="18291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solidFill>
                  <a:srgbClr val="FF0066"/>
                </a:solidFill>
              </a:rPr>
              <a:t>Hết giờ</a:t>
            </a:r>
          </a:p>
        </p:txBody>
      </p:sp>
      <p:sp>
        <p:nvSpPr>
          <p:cNvPr id="63545" name="Text Box 57"/>
          <p:cNvSpPr txBox="1">
            <a:spLocks noChangeArrowheads="1"/>
          </p:cNvSpPr>
          <p:nvPr/>
        </p:nvSpPr>
        <p:spPr bwMode="auto">
          <a:xfrm>
            <a:off x="533493" y="1901373"/>
            <a:ext cx="80786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Câu 2) Trong các số sau, số nào chia hết cho cả 2; 3; 5; 9.</a:t>
            </a:r>
            <a:endParaRPr lang="vi-VN" altLang="en-US" sz="2400"/>
          </a:p>
        </p:txBody>
      </p:sp>
      <p:grpSp>
        <p:nvGrpSpPr>
          <p:cNvPr id="7" name="Group 126"/>
          <p:cNvGrpSpPr>
            <a:grpSpLocks/>
          </p:cNvGrpSpPr>
          <p:nvPr/>
        </p:nvGrpSpPr>
        <p:grpSpPr bwMode="auto">
          <a:xfrm rot="5400000">
            <a:off x="3581471" y="3397889"/>
            <a:ext cx="779113" cy="930437"/>
            <a:chOff x="1835" y="1824"/>
            <a:chExt cx="2108" cy="1821"/>
          </a:xfrm>
        </p:grpSpPr>
        <p:sp>
          <p:nvSpPr>
            <p:cNvPr id="305279" name="AutoShape 127"/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280" name="AutoShape 128"/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281" name="AutoShape 129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8465" name="Oval 130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18466" name="Oval 131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284" name="Oval 132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8468" name="Oval 133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286" name="Oval 134"/>
            <p:cNvSpPr>
              <a:spLocks noChangeArrowheads="1"/>
            </p:cNvSpPr>
            <p:nvPr/>
          </p:nvSpPr>
          <p:spPr bwMode="gray">
            <a:xfrm>
              <a:off x="2007" y="2082"/>
              <a:ext cx="1756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8470" name="Oval 135"/>
            <p:cNvSpPr>
              <a:spLocks noChangeArrowheads="1"/>
            </p:cNvSpPr>
            <p:nvPr/>
          </p:nvSpPr>
          <p:spPr bwMode="gray">
            <a:xfrm>
              <a:off x="1835" y="2082"/>
              <a:ext cx="2108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2400"/>
                <a:t>D</a:t>
              </a:r>
            </a:p>
          </p:txBody>
        </p:sp>
      </p:grpSp>
      <p:sp>
        <p:nvSpPr>
          <p:cNvPr id="18456" name="WordArt 12" descr="Trellis"/>
          <p:cNvSpPr>
            <a:spLocks noChangeArrowheads="1" noChangeShapeType="1" noTextEdit="1"/>
          </p:cNvSpPr>
          <p:nvPr/>
        </p:nvSpPr>
        <p:spPr bwMode="auto">
          <a:xfrm>
            <a:off x="2032610" y="188951"/>
            <a:ext cx="5182500" cy="5559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/>
                <a:cs typeface="Times New Roman"/>
              </a:rPr>
              <a:t>BÀI TẬP TRẮC NGHIỆM</a:t>
            </a:r>
          </a:p>
        </p:txBody>
      </p:sp>
      <p:sp>
        <p:nvSpPr>
          <p:cNvPr id="63557" name="Text Box 69"/>
          <p:cNvSpPr txBox="1">
            <a:spLocks noChangeArrowheads="1"/>
          </p:cNvSpPr>
          <p:nvPr/>
        </p:nvSpPr>
        <p:spPr bwMode="auto">
          <a:xfrm>
            <a:off x="1981544" y="2915550"/>
            <a:ext cx="9145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1230</a:t>
            </a:r>
            <a:endParaRPr lang="vi-VN" altLang="en-US" sz="2400">
              <a:latin typeface="Times New Roman" pitchFamily="18" charset="0"/>
            </a:endParaRPr>
          </a:p>
        </p:txBody>
      </p:sp>
      <p:sp>
        <p:nvSpPr>
          <p:cNvPr id="63558" name="Text Box 70"/>
          <p:cNvSpPr txBox="1">
            <a:spLocks noChangeArrowheads="1"/>
          </p:cNvSpPr>
          <p:nvPr/>
        </p:nvSpPr>
        <p:spPr bwMode="auto">
          <a:xfrm>
            <a:off x="4801434" y="2972717"/>
            <a:ext cx="9145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3210</a:t>
            </a:r>
            <a:endParaRPr lang="vi-VN" altLang="en-US" sz="2400">
              <a:latin typeface="Times New Roman" pitchFamily="18" charset="0"/>
            </a:endParaRPr>
          </a:p>
        </p:txBody>
      </p:sp>
      <p:sp>
        <p:nvSpPr>
          <p:cNvPr id="63559" name="Text Box 71"/>
          <p:cNvSpPr txBox="1">
            <a:spLocks noChangeArrowheads="1"/>
          </p:cNvSpPr>
          <p:nvPr/>
        </p:nvSpPr>
        <p:spPr bwMode="auto">
          <a:xfrm>
            <a:off x="2057757" y="3601562"/>
            <a:ext cx="1600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1350</a:t>
            </a:r>
            <a:endParaRPr lang="vi-VN" altLang="en-US" sz="2400">
              <a:latin typeface="Times New Roman" pitchFamily="18" charset="0"/>
            </a:endParaRPr>
          </a:p>
        </p:txBody>
      </p:sp>
      <p:sp>
        <p:nvSpPr>
          <p:cNvPr id="63560" name="Text Box 72"/>
          <p:cNvSpPr txBox="1">
            <a:spLocks noChangeArrowheads="1"/>
          </p:cNvSpPr>
          <p:nvPr/>
        </p:nvSpPr>
        <p:spPr bwMode="auto">
          <a:xfrm>
            <a:off x="4725220" y="3658729"/>
            <a:ext cx="1295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3105</a:t>
            </a:r>
            <a:endParaRPr lang="vi-VN" altLang="en-US" sz="2400">
              <a:latin typeface="Times New Roman" pitchFamily="18" charset="0"/>
            </a:endParaRPr>
          </a:p>
        </p:txBody>
      </p:sp>
      <p:pic>
        <p:nvPicPr>
          <p:cNvPr id="18461" name="Picture 8" descr="AD2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147" y="3727807"/>
            <a:ext cx="2311801" cy="1360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87281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63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6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6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30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1000"/>
                                        <p:tgtEl>
                                          <p:spTgt spid="3053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305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1000"/>
                                        <p:tgtEl>
                                          <p:spTgt spid="305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1000"/>
                                        <p:tgtEl>
                                          <p:spTgt spid="305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1000"/>
                                        <p:tgtEl>
                                          <p:spTgt spid="3053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1000"/>
                                        <p:tgtEl>
                                          <p:spTgt spid="305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1000"/>
                                        <p:tgtEl>
                                          <p:spTgt spid="3053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1000"/>
                                        <p:tgtEl>
                                          <p:spTgt spid="305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1000"/>
                                        <p:tgtEl>
                                          <p:spTgt spid="3053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1000"/>
                                        <p:tgtEl>
                                          <p:spTgt spid="305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0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1000"/>
                                        <p:tgtEl>
                                          <p:spTgt spid="3053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4" dur="1000"/>
                                        <p:tgtEl>
                                          <p:spTgt spid="305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1000"/>
                                        <p:tgtEl>
                                          <p:spTgt spid="3053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1000"/>
                                        <p:tgtEl>
                                          <p:spTgt spid="305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1000"/>
                                        <p:tgtEl>
                                          <p:spTgt spid="3053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1000"/>
                                        <p:tgtEl>
                                          <p:spTgt spid="305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1000"/>
                                        <p:tgtEl>
                                          <p:spTgt spid="305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1000"/>
                                        <p:tgtEl>
                                          <p:spTgt spid="305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1000"/>
                                        <p:tgtEl>
                                          <p:spTgt spid="305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2" dur="1000"/>
                                        <p:tgtEl>
                                          <p:spTgt spid="305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4" presetID="53" presetClass="entr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0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42" dur="2000" fill="hold"/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4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2000" fill="hold"/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292" grpId="0" animBg="1"/>
      <p:bldP spid="305355" grpId="0"/>
      <p:bldP spid="305357" grpId="0"/>
      <p:bldP spid="305358" grpId="0"/>
      <p:bldP spid="305359" grpId="0"/>
      <p:bldP spid="305360" grpId="0"/>
      <p:bldP spid="305361" grpId="0"/>
      <p:bldP spid="305362" grpId="0"/>
      <p:bldP spid="305363" grpId="0"/>
      <p:bldP spid="305364" grpId="0"/>
      <p:bldP spid="305365" grpId="0"/>
      <p:bldP spid="63545" grpId="0"/>
      <p:bldP spid="63558" grpId="0"/>
      <p:bldP spid="63559" grpId="0"/>
      <p:bldP spid="63559" grpId="1"/>
      <p:bldP spid="63559" grpId="2"/>
      <p:bldP spid="635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rames PPT 0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39"/>
          <p:cNvSpPr>
            <a:spLocks noChangeArrowheads="1"/>
          </p:cNvSpPr>
          <p:nvPr/>
        </p:nvSpPr>
        <p:spPr bwMode="auto">
          <a:xfrm>
            <a:off x="987596" y="2109248"/>
            <a:ext cx="7164044" cy="595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vi-VN" altLang="en-US" b="0">
              <a:solidFill>
                <a:srgbClr val="0000FF"/>
              </a:solidFill>
            </a:endParaRPr>
          </a:p>
        </p:txBody>
      </p:sp>
      <p:grpSp>
        <p:nvGrpSpPr>
          <p:cNvPr id="14" name="Group 114"/>
          <p:cNvGrpSpPr>
            <a:grpSpLocks/>
          </p:cNvGrpSpPr>
          <p:nvPr/>
        </p:nvGrpSpPr>
        <p:grpSpPr bwMode="auto">
          <a:xfrm rot="5400000">
            <a:off x="1828567" y="2940548"/>
            <a:ext cx="779113" cy="930437"/>
            <a:chOff x="1835" y="1824"/>
            <a:chExt cx="2108" cy="1821"/>
          </a:xfrm>
        </p:grpSpPr>
        <p:sp>
          <p:nvSpPr>
            <p:cNvPr id="305267" name="AutoShape 115"/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268" name="AutoShape 116"/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269" name="AutoShape 117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9524" name="Oval 11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19525" name="Oval 11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272" name="Oval 120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9527" name="Oval 121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274" name="Oval 122"/>
            <p:cNvSpPr>
              <a:spLocks noChangeArrowheads="1"/>
            </p:cNvSpPr>
            <p:nvPr/>
          </p:nvSpPr>
          <p:spPr bwMode="gray">
            <a:xfrm>
              <a:off x="2007" y="2082"/>
              <a:ext cx="1756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9529" name="Oval 123"/>
            <p:cNvSpPr>
              <a:spLocks noChangeArrowheads="1"/>
            </p:cNvSpPr>
            <p:nvPr/>
          </p:nvSpPr>
          <p:spPr bwMode="gray">
            <a:xfrm>
              <a:off x="1835" y="2082"/>
              <a:ext cx="2108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2400"/>
                <a:t>B</a:t>
              </a:r>
            </a:p>
          </p:txBody>
        </p:sp>
      </p:grpSp>
      <p:grpSp>
        <p:nvGrpSpPr>
          <p:cNvPr id="15" name="Group 126"/>
          <p:cNvGrpSpPr>
            <a:grpSpLocks/>
          </p:cNvGrpSpPr>
          <p:nvPr/>
        </p:nvGrpSpPr>
        <p:grpSpPr bwMode="auto">
          <a:xfrm rot="5400000">
            <a:off x="1828567" y="3509842"/>
            <a:ext cx="779113" cy="930437"/>
            <a:chOff x="1835" y="1824"/>
            <a:chExt cx="2108" cy="1821"/>
          </a:xfrm>
        </p:grpSpPr>
        <p:sp>
          <p:nvSpPr>
            <p:cNvPr id="2" name="AutoShape 127"/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" name="AutoShape 128"/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4" name="AutoShape 129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9515" name="Oval 130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19516" name="Oval 131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5" name="Oval 132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9518" name="Oval 133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6" name="Oval 134"/>
            <p:cNvSpPr>
              <a:spLocks noChangeArrowheads="1"/>
            </p:cNvSpPr>
            <p:nvPr/>
          </p:nvSpPr>
          <p:spPr bwMode="gray">
            <a:xfrm>
              <a:off x="2007" y="2082"/>
              <a:ext cx="1756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9520" name="Oval 135"/>
            <p:cNvSpPr>
              <a:spLocks noChangeArrowheads="1"/>
            </p:cNvSpPr>
            <p:nvPr/>
          </p:nvSpPr>
          <p:spPr bwMode="gray">
            <a:xfrm>
              <a:off x="1835" y="2082"/>
              <a:ext cx="2108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2400"/>
                <a:t>C</a:t>
              </a:r>
            </a:p>
          </p:txBody>
        </p:sp>
      </p:grpSp>
      <p:sp>
        <p:nvSpPr>
          <p:cNvPr id="305292" name="AutoShape 140"/>
          <p:cNvSpPr>
            <a:spLocks noChangeArrowheads="1"/>
          </p:cNvSpPr>
          <p:nvPr/>
        </p:nvSpPr>
        <p:spPr bwMode="auto">
          <a:xfrm>
            <a:off x="533493" y="1372024"/>
            <a:ext cx="7621323" cy="1086185"/>
          </a:xfrm>
          <a:prstGeom prst="flowChartTerminator">
            <a:avLst/>
          </a:prstGeom>
          <a:solidFill>
            <a:srgbClr val="FFCC99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 b="0">
              <a:latin typeface=".VnTime" pitchFamily="34" charset="0"/>
              <a:cs typeface="+mn-cs"/>
            </a:endParaRPr>
          </a:p>
        </p:txBody>
      </p:sp>
      <p:grpSp>
        <p:nvGrpSpPr>
          <p:cNvPr id="16" name="Group 167"/>
          <p:cNvGrpSpPr>
            <a:grpSpLocks/>
          </p:cNvGrpSpPr>
          <p:nvPr/>
        </p:nvGrpSpPr>
        <p:grpSpPr bwMode="auto">
          <a:xfrm rot="5400000">
            <a:off x="1847720" y="2305433"/>
            <a:ext cx="801140" cy="990772"/>
            <a:chOff x="1873" y="1824"/>
            <a:chExt cx="2013" cy="1821"/>
          </a:xfrm>
        </p:grpSpPr>
        <p:sp>
          <p:nvSpPr>
            <p:cNvPr id="305320" name="AutoShape 168"/>
            <p:cNvSpPr>
              <a:spLocks noChangeArrowheads="1"/>
            </p:cNvSpPr>
            <p:nvPr/>
          </p:nvSpPr>
          <p:spPr bwMode="gray">
            <a:xfrm rot="16200000" flipH="1">
              <a:off x="1821" y="2529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321" name="AutoShape 169"/>
            <p:cNvSpPr>
              <a:spLocks noChangeArrowheads="1"/>
            </p:cNvSpPr>
            <p:nvPr/>
          </p:nvSpPr>
          <p:spPr bwMode="gray">
            <a:xfrm rot="5400000" flipH="1">
              <a:off x="3630" y="2504"/>
              <a:ext cx="306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322" name="AutoShape 170"/>
            <p:cNvSpPr>
              <a:spLocks noChangeArrowheads="1"/>
            </p:cNvSpPr>
            <p:nvPr/>
          </p:nvSpPr>
          <p:spPr bwMode="gray">
            <a:xfrm rot="10800000" flipH="1">
              <a:off x="2725" y="3441"/>
              <a:ext cx="308" cy="204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9506" name="Oval 17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19507" name="Oval 17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325" name="Oval 173"/>
            <p:cNvSpPr>
              <a:spLocks noChangeArrowheads="1"/>
            </p:cNvSpPr>
            <p:nvPr/>
          </p:nvSpPr>
          <p:spPr bwMode="gray">
            <a:xfrm>
              <a:off x="2075" y="2516"/>
              <a:ext cx="1631" cy="23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9509" name="Oval 174"/>
            <p:cNvSpPr>
              <a:spLocks noChangeArrowheads="1"/>
            </p:cNvSpPr>
            <p:nvPr/>
          </p:nvSpPr>
          <p:spPr bwMode="gray">
            <a:xfrm>
              <a:off x="2075" y="2516"/>
              <a:ext cx="1631" cy="239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327" name="Oval 175"/>
            <p:cNvSpPr>
              <a:spLocks noChangeArrowheads="1"/>
            </p:cNvSpPr>
            <p:nvPr/>
          </p:nvSpPr>
          <p:spPr bwMode="gray">
            <a:xfrm>
              <a:off x="2072" y="2084"/>
              <a:ext cx="1631" cy="1103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9511" name="Oval 176"/>
            <p:cNvSpPr>
              <a:spLocks noChangeArrowheads="1"/>
            </p:cNvSpPr>
            <p:nvPr/>
          </p:nvSpPr>
          <p:spPr bwMode="gray">
            <a:xfrm>
              <a:off x="1909" y="2084"/>
              <a:ext cx="1957" cy="1103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en-US" altLang="en-US" sz="2400">
                  <a:latin typeface=".VnTime" pitchFamily="34" charset="0"/>
                </a:rPr>
                <a:t>A</a:t>
              </a:r>
              <a:endParaRPr lang="vi-VN" altLang="en-US" sz="2400">
                <a:latin typeface=".VnTime" pitchFamily="34" charset="0"/>
              </a:endParaRPr>
            </a:p>
          </p:txBody>
        </p:sp>
      </p:grpSp>
      <p:sp>
        <p:nvSpPr>
          <p:cNvPr id="19464" name="Line 193"/>
          <p:cNvSpPr>
            <a:spLocks noChangeShapeType="1"/>
          </p:cNvSpPr>
          <p:nvPr/>
        </p:nvSpPr>
        <p:spPr bwMode="auto">
          <a:xfrm>
            <a:off x="3124742" y="1027827"/>
            <a:ext cx="5487353" cy="0"/>
          </a:xfrm>
          <a:prstGeom prst="line">
            <a:avLst/>
          </a:prstGeom>
          <a:noFill/>
          <a:ln w="57150" cmpd="thinThick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" name="Group 194"/>
          <p:cNvGrpSpPr>
            <a:grpSpLocks/>
          </p:cNvGrpSpPr>
          <p:nvPr/>
        </p:nvGrpSpPr>
        <p:grpSpPr bwMode="auto">
          <a:xfrm>
            <a:off x="304853" y="514509"/>
            <a:ext cx="1676691" cy="1029018"/>
            <a:chOff x="2544" y="2160"/>
            <a:chExt cx="1152" cy="1008"/>
          </a:xfrm>
        </p:grpSpPr>
        <p:grpSp>
          <p:nvGrpSpPr>
            <p:cNvPr id="19495" name="Group 195"/>
            <p:cNvGrpSpPr>
              <a:grpSpLocks/>
            </p:cNvGrpSpPr>
            <p:nvPr/>
          </p:nvGrpSpPr>
          <p:grpSpPr bwMode="auto">
            <a:xfrm>
              <a:off x="2544" y="2160"/>
              <a:ext cx="1152" cy="1008"/>
              <a:chOff x="720" y="2125"/>
              <a:chExt cx="899" cy="995"/>
            </a:xfrm>
          </p:grpSpPr>
          <p:sp>
            <p:nvSpPr>
              <p:cNvPr id="19497" name="AutoShape 196"/>
              <p:cNvSpPr>
                <a:spLocks noChangeArrowheads="1"/>
              </p:cNvSpPr>
              <p:nvPr/>
            </p:nvSpPr>
            <p:spPr bwMode="auto">
              <a:xfrm>
                <a:off x="720" y="2125"/>
                <a:ext cx="899" cy="816"/>
              </a:xfrm>
              <a:prstGeom prst="star24">
                <a:avLst>
                  <a:gd name="adj" fmla="val 37500"/>
                </a:avLst>
              </a:prstGeom>
              <a:gradFill rotWithShape="1">
                <a:gsLst>
                  <a:gs pos="0">
                    <a:srgbClr val="00FF00"/>
                  </a:gs>
                  <a:gs pos="100000">
                    <a:srgbClr val="0076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b="0">
                  <a:latin typeface=".VnTime" pitchFamily="34" charset="0"/>
                </a:endParaRPr>
              </a:p>
            </p:txBody>
          </p:sp>
          <p:sp>
            <p:nvSpPr>
              <p:cNvPr id="19498" name="AutoShape 197"/>
              <p:cNvSpPr>
                <a:spLocks noChangeArrowheads="1"/>
              </p:cNvSpPr>
              <p:nvPr/>
            </p:nvSpPr>
            <p:spPr bwMode="auto">
              <a:xfrm flipH="1">
                <a:off x="1423" y="2435"/>
                <a:ext cx="100" cy="192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b="0">
                  <a:latin typeface=".VnTime" pitchFamily="34" charset="0"/>
                </a:endParaRPr>
              </a:p>
            </p:txBody>
          </p:sp>
          <p:sp>
            <p:nvSpPr>
              <p:cNvPr id="19499" name="AutoShape 198"/>
              <p:cNvSpPr>
                <a:spLocks noChangeArrowheads="1"/>
              </p:cNvSpPr>
              <p:nvPr/>
            </p:nvSpPr>
            <p:spPr bwMode="auto">
              <a:xfrm>
                <a:off x="807" y="2417"/>
                <a:ext cx="96" cy="192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b="0">
                  <a:latin typeface=".VnTime" pitchFamily="34" charset="0"/>
                </a:endParaRPr>
              </a:p>
            </p:txBody>
          </p:sp>
          <p:sp>
            <p:nvSpPr>
              <p:cNvPr id="19500" name="Oval 199"/>
              <p:cNvSpPr>
                <a:spLocks noChangeArrowheads="1"/>
              </p:cNvSpPr>
              <p:nvPr/>
            </p:nvSpPr>
            <p:spPr bwMode="auto">
              <a:xfrm>
                <a:off x="855" y="2221"/>
                <a:ext cx="624" cy="624"/>
              </a:xfrm>
              <a:prstGeom prst="ellipse">
                <a:avLst/>
              </a:prstGeom>
              <a:gradFill rotWithShape="1">
                <a:gsLst>
                  <a:gs pos="0">
                    <a:srgbClr val="E4BAE5"/>
                  </a:gs>
                  <a:gs pos="100000">
                    <a:srgbClr val="6A566A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 b="0">
                  <a:latin typeface=".VnTime" pitchFamily="34" charset="0"/>
                </a:endParaRPr>
              </a:p>
            </p:txBody>
          </p:sp>
          <p:sp>
            <p:nvSpPr>
              <p:cNvPr id="19501" name="AutoShape 200"/>
              <p:cNvSpPr>
                <a:spLocks noChangeArrowheads="1"/>
              </p:cNvSpPr>
              <p:nvPr/>
            </p:nvSpPr>
            <p:spPr bwMode="auto">
              <a:xfrm>
                <a:off x="793" y="2832"/>
                <a:ext cx="765" cy="288"/>
              </a:xfrm>
              <a:prstGeom prst="ribbon2">
                <a:avLst>
                  <a:gd name="adj1" fmla="val 12500"/>
                  <a:gd name="adj2" fmla="val 50000"/>
                </a:avLst>
              </a:prstGeom>
              <a:gradFill rotWithShape="1">
                <a:gsLst>
                  <a:gs pos="0">
                    <a:srgbClr val="6A566A"/>
                  </a:gs>
                  <a:gs pos="100000">
                    <a:srgbClr val="E4BAE5"/>
                  </a:gs>
                </a:gsLst>
                <a:lin ang="5400000" scaled="1"/>
              </a:gradFill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 sz="1200" b="0" dirty="0">
                  <a:solidFill>
                    <a:srgbClr val="FF0066"/>
                  </a:solidFill>
                  <a:latin typeface=".VnTime" pitchFamily="34" charset="0"/>
                </a:endParaRPr>
              </a:p>
            </p:txBody>
          </p:sp>
          <p:sp>
            <p:nvSpPr>
              <p:cNvPr id="19502" name="AutoShape 201"/>
              <p:cNvSpPr>
                <a:spLocks noChangeArrowheads="1"/>
              </p:cNvSpPr>
              <p:nvPr/>
            </p:nvSpPr>
            <p:spPr bwMode="auto">
              <a:xfrm rot="5400000">
                <a:off x="1095" y="2044"/>
                <a:ext cx="155" cy="343"/>
              </a:xfrm>
              <a:prstGeom prst="moon">
                <a:avLst>
                  <a:gd name="adj" fmla="val 50000"/>
                </a:avLst>
              </a:prstGeom>
              <a:solidFill>
                <a:srgbClr val="F6A8F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 eaLnBrk="1" hangingPunct="1"/>
                <a:endParaRPr lang="vi-VN" altLang="en-US" b="0">
                  <a:latin typeface=".VnTime" pitchFamily="34" charset="0"/>
                </a:endParaRPr>
              </a:p>
            </p:txBody>
          </p:sp>
        </p:grpSp>
        <p:sp>
          <p:nvSpPr>
            <p:cNvPr id="19496" name="AutoShape 202"/>
            <p:cNvSpPr>
              <a:spLocks noChangeArrowheads="1"/>
            </p:cNvSpPr>
            <p:nvPr/>
          </p:nvSpPr>
          <p:spPr bwMode="auto">
            <a:xfrm rot="-5578887">
              <a:off x="3049" y="2520"/>
              <a:ext cx="142" cy="383"/>
            </a:xfrm>
            <a:prstGeom prst="moon">
              <a:avLst>
                <a:gd name="adj" fmla="val 50000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</p:grpSp>
      <p:sp>
        <p:nvSpPr>
          <p:cNvPr id="305355" name="Text Box 203"/>
          <p:cNvSpPr txBox="1">
            <a:spLocks noChangeArrowheads="1"/>
          </p:cNvSpPr>
          <p:nvPr/>
        </p:nvSpPr>
        <p:spPr bwMode="auto">
          <a:xfrm>
            <a:off x="966956" y="639564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1</a:t>
            </a:r>
          </a:p>
        </p:txBody>
      </p:sp>
      <p:sp>
        <p:nvSpPr>
          <p:cNvPr id="305356" name="Text Box 204"/>
          <p:cNvSpPr txBox="1">
            <a:spLocks noChangeArrowheads="1"/>
          </p:cNvSpPr>
          <p:nvPr/>
        </p:nvSpPr>
        <p:spPr bwMode="auto">
          <a:xfrm>
            <a:off x="966956" y="639564"/>
            <a:ext cx="3874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305357" name="Text Box 205"/>
          <p:cNvSpPr txBox="1">
            <a:spLocks noChangeArrowheads="1"/>
          </p:cNvSpPr>
          <p:nvPr/>
        </p:nvSpPr>
        <p:spPr bwMode="auto">
          <a:xfrm>
            <a:off x="966956" y="639564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3</a:t>
            </a:r>
          </a:p>
        </p:txBody>
      </p:sp>
      <p:sp>
        <p:nvSpPr>
          <p:cNvPr id="305358" name="Text Box 206"/>
          <p:cNvSpPr txBox="1">
            <a:spLocks noChangeArrowheads="1"/>
          </p:cNvSpPr>
          <p:nvPr/>
        </p:nvSpPr>
        <p:spPr bwMode="auto">
          <a:xfrm>
            <a:off x="960605" y="639564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4</a:t>
            </a:r>
          </a:p>
        </p:txBody>
      </p:sp>
      <p:sp>
        <p:nvSpPr>
          <p:cNvPr id="305359" name="Text Box 207"/>
          <p:cNvSpPr txBox="1">
            <a:spLocks noChangeArrowheads="1"/>
          </p:cNvSpPr>
          <p:nvPr/>
        </p:nvSpPr>
        <p:spPr bwMode="auto">
          <a:xfrm>
            <a:off x="966956" y="639564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5</a:t>
            </a:r>
          </a:p>
        </p:txBody>
      </p:sp>
      <p:sp>
        <p:nvSpPr>
          <p:cNvPr id="305360" name="Text Box 208"/>
          <p:cNvSpPr txBox="1">
            <a:spLocks noChangeArrowheads="1"/>
          </p:cNvSpPr>
          <p:nvPr/>
        </p:nvSpPr>
        <p:spPr bwMode="auto">
          <a:xfrm>
            <a:off x="966956" y="639564"/>
            <a:ext cx="3874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6</a:t>
            </a:r>
          </a:p>
        </p:txBody>
      </p:sp>
      <p:sp>
        <p:nvSpPr>
          <p:cNvPr id="305361" name="Text Box 209"/>
          <p:cNvSpPr txBox="1">
            <a:spLocks noChangeArrowheads="1"/>
          </p:cNvSpPr>
          <p:nvPr/>
        </p:nvSpPr>
        <p:spPr bwMode="auto">
          <a:xfrm>
            <a:off x="966956" y="696731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7</a:t>
            </a:r>
          </a:p>
        </p:txBody>
      </p:sp>
      <p:sp>
        <p:nvSpPr>
          <p:cNvPr id="305362" name="Text Box 210"/>
          <p:cNvSpPr txBox="1">
            <a:spLocks noChangeArrowheads="1"/>
          </p:cNvSpPr>
          <p:nvPr/>
        </p:nvSpPr>
        <p:spPr bwMode="auto">
          <a:xfrm>
            <a:off x="966956" y="639564"/>
            <a:ext cx="3874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8</a:t>
            </a:r>
          </a:p>
        </p:txBody>
      </p:sp>
      <p:sp>
        <p:nvSpPr>
          <p:cNvPr id="305363" name="Text Box 211"/>
          <p:cNvSpPr txBox="1">
            <a:spLocks noChangeArrowheads="1"/>
          </p:cNvSpPr>
          <p:nvPr/>
        </p:nvSpPr>
        <p:spPr bwMode="auto">
          <a:xfrm>
            <a:off x="966956" y="696731"/>
            <a:ext cx="389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9</a:t>
            </a:r>
          </a:p>
        </p:txBody>
      </p:sp>
      <p:sp>
        <p:nvSpPr>
          <p:cNvPr id="305364" name="Text Box 212"/>
          <p:cNvSpPr txBox="1">
            <a:spLocks noChangeArrowheads="1"/>
          </p:cNvSpPr>
          <p:nvPr/>
        </p:nvSpPr>
        <p:spPr bwMode="auto">
          <a:xfrm>
            <a:off x="814529" y="664574"/>
            <a:ext cx="5950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10</a:t>
            </a:r>
          </a:p>
        </p:txBody>
      </p:sp>
      <p:sp>
        <p:nvSpPr>
          <p:cNvPr id="305365" name="Text Box 213"/>
          <p:cNvSpPr txBox="1">
            <a:spLocks noChangeArrowheads="1"/>
          </p:cNvSpPr>
          <p:nvPr/>
        </p:nvSpPr>
        <p:spPr bwMode="auto">
          <a:xfrm>
            <a:off x="966956" y="686012"/>
            <a:ext cx="4048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.VnTime" pitchFamily="34" charset="0"/>
              </a:rPr>
              <a:t>0</a:t>
            </a:r>
          </a:p>
        </p:txBody>
      </p:sp>
      <p:sp>
        <p:nvSpPr>
          <p:cNvPr id="305366" name="Text Box 214"/>
          <p:cNvSpPr txBox="1">
            <a:spLocks noChangeArrowheads="1"/>
          </p:cNvSpPr>
          <p:nvPr/>
        </p:nvSpPr>
        <p:spPr bwMode="auto">
          <a:xfrm>
            <a:off x="2057757" y="857515"/>
            <a:ext cx="18291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solidFill>
                  <a:srgbClr val="FF0066"/>
                </a:solidFill>
              </a:rPr>
              <a:t>Hết giờ</a:t>
            </a:r>
          </a:p>
        </p:txBody>
      </p:sp>
      <p:sp>
        <p:nvSpPr>
          <p:cNvPr id="68665" name="Text Box 57"/>
          <p:cNvSpPr txBox="1">
            <a:spLocks noChangeArrowheads="1"/>
          </p:cNvSpPr>
          <p:nvPr/>
        </p:nvSpPr>
        <p:spPr bwMode="auto">
          <a:xfrm>
            <a:off x="685919" y="1600695"/>
            <a:ext cx="731647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Câu 3) Trong 4 phát biểu sau đây, có một phát biểu sai. Hãy chỉ ra câu sai đó.</a:t>
            </a:r>
            <a:endParaRPr lang="vi-VN" altLang="en-US" sz="2400"/>
          </a:p>
        </p:txBody>
      </p:sp>
      <p:grpSp>
        <p:nvGrpSpPr>
          <p:cNvPr id="7" name="Group 126"/>
          <p:cNvGrpSpPr>
            <a:grpSpLocks/>
          </p:cNvGrpSpPr>
          <p:nvPr/>
        </p:nvGrpSpPr>
        <p:grpSpPr bwMode="auto">
          <a:xfrm rot="5400000">
            <a:off x="1828567" y="4082710"/>
            <a:ext cx="779112" cy="930437"/>
            <a:chOff x="1835" y="1824"/>
            <a:chExt cx="2108" cy="1821"/>
          </a:xfrm>
        </p:grpSpPr>
        <p:sp>
          <p:nvSpPr>
            <p:cNvPr id="305279" name="AutoShape 127"/>
            <p:cNvSpPr>
              <a:spLocks noChangeArrowheads="1"/>
            </p:cNvSpPr>
            <p:nvPr/>
          </p:nvSpPr>
          <p:spPr bwMode="gray">
            <a:xfrm rot="16200000" flipH="1">
              <a:off x="1821" y="2543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280" name="AutoShape 128"/>
            <p:cNvSpPr>
              <a:spLocks noChangeArrowheads="1"/>
            </p:cNvSpPr>
            <p:nvPr/>
          </p:nvSpPr>
          <p:spPr bwMode="gray">
            <a:xfrm rot="5400000" flipH="1">
              <a:off x="3629" y="2506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305281" name="AutoShape 129"/>
            <p:cNvSpPr>
              <a:spLocks noChangeArrowheads="1"/>
            </p:cNvSpPr>
            <p:nvPr/>
          </p:nvSpPr>
          <p:spPr bwMode="gray">
            <a:xfrm rot="10800000" flipH="1">
              <a:off x="2726" y="3440"/>
              <a:ext cx="306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9B9B9B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9489" name="Oval 130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19490" name="Oval 131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284" name="Oval 132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9492" name="Oval 133"/>
            <p:cNvSpPr>
              <a:spLocks noChangeArrowheads="1"/>
            </p:cNvSpPr>
            <p:nvPr/>
          </p:nvSpPr>
          <p:spPr bwMode="gray">
            <a:xfrm>
              <a:off x="2010" y="2505"/>
              <a:ext cx="1756" cy="25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wrap="none" anchor="ctr">
              <a:spAutoFit/>
            </a:bodyPr>
            <a:lstStyle/>
            <a:p>
              <a:pPr algn="ctr" eaLnBrk="1" hangingPunct="1"/>
              <a:endParaRPr lang="vi-VN" altLang="en-US" b="0">
                <a:latin typeface=".VnTime" pitchFamily="34" charset="0"/>
              </a:endParaRPr>
            </a:p>
          </p:txBody>
        </p:sp>
        <p:sp>
          <p:nvSpPr>
            <p:cNvPr id="305286" name="Oval 134"/>
            <p:cNvSpPr>
              <a:spLocks noChangeArrowheads="1"/>
            </p:cNvSpPr>
            <p:nvPr/>
          </p:nvSpPr>
          <p:spPr bwMode="gray">
            <a:xfrm>
              <a:off x="2007" y="2082"/>
              <a:ext cx="1756" cy="1100"/>
            </a:xfrm>
            <a:prstGeom prst="ellipse">
              <a:avLst/>
            </a:prstGeom>
            <a:gradFill rotWithShape="1">
              <a:gsLst>
                <a:gs pos="0">
                  <a:srgbClr val="005353"/>
                </a:gs>
                <a:gs pos="50000">
                  <a:schemeClr val="hlink"/>
                </a:gs>
                <a:gs pos="100000">
                  <a:srgbClr val="005353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>
                <a:defRPr/>
              </a:pPr>
              <a:endParaRPr lang="en-US" b="0">
                <a:latin typeface=".VnTime" pitchFamily="34" charset="0"/>
                <a:cs typeface="+mn-cs"/>
              </a:endParaRPr>
            </a:p>
          </p:txBody>
        </p:sp>
        <p:sp>
          <p:nvSpPr>
            <p:cNvPr id="19494" name="Oval 135"/>
            <p:cNvSpPr>
              <a:spLocks noChangeArrowheads="1"/>
            </p:cNvSpPr>
            <p:nvPr/>
          </p:nvSpPr>
          <p:spPr bwMode="gray">
            <a:xfrm>
              <a:off x="1835" y="2082"/>
              <a:ext cx="2108" cy="1100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 anchor="ctr">
              <a:spAutoFit/>
            </a:bodyPr>
            <a:lstStyle/>
            <a:p>
              <a:pPr algn="ctr" eaLnBrk="1" hangingPunct="1"/>
              <a:r>
                <a:rPr lang="vi-VN" altLang="en-US" sz="2400"/>
                <a:t>D</a:t>
              </a:r>
            </a:p>
          </p:txBody>
        </p:sp>
      </p:grpSp>
      <p:sp>
        <p:nvSpPr>
          <p:cNvPr id="19480" name="WordArt 12" descr="Trellis"/>
          <p:cNvSpPr>
            <a:spLocks noChangeArrowheads="1" noChangeShapeType="1" noTextEdit="1"/>
          </p:cNvSpPr>
          <p:nvPr/>
        </p:nvSpPr>
        <p:spPr bwMode="auto">
          <a:xfrm>
            <a:off x="1905331" y="285838"/>
            <a:ext cx="5182500" cy="285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/>
                <a:cs typeface="Times New Roman"/>
              </a:rPr>
              <a:t>BÀI TẬP TRẮC NGHIỆM</a:t>
            </a:r>
          </a:p>
        </p:txBody>
      </p:sp>
      <p:sp>
        <p:nvSpPr>
          <p:cNvPr id="68677" name="Text Box 69"/>
          <p:cNvSpPr txBox="1">
            <a:spLocks noChangeArrowheads="1"/>
          </p:cNvSpPr>
          <p:nvPr/>
        </p:nvSpPr>
        <p:spPr bwMode="auto">
          <a:xfrm>
            <a:off x="2653174" y="2572544"/>
            <a:ext cx="48776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>
                <a:latin typeface="Times New Roman" pitchFamily="18" charset="0"/>
              </a:rPr>
              <a:t>Số 4363 chia hết cho 3.</a:t>
            </a:r>
          </a:p>
        </p:txBody>
      </p:sp>
      <p:sp>
        <p:nvSpPr>
          <p:cNvPr id="68678" name="Text Box 70"/>
          <p:cNvSpPr txBox="1">
            <a:spLocks noChangeArrowheads="1"/>
          </p:cNvSpPr>
          <p:nvPr/>
        </p:nvSpPr>
        <p:spPr bwMode="auto">
          <a:xfrm>
            <a:off x="2624594" y="3237118"/>
            <a:ext cx="33533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Số 2139 chia hết cho 3.</a:t>
            </a:r>
            <a:endParaRPr lang="vi-VN" altLang="en-US" sz="2400">
              <a:latin typeface="Times New Roman" pitchFamily="18" charset="0"/>
            </a:endParaRPr>
          </a:p>
        </p:txBody>
      </p:sp>
      <p:sp>
        <p:nvSpPr>
          <p:cNvPr id="68679" name="Text Box 71"/>
          <p:cNvSpPr txBox="1">
            <a:spLocks noChangeArrowheads="1"/>
          </p:cNvSpPr>
          <p:nvPr/>
        </p:nvSpPr>
        <p:spPr bwMode="auto">
          <a:xfrm>
            <a:off x="2619830" y="3792120"/>
            <a:ext cx="32771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>
                <a:latin typeface="Times New Roman" pitchFamily="18" charset="0"/>
              </a:rPr>
              <a:t>Số 5436 chia hết cho 9.</a:t>
            </a:r>
          </a:p>
        </p:txBody>
      </p:sp>
      <p:sp>
        <p:nvSpPr>
          <p:cNvPr id="68680" name="Text Box 72"/>
          <p:cNvSpPr txBox="1">
            <a:spLocks noChangeArrowheads="1"/>
          </p:cNvSpPr>
          <p:nvPr/>
        </p:nvSpPr>
        <p:spPr bwMode="auto">
          <a:xfrm>
            <a:off x="2624594" y="4354269"/>
            <a:ext cx="33533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Số 7641 chia hết cho 9.</a:t>
            </a:r>
            <a:endParaRPr lang="vi-VN" altLang="en-US" sz="2400">
              <a:latin typeface="Times New Roman" pitchFamily="18" charset="0"/>
            </a:endParaRPr>
          </a:p>
        </p:txBody>
      </p:sp>
      <p:pic>
        <p:nvPicPr>
          <p:cNvPr id="19485" name="Picture 8" descr="AD2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147" y="3727807"/>
            <a:ext cx="2311801" cy="1360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9959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6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6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6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6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30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1000"/>
                                        <p:tgtEl>
                                          <p:spTgt spid="3053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305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1000"/>
                                        <p:tgtEl>
                                          <p:spTgt spid="305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1000"/>
                                        <p:tgtEl>
                                          <p:spTgt spid="305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1000"/>
                                        <p:tgtEl>
                                          <p:spTgt spid="3053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1000"/>
                                        <p:tgtEl>
                                          <p:spTgt spid="305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1000"/>
                                        <p:tgtEl>
                                          <p:spTgt spid="3053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1000"/>
                                        <p:tgtEl>
                                          <p:spTgt spid="305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1000"/>
                                        <p:tgtEl>
                                          <p:spTgt spid="3053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1000"/>
                                        <p:tgtEl>
                                          <p:spTgt spid="305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0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1000"/>
                                        <p:tgtEl>
                                          <p:spTgt spid="3053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4" dur="1000"/>
                                        <p:tgtEl>
                                          <p:spTgt spid="305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1000"/>
                                        <p:tgtEl>
                                          <p:spTgt spid="3053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1000"/>
                                        <p:tgtEl>
                                          <p:spTgt spid="305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1000"/>
                                        <p:tgtEl>
                                          <p:spTgt spid="3053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1000"/>
                                        <p:tgtEl>
                                          <p:spTgt spid="305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1000"/>
                                        <p:tgtEl>
                                          <p:spTgt spid="305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1000"/>
                                        <p:tgtEl>
                                          <p:spTgt spid="305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1000"/>
                                        <p:tgtEl>
                                          <p:spTgt spid="305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2" dur="1000"/>
                                        <p:tgtEl>
                                          <p:spTgt spid="305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4" presetID="53" presetClass="entr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0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42" dur="2000" fill="hold"/>
                                        <p:tgtEl>
                                          <p:spTgt spid="6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4" dur="2000" fill="hold"/>
                                        <p:tgtEl>
                                          <p:spTgt spid="6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292" grpId="0" animBg="1"/>
      <p:bldP spid="305355" grpId="0"/>
      <p:bldP spid="305357" grpId="0"/>
      <p:bldP spid="305358" grpId="0"/>
      <p:bldP spid="305359" grpId="0"/>
      <p:bldP spid="305360" grpId="0"/>
      <p:bldP spid="305361" grpId="0"/>
      <p:bldP spid="305362" grpId="0"/>
      <p:bldP spid="305363" grpId="0"/>
      <p:bldP spid="305364" grpId="0"/>
      <p:bldP spid="305365" grpId="0"/>
      <p:bldP spid="68665" grpId="0"/>
      <p:bldP spid="68677" grpId="0" build="allAtOnce"/>
      <p:bldP spid="68677" grpId="1" build="allAtOnce"/>
      <p:bldP spid="68678" grpId="0"/>
      <p:bldP spid="68679" grpId="0"/>
      <p:bldP spid="6868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5" descr="Green marble"/>
          <p:cNvSpPr txBox="1">
            <a:spLocks noChangeArrowheads="1"/>
          </p:cNvSpPr>
          <p:nvPr/>
        </p:nvSpPr>
        <p:spPr bwMode="auto">
          <a:xfrm>
            <a:off x="2133970" y="686012"/>
            <a:ext cx="5182500" cy="646331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57150" cmpd="thinThick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vi-VN" alt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HƯỚNG DẪN VỀ NHÀ:</a:t>
            </a:r>
            <a:endParaRPr lang="en-US" alt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0" name="Picture 6" descr="BOOKANI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49635"/>
            <a:ext cx="1143199" cy="495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 Box 16"/>
          <p:cNvSpPr txBox="1">
            <a:spLocks noChangeArrowheads="1"/>
          </p:cNvSpPr>
          <p:nvPr/>
        </p:nvSpPr>
        <p:spPr bwMode="auto">
          <a:xfrm>
            <a:off x="1367516" y="1642244"/>
            <a:ext cx="6949694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1400" b="1" u="sng" dirty="0">
              <a:latin typeface=".VnTimeH" pitchFamily="34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n-US" altLang="en-US" b="1" dirty="0"/>
              <a:t> </a:t>
            </a:r>
            <a:r>
              <a:rPr lang="en-US" altLang="en-US" b="1" dirty="0" err="1"/>
              <a:t>Nắm</a:t>
            </a:r>
            <a:r>
              <a:rPr lang="en-US" altLang="en-US" b="1" dirty="0"/>
              <a:t> </a:t>
            </a:r>
            <a:r>
              <a:rPr lang="en-US" altLang="en-US" b="1" dirty="0" err="1"/>
              <a:t>chắc</a:t>
            </a:r>
            <a:r>
              <a:rPr lang="en-US" altLang="en-US" b="1" dirty="0"/>
              <a:t> </a:t>
            </a:r>
            <a:r>
              <a:rPr lang="en-US" altLang="en-US" b="1" dirty="0" err="1">
                <a:solidFill>
                  <a:srgbClr val="FF0000"/>
                </a:solidFill>
                <a:hlinkClick r:id="rId5" action="ppaction://hlinksldjump"/>
              </a:rPr>
              <a:t>dấu</a:t>
            </a:r>
            <a:r>
              <a:rPr lang="en-US" altLang="en-US" b="1" dirty="0">
                <a:solidFill>
                  <a:srgbClr val="FF0000"/>
                </a:solidFill>
                <a:hlinkClick r:id="rId5" action="ppaction://hlinksldjump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hlinkClick r:id="rId5" action="ppaction://hlinksldjump"/>
              </a:rPr>
              <a:t>hiệu</a:t>
            </a:r>
            <a:r>
              <a:rPr lang="en-US" altLang="en-US" b="1" dirty="0">
                <a:solidFill>
                  <a:srgbClr val="FF0000"/>
                </a:solidFill>
                <a:hlinkClick r:id="rId5" action="ppaction://hlinksldjump"/>
              </a:rPr>
              <a:t> chia </a:t>
            </a:r>
            <a:r>
              <a:rPr lang="en-US" altLang="en-US" b="1" dirty="0" err="1">
                <a:solidFill>
                  <a:srgbClr val="FF0000"/>
                </a:solidFill>
                <a:hlinkClick r:id="rId5" action="ppaction://hlinksldjump"/>
              </a:rPr>
              <a:t>hết</a:t>
            </a:r>
            <a:r>
              <a:rPr lang="en-US" altLang="en-US" b="1" dirty="0">
                <a:solidFill>
                  <a:srgbClr val="FF0000"/>
                </a:solidFill>
                <a:hlinkClick r:id="rId5" action="ppaction://hlinksldjump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hlinkClick r:id="rId5" action="ppaction://hlinksldjump"/>
              </a:rPr>
              <a:t>cho</a:t>
            </a:r>
            <a:r>
              <a:rPr lang="en-US" altLang="en-US" b="1" dirty="0">
                <a:solidFill>
                  <a:srgbClr val="FF0000"/>
                </a:solidFill>
                <a:hlinkClick r:id="rId5" action="ppaction://hlinksldjump"/>
              </a:rPr>
              <a:t> 3, </a:t>
            </a:r>
            <a:r>
              <a:rPr lang="en-US" altLang="en-US" b="1" dirty="0" err="1">
                <a:solidFill>
                  <a:srgbClr val="FF0000"/>
                </a:solidFill>
                <a:hlinkClick r:id="rId5" action="ppaction://hlinksldjump"/>
              </a:rPr>
              <a:t>cho</a:t>
            </a:r>
            <a:r>
              <a:rPr lang="en-US" altLang="en-US" b="1" dirty="0">
                <a:solidFill>
                  <a:srgbClr val="FF0000"/>
                </a:solidFill>
                <a:hlinkClick r:id="rId5" action="ppaction://hlinksldjump"/>
              </a:rPr>
              <a:t> 9.</a:t>
            </a:r>
            <a:endParaRPr lang="en-US" altLang="en-US" b="1" dirty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n-US" altLang="en-US" b="1" dirty="0"/>
              <a:t> </a:t>
            </a:r>
            <a:r>
              <a:rPr lang="en-US" altLang="en-US" b="1" dirty="0" err="1"/>
              <a:t>Nhận</a:t>
            </a:r>
            <a:r>
              <a:rPr lang="en-US" altLang="en-US" b="1" dirty="0"/>
              <a:t> </a:t>
            </a:r>
            <a:r>
              <a:rPr lang="en-US" altLang="en-US" b="1" dirty="0" err="1"/>
              <a:t>biết</a:t>
            </a:r>
            <a:r>
              <a:rPr lang="en-US" altLang="en-US" b="1" dirty="0"/>
              <a:t> </a:t>
            </a:r>
            <a:r>
              <a:rPr lang="en-US" altLang="en-US" b="1" dirty="0" err="1"/>
              <a:t>được</a:t>
            </a:r>
            <a:r>
              <a:rPr lang="en-US" altLang="en-US" b="1" dirty="0"/>
              <a:t> </a:t>
            </a:r>
            <a:r>
              <a:rPr lang="en-US" altLang="en-US" b="1" dirty="0" err="1"/>
              <a:t>một</a:t>
            </a:r>
            <a:r>
              <a:rPr lang="en-US" altLang="en-US" b="1" dirty="0"/>
              <a:t> </a:t>
            </a:r>
            <a:r>
              <a:rPr lang="en-US" altLang="en-US" b="1" dirty="0" err="1"/>
              <a:t>số</a:t>
            </a:r>
            <a:r>
              <a:rPr lang="en-US" altLang="en-US" b="1" dirty="0"/>
              <a:t> </a:t>
            </a:r>
            <a:r>
              <a:rPr lang="en-US" altLang="en-US" b="1" dirty="0" err="1"/>
              <a:t>có</a:t>
            </a:r>
            <a:r>
              <a:rPr lang="en-US" altLang="en-US" b="1" dirty="0"/>
              <a:t> hay </a:t>
            </a:r>
            <a:r>
              <a:rPr lang="en-US" altLang="en-US" b="1" dirty="0" err="1"/>
              <a:t>không</a:t>
            </a:r>
            <a:r>
              <a:rPr lang="en-US" altLang="en-US" b="1" dirty="0"/>
              <a:t> chia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b="1" dirty="0" err="1"/>
              <a:t>hết</a:t>
            </a:r>
            <a:r>
              <a:rPr lang="en-US" altLang="en-US" b="1" dirty="0"/>
              <a:t> </a:t>
            </a:r>
            <a:r>
              <a:rPr lang="en-US" altLang="en-US" b="1" dirty="0" err="1"/>
              <a:t>cho</a:t>
            </a:r>
            <a:r>
              <a:rPr lang="en-US" altLang="en-US" b="1" dirty="0"/>
              <a:t> 3, </a:t>
            </a:r>
            <a:r>
              <a:rPr lang="en-US" altLang="en-US" b="1" dirty="0" err="1"/>
              <a:t>cho</a:t>
            </a:r>
            <a:r>
              <a:rPr lang="en-US" altLang="en-US" b="1" dirty="0"/>
              <a:t> 9.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altLang="en-US" b="1" dirty="0"/>
              <a:t> </a:t>
            </a:r>
            <a:r>
              <a:rPr lang="en-US" altLang="en-US" b="1" dirty="0" err="1"/>
              <a:t>Làm</a:t>
            </a:r>
            <a:r>
              <a:rPr lang="en-US" altLang="en-US" b="1" dirty="0"/>
              <a:t> </a:t>
            </a:r>
            <a:r>
              <a:rPr lang="en-US" altLang="en-US" b="1" dirty="0" err="1"/>
              <a:t>các</a:t>
            </a:r>
            <a:r>
              <a:rPr lang="en-US" altLang="en-US" b="1" dirty="0"/>
              <a:t> </a:t>
            </a:r>
            <a:r>
              <a:rPr lang="en-US" altLang="en-US" b="1" dirty="0" err="1"/>
              <a:t>bài</a:t>
            </a:r>
            <a:r>
              <a:rPr lang="en-US" altLang="en-US" b="1" dirty="0"/>
              <a:t> </a:t>
            </a:r>
            <a:r>
              <a:rPr lang="en-US" altLang="en-US" b="1" dirty="0" err="1"/>
              <a:t>tập</a:t>
            </a:r>
            <a:r>
              <a:rPr lang="en-US" altLang="en-US" b="1" dirty="0"/>
              <a:t> </a:t>
            </a:r>
            <a:r>
              <a:rPr lang="vi-VN" altLang="en-US" b="1" dirty="0" smtClean="0"/>
              <a:t>1,2,3</a:t>
            </a:r>
            <a:r>
              <a:rPr lang="en-US" altLang="en-US" b="1" dirty="0" smtClean="0"/>
              <a:t>,4,5</a:t>
            </a:r>
            <a:r>
              <a:rPr lang="vi-VN" altLang="en-US" b="1" dirty="0" smtClean="0"/>
              <a:t>/ </a:t>
            </a:r>
            <a:r>
              <a:rPr lang="vi-VN" altLang="en-US" b="1" dirty="0"/>
              <a:t>SGK</a:t>
            </a:r>
            <a:r>
              <a:rPr lang="en-US" altLang="en-US" b="1" dirty="0"/>
              <a:t>.</a:t>
            </a:r>
          </a:p>
        </p:txBody>
      </p:sp>
      <p:pic>
        <p:nvPicPr>
          <p:cNvPr id="24582" name="Picture 8" descr="AD2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9191" y="3830232"/>
            <a:ext cx="2311801" cy="1360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87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6410" y="1132384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378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378 = 3.100 + 7.10 + 8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= 3.(99 + 1) + 7.(9 + 1) + 8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= 3.99 + 7.9 + 3 + 7 + 8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= ( 3.11.9 + 7.9) + (3 + 7 + 8)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378 chia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9,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3.11.9 + 7.9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3 + 7 + 8 = 18 chia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9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266" y="110615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DẤU HIỆU CHIA HẾT CHO 3, 9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2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00844" y="1420416"/>
            <a:ext cx="25717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378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56370" y="1420416"/>
            <a:ext cx="25717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3.100 + 7.10 + 8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07008" y="1941116"/>
            <a:ext cx="3571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3.(99 + 1) + 7.(9 + 1) + 8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02246" y="2439591"/>
            <a:ext cx="3571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3.99 + 7.9 + 3 + 7  +  8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68550" y="2861036"/>
            <a:ext cx="1571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 + 7 + 8)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53889" y="2861547"/>
            <a:ext cx="2584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(3.11.9 + 7.9)</a:t>
            </a:r>
            <a:endParaRPr lang="vi-VN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56221" y="2984847"/>
            <a:ext cx="415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688530" y="2902967"/>
            <a:ext cx="415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ight Brace 13"/>
          <p:cNvSpPr>
            <a:spLocks/>
          </p:cNvSpPr>
          <p:nvPr/>
        </p:nvSpPr>
        <p:spPr bwMode="auto">
          <a:xfrm rot="5400000">
            <a:off x="3290677" y="2955095"/>
            <a:ext cx="153887" cy="758006"/>
          </a:xfrm>
          <a:prstGeom prst="rightBrace">
            <a:avLst>
              <a:gd name="adj1" fmla="val 8343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 eaLnBrk="1" hangingPunct="1"/>
            <a:endParaRPr lang="vi-VN" altLang="en-US" sz="140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39"/>
          <p:cNvSpPr txBox="1">
            <a:spLocks noChangeArrowheads="1"/>
          </p:cNvSpPr>
          <p:nvPr/>
        </p:nvSpPr>
        <p:spPr bwMode="auto">
          <a:xfrm>
            <a:off x="2632423" y="3425255"/>
            <a:ext cx="20843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err="1">
                <a:solidFill>
                  <a:srgbClr val="C00000"/>
                </a:solidFill>
              </a:rPr>
              <a:t>Tổng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các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chữ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số</a:t>
            </a:r>
            <a:r>
              <a:rPr lang="en-US" altLang="en-US" sz="1400" dirty="0">
                <a:solidFill>
                  <a:srgbClr val="C00000"/>
                </a:solidFill>
              </a:rPr>
              <a:t>  </a:t>
            </a:r>
            <a:endParaRPr lang="vi-VN" altLang="en-US" sz="1400" dirty="0">
              <a:solidFill>
                <a:srgbClr val="C00000"/>
              </a:solidFill>
            </a:endParaRPr>
          </a:p>
        </p:txBody>
      </p:sp>
      <p:sp>
        <p:nvSpPr>
          <p:cNvPr id="16" name="Right Brace 15"/>
          <p:cNvSpPr>
            <a:spLocks/>
          </p:cNvSpPr>
          <p:nvPr/>
        </p:nvSpPr>
        <p:spPr bwMode="auto">
          <a:xfrm rot="5400000">
            <a:off x="1521991" y="2895329"/>
            <a:ext cx="180081" cy="879772"/>
          </a:xfrm>
          <a:prstGeom prst="rightBrace">
            <a:avLst>
              <a:gd name="adj1" fmla="val 8318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 eaLnBrk="1" hangingPunct="1"/>
            <a:endParaRPr lang="vi-VN" altLang="en-US" sz="140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50"/>
          <p:cNvSpPr txBox="1">
            <a:spLocks noChangeArrowheads="1"/>
          </p:cNvSpPr>
          <p:nvPr/>
        </p:nvSpPr>
        <p:spPr bwMode="auto">
          <a:xfrm>
            <a:off x="702246" y="3425255"/>
            <a:ext cx="23574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err="1">
                <a:solidFill>
                  <a:srgbClr val="C00000"/>
                </a:solidFill>
              </a:rPr>
              <a:t>Số</a:t>
            </a:r>
            <a:r>
              <a:rPr lang="en-US" altLang="en-US" sz="1400" dirty="0">
                <a:solidFill>
                  <a:srgbClr val="C00000"/>
                </a:solidFill>
              </a:rPr>
              <a:t> chia </a:t>
            </a:r>
            <a:r>
              <a:rPr lang="en-US" altLang="en-US" sz="1400" dirty="0" err="1">
                <a:solidFill>
                  <a:srgbClr val="C00000"/>
                </a:solidFill>
              </a:rPr>
              <a:t>hết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cho</a:t>
            </a:r>
            <a:r>
              <a:rPr lang="en-US" altLang="en-US" sz="1400" dirty="0">
                <a:solidFill>
                  <a:srgbClr val="C00000"/>
                </a:solidFill>
              </a:rPr>
              <a:t> 9</a:t>
            </a:r>
            <a:endParaRPr lang="vi-VN" altLang="en-US" sz="1400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61597" y="3245174"/>
            <a:ext cx="4159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FF0000"/>
                </a:solidFill>
                <a:latin typeface="Calibri" pitchFamily="34" charset="0"/>
              </a:rPr>
              <a:t>+</a:t>
            </a:r>
            <a:endParaRPr lang="vi-VN" altLang="en-US" sz="3600" dirty="0">
              <a:solidFill>
                <a:srgbClr val="FF0000"/>
              </a:solidFill>
            </a:endParaRP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369646" y="916360"/>
            <a:ext cx="2971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378 ta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462012" y="1003498"/>
            <a:ext cx="0" cy="28413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938096" y="844352"/>
            <a:ext cx="411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843826" y="1378025"/>
            <a:ext cx="4392487" cy="22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altLang="en-US" sz="2400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a.(99 + 1) + b.(9 + 1) + c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     = </a:t>
            </a:r>
            <a:r>
              <a:rPr lang="en-US" altLang="en-US" sz="24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a.99 + b.9 + a + b + c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     = </a:t>
            </a:r>
            <a:r>
              <a:rPr lang="en-US" altLang="en-US" sz="24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a.11.9 + b.9</a:t>
            </a: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)  + (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 + c</a:t>
            </a:r>
            <a:r>
              <a:rPr lang="en-US" altLang="en-US" sz="24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eaLnBrk="1" hangingPunct="1">
              <a:lnSpc>
                <a:spcPct val="120000"/>
              </a:lnSpc>
            </a:pPr>
            <a:endParaRPr lang="vi-VN" altLang="en-US" sz="2400" dirty="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ight Brace 22"/>
          <p:cNvSpPr>
            <a:spLocks/>
          </p:cNvSpPr>
          <p:nvPr/>
        </p:nvSpPr>
        <p:spPr bwMode="auto">
          <a:xfrm rot="5400000">
            <a:off x="8332947" y="3012035"/>
            <a:ext cx="164729" cy="792088"/>
          </a:xfrm>
          <a:prstGeom prst="rightBrace">
            <a:avLst>
              <a:gd name="adj1" fmla="val 9569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sz="1400" b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ight Brace 23"/>
          <p:cNvSpPr>
            <a:spLocks/>
          </p:cNvSpPr>
          <p:nvPr/>
        </p:nvSpPr>
        <p:spPr bwMode="auto">
          <a:xfrm rot="5400000">
            <a:off x="6523118" y="2902388"/>
            <a:ext cx="131194" cy="1009198"/>
          </a:xfrm>
          <a:prstGeom prst="rightBrace">
            <a:avLst>
              <a:gd name="adj1" fmla="val 8507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sz="1400" b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39"/>
          <p:cNvSpPr txBox="1">
            <a:spLocks noChangeArrowheads="1"/>
          </p:cNvSpPr>
          <p:nvPr/>
        </p:nvSpPr>
        <p:spPr bwMode="auto">
          <a:xfrm>
            <a:off x="7669137" y="3484562"/>
            <a:ext cx="16362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err="1">
                <a:solidFill>
                  <a:srgbClr val="C00000"/>
                </a:solidFill>
              </a:rPr>
              <a:t>Tổng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các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chữ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số</a:t>
            </a:r>
            <a:r>
              <a:rPr lang="en-US" altLang="en-US" sz="1400" dirty="0">
                <a:solidFill>
                  <a:srgbClr val="C00000"/>
                </a:solidFill>
              </a:rPr>
              <a:t>  </a:t>
            </a:r>
            <a:endParaRPr lang="vi-VN" altLang="en-US" sz="1400" dirty="0">
              <a:solidFill>
                <a:srgbClr val="C00000"/>
              </a:solidFill>
            </a:endParaRPr>
          </a:p>
        </p:txBody>
      </p:sp>
      <p:sp>
        <p:nvSpPr>
          <p:cNvPr id="26" name="TextBox 50"/>
          <p:cNvSpPr txBox="1">
            <a:spLocks noChangeArrowheads="1"/>
          </p:cNvSpPr>
          <p:nvPr/>
        </p:nvSpPr>
        <p:spPr bwMode="auto">
          <a:xfrm>
            <a:off x="5813306" y="3513138"/>
            <a:ext cx="23574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err="1">
                <a:solidFill>
                  <a:srgbClr val="C00000"/>
                </a:solidFill>
              </a:rPr>
              <a:t>Số</a:t>
            </a:r>
            <a:r>
              <a:rPr lang="en-US" altLang="en-US" sz="1400" dirty="0">
                <a:solidFill>
                  <a:srgbClr val="C00000"/>
                </a:solidFill>
              </a:rPr>
              <a:t> chia </a:t>
            </a:r>
            <a:r>
              <a:rPr lang="en-US" altLang="en-US" sz="1400" dirty="0" err="1">
                <a:solidFill>
                  <a:srgbClr val="C00000"/>
                </a:solidFill>
              </a:rPr>
              <a:t>hết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cho</a:t>
            </a:r>
            <a:r>
              <a:rPr lang="en-US" altLang="en-US" sz="1400" dirty="0">
                <a:solidFill>
                  <a:srgbClr val="C00000"/>
                </a:solidFill>
              </a:rPr>
              <a:t> 9</a:t>
            </a:r>
            <a:endParaRPr lang="vi-VN" altLang="en-US" sz="1400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387319" y="3406987"/>
            <a:ext cx="415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Calibri" pitchFamily="34" charset="0"/>
              </a:rPr>
              <a:t>+</a:t>
            </a:r>
            <a:endParaRPr lang="vi-VN" altLang="en-US" sz="2800">
              <a:solidFill>
                <a:srgbClr val="FF0000"/>
              </a:solidFill>
            </a:endParaRPr>
          </a:p>
        </p:txBody>
      </p:sp>
      <p:sp>
        <p:nvSpPr>
          <p:cNvPr id="28" name="Line 33"/>
          <p:cNvSpPr>
            <a:spLocks noChangeShapeType="1"/>
          </p:cNvSpPr>
          <p:nvPr/>
        </p:nvSpPr>
        <p:spPr bwMode="auto">
          <a:xfrm>
            <a:off x="4860826" y="1492424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35"/>
          <p:cNvSpPr>
            <a:spLocks noChangeArrowheads="1"/>
          </p:cNvSpPr>
          <p:nvPr/>
        </p:nvSpPr>
        <p:spPr bwMode="auto">
          <a:xfrm>
            <a:off x="5364882" y="1420416"/>
            <a:ext cx="2515432" cy="496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a.100 + b.10 + c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805209" y="4189115"/>
            <a:ext cx="8247673" cy="954107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 eaLnBrk="1" hangingPunct="1">
              <a:spcBef>
                <a:spcPct val="50000"/>
              </a:spcBef>
            </a:pP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altLang="en-US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800" i="1" dirty="0">
                <a:latin typeface="Times New Roman" pitchFamily="18" charset="0"/>
                <a:cs typeface="Times New Roman" pitchFamily="18" charset="0"/>
              </a:rPr>
              <a:t> 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9646" y="3796680"/>
            <a:ext cx="1479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2400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572266" y="110615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DẤU HIỆU CHIA HẾT CHO 3, 9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00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1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10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10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0" grpId="1"/>
      <p:bldP spid="11" grpId="0"/>
      <p:bldP spid="11" grpId="1"/>
      <p:bldP spid="12" grpId="0"/>
      <p:bldP spid="13" grpId="0"/>
      <p:bldP spid="14" grpId="0" animBg="1"/>
      <p:bldP spid="15" grpId="0"/>
      <p:bldP spid="16" grpId="0" animBg="1"/>
      <p:bldP spid="17" grpId="0"/>
      <p:bldP spid="18" grpId="0"/>
      <p:bldP spid="19" grpId="0"/>
      <p:bldP spid="20" grpId="0" animBg="1"/>
      <p:bldP spid="21" grpId="0"/>
      <p:bldP spid="22" grpId="0" build="allAtOnce"/>
      <p:bldP spid="23" grpId="0" animBg="1"/>
      <p:bldP spid="24" grpId="0" animBg="1"/>
      <p:bldP spid="25" grpId="0"/>
      <p:bldP spid="26" grpId="0"/>
      <p:bldP spid="27" grpId="0"/>
      <p:bldP spid="28" grpId="0" animBg="1"/>
      <p:bldP spid="29" grpId="0"/>
      <p:bldP spid="31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AC25EA25-F33C-4318-BFED-B3F689FC2A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398" y="0"/>
            <a:ext cx="9138700" cy="5145088"/>
          </a:xfrm>
          <a:prstGeom prst="rect">
            <a:avLst/>
          </a:prstGeom>
        </p:spPr>
      </p:pic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396330" y="757381"/>
            <a:ext cx="5967962" cy="1935485"/>
          </a:xfrm>
          <a:prstGeom prst="cloudCallout">
            <a:avLst>
              <a:gd name="adj1" fmla="val 29745"/>
              <a:gd name="adj2" fmla="val 7117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altLang="en-US" sz="3600" b="0"/>
          </a:p>
        </p:txBody>
      </p:sp>
      <p:pic>
        <p:nvPicPr>
          <p:cNvPr id="7" name="Picture 15" descr="j028367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989" y="2773981"/>
            <a:ext cx="3217252" cy="2371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2434" y="112495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9?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2266" y="110615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DẤU HIỆU CHIA HẾT CHO 3, 9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87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8">
            <a:extLst>
              <a:ext uri="{FF2B5EF4-FFF2-40B4-BE49-F238E27FC236}">
                <a16:creationId xmlns:a16="http://schemas.microsoft.com/office/drawing/2014/main" id="{1AB21610-43B3-4399-A041-6D2C053BC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" y="-19744"/>
            <a:ext cx="9138700" cy="5145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561356" y="838491"/>
            <a:ext cx="71077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SG" sz="2800" dirty="0">
                <a:latin typeface="Times New Roman" pitchFamily="18" charset="0"/>
                <a:cs typeface="Times New Roman" pitchFamily="18" charset="0"/>
              </a:rPr>
              <a:t> 9.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24123" y="124272"/>
            <a:ext cx="4492687" cy="5040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en-US" alt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alt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9</a:t>
            </a:r>
            <a:endParaRPr lang="en-US" altLang="zh-C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24322" y="2140496"/>
            <a:ext cx="24482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9182" y="2788568"/>
            <a:ext cx="75608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245, 9087, 396, 531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9?</a:t>
            </a:r>
          </a:p>
          <a:p>
            <a:pPr marL="342900" indent="-342900">
              <a:buAutoNum type="alphaLcParenR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9?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66900" y="2786787"/>
            <a:ext cx="7996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245, 9087, 396, 531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 396, 531.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66900" y="3646803"/>
            <a:ext cx="74320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 startAt="2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Frame 3"/>
          <p:cNvSpPr/>
          <p:nvPr/>
        </p:nvSpPr>
        <p:spPr>
          <a:xfrm>
            <a:off x="252314" y="700336"/>
            <a:ext cx="7560840" cy="1319372"/>
          </a:xfrm>
          <a:prstGeom prst="fra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10" name="Picture 6" descr="BOOKANI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" y="4632644"/>
            <a:ext cx="1143199" cy="495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16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 animBg="1"/>
      <p:bldP spid="2" grpId="0" animBg="1"/>
      <p:bldP spid="3" grpId="0"/>
      <p:bldP spid="3" grpId="1"/>
      <p:bldP spid="19" grpId="0"/>
      <p:bldP spid="20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00844" y="1293006"/>
            <a:ext cx="25717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378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56370" y="1293006"/>
            <a:ext cx="25717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= 3.100 + 7.10 + 8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07008" y="1813706"/>
            <a:ext cx="3571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3.(99 + 1) + 7.(9 + 1) + 8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02246" y="2312181"/>
            <a:ext cx="3571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3.99 + 7.9 + 3 + 7  +  8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68550" y="2733626"/>
            <a:ext cx="1571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 + 7 + 8)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53889" y="2734137"/>
            <a:ext cx="2584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(3.11.9 + 7.9)</a:t>
            </a:r>
            <a:endParaRPr lang="vi-VN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56221" y="2857437"/>
            <a:ext cx="415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688530" y="2775557"/>
            <a:ext cx="415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ight Brace 13"/>
          <p:cNvSpPr>
            <a:spLocks/>
          </p:cNvSpPr>
          <p:nvPr/>
        </p:nvSpPr>
        <p:spPr bwMode="auto">
          <a:xfrm rot="5400000">
            <a:off x="3290677" y="2827685"/>
            <a:ext cx="153887" cy="758006"/>
          </a:xfrm>
          <a:prstGeom prst="rightBrace">
            <a:avLst>
              <a:gd name="adj1" fmla="val 8343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 eaLnBrk="1" hangingPunct="1"/>
            <a:endParaRPr lang="vi-VN" altLang="en-US" sz="140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39"/>
          <p:cNvSpPr txBox="1">
            <a:spLocks noChangeArrowheads="1"/>
          </p:cNvSpPr>
          <p:nvPr/>
        </p:nvSpPr>
        <p:spPr bwMode="auto">
          <a:xfrm>
            <a:off x="2632423" y="3297845"/>
            <a:ext cx="20843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err="1">
                <a:solidFill>
                  <a:srgbClr val="C00000"/>
                </a:solidFill>
              </a:rPr>
              <a:t>Tổng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các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chữ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số</a:t>
            </a:r>
            <a:r>
              <a:rPr lang="en-US" altLang="en-US" sz="1400" dirty="0">
                <a:solidFill>
                  <a:srgbClr val="C00000"/>
                </a:solidFill>
              </a:rPr>
              <a:t>  </a:t>
            </a:r>
            <a:endParaRPr lang="vi-VN" altLang="en-US" sz="1400" dirty="0">
              <a:solidFill>
                <a:srgbClr val="C00000"/>
              </a:solidFill>
            </a:endParaRPr>
          </a:p>
        </p:txBody>
      </p:sp>
      <p:sp>
        <p:nvSpPr>
          <p:cNvPr id="16" name="Right Brace 15"/>
          <p:cNvSpPr>
            <a:spLocks/>
          </p:cNvSpPr>
          <p:nvPr/>
        </p:nvSpPr>
        <p:spPr bwMode="auto">
          <a:xfrm rot="5400000">
            <a:off x="1521991" y="2767919"/>
            <a:ext cx="180081" cy="879772"/>
          </a:xfrm>
          <a:prstGeom prst="rightBrace">
            <a:avLst>
              <a:gd name="adj1" fmla="val 8318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 eaLnBrk="1" hangingPunct="1"/>
            <a:endParaRPr lang="vi-VN" altLang="en-US" sz="140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50"/>
          <p:cNvSpPr txBox="1">
            <a:spLocks noChangeArrowheads="1"/>
          </p:cNvSpPr>
          <p:nvPr/>
        </p:nvSpPr>
        <p:spPr bwMode="auto">
          <a:xfrm>
            <a:off x="702246" y="3297845"/>
            <a:ext cx="23574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err="1">
                <a:solidFill>
                  <a:srgbClr val="C00000"/>
                </a:solidFill>
              </a:rPr>
              <a:t>Số</a:t>
            </a:r>
            <a:r>
              <a:rPr lang="en-US" altLang="en-US" sz="1400" dirty="0">
                <a:solidFill>
                  <a:srgbClr val="C00000"/>
                </a:solidFill>
              </a:rPr>
              <a:t> chia </a:t>
            </a:r>
            <a:r>
              <a:rPr lang="en-US" altLang="en-US" sz="1400" dirty="0" err="1">
                <a:solidFill>
                  <a:srgbClr val="C00000"/>
                </a:solidFill>
              </a:rPr>
              <a:t>hết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cho</a:t>
            </a:r>
            <a:r>
              <a:rPr lang="en-US" altLang="en-US" sz="1400" dirty="0">
                <a:solidFill>
                  <a:srgbClr val="C00000"/>
                </a:solidFill>
              </a:rPr>
              <a:t> 9</a:t>
            </a:r>
            <a:endParaRPr lang="vi-VN" altLang="en-US" sz="1400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61597" y="3039639"/>
            <a:ext cx="4159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FF0000"/>
                </a:solidFill>
                <a:latin typeface="Calibri" pitchFamily="34" charset="0"/>
              </a:rPr>
              <a:t>+</a:t>
            </a:r>
            <a:endParaRPr lang="vi-VN" altLang="en-US" sz="3600" dirty="0">
              <a:solidFill>
                <a:srgbClr val="FF0000"/>
              </a:solidFill>
            </a:endParaRP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369646" y="788950"/>
            <a:ext cx="2971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378 ta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4462012" y="876088"/>
            <a:ext cx="0" cy="28413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938096" y="716942"/>
            <a:ext cx="411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843826" y="1250615"/>
            <a:ext cx="4392487" cy="22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altLang="en-US" sz="2400" dirty="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a.(99 + 1) + b.(9 + 1) + c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     = </a:t>
            </a:r>
            <a:r>
              <a:rPr lang="en-US" altLang="en-US" sz="24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a.99 + b.9 + a + b + c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      = </a:t>
            </a:r>
            <a:r>
              <a:rPr lang="en-US" altLang="en-US" sz="24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a.11.9 + b.9</a:t>
            </a:r>
            <a:r>
              <a:rPr lang="en-US" altLang="en-US" sz="2400">
                <a:solidFill>
                  <a:srgbClr val="0D0D0D"/>
                </a:solidFill>
                <a:latin typeface="Times New Roman" pitchFamily="18" charset="0"/>
                <a:cs typeface="Times New Roman" pitchFamily="18" charset="0"/>
              </a:rPr>
              <a:t>)  + (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b + c</a:t>
            </a:r>
            <a:r>
              <a:rPr lang="en-US" altLang="en-US" sz="24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eaLnBrk="1" hangingPunct="1">
              <a:lnSpc>
                <a:spcPct val="120000"/>
              </a:lnSpc>
            </a:pPr>
            <a:endParaRPr lang="vi-VN" altLang="en-US" sz="2400" dirty="0">
              <a:solidFill>
                <a:srgbClr val="0D0D0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ight Brace 22"/>
          <p:cNvSpPr>
            <a:spLocks/>
          </p:cNvSpPr>
          <p:nvPr/>
        </p:nvSpPr>
        <p:spPr bwMode="auto">
          <a:xfrm rot="5400000">
            <a:off x="8332947" y="2884625"/>
            <a:ext cx="164729" cy="792088"/>
          </a:xfrm>
          <a:prstGeom prst="rightBrace">
            <a:avLst>
              <a:gd name="adj1" fmla="val 9569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sz="1400" b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ight Brace 23"/>
          <p:cNvSpPr>
            <a:spLocks/>
          </p:cNvSpPr>
          <p:nvPr/>
        </p:nvSpPr>
        <p:spPr bwMode="auto">
          <a:xfrm rot="5400000">
            <a:off x="6523118" y="2774978"/>
            <a:ext cx="131194" cy="1009198"/>
          </a:xfrm>
          <a:prstGeom prst="rightBrace">
            <a:avLst>
              <a:gd name="adj1" fmla="val 8507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 sz="1400" b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39"/>
          <p:cNvSpPr txBox="1">
            <a:spLocks noChangeArrowheads="1"/>
          </p:cNvSpPr>
          <p:nvPr/>
        </p:nvSpPr>
        <p:spPr bwMode="auto">
          <a:xfrm>
            <a:off x="7669137" y="3357152"/>
            <a:ext cx="16362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err="1">
                <a:solidFill>
                  <a:srgbClr val="C00000"/>
                </a:solidFill>
              </a:rPr>
              <a:t>Tổng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các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chữ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số</a:t>
            </a:r>
            <a:r>
              <a:rPr lang="en-US" altLang="en-US" sz="1400" dirty="0">
                <a:solidFill>
                  <a:srgbClr val="C00000"/>
                </a:solidFill>
              </a:rPr>
              <a:t>  </a:t>
            </a:r>
            <a:endParaRPr lang="vi-VN" altLang="en-US" sz="1400" dirty="0">
              <a:solidFill>
                <a:srgbClr val="C00000"/>
              </a:solidFill>
            </a:endParaRPr>
          </a:p>
        </p:txBody>
      </p:sp>
      <p:sp>
        <p:nvSpPr>
          <p:cNvPr id="26" name="TextBox 50"/>
          <p:cNvSpPr txBox="1">
            <a:spLocks noChangeArrowheads="1"/>
          </p:cNvSpPr>
          <p:nvPr/>
        </p:nvSpPr>
        <p:spPr bwMode="auto">
          <a:xfrm>
            <a:off x="5813306" y="3385728"/>
            <a:ext cx="23574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err="1">
                <a:solidFill>
                  <a:srgbClr val="C00000"/>
                </a:solidFill>
              </a:rPr>
              <a:t>Số</a:t>
            </a:r>
            <a:r>
              <a:rPr lang="en-US" altLang="en-US" sz="1400" dirty="0">
                <a:solidFill>
                  <a:srgbClr val="C00000"/>
                </a:solidFill>
              </a:rPr>
              <a:t> chia </a:t>
            </a:r>
            <a:r>
              <a:rPr lang="en-US" altLang="en-US" sz="1400" dirty="0" err="1">
                <a:solidFill>
                  <a:srgbClr val="C00000"/>
                </a:solidFill>
              </a:rPr>
              <a:t>hết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cho</a:t>
            </a:r>
            <a:r>
              <a:rPr lang="en-US" altLang="en-US" sz="1400" dirty="0">
                <a:solidFill>
                  <a:srgbClr val="C00000"/>
                </a:solidFill>
              </a:rPr>
              <a:t> 9</a:t>
            </a:r>
            <a:endParaRPr lang="vi-VN" altLang="en-US" sz="1400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387319" y="3201452"/>
            <a:ext cx="415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Calibri" pitchFamily="34" charset="0"/>
              </a:rPr>
              <a:t>+</a:t>
            </a:r>
            <a:endParaRPr lang="vi-VN" altLang="en-US" sz="2800">
              <a:solidFill>
                <a:srgbClr val="FF0000"/>
              </a:solidFill>
            </a:endParaRPr>
          </a:p>
        </p:txBody>
      </p:sp>
      <p:sp>
        <p:nvSpPr>
          <p:cNvPr id="28" name="Line 33"/>
          <p:cNvSpPr>
            <a:spLocks noChangeShapeType="1"/>
          </p:cNvSpPr>
          <p:nvPr/>
        </p:nvSpPr>
        <p:spPr bwMode="auto">
          <a:xfrm>
            <a:off x="4860826" y="1365014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35"/>
          <p:cNvSpPr>
            <a:spLocks noChangeArrowheads="1"/>
          </p:cNvSpPr>
          <p:nvPr/>
        </p:nvSpPr>
        <p:spPr bwMode="auto">
          <a:xfrm>
            <a:off x="5364882" y="1293006"/>
            <a:ext cx="2515432" cy="496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sz="24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a.100 + b.10 + c</a:t>
            </a: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805209" y="4261827"/>
            <a:ext cx="8247673" cy="830997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algn="ctr" eaLnBrk="1" hangingPunct="1">
              <a:spcBef>
                <a:spcPct val="50000"/>
              </a:spcBef>
            </a:pP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altLang="en-US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i="1">
                <a:latin typeface="Times New Roman" pitchFamily="18" charset="0"/>
                <a:cs typeface="Times New Roman" pitchFamily="18" charset="0"/>
              </a:rPr>
              <a:t> 3</a:t>
            </a:r>
            <a:endParaRPr lang="en-US" alt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9646" y="3839071"/>
            <a:ext cx="1479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2400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/>
          </a:p>
        </p:txBody>
      </p:sp>
      <p:sp>
        <p:nvSpPr>
          <p:cNvPr id="30" name="TextBox 39">
            <a:extLst>
              <a:ext uri="{FF2B5EF4-FFF2-40B4-BE49-F238E27FC236}">
                <a16:creationId xmlns:a16="http://schemas.microsoft.com/office/drawing/2014/main" id="{2F66A6F7-1D50-439B-AD19-085BB154B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951" y="3600861"/>
            <a:ext cx="20843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err="1">
                <a:solidFill>
                  <a:srgbClr val="C00000"/>
                </a:solidFill>
              </a:rPr>
              <a:t>Tổng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các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chữ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số</a:t>
            </a:r>
            <a:r>
              <a:rPr lang="en-US" altLang="en-US" sz="1400" dirty="0">
                <a:solidFill>
                  <a:srgbClr val="C00000"/>
                </a:solidFill>
              </a:rPr>
              <a:t>  </a:t>
            </a:r>
            <a:endParaRPr lang="vi-VN" altLang="en-US" sz="1400" dirty="0">
              <a:solidFill>
                <a:srgbClr val="C00000"/>
              </a:solidFill>
            </a:endParaRPr>
          </a:p>
        </p:txBody>
      </p:sp>
      <p:sp>
        <p:nvSpPr>
          <p:cNvPr id="32" name="TextBox 50">
            <a:extLst>
              <a:ext uri="{FF2B5EF4-FFF2-40B4-BE49-F238E27FC236}">
                <a16:creationId xmlns:a16="http://schemas.microsoft.com/office/drawing/2014/main" id="{E5B04DE5-FA0B-4951-9090-E182432E3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774" y="3600861"/>
            <a:ext cx="23574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err="1">
                <a:solidFill>
                  <a:srgbClr val="C00000"/>
                </a:solidFill>
              </a:rPr>
              <a:t>Số</a:t>
            </a:r>
            <a:r>
              <a:rPr lang="en-US" altLang="en-US" sz="1400" dirty="0">
                <a:solidFill>
                  <a:srgbClr val="C00000"/>
                </a:solidFill>
              </a:rPr>
              <a:t> chia </a:t>
            </a:r>
            <a:r>
              <a:rPr lang="en-US" altLang="en-US" sz="1400" dirty="0" err="1">
                <a:solidFill>
                  <a:srgbClr val="C00000"/>
                </a:solidFill>
              </a:rPr>
              <a:t>hết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err="1">
                <a:solidFill>
                  <a:srgbClr val="C00000"/>
                </a:solidFill>
              </a:rPr>
              <a:t>cho</a:t>
            </a:r>
            <a:r>
              <a:rPr lang="en-US" altLang="en-US" sz="1400">
                <a:solidFill>
                  <a:srgbClr val="C00000"/>
                </a:solidFill>
              </a:rPr>
              <a:t> 3</a:t>
            </a:r>
            <a:endParaRPr lang="vi-VN" altLang="en-US" sz="1400" dirty="0">
              <a:solidFill>
                <a:srgbClr val="C0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22E9A8B-8095-456A-9D4F-FE869514B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9125" y="3342655"/>
            <a:ext cx="4159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rgbClr val="FF0000"/>
                </a:solidFill>
                <a:latin typeface="Calibri" pitchFamily="34" charset="0"/>
              </a:rPr>
              <a:t>+</a:t>
            </a:r>
            <a:endParaRPr lang="vi-VN" altLang="en-US" sz="3600" dirty="0">
              <a:solidFill>
                <a:srgbClr val="FF0000"/>
              </a:solidFill>
            </a:endParaRPr>
          </a:p>
        </p:txBody>
      </p:sp>
      <p:sp>
        <p:nvSpPr>
          <p:cNvPr id="34" name="TextBox 39">
            <a:extLst>
              <a:ext uri="{FF2B5EF4-FFF2-40B4-BE49-F238E27FC236}">
                <a16:creationId xmlns:a16="http://schemas.microsoft.com/office/drawing/2014/main" id="{9DDAA96A-60BC-402B-96EB-C28A3E1CA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9137" y="3684954"/>
            <a:ext cx="16362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err="1">
                <a:solidFill>
                  <a:srgbClr val="C00000"/>
                </a:solidFill>
              </a:rPr>
              <a:t>Tổng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các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chữ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dirty="0" err="1">
                <a:solidFill>
                  <a:srgbClr val="C00000"/>
                </a:solidFill>
              </a:rPr>
              <a:t>số</a:t>
            </a:r>
            <a:r>
              <a:rPr lang="en-US" altLang="en-US" sz="1400" dirty="0">
                <a:solidFill>
                  <a:srgbClr val="C00000"/>
                </a:solidFill>
              </a:rPr>
              <a:t>  </a:t>
            </a:r>
            <a:endParaRPr lang="vi-VN" altLang="en-US" sz="1400" dirty="0">
              <a:solidFill>
                <a:srgbClr val="C00000"/>
              </a:solidFill>
            </a:endParaRPr>
          </a:p>
        </p:txBody>
      </p:sp>
      <p:sp>
        <p:nvSpPr>
          <p:cNvPr id="35" name="TextBox 50">
            <a:extLst>
              <a:ext uri="{FF2B5EF4-FFF2-40B4-BE49-F238E27FC236}">
                <a16:creationId xmlns:a16="http://schemas.microsoft.com/office/drawing/2014/main" id="{91378BE4-C90C-4188-88C1-BF8BA7DA8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3306" y="3713530"/>
            <a:ext cx="23574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err="1">
                <a:solidFill>
                  <a:srgbClr val="C00000"/>
                </a:solidFill>
              </a:rPr>
              <a:t>Số</a:t>
            </a:r>
            <a:r>
              <a:rPr lang="en-US" altLang="en-US" sz="1400" dirty="0">
                <a:solidFill>
                  <a:srgbClr val="C00000"/>
                </a:solidFill>
              </a:rPr>
              <a:t> chia </a:t>
            </a:r>
            <a:r>
              <a:rPr lang="en-US" altLang="en-US" sz="1400" dirty="0" err="1">
                <a:solidFill>
                  <a:srgbClr val="C00000"/>
                </a:solidFill>
              </a:rPr>
              <a:t>hết</a:t>
            </a:r>
            <a:r>
              <a:rPr lang="en-US" altLang="en-US" sz="1400" dirty="0">
                <a:solidFill>
                  <a:srgbClr val="C00000"/>
                </a:solidFill>
              </a:rPr>
              <a:t> </a:t>
            </a:r>
            <a:r>
              <a:rPr lang="en-US" altLang="en-US" sz="1400" err="1">
                <a:solidFill>
                  <a:srgbClr val="C00000"/>
                </a:solidFill>
              </a:rPr>
              <a:t>cho</a:t>
            </a:r>
            <a:r>
              <a:rPr lang="en-US" altLang="en-US" sz="1400">
                <a:solidFill>
                  <a:srgbClr val="C00000"/>
                </a:solidFill>
              </a:rPr>
              <a:t> 3</a:t>
            </a:r>
            <a:endParaRPr lang="vi-VN" altLang="en-US" sz="1400" dirty="0">
              <a:solidFill>
                <a:srgbClr val="C0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3C5D50A-E648-4A15-9149-985AD936E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7319" y="3529254"/>
            <a:ext cx="415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Calibri" pitchFamily="34" charset="0"/>
              </a:rPr>
              <a:t>+</a:t>
            </a:r>
            <a:endParaRPr lang="vi-VN" altLang="en-US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45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1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10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10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0" grpId="1"/>
      <p:bldP spid="11" grpId="0"/>
      <p:bldP spid="11" grpId="1"/>
      <p:bldP spid="12" grpId="0"/>
      <p:bldP spid="13" grpId="0"/>
      <p:bldP spid="14" grpId="0" animBg="1"/>
      <p:bldP spid="15" grpId="0"/>
      <p:bldP spid="16" grpId="0" animBg="1"/>
      <p:bldP spid="17" grpId="0"/>
      <p:bldP spid="18" grpId="0"/>
      <p:bldP spid="19" grpId="0"/>
      <p:bldP spid="20" grpId="0" animBg="1"/>
      <p:bldP spid="21" grpId="0"/>
      <p:bldP spid="22" grpId="0" build="allAtOnce"/>
      <p:bldP spid="23" grpId="0" animBg="1"/>
      <p:bldP spid="24" grpId="0" animBg="1"/>
      <p:bldP spid="25" grpId="0"/>
      <p:bldP spid="26" grpId="0"/>
      <p:bldP spid="27" grpId="0"/>
      <p:bldP spid="28" grpId="0" animBg="1"/>
      <p:bldP spid="29" grpId="0"/>
      <p:bldP spid="31" grpId="0" animBg="1"/>
      <p:bldP spid="2" grpId="0"/>
      <p:bldP spid="30" grpId="0"/>
      <p:bldP spid="32" grpId="0"/>
      <p:bldP spid="33" grpId="0"/>
      <p:bldP spid="34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8">
            <a:extLst>
              <a:ext uri="{FF2B5EF4-FFF2-40B4-BE49-F238E27FC236}">
                <a16:creationId xmlns:a16="http://schemas.microsoft.com/office/drawing/2014/main" id="{1AB21610-43B3-4399-A041-6D2C053BC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" y="-21829"/>
            <a:ext cx="9138700" cy="5145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601216" y="733945"/>
            <a:ext cx="7427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SG" sz="2400" dirty="0">
                <a:latin typeface="Times New Roman" pitchFamily="18" charset="0"/>
                <a:cs typeface="Times New Roman" pitchFamily="18" charset="0"/>
              </a:rPr>
              <a:t> 3.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96330" y="21829"/>
            <a:ext cx="3614761" cy="5040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en-US" sz="2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altLang="en-US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  <a:endParaRPr lang="en-US" altLang="zh-CN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96330" y="1852464"/>
            <a:ext cx="216024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9182" y="2526958"/>
            <a:ext cx="7432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315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418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3?</a:t>
            </a:r>
          </a:p>
        </p:txBody>
      </p:sp>
      <p:sp>
        <p:nvSpPr>
          <p:cNvPr id="5" name="Oval 4"/>
          <p:cNvSpPr/>
          <p:nvPr/>
        </p:nvSpPr>
        <p:spPr>
          <a:xfrm>
            <a:off x="3145868" y="3076600"/>
            <a:ext cx="12393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972394" y="3703548"/>
            <a:ext cx="6372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315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(vì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3 + 1 + 5 = 9)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Frame 3"/>
          <p:cNvSpPr/>
          <p:nvPr/>
        </p:nvSpPr>
        <p:spPr>
          <a:xfrm>
            <a:off x="396330" y="590447"/>
            <a:ext cx="7848872" cy="1190009"/>
          </a:xfrm>
          <a:prstGeom prst="fram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" name="Picture 6" descr="BOOKANI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39142"/>
            <a:ext cx="1143199" cy="495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878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  <p:bldP spid="3" grpId="0"/>
      <p:bldP spid="5" grpId="0" animBg="1"/>
      <p:bldP spid="7" grpId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1AB21610-43B3-4399-A041-6D2C053BC4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  <p:sp>
        <p:nvSpPr>
          <p:cNvPr id="3" name="Flowchart: Alternate Process 2"/>
          <p:cNvSpPr/>
          <p:nvPr/>
        </p:nvSpPr>
        <p:spPr>
          <a:xfrm>
            <a:off x="396330" y="493680"/>
            <a:ext cx="7560840" cy="1180452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Ghi nhớ:</a:t>
            </a:r>
          </a:p>
          <a:p>
            <a:pPr algn="ctr">
              <a:lnSpc>
                <a:spcPct val="150000"/>
              </a:lnSpc>
            </a:pPr>
            <a:r>
              <a:rPr lang="vi-VN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 </a:t>
            </a:r>
            <a:r>
              <a:rPr lang="vi-VN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 chia hết cho 9 thì chia hết cho 3</a:t>
            </a:r>
            <a:r>
              <a:rPr lang="vi-VN" sz="2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5" descr="j028367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" y="2743396"/>
            <a:ext cx="3217252" cy="2371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3">
            <a:extLst>
              <a:ext uri="{FF2B5EF4-FFF2-40B4-BE49-F238E27FC236}">
                <a16:creationId xmlns:a16="http://schemas.microsoft.com/office/drawing/2014/main" id="{FCBC2E33-A6F0-47E2-BEC0-34CAAE096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2436" y="2712812"/>
            <a:ext cx="5967962" cy="1935485"/>
          </a:xfrm>
          <a:prstGeom prst="cloudCallout">
            <a:avLst>
              <a:gd name="adj1" fmla="val -63402"/>
              <a:gd name="adj2" fmla="val -3606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altLang="en-US" sz="3600" b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86E49D-1EA7-4CE2-BDF7-1F880AEB77BC}"/>
              </a:ext>
            </a:extLst>
          </p:cNvPr>
          <p:cNvSpPr txBox="1"/>
          <p:nvPr/>
        </p:nvSpPr>
        <p:spPr>
          <a:xfrm>
            <a:off x="3626490" y="3090426"/>
            <a:ext cx="484777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 một số chia hết cho 3 thì có chia hết cho 9 không? 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Lấy ví dụ.</a:t>
            </a:r>
            <a:endParaRPr lang="en-US" sz="28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288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1AB21610-43B3-4399-A041-6D2C053BC4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" y="0"/>
            <a:ext cx="9138700" cy="5145088"/>
          </a:xfrm>
          <a:prstGeom prst="rect">
            <a:avLst/>
          </a:prstGeom>
        </p:spPr>
      </p:pic>
      <p:pic>
        <p:nvPicPr>
          <p:cNvPr id="6" name="Picture 15" descr="j028367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5" y="4244564"/>
            <a:ext cx="1172454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8338" y="988368"/>
            <a:ext cx="85080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Cho các số 117, 3447, 5085, 534, 9348, 123.</a:t>
            </a:r>
          </a:p>
          <a:p>
            <a:pPr marL="342900" indent="-342900">
              <a:buAutoNum type="alphaLcParenR"/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Viết tập hợp A là các số chia hết cho 9 trong các số trên.</a:t>
            </a:r>
          </a:p>
          <a:p>
            <a:pPr marL="342900" indent="-342900">
              <a:buAutoNum type="alphaLcParenR"/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Trong các số trên số nào chia hết cho 3 mà không chia hết cho 9?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509499" y="2342323"/>
            <a:ext cx="123931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684362" y="2979936"/>
            <a:ext cx="4706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/>
              <a:t>a</a:t>
            </a:r>
            <a:r>
              <a:rPr lang="vi-VN" sz="2400">
                <a:latin typeface="+mj-lt"/>
              </a:rPr>
              <a:t>)</a:t>
            </a:r>
            <a:r>
              <a:rPr lang="en-US" sz="2400">
                <a:latin typeface="+mj-lt"/>
              </a:rPr>
              <a:t>  </a:t>
            </a:r>
            <a:r>
              <a:rPr lang="vi-VN" sz="2400">
                <a:latin typeface="+mj-lt"/>
              </a:rPr>
              <a:t> A</a:t>
            </a:r>
            <a:r>
              <a:rPr lang="en-US" sz="2400">
                <a:latin typeface="+mj-lt"/>
              </a:rPr>
              <a:t> </a:t>
            </a:r>
            <a:r>
              <a:rPr lang="vi-VN" sz="2400">
                <a:latin typeface="+mj-lt"/>
              </a:rPr>
              <a:t>=</a:t>
            </a:r>
            <a:r>
              <a:rPr lang="en-US" sz="2400">
                <a:latin typeface="+mj-lt"/>
              </a:rPr>
              <a:t> </a:t>
            </a:r>
            <a:r>
              <a:rPr lang="vi-VN" sz="2400">
                <a:latin typeface="+mj-lt"/>
              </a:rPr>
              <a:t>{</a:t>
            </a:r>
            <a:r>
              <a:rPr lang="vi-VN" sz="2400" dirty="0">
                <a:latin typeface="+mj-lt"/>
              </a:rPr>
              <a:t>117; 3447; 5085} </a:t>
            </a:r>
            <a:endParaRPr lang="en-US" sz="2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0776" y="3551039"/>
            <a:ext cx="762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/>
              <a:t>b</a:t>
            </a:r>
            <a:r>
              <a:rPr lang="vi-VN" sz="2400"/>
              <a:t>)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chia hết cho 3 mà không chia hết cho 9</a:t>
            </a:r>
            <a:r>
              <a:rPr lang="vi-VN" sz="2400" dirty="0"/>
              <a:t> là: 9348; 123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12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4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93FDE6F3-C2C1-497D-9AC0-D418F52504A2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OUTPUT_FOLDER" val="C:\Users\Administrator\Desktop"/>
  <p:tag name="ISPRING_PRESENTATION_TITLE" val="bt641.pp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303"/>
  <p:tag name="MH_LIBRARY" val="GRAPHIC"/>
</p:tagLst>
</file>

<file path=ppt/theme/theme1.xml><?xml version="1.0" encoding="utf-8"?>
<a:theme xmlns:a="http://schemas.openxmlformats.org/drawingml/2006/main" name="1_自定义设计方案">
  <a:themeElements>
    <a:clrScheme name="自定义 1124">
      <a:dk1>
        <a:sysClr val="windowText" lastClr="000000"/>
      </a:dk1>
      <a:lt1>
        <a:sysClr val="window" lastClr="FFFFFF"/>
      </a:lt1>
      <a:dk2>
        <a:srgbClr val="E66C7D"/>
      </a:dk2>
      <a:lt2>
        <a:srgbClr val="D4D4D6"/>
      </a:lt2>
      <a:accent1>
        <a:srgbClr val="60B5CC"/>
      </a:accent1>
      <a:accent2>
        <a:srgbClr val="E66C7D"/>
      </a:accent2>
      <a:accent3>
        <a:srgbClr val="F0AD00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1017</Words>
  <Application>Microsoft Office PowerPoint</Application>
  <PresentationFormat>Custom</PresentationFormat>
  <Paragraphs>165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微软雅黑</vt:lpstr>
      <vt:lpstr>宋体</vt:lpstr>
      <vt:lpstr>.VnTime</vt:lpstr>
      <vt:lpstr>.VnTimeH</vt:lpstr>
      <vt:lpstr>Arial</vt:lpstr>
      <vt:lpstr>Calibri</vt:lpstr>
      <vt:lpstr>Calibri Light</vt:lpstr>
      <vt:lpstr>Times New Roman</vt:lpstr>
      <vt:lpstr>Wingdings</vt:lpstr>
      <vt:lpstr>1_自定义设计方案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>http://www.ypppt.com/</dc:description>
  <cp:lastModifiedBy/>
  <cp:revision>1</cp:revision>
  <dcterms:created xsi:type="dcterms:W3CDTF">2016-10-17T14:00:15Z</dcterms:created>
  <dcterms:modified xsi:type="dcterms:W3CDTF">2025-06-06T03:19:48Z</dcterms:modified>
</cp:coreProperties>
</file>