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95" r:id="rId34"/>
    <p:sldId id="285" r:id="rId35"/>
    <p:sldId id="289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06/06/2025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730" y="3571733"/>
            <a:ext cx="3902470" cy="27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/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blipFill>
                <a:blip r:embed="rId6"/>
                <a:stretch>
                  <a:fillRect l="-1127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9D4E8E9-AC52-4E6D-ACE8-F5446572EED1}"/>
              </a:ext>
            </a:extLst>
          </p:cNvPr>
          <p:cNvSpPr txBox="1"/>
          <p:nvPr/>
        </p:nvSpPr>
        <p:spPr>
          <a:xfrm>
            <a:off x="2078425" y="17303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C4069-D5A5-4E3F-BB7B-422F6F3CBEE2}"/>
              </a:ext>
            </a:extLst>
          </p:cNvPr>
          <p:cNvSpPr txBox="1"/>
          <p:nvPr/>
        </p:nvSpPr>
        <p:spPr>
          <a:xfrm>
            <a:off x="467163" y="3367450"/>
            <a:ext cx="1133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/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blipFill>
                <a:blip r:embed="rId7"/>
                <a:stretch>
                  <a:fillRect l="-1072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117-8EF1-4736-8EA4-00B9F8740C36}"/>
              </a:ext>
            </a:extLst>
          </p:cNvPr>
          <p:cNvSpPr txBox="1"/>
          <p:nvPr/>
        </p:nvSpPr>
        <p:spPr>
          <a:xfrm>
            <a:off x="8367857" y="1028017"/>
            <a:ext cx="142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/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  <a:p>
                <a:pPr algn="just"/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các đơn thức đồng dạng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blipFill>
                <a:blip r:embed="rId6"/>
                <a:stretch>
                  <a:fillRect l="-2834" t="-1220" b="-16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82754D-22E5-444E-BBFF-34B99BEBD9A3}"/>
              </a:ext>
            </a:extLst>
          </p:cNvPr>
          <p:cNvGrpSpPr/>
          <p:nvPr/>
        </p:nvGrpSpPr>
        <p:grpSpPr>
          <a:xfrm>
            <a:off x="6608044" y="2431690"/>
            <a:ext cx="3154960" cy="962835"/>
            <a:chOff x="6608044" y="2768572"/>
            <a:chExt cx="3154960" cy="9628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DB0AA8-C67C-4327-AD3D-DAC697F57386}"/>
                </a:ext>
              </a:extLst>
            </p:cNvPr>
            <p:cNvSpPr/>
            <p:nvPr/>
          </p:nvSpPr>
          <p:spPr>
            <a:xfrm>
              <a:off x="6608044" y="2768572"/>
              <a:ext cx="2678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hệ số khác 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E57FC-257F-4414-A729-F417FD0E7456}"/>
                </a:ext>
              </a:extLst>
            </p:cNvPr>
            <p:cNvSpPr/>
            <p:nvPr/>
          </p:nvSpPr>
          <p:spPr>
            <a:xfrm>
              <a:off x="7220320" y="3208187"/>
              <a:ext cx="254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phần biến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FC043BAC-BA58-4E26-AEC2-8ECBFA1CDC59}"/>
                </a:ext>
              </a:extLst>
            </p:cNvPr>
            <p:cNvSpPr/>
            <p:nvPr/>
          </p:nvSpPr>
          <p:spPr>
            <a:xfrm>
              <a:off x="7161437" y="2892464"/>
              <a:ext cx="121866" cy="756139"/>
            </a:xfrm>
            <a:prstGeom prst="leftBrace">
              <a:avLst>
                <a:gd name="adj1" fmla="val 140664"/>
                <a:gd name="adj2" fmla="val 5070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3A6DBD-6EE5-4248-862D-3B1F51DA9651}"/>
              </a:ext>
            </a:extLst>
          </p:cNvPr>
          <p:cNvSpPr txBox="1"/>
          <p:nvPr/>
        </p:nvSpPr>
        <p:spPr>
          <a:xfrm>
            <a:off x="6581629" y="3790035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74F0-B1AB-405B-83B7-CAC271612657}"/>
              </a:ext>
            </a:extLst>
          </p:cNvPr>
          <p:cNvSpPr txBox="1"/>
          <p:nvPr/>
        </p:nvSpPr>
        <p:spPr>
          <a:xfrm>
            <a:off x="6453292" y="4287340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đơn thức đồng dạng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127A-8EC3-4B69-AAF6-8118271D3F28}"/>
              </a:ext>
            </a:extLst>
          </p:cNvPr>
          <p:cNvSpPr txBox="1"/>
          <p:nvPr/>
        </p:nvSpPr>
        <p:spPr>
          <a:xfrm>
            <a:off x="6485376" y="4752561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không cùng phần biến</a:t>
            </a: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2115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41739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AB35-A66B-41B8-B01B-EB018BE294E8}"/>
              </a:ext>
            </a:extLst>
          </p:cNvPr>
          <p:cNvSpPr txBox="1"/>
          <p:nvPr/>
        </p:nvSpPr>
        <p:spPr>
          <a:xfrm>
            <a:off x="8498275" y="9943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94E1F-F0F1-40E1-BC52-5199F3900A55}"/>
              </a:ext>
            </a:extLst>
          </p:cNvPr>
          <p:cNvSpPr txBox="1"/>
          <p:nvPr/>
        </p:nvSpPr>
        <p:spPr>
          <a:xfrm>
            <a:off x="4974025" y="1711289"/>
            <a:ext cx="12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27070-EA22-4C30-B21E-387AB551CCEA}"/>
              </a:ext>
            </a:extLst>
          </p:cNvPr>
          <p:cNvSpPr txBox="1"/>
          <p:nvPr/>
        </p:nvSpPr>
        <p:spPr>
          <a:xfrm>
            <a:off x="211525" y="2270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DDCCF-4625-40A0-A78B-BFAE4CEC7011}"/>
              </a:ext>
            </a:extLst>
          </p:cNvPr>
          <p:cNvSpPr txBox="1"/>
          <p:nvPr/>
        </p:nvSpPr>
        <p:spPr>
          <a:xfrm>
            <a:off x="23057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+4)x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9C929-968D-4246-B3D6-80A9738FA5F7}"/>
              </a:ext>
            </a:extLst>
          </p:cNvPr>
          <p:cNvSpPr txBox="1"/>
          <p:nvPr/>
        </p:nvSpPr>
        <p:spPr>
          <a:xfrm>
            <a:off x="2115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06823-DC4A-4BDE-BBAC-44B3C2972A07}"/>
              </a:ext>
            </a:extLst>
          </p:cNvPr>
          <p:cNvSpPr txBox="1"/>
          <p:nvPr/>
        </p:nvSpPr>
        <p:spPr>
          <a:xfrm>
            <a:off x="4212025" y="22897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3E10-8984-4384-ADC6-96855FA6588E}"/>
              </a:ext>
            </a:extLst>
          </p:cNvPr>
          <p:cNvSpPr txBox="1"/>
          <p:nvPr/>
        </p:nvSpPr>
        <p:spPr>
          <a:xfrm>
            <a:off x="421202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(4 – 7)x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25CA7-DFE5-4C7A-BC3A-9D577F22490F}"/>
              </a:ext>
            </a:extLst>
          </p:cNvPr>
          <p:cNvSpPr txBox="1"/>
          <p:nvPr/>
        </p:nvSpPr>
        <p:spPr>
          <a:xfrm>
            <a:off x="42120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- 3x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78B21-3A63-4367-98A1-820B81248DCA}"/>
              </a:ext>
            </a:extLst>
          </p:cNvPr>
          <p:cNvSpPr txBox="1"/>
          <p:nvPr/>
        </p:nvSpPr>
        <p:spPr>
          <a:xfrm>
            <a:off x="8326825" y="22325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ECB49-EB58-4EFF-993A-5C2D33C3E4AF}"/>
              </a:ext>
            </a:extLst>
          </p:cNvPr>
          <p:cNvSpPr txBox="1"/>
          <p:nvPr/>
        </p:nvSpPr>
        <p:spPr>
          <a:xfrm>
            <a:off x="8307775" y="27850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+ 1)xy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5760D-FF30-42E9-9AA6-82E7BD015E9D}"/>
              </a:ext>
            </a:extLst>
          </p:cNvPr>
          <p:cNvSpPr txBox="1"/>
          <p:nvPr/>
        </p:nvSpPr>
        <p:spPr>
          <a:xfrm>
            <a:off x="8288725" y="3413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9xy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28F76-B400-456F-B423-E129F695B24A}"/>
              </a:ext>
            </a:extLst>
          </p:cNvPr>
          <p:cNvSpPr txBox="1"/>
          <p:nvPr/>
        </p:nvSpPr>
        <p:spPr>
          <a:xfrm>
            <a:off x="2038350" y="3585116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468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947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1202802" y="110387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9F61B-0337-4551-99CD-8D5941D03C91}"/>
              </a:ext>
            </a:extLst>
          </p:cNvPr>
          <p:cNvSpPr txBox="1"/>
          <p:nvPr/>
        </p:nvSpPr>
        <p:spPr>
          <a:xfrm>
            <a:off x="4828896" y="1785643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A01AB-462C-407C-8E19-B7CF3059FF78}"/>
              </a:ext>
            </a:extLst>
          </p:cNvPr>
          <p:cNvSpPr txBox="1"/>
          <p:nvPr/>
        </p:nvSpPr>
        <p:spPr>
          <a:xfrm>
            <a:off x="1175093" y="2586307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DA1EF-5173-40F2-8BCF-B3DB350AC1CC}"/>
              </a:ext>
            </a:extLst>
          </p:cNvPr>
          <p:cNvSpPr txBox="1"/>
          <p:nvPr/>
        </p:nvSpPr>
        <p:spPr>
          <a:xfrm>
            <a:off x="2335677" y="3254522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478BE-195C-466D-87FE-82C857574ECB}"/>
              </a:ext>
            </a:extLst>
          </p:cNvPr>
          <p:cNvSpPr txBox="1"/>
          <p:nvPr/>
        </p:nvSpPr>
        <p:spPr>
          <a:xfrm>
            <a:off x="2300508" y="3975491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+ 2yz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y=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6A8C-E19A-4C88-B1F9-F92EE083933B}"/>
              </a:ext>
            </a:extLst>
          </p:cNvPr>
          <p:cNvSpPr txBox="1"/>
          <p:nvPr/>
        </p:nvSpPr>
        <p:spPr>
          <a:xfrm>
            <a:off x="1716165" y="3053159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394B-96F7-42FD-B3F7-C2B754A0A1CB}"/>
              </a:ext>
            </a:extLst>
          </p:cNvPr>
          <p:cNvSpPr txBox="1"/>
          <p:nvPr/>
        </p:nvSpPr>
        <p:spPr>
          <a:xfrm>
            <a:off x="6588424" y="2381388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207FA-3D78-4B60-BE2D-7DB1B1DAAC3E}"/>
              </a:ext>
            </a:extLst>
          </p:cNvPr>
          <p:cNvSpPr txBox="1"/>
          <p:nvPr/>
        </p:nvSpPr>
        <p:spPr>
          <a:xfrm>
            <a:off x="3080294" y="2830893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2.1.1  + 1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1- 2 +1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7FDAC-7C98-42E9-BDBB-78E4EB8FADF3}"/>
              </a:ext>
            </a:extLst>
          </p:cNvPr>
          <p:cNvSpPr txBox="1"/>
          <p:nvPr/>
        </p:nvSpPr>
        <p:spPr>
          <a:xfrm>
            <a:off x="2660460" y="4901483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=2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A4F9-B53B-4203-AB85-03829295E977}"/>
              </a:ext>
            </a:extLst>
          </p:cNvPr>
          <p:cNvSpPr txBox="1"/>
          <p:nvPr/>
        </p:nvSpPr>
        <p:spPr>
          <a:xfrm>
            <a:off x="5990547" y="1730757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68E3-EEB6-43D6-8D6E-4241E08E6F18}"/>
              </a:ext>
            </a:extLst>
          </p:cNvPr>
          <p:cNvSpPr txBox="1"/>
          <p:nvPr/>
        </p:nvSpPr>
        <p:spPr>
          <a:xfrm>
            <a:off x="2851693" y="2215432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3.2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 + 3.2.1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8 – 12 + 6 – 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E7E6-AFFE-4C64-80FA-0D8C858F5EA8}"/>
              </a:ext>
            </a:extLst>
          </p:cNvPr>
          <p:cNvSpPr txBox="1"/>
          <p:nvPr/>
        </p:nvSpPr>
        <p:spPr>
          <a:xfrm>
            <a:off x="2713215" y="4620129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320841" y="1652337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3 -2x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0E4222-8AB4-4499-B1AD-CEE6F8DC5CE2}"/>
              </a:ext>
            </a:extLst>
          </p:cNvPr>
          <p:cNvSpPr txBox="1"/>
          <p:nvPr/>
        </p:nvSpPr>
        <p:spPr>
          <a:xfrm>
            <a:off x="336883" y="3048001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/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+ 2y – 3z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blipFill>
                <a:blip r:embed="rId6"/>
                <a:stretch>
                  <a:fillRect l="-1727" t="-2190" b="-7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5325979" y="442762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5EC2-C9A9-48DB-97AA-F5408FE6FA35}"/>
              </a:ext>
            </a:extLst>
          </p:cNvPr>
          <p:cNvSpPr txBox="1"/>
          <p:nvPr/>
        </p:nvSpPr>
        <p:spPr>
          <a:xfrm>
            <a:off x="320841" y="4963574"/>
            <a:ext cx="303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/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A35A1A-61FC-4FE6-8F63-34C22A012730}"/>
              </a:ext>
            </a:extLst>
          </p:cNvPr>
          <p:cNvSpPr txBox="1"/>
          <p:nvPr/>
        </p:nvSpPr>
        <p:spPr>
          <a:xfrm>
            <a:off x="267609" y="5860474"/>
            <a:ext cx="271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/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blipFill>
                <a:blip r:embed="rId8"/>
                <a:stretch>
                  <a:fillRect l="-2569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858696" y="1624628"/>
            <a:ext cx="51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blipFill>
                <a:blip r:embed="rId5"/>
                <a:stretch>
                  <a:fillRect l="-623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478821" y="2342877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/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blipFill>
                <a:blip r:embed="rId6"/>
                <a:stretch>
                  <a:fillRect l="-6234"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/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4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blipFill>
                <a:blip r:embed="rId7"/>
                <a:stretch>
                  <a:fillRect l="-648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CA6248-2645-4649-9DC9-A400002A09A2}"/>
              </a:ext>
            </a:extLst>
          </p:cNvPr>
          <p:cNvSpPr txBox="1"/>
          <p:nvPr/>
        </p:nvSpPr>
        <p:spPr>
          <a:xfrm>
            <a:off x="6451111" y="3825313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A600E-F6DD-4AC0-93ED-550A32426C9B}"/>
              </a:ext>
            </a:extLst>
          </p:cNvPr>
          <p:cNvSpPr txBox="1"/>
          <p:nvPr/>
        </p:nvSpPr>
        <p:spPr>
          <a:xfrm>
            <a:off x="6478820" y="4545749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6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blipFill>
                <a:blip r:embed="rId5"/>
                <a:stretch>
                  <a:fillRect l="-2796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991440" y="2384440"/>
            <a:ext cx="29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/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là đơn thức đồng dạng </a:t>
                </a: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vì có hệ số khác 0 và cùng phần biến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blipFill>
                <a:blip r:embed="rId6"/>
                <a:stretch>
                  <a:fillRect l="-1450" b="-1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079E9B9-4B6A-4DF9-B32F-B86D3587DF24}"/>
              </a:ext>
            </a:extLst>
          </p:cNvPr>
          <p:cNvSpPr txBox="1"/>
          <p:nvPr/>
        </p:nvSpPr>
        <p:spPr>
          <a:xfrm>
            <a:off x="826167" y="5321605"/>
            <a:ext cx="10396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không là đơn thức đồng dạng </a:t>
            </a: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     vì phần biến khác nhau</a:t>
            </a:r>
          </a:p>
        </p:txBody>
      </p:sp>
    </p:spTree>
    <p:extLst>
      <p:ext uri="{BB962C8B-B14F-4D97-AF65-F5344CB8AC3E}">
        <p14:creationId xmlns:p14="http://schemas.microsoft.com/office/powerpoint/2010/main" val="106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65666-F3D6-470E-8E56-B4CFFDC716AE}"/>
              </a:ext>
            </a:extLst>
          </p:cNvPr>
          <p:cNvSpPr txBox="1"/>
          <p:nvPr/>
        </p:nvSpPr>
        <p:spPr>
          <a:xfrm>
            <a:off x="895439" y="3645205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73897-A916-4DC4-B28B-4B16265363F0}"/>
              </a:ext>
            </a:extLst>
          </p:cNvPr>
          <p:cNvSpPr txBox="1"/>
          <p:nvPr/>
        </p:nvSpPr>
        <p:spPr>
          <a:xfrm>
            <a:off x="853875" y="426866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(9+ 4 +7)x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D597-9D1D-4F56-A122-AEDD5F832711}"/>
              </a:ext>
            </a:extLst>
          </p:cNvPr>
          <p:cNvSpPr txBox="1"/>
          <p:nvPr/>
        </p:nvSpPr>
        <p:spPr>
          <a:xfrm>
            <a:off x="867730" y="4836697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20x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04523-F812-4927-BCF9-A44753F3D40F}"/>
              </a:ext>
            </a:extLst>
          </p:cNvPr>
          <p:cNvSpPr txBox="1"/>
          <p:nvPr/>
        </p:nvSpPr>
        <p:spPr>
          <a:xfrm>
            <a:off x="6437258" y="3645204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89BB8-34E5-4E14-93D1-4E8C19600810}"/>
              </a:ext>
            </a:extLst>
          </p:cNvPr>
          <p:cNvSpPr txBox="1"/>
          <p:nvPr/>
        </p:nvSpPr>
        <p:spPr>
          <a:xfrm>
            <a:off x="6451113" y="4199385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– 14  +5)x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77D23-AEA8-4FD1-90C2-6F276071389C}"/>
              </a:ext>
            </a:extLst>
          </p:cNvPr>
          <p:cNvSpPr txBox="1"/>
          <p:nvPr/>
        </p:nvSpPr>
        <p:spPr>
          <a:xfrm>
            <a:off x="6464968" y="4767422"/>
            <a:ext cx="33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 0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2239331" y="1622441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799506" y="288976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07BD3-8E20-47AD-8BCB-1CC0F8CDACD0}"/>
              </a:ext>
            </a:extLst>
          </p:cNvPr>
          <p:cNvSpPr txBox="1"/>
          <p:nvPr/>
        </p:nvSpPr>
        <p:spPr>
          <a:xfrm>
            <a:off x="1435766" y="347895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BA5D7-AAEB-4C55-8744-4498AC78AAC9}"/>
              </a:ext>
            </a:extLst>
          </p:cNvPr>
          <p:cNvSpPr txBox="1"/>
          <p:nvPr/>
        </p:nvSpPr>
        <p:spPr>
          <a:xfrm>
            <a:off x="2100784" y="4019278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+ 4- 9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338D0-B293-4568-8C69-CFB8C24895A6}"/>
              </a:ext>
            </a:extLst>
          </p:cNvPr>
          <p:cNvSpPr txBox="1"/>
          <p:nvPr/>
        </p:nvSpPr>
        <p:spPr>
          <a:xfrm>
            <a:off x="2073075" y="4490333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0458E-0CE9-40DC-9250-D3F0DDE2A37E}"/>
              </a:ext>
            </a:extLst>
          </p:cNvPr>
          <p:cNvSpPr txBox="1"/>
          <p:nvPr/>
        </p:nvSpPr>
        <p:spPr>
          <a:xfrm>
            <a:off x="1352642" y="500295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B11FB-D673-4CD5-AAFF-E8A708EA2213}"/>
              </a:ext>
            </a:extLst>
          </p:cNvPr>
          <p:cNvSpPr txBox="1"/>
          <p:nvPr/>
        </p:nvSpPr>
        <p:spPr>
          <a:xfrm>
            <a:off x="2031513" y="5515568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03628-8945-42BD-93E4-BA8B2538B945}"/>
              </a:ext>
            </a:extLst>
          </p:cNvPr>
          <p:cNvSpPr txBox="1"/>
          <p:nvPr/>
        </p:nvSpPr>
        <p:spPr>
          <a:xfrm>
            <a:off x="2045367" y="6000477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             – 37xy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     -26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61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-1; y= 0,5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628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P= (-1)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.0,5 -14.0,5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-6.(-1).(0,5)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blipFill>
                <a:blip r:embed="rId5"/>
                <a:stretch>
                  <a:fillRect l="-87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16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-1; y= 0,5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724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0,2; y= -1,2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1027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Q= 15.0,2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 (-1,2) – 5. 0,2.(-1,2)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+7.0,2.(-1,2) -21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−42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- 21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blipFill>
                <a:blip r:embed="rId5"/>
                <a:stretch>
                  <a:fillRect l="-546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0,2; y= -1,2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1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275551" y="140130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:1+4+5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844275" y="498799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005064-9ED4-497E-BAC2-7E0534BE58C9}"/>
              </a:ext>
            </a:extLst>
          </p:cNvPr>
          <p:cNvSpPr txBox="1"/>
          <p:nvPr/>
        </p:nvSpPr>
        <p:spPr>
          <a:xfrm>
            <a:off x="1718765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32F9E-119E-4BA4-BC4B-4847B6D0D7CA}"/>
              </a:ext>
            </a:extLst>
          </p:cNvPr>
          <p:cNvSpPr txBox="1"/>
          <p:nvPr/>
        </p:nvSpPr>
        <p:spPr>
          <a:xfrm>
            <a:off x="4689477" y="2800922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AF571D-95DB-4586-A5E0-B4C3B2E45785}"/>
              </a:ext>
            </a:extLst>
          </p:cNvPr>
          <p:cNvGrpSpPr/>
          <p:nvPr/>
        </p:nvGrpSpPr>
        <p:grpSpPr>
          <a:xfrm>
            <a:off x="6669023" y="3326548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C53388-D095-484B-868D-BA253752D17D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A5900-C9FB-4E3B-A9BC-A183504F3D4D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9427B49-DF36-4BA7-AD2A-5424BD658B2D}"/>
              </a:ext>
            </a:extLst>
          </p:cNvPr>
          <p:cNvSpPr txBox="1"/>
          <p:nvPr/>
        </p:nvSpPr>
        <p:spPr>
          <a:xfrm>
            <a:off x="2353247" y="4571290"/>
            <a:ext cx="770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+y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F4D5-E200-43BF-B9BC-105E6A805B80}"/>
              </a:ext>
            </a:extLst>
          </p:cNvPr>
          <p:cNvSpPr txBox="1"/>
          <p:nvPr/>
        </p:nvSpPr>
        <p:spPr>
          <a:xfrm>
            <a:off x="6874282" y="3429000"/>
            <a:ext cx="62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254A71-EA04-4A8B-A087-2D368BD81EEB}"/>
              </a:ext>
            </a:extLst>
          </p:cNvPr>
          <p:cNvGrpSpPr/>
          <p:nvPr/>
        </p:nvGrpSpPr>
        <p:grpSpPr>
          <a:xfrm>
            <a:off x="10018510" y="3283358"/>
            <a:ext cx="457200" cy="960060"/>
            <a:chOff x="1288473" y="1998308"/>
            <a:chExt cx="457200" cy="9600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CA3B4-6136-4910-91CA-96C02F6EFBB8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8FD6B-5E14-4260-A3D8-670A9B3F084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DE84D6-591D-44F9-BD3E-BF2F32CFC267}"/>
              </a:ext>
            </a:extLst>
          </p:cNvPr>
          <p:cNvSpPr txBox="1"/>
          <p:nvPr/>
        </p:nvSpPr>
        <p:spPr>
          <a:xfrm>
            <a:off x="1849393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8240D-BA4B-4E49-8A6F-A1428B061531}"/>
              </a:ext>
            </a:extLst>
          </p:cNvPr>
          <p:cNvSpPr txBox="1"/>
          <p:nvPr/>
        </p:nvSpPr>
        <p:spPr>
          <a:xfrm>
            <a:off x="2263521" y="3006195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33725-C787-416F-BF7E-557860045DD4}"/>
              </a:ext>
            </a:extLst>
          </p:cNvPr>
          <p:cNvGrpSpPr/>
          <p:nvPr/>
        </p:nvGrpSpPr>
        <p:grpSpPr>
          <a:xfrm>
            <a:off x="6842448" y="3277855"/>
            <a:ext cx="4419901" cy="960060"/>
            <a:chOff x="6096000" y="3259194"/>
            <a:chExt cx="4419901" cy="9600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F4A53-EA7B-4F2B-BCDE-1B2604D81DB3}"/>
                </a:ext>
              </a:extLst>
            </p:cNvPr>
            <p:cNvSpPr txBox="1"/>
            <p:nvPr/>
          </p:nvSpPr>
          <p:spPr>
            <a:xfrm>
              <a:off x="6096000" y="3399236"/>
              <a:ext cx="44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5y ;      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0124FC-F8DA-46E2-94D8-57BCD283990A}"/>
                </a:ext>
              </a:extLst>
            </p:cNvPr>
            <p:cNvGrpSpPr/>
            <p:nvPr/>
          </p:nvGrpSpPr>
          <p:grpSpPr>
            <a:xfrm>
              <a:off x="6877878" y="3259194"/>
              <a:ext cx="457200" cy="960060"/>
              <a:chOff x="1288473" y="1998308"/>
              <a:chExt cx="457200" cy="9600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9E76A6-F7D4-425B-B9DB-2C5BB4500393}"/>
                  </a:ext>
                </a:extLst>
              </p:cNvPr>
              <p:cNvSpPr txBox="1"/>
              <p:nvPr/>
            </p:nvSpPr>
            <p:spPr>
              <a:xfrm>
                <a:off x="1288473" y="199830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2BCA59-8E5D-4749-8B99-E85A469EDCC4}"/>
                  </a:ext>
                </a:extLst>
              </p:cNvPr>
              <p:cNvSpPr txBox="1"/>
              <p:nvPr/>
            </p:nvSpPr>
            <p:spPr>
              <a:xfrm>
                <a:off x="1288473" y="243514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1A52E3-7E7B-45E7-A698-5AE7C3277B56}"/>
              </a:ext>
            </a:extLst>
          </p:cNvPr>
          <p:cNvSpPr txBox="1"/>
          <p:nvPr/>
        </p:nvSpPr>
        <p:spPr>
          <a:xfrm>
            <a:off x="2867387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+ 3z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FBA76-3DAC-405D-994C-9F63E2B30A47}"/>
              </a:ext>
            </a:extLst>
          </p:cNvPr>
          <p:cNvSpPr txBox="1"/>
          <p:nvPr/>
        </p:nvSpPr>
        <p:spPr>
          <a:xfrm>
            <a:off x="6683422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 y  ;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014652" y="1560044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F13C0-7841-4062-B2D2-544A31889634}"/>
              </a:ext>
            </a:extLst>
          </p:cNvPr>
          <p:cNvSpPr txBox="1"/>
          <p:nvPr/>
        </p:nvSpPr>
        <p:spPr>
          <a:xfrm>
            <a:off x="4386263" y="2900363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/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x ;  y  ;  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-5x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blipFill>
                <a:blip r:embed="rId4"/>
                <a:stretch>
                  <a:fillRect l="-1082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/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blipFill>
                <a:blip r:embed="rId5"/>
                <a:stretch>
                  <a:fillRect l="-1137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3E545A8-5AE7-4943-AD5A-CF40F546CA39}"/>
              </a:ext>
            </a:extLst>
          </p:cNvPr>
          <p:cNvSpPr txBox="1"/>
          <p:nvPr/>
        </p:nvSpPr>
        <p:spPr>
          <a:xfrm>
            <a:off x="9675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029F9-195E-4BC2-9D00-748210117836}"/>
              </a:ext>
            </a:extLst>
          </p:cNvPr>
          <p:cNvSpPr txBox="1"/>
          <p:nvPr/>
        </p:nvSpPr>
        <p:spPr>
          <a:xfrm>
            <a:off x="30249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3421</TotalTime>
  <Words>2584</Words>
  <Application>Microsoft Office PowerPoint</Application>
  <PresentationFormat>Widescreen</PresentationFormat>
  <Paragraphs>330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Admin</cp:lastModifiedBy>
  <cp:revision>129</cp:revision>
  <dcterms:created xsi:type="dcterms:W3CDTF">2023-06-02T03:34:01Z</dcterms:created>
  <dcterms:modified xsi:type="dcterms:W3CDTF">2025-06-06T13:59:35Z</dcterms:modified>
</cp:coreProperties>
</file>