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72" d="100"/>
          <a:sy n="72" d="100"/>
        </p:scale>
        <p:origin x="66" y="55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6/6/2025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6/6/2025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6/6/2025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6/6/2025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6/6/2025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6/6/2025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6/6/2025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6/6/2025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6/6/2025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6/6/2025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6/6/2025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6/6/2025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6/6/2025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6/6/2025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6/6/2025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6/6/2025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6/6/2025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6/6/2025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smtClean="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dirty="0" smtClean="0">
                  <a:solidFill>
                    <a:schemeClr val="accent2">
                      <a:lumMod val="50000"/>
                    </a:schemeClr>
                  </a:solidFill>
                  <a:latin typeface="Times New Roman" pitchFamily="18" charset="0"/>
                  <a:cs typeface="Times New Roman" pitchFamily="18" charset="0"/>
                </a:rPr>
                <a:t>BÀI </a:t>
              </a:r>
              <a:r>
                <a:rPr lang="en-US" sz="4000" b="1" dirty="0" smtClean="0">
                  <a:solidFill>
                    <a:schemeClr val="accent2">
                      <a:lumMod val="50000"/>
                    </a:schemeClr>
                  </a:solidFill>
                  <a:latin typeface="Times New Roman" pitchFamily="18" charset="0"/>
                  <a:cs typeface="Times New Roman" pitchFamily="18" charset="0"/>
                </a:rPr>
                <a:t>1: </a:t>
              </a:r>
              <a:r>
                <a:rPr lang="en-US" sz="4000" b="1" dirty="0" smtClean="0">
                  <a:solidFill>
                    <a:schemeClr val="accent2">
                      <a:lumMod val="50000"/>
                    </a:schemeClr>
                  </a:solidFill>
                  <a:latin typeface="Times New Roman" pitchFamily="18" charset="0"/>
                  <a:cs typeface="Times New Roman" pitchFamily="18" charset="0"/>
                </a:rPr>
                <a:t>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a:t>
              </a:r>
              <a:r>
                <a:rPr lang="en-US" sz="3200" b="1" smtClean="0">
                  <a:solidFill>
                    <a:schemeClr val="accent6">
                      <a:lumMod val="75000"/>
                    </a:schemeClr>
                  </a:solidFill>
                  <a:latin typeface="Times New Roman" pitchFamily="18" charset="0"/>
                  <a:cs typeface="Times New Roman" pitchFamily="18" charset="0"/>
                </a:rPr>
                <a:t>1 </a:t>
              </a:r>
              <a:r>
                <a:rPr lang="en-US" sz="3200" b="1" dirty="0" smtClean="0">
                  <a:solidFill>
                    <a:schemeClr val="accent6">
                      <a:lumMod val="75000"/>
                    </a:schemeClr>
                  </a:solidFill>
                  <a:latin typeface="Times New Roman" pitchFamily="18" charset="0"/>
                  <a:cs typeface="Times New Roman" pitchFamily="18" charset="0"/>
                </a:rPr>
                <a:t>–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smtClean="0">
                <a:latin typeface="Times New Roman" pitchFamily="18" charset="0"/>
                <a:cs typeface="Times New Roman" pitchFamily="18" charset="0"/>
              </a:rPr>
              <a:t>Nêu tên các </a:t>
            </a:r>
            <a:r>
              <a:rPr lang="en-US" sz="2900">
                <a:latin typeface="Times New Roman" pitchFamily="18" charset="0"/>
                <a:cs typeface="Times New Roman" pitchFamily="18" charset="0"/>
              </a:rPr>
              <a:t>đỉnh, </a:t>
            </a:r>
            <a:r>
              <a:rPr lang="en-US" sz="2900" smtClean="0">
                <a:latin typeface="Times New Roman" pitchFamily="18" charset="0"/>
                <a:cs typeface="Times New Roman" pitchFamily="18" charset="0"/>
              </a:rPr>
              <a:t>cạnh, đường chéo của hình vuông ABCD (H.4.3b)</a:t>
            </a:r>
            <a:endParaRPr lang="en-US" sz="290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đo góc để đo và so sánh các góc của hình vuông.</a:t>
            </a:r>
            <a:endParaRPr lang="en-US" sz="290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a:t>
            </a:r>
            <a:r>
              <a:rPr lang="en-US" sz="3600" smtClean="0">
                <a:solidFill>
                  <a:srgbClr val="0070C0"/>
                </a:solidFill>
                <a:latin typeface="Times New Roman" pitchFamily="18" charset="0"/>
                <a:cs typeface="Times New Roman" pitchFamily="18" charset="0"/>
              </a:rPr>
              <a:t>hình vuông:</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2619</TotalTime>
  <Words>592</Words>
  <Application>Microsoft Office PowerPoint</Application>
  <PresentationFormat>Custom</PresentationFormat>
  <Paragraphs>104</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194</cp:revision>
  <dcterms:created xsi:type="dcterms:W3CDTF">2021-08-08T07:52:26Z</dcterms:created>
  <dcterms:modified xsi:type="dcterms:W3CDTF">2025-06-06T03:18:14Z</dcterms:modified>
</cp:coreProperties>
</file>