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7"/>
  </p:notesMasterIdLst>
  <p:sldIdLst>
    <p:sldId id="256" r:id="rId2"/>
    <p:sldId id="257" r:id="rId3"/>
    <p:sldId id="313" r:id="rId4"/>
    <p:sldId id="314" r:id="rId5"/>
    <p:sldId id="267" r:id="rId6"/>
    <p:sldId id="258" r:id="rId7"/>
    <p:sldId id="259" r:id="rId8"/>
    <p:sldId id="261" r:id="rId9"/>
    <p:sldId id="315" r:id="rId10"/>
    <p:sldId id="263" r:id="rId11"/>
    <p:sldId id="316" r:id="rId12"/>
    <p:sldId id="317" r:id="rId13"/>
    <p:sldId id="318" r:id="rId14"/>
    <p:sldId id="320" r:id="rId15"/>
    <p:sldId id="322" r:id="rId16"/>
    <p:sldId id="323" r:id="rId17"/>
    <p:sldId id="319" r:id="rId18"/>
    <p:sldId id="324" r:id="rId19"/>
    <p:sldId id="325" r:id="rId20"/>
    <p:sldId id="260" r:id="rId21"/>
    <p:sldId id="262" r:id="rId22"/>
    <p:sldId id="264" r:id="rId23"/>
    <p:sldId id="326" r:id="rId24"/>
    <p:sldId id="265" r:id="rId25"/>
    <p:sldId id="327" r:id="rId26"/>
    <p:sldId id="349" r:id="rId27"/>
    <p:sldId id="328" r:id="rId28"/>
    <p:sldId id="329" r:id="rId29"/>
    <p:sldId id="266" r:id="rId30"/>
    <p:sldId id="331" r:id="rId31"/>
    <p:sldId id="332" r:id="rId32"/>
    <p:sldId id="333" r:id="rId33"/>
    <p:sldId id="334" r:id="rId34"/>
    <p:sldId id="330" r:id="rId35"/>
    <p:sldId id="269" r:id="rId36"/>
  </p:sldIdLst>
  <p:sldSz cx="9144000" cy="5143500" type="screen16x9"/>
  <p:notesSz cx="6858000" cy="9144000"/>
  <p:embeddedFontLst>
    <p:embeddedFont>
      <p:font typeface="Barlow" panose="00000500000000000000" pitchFamily="2" charset="0"/>
      <p:regular r:id="rId38"/>
      <p:bold r:id="rId39"/>
      <p:italic r:id="rId40"/>
      <p:boldItalic r:id="rId41"/>
    </p:embeddedFont>
    <p:embeddedFont>
      <p:font typeface="Bebas Neue" panose="020B0606020202050201" pitchFamily="34" charset="0"/>
      <p:regular r:id="rId42"/>
    </p:embeddedFont>
    <p:embeddedFont>
      <p:font typeface="Nunito Light" pitchFamily="2" charset="0"/>
      <p:regular r:id="rId43"/>
      <p:italic r:id="rId44"/>
    </p:embeddedFont>
    <p:embeddedFont>
      <p:font typeface="Sora" panose="020B0604020202020204" charset="0"/>
      <p:regular r:id="rId45"/>
      <p:bold r:id="rId46"/>
    </p:embeddedFont>
    <p:embeddedFont>
      <p:font typeface="Sora SemiBold" panose="020B060402020202020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3030"/>
    <a:srgbClr val="000000"/>
    <a:srgbClr val="FFFFFF"/>
    <a:srgbClr val="EEBCBC"/>
    <a:srgbClr val="2A292A"/>
    <a:srgbClr val="C45911"/>
    <a:srgbClr val="FF33CC"/>
    <a:srgbClr val="385623"/>
    <a:srgbClr val="4A62A0"/>
    <a:srgbClr val="2A2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D8E7C8-E35E-46B9-9285-80AAC5F4EFC2}">
  <a:tblStyle styleId="{24D8E7C8-E35E-46B9-9285-80AAC5F4E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9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mũi tên để chuyển sang slide Khởi đo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740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93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28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877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800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713225" y="913088"/>
            <a:ext cx="3998700" cy="25149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77025"/>
            <a:ext cx="3821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a:off x="5663093" y="993481"/>
            <a:ext cx="2411700" cy="2746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2"/>
        <p:cNvGrpSpPr/>
        <p:nvPr/>
      </p:nvGrpSpPr>
      <p:grpSpPr>
        <a:xfrm>
          <a:off x="0" y="0"/>
          <a:ext cx="0" cy="0"/>
          <a:chOff x="0" y="0"/>
          <a:chExt cx="0" cy="0"/>
        </a:xfrm>
      </p:grpSpPr>
      <p:pic>
        <p:nvPicPr>
          <p:cNvPr id="73" name="Google Shape;73;p13"/>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4141325" y="2248575"/>
            <a:ext cx="284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3"/>
          <p:cNvSpPr txBox="1">
            <a:spLocks noGrp="1"/>
          </p:cNvSpPr>
          <p:nvPr>
            <p:ph type="subTitle" idx="2"/>
          </p:nvPr>
        </p:nvSpPr>
        <p:spPr>
          <a:xfrm>
            <a:off x="4141325" y="3830575"/>
            <a:ext cx="284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3"/>
          <p:cNvSpPr txBox="1">
            <a:spLocks noGrp="1"/>
          </p:cNvSpPr>
          <p:nvPr>
            <p:ph type="title" idx="3" hasCustomPrompt="1"/>
          </p:nvPr>
        </p:nvSpPr>
        <p:spPr>
          <a:xfrm>
            <a:off x="4141327" y="14552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4" hasCustomPrompt="1"/>
          </p:nvPr>
        </p:nvSpPr>
        <p:spPr>
          <a:xfrm>
            <a:off x="4141327" y="30372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5"/>
          </p:nvPr>
        </p:nvSpPr>
        <p:spPr>
          <a:xfrm>
            <a:off x="4141330" y="1902850"/>
            <a:ext cx="2848800" cy="48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Sora SemiBold"/>
                <a:ea typeface="Sora SemiBold"/>
                <a:cs typeface="Sora SemiBold"/>
                <a:sym typeface="Sora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 name="Google Shape;80;p13"/>
          <p:cNvSpPr txBox="1">
            <a:spLocks noGrp="1"/>
          </p:cNvSpPr>
          <p:nvPr>
            <p:ph type="subTitle" idx="6"/>
          </p:nvPr>
        </p:nvSpPr>
        <p:spPr>
          <a:xfrm>
            <a:off x="4141330" y="3484900"/>
            <a:ext cx="2848800" cy="48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Sora SemiBold"/>
                <a:ea typeface="Sora SemiBold"/>
                <a:cs typeface="Sora SemiBold"/>
                <a:sym typeface="Sora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1" name="Google Shape;81;p13"/>
          <p:cNvSpPr txBox="1">
            <a:spLocks noGrp="1"/>
          </p:cNvSpPr>
          <p:nvPr>
            <p:ph type="subTitle" idx="7"/>
          </p:nvPr>
        </p:nvSpPr>
        <p:spPr>
          <a:xfrm>
            <a:off x="720000" y="2248575"/>
            <a:ext cx="284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 name="Google Shape;82;p13"/>
          <p:cNvSpPr txBox="1">
            <a:spLocks noGrp="1"/>
          </p:cNvSpPr>
          <p:nvPr>
            <p:ph type="subTitle" idx="8"/>
          </p:nvPr>
        </p:nvSpPr>
        <p:spPr>
          <a:xfrm>
            <a:off x="720000" y="3830575"/>
            <a:ext cx="2848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 name="Google Shape;83;p13"/>
          <p:cNvSpPr txBox="1">
            <a:spLocks noGrp="1"/>
          </p:cNvSpPr>
          <p:nvPr>
            <p:ph type="title" idx="9" hasCustomPrompt="1"/>
          </p:nvPr>
        </p:nvSpPr>
        <p:spPr>
          <a:xfrm>
            <a:off x="720002" y="145525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000">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r>
              <a:t>xx%</a:t>
            </a:r>
          </a:p>
        </p:txBody>
      </p:sp>
      <p:sp>
        <p:nvSpPr>
          <p:cNvPr id="84" name="Google Shape;84;p13"/>
          <p:cNvSpPr txBox="1">
            <a:spLocks noGrp="1"/>
          </p:cNvSpPr>
          <p:nvPr>
            <p:ph type="title" idx="13" hasCustomPrompt="1"/>
          </p:nvPr>
        </p:nvSpPr>
        <p:spPr>
          <a:xfrm>
            <a:off x="720002" y="30372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r>
              <a:t>xx%</a:t>
            </a:r>
          </a:p>
        </p:txBody>
      </p:sp>
      <p:sp>
        <p:nvSpPr>
          <p:cNvPr id="85" name="Google Shape;85;p13"/>
          <p:cNvSpPr txBox="1">
            <a:spLocks noGrp="1"/>
          </p:cNvSpPr>
          <p:nvPr>
            <p:ph type="subTitle" idx="14"/>
          </p:nvPr>
        </p:nvSpPr>
        <p:spPr>
          <a:xfrm>
            <a:off x="720005" y="1902850"/>
            <a:ext cx="2848800" cy="48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Sora SemiBold"/>
                <a:ea typeface="Sora SemiBold"/>
                <a:cs typeface="Sora SemiBold"/>
                <a:sym typeface="Sora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15"/>
          </p:nvPr>
        </p:nvSpPr>
        <p:spPr>
          <a:xfrm>
            <a:off x="720005" y="3484900"/>
            <a:ext cx="2848800" cy="483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Sora SemiBold"/>
                <a:ea typeface="Sora SemiBold"/>
                <a:cs typeface="Sora SemiBold"/>
                <a:sym typeface="Sora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a:spLocks noGrp="1"/>
          </p:cNvSpPr>
          <p:nvPr>
            <p:ph type="pic" idx="16"/>
          </p:nvPr>
        </p:nvSpPr>
        <p:spPr>
          <a:xfrm rot="-557149">
            <a:off x="7528059" y="2688794"/>
            <a:ext cx="1440882" cy="186808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56"/>
        <p:cNvGrpSpPr/>
        <p:nvPr/>
      </p:nvGrpSpPr>
      <p:grpSpPr>
        <a:xfrm>
          <a:off x="0" y="0"/>
          <a:ext cx="0" cy="0"/>
          <a:chOff x="0" y="0"/>
          <a:chExt cx="0" cy="0"/>
        </a:xfrm>
      </p:grpSpPr>
      <p:pic>
        <p:nvPicPr>
          <p:cNvPr id="157" name="Google Shape;157;p22"/>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58" name="Google Shape;158;p22"/>
          <p:cNvSpPr txBox="1">
            <a:spLocks noGrp="1"/>
          </p:cNvSpPr>
          <p:nvPr>
            <p:ph type="title"/>
          </p:nvPr>
        </p:nvSpPr>
        <p:spPr>
          <a:xfrm>
            <a:off x="1461095" y="1113418"/>
            <a:ext cx="2378100" cy="1200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2"/>
          <p:cNvSpPr txBox="1">
            <a:spLocks noGrp="1"/>
          </p:cNvSpPr>
          <p:nvPr>
            <p:ph type="subTitle" idx="1"/>
          </p:nvPr>
        </p:nvSpPr>
        <p:spPr>
          <a:xfrm>
            <a:off x="1461095" y="2671643"/>
            <a:ext cx="2378100" cy="10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60" name="Google Shape;160;p22"/>
          <p:cNvPicPr preferRelativeResize="0"/>
          <p:nvPr/>
        </p:nvPicPr>
        <p:blipFill>
          <a:blip r:embed="rId3">
            <a:alphaModFix/>
          </a:blip>
          <a:stretch>
            <a:fillRect/>
          </a:stretch>
        </p:blipFill>
        <p:spPr>
          <a:xfrm>
            <a:off x="-3" y="4274088"/>
            <a:ext cx="2046638" cy="869400"/>
          </a:xfrm>
          <a:prstGeom prst="rect">
            <a:avLst/>
          </a:prstGeom>
          <a:noFill/>
          <a:ln>
            <a:noFill/>
          </a:ln>
        </p:spPr>
      </p:pic>
      <p:pic>
        <p:nvPicPr>
          <p:cNvPr id="161" name="Google Shape;161;p22"/>
          <p:cNvPicPr preferRelativeResize="0"/>
          <p:nvPr/>
        </p:nvPicPr>
        <p:blipFill>
          <a:blip r:embed="rId4">
            <a:alphaModFix/>
          </a:blip>
          <a:stretch>
            <a:fillRect/>
          </a:stretch>
        </p:blipFill>
        <p:spPr>
          <a:xfrm rot="-784189">
            <a:off x="-119751" y="3520051"/>
            <a:ext cx="980126" cy="9859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2"/>
        <p:cNvGrpSpPr/>
        <p:nvPr/>
      </p:nvGrpSpPr>
      <p:grpSpPr>
        <a:xfrm>
          <a:off x="0" y="0"/>
          <a:ext cx="0" cy="0"/>
          <a:chOff x="0" y="0"/>
          <a:chExt cx="0" cy="0"/>
        </a:xfrm>
      </p:grpSpPr>
      <p:pic>
        <p:nvPicPr>
          <p:cNvPr id="163" name="Google Shape;163;p23"/>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64" name="Google Shape;16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23"/>
          <p:cNvSpPr txBox="1">
            <a:spLocks noGrp="1"/>
          </p:cNvSpPr>
          <p:nvPr>
            <p:ph type="subTitle" idx="1"/>
          </p:nvPr>
        </p:nvSpPr>
        <p:spPr>
          <a:xfrm>
            <a:off x="4928172" y="28621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subTitle" idx="2"/>
          </p:nvPr>
        </p:nvSpPr>
        <p:spPr>
          <a:xfrm>
            <a:off x="1710213" y="2862047"/>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3"/>
          <p:cNvSpPr txBox="1">
            <a:spLocks noGrp="1"/>
          </p:cNvSpPr>
          <p:nvPr>
            <p:ph type="subTitle" idx="3"/>
          </p:nvPr>
        </p:nvSpPr>
        <p:spPr>
          <a:xfrm>
            <a:off x="1710213" y="2464850"/>
            <a:ext cx="2505600" cy="46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168" name="Google Shape;168;p23"/>
          <p:cNvSpPr txBox="1">
            <a:spLocks noGrp="1"/>
          </p:cNvSpPr>
          <p:nvPr>
            <p:ph type="subTitle" idx="4"/>
          </p:nvPr>
        </p:nvSpPr>
        <p:spPr>
          <a:xfrm>
            <a:off x="4928175" y="2464925"/>
            <a:ext cx="2505600" cy="468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pic>
        <p:nvPicPr>
          <p:cNvPr id="169" name="Google Shape;169;p23"/>
          <p:cNvPicPr preferRelativeResize="0"/>
          <p:nvPr/>
        </p:nvPicPr>
        <p:blipFill>
          <a:blip r:embed="rId3">
            <a:alphaModFix/>
          </a:blip>
          <a:stretch>
            <a:fillRect/>
          </a:stretch>
        </p:blipFill>
        <p:spPr>
          <a:xfrm flipH="1">
            <a:off x="8" y="3510201"/>
            <a:ext cx="2075049" cy="1633299"/>
          </a:xfrm>
          <a:prstGeom prst="rect">
            <a:avLst/>
          </a:prstGeom>
          <a:noFill/>
          <a:ln>
            <a:noFill/>
          </a:ln>
        </p:spPr>
      </p:pic>
      <p:grpSp>
        <p:nvGrpSpPr>
          <p:cNvPr id="170" name="Google Shape;170;p23"/>
          <p:cNvGrpSpPr/>
          <p:nvPr/>
        </p:nvGrpSpPr>
        <p:grpSpPr>
          <a:xfrm>
            <a:off x="8270431" y="1062041"/>
            <a:ext cx="1054812" cy="1115457"/>
            <a:chOff x="6485550" y="1560800"/>
            <a:chExt cx="1676700" cy="1773100"/>
          </a:xfrm>
        </p:grpSpPr>
        <p:sp>
          <p:nvSpPr>
            <p:cNvPr id="171" name="Google Shape;171;p23"/>
            <p:cNvSpPr/>
            <p:nvPr/>
          </p:nvSpPr>
          <p:spPr>
            <a:xfrm>
              <a:off x="6485550" y="1560800"/>
              <a:ext cx="1524300" cy="15243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72" name="Google Shape;172;p23"/>
            <p:cNvSpPr/>
            <p:nvPr/>
          </p:nvSpPr>
          <p:spPr>
            <a:xfrm>
              <a:off x="6637950" y="1809600"/>
              <a:ext cx="1524300" cy="1524300"/>
            </a:xfrm>
            <a:prstGeom prst="ellipse">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3"/>
        <p:cNvGrpSpPr/>
        <p:nvPr/>
      </p:nvGrpSpPr>
      <p:grpSpPr>
        <a:xfrm>
          <a:off x="0" y="0"/>
          <a:ext cx="0" cy="0"/>
          <a:chOff x="0" y="0"/>
          <a:chExt cx="0" cy="0"/>
        </a:xfrm>
      </p:grpSpPr>
      <p:pic>
        <p:nvPicPr>
          <p:cNvPr id="174" name="Google Shape;174;p24"/>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75" name="Google Shape;17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24"/>
          <p:cNvSpPr txBox="1">
            <a:spLocks noGrp="1"/>
          </p:cNvSpPr>
          <p:nvPr>
            <p:ph type="subTitle" idx="1"/>
          </p:nvPr>
        </p:nvSpPr>
        <p:spPr>
          <a:xfrm>
            <a:off x="4024131" y="1544250"/>
            <a:ext cx="2947800" cy="267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4"/>
          <p:cNvSpPr txBox="1">
            <a:spLocks noGrp="1"/>
          </p:cNvSpPr>
          <p:nvPr>
            <p:ph type="subTitle" idx="2"/>
          </p:nvPr>
        </p:nvSpPr>
        <p:spPr>
          <a:xfrm>
            <a:off x="720000" y="1544250"/>
            <a:ext cx="2947800" cy="267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4"/>
          <p:cNvSpPr>
            <a:spLocks noGrp="1"/>
          </p:cNvSpPr>
          <p:nvPr>
            <p:ph type="pic" idx="3"/>
          </p:nvPr>
        </p:nvSpPr>
        <p:spPr>
          <a:xfrm rot="291415">
            <a:off x="7810020" y="1889584"/>
            <a:ext cx="1438566" cy="2098828"/>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191"/>
        <p:cNvGrpSpPr/>
        <p:nvPr/>
      </p:nvGrpSpPr>
      <p:grpSpPr>
        <a:xfrm>
          <a:off x="0" y="0"/>
          <a:ext cx="0" cy="0"/>
          <a:chOff x="0" y="0"/>
          <a:chExt cx="0" cy="0"/>
        </a:xfrm>
      </p:grpSpPr>
      <p:pic>
        <p:nvPicPr>
          <p:cNvPr id="192" name="Google Shape;192;p26"/>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93" name="Google Shape;19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 name="Google Shape;194;p26"/>
          <p:cNvSpPr txBox="1">
            <a:spLocks noGrp="1"/>
          </p:cNvSpPr>
          <p:nvPr>
            <p:ph type="subTitle" idx="1"/>
          </p:nvPr>
        </p:nvSpPr>
        <p:spPr>
          <a:xfrm>
            <a:off x="937626" y="299307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subTitle" idx="2"/>
          </p:nvPr>
        </p:nvSpPr>
        <p:spPr>
          <a:xfrm>
            <a:off x="3484347" y="299307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6" name="Google Shape;196;p26"/>
          <p:cNvSpPr txBox="1">
            <a:spLocks noGrp="1"/>
          </p:cNvSpPr>
          <p:nvPr>
            <p:ph type="subTitle" idx="3"/>
          </p:nvPr>
        </p:nvSpPr>
        <p:spPr>
          <a:xfrm>
            <a:off x="6031074" y="299307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subTitle" idx="4"/>
          </p:nvPr>
        </p:nvSpPr>
        <p:spPr>
          <a:xfrm>
            <a:off x="937625" y="2575800"/>
            <a:ext cx="2175300" cy="49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198" name="Google Shape;198;p26"/>
          <p:cNvSpPr txBox="1">
            <a:spLocks noGrp="1"/>
          </p:cNvSpPr>
          <p:nvPr>
            <p:ph type="subTitle" idx="5"/>
          </p:nvPr>
        </p:nvSpPr>
        <p:spPr>
          <a:xfrm>
            <a:off x="3484350" y="2575800"/>
            <a:ext cx="2175300" cy="49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199" name="Google Shape;199;p26"/>
          <p:cNvSpPr txBox="1">
            <a:spLocks noGrp="1"/>
          </p:cNvSpPr>
          <p:nvPr>
            <p:ph type="subTitle" idx="6"/>
          </p:nvPr>
        </p:nvSpPr>
        <p:spPr>
          <a:xfrm>
            <a:off x="6031075" y="2575800"/>
            <a:ext cx="2175300" cy="49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grpSp>
        <p:nvGrpSpPr>
          <p:cNvPr id="200" name="Google Shape;200;p26"/>
          <p:cNvGrpSpPr/>
          <p:nvPr/>
        </p:nvGrpSpPr>
        <p:grpSpPr>
          <a:xfrm>
            <a:off x="-391878" y="3755686"/>
            <a:ext cx="2669113" cy="1814809"/>
            <a:chOff x="-391878" y="3755686"/>
            <a:chExt cx="2669113" cy="1814809"/>
          </a:xfrm>
        </p:grpSpPr>
        <p:pic>
          <p:nvPicPr>
            <p:cNvPr id="201" name="Google Shape;201;p26"/>
            <p:cNvPicPr preferRelativeResize="0"/>
            <p:nvPr/>
          </p:nvPicPr>
          <p:blipFill>
            <a:blip r:embed="rId3">
              <a:alphaModFix/>
            </a:blip>
            <a:stretch>
              <a:fillRect/>
            </a:stretch>
          </p:blipFill>
          <p:spPr>
            <a:xfrm rot="1033973">
              <a:off x="-163271" y="3880049"/>
              <a:ext cx="989500" cy="989500"/>
            </a:xfrm>
            <a:prstGeom prst="rect">
              <a:avLst/>
            </a:prstGeom>
            <a:noFill/>
            <a:ln>
              <a:noFill/>
            </a:ln>
          </p:spPr>
        </p:pic>
        <p:sp>
          <p:nvSpPr>
            <p:cNvPr id="202" name="Google Shape;202;p26"/>
            <p:cNvSpPr/>
            <p:nvPr/>
          </p:nvSpPr>
          <p:spPr>
            <a:xfrm>
              <a:off x="-391878" y="4179346"/>
              <a:ext cx="1309500" cy="13095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03" name="Google Shape;203;p26"/>
            <p:cNvSpPr/>
            <p:nvPr/>
          </p:nvSpPr>
          <p:spPr>
            <a:xfrm>
              <a:off x="-323269" y="4260995"/>
              <a:ext cx="1309500" cy="13095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pic>
          <p:nvPicPr>
            <p:cNvPr id="204" name="Google Shape;204;p26"/>
            <p:cNvPicPr preferRelativeResize="0"/>
            <p:nvPr/>
          </p:nvPicPr>
          <p:blipFill>
            <a:blip r:embed="rId4">
              <a:alphaModFix/>
            </a:blip>
            <a:stretch>
              <a:fillRect/>
            </a:stretch>
          </p:blipFill>
          <p:spPr>
            <a:xfrm>
              <a:off x="230597" y="4481050"/>
              <a:ext cx="2046638" cy="86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5"/>
        <p:cNvGrpSpPr/>
        <p:nvPr/>
      </p:nvGrpSpPr>
      <p:grpSpPr>
        <a:xfrm>
          <a:off x="0" y="0"/>
          <a:ext cx="0" cy="0"/>
          <a:chOff x="0" y="0"/>
          <a:chExt cx="0" cy="0"/>
        </a:xfrm>
      </p:grpSpPr>
      <p:pic>
        <p:nvPicPr>
          <p:cNvPr id="206" name="Google Shape;206;p27"/>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207" name="Google Shape;20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27"/>
          <p:cNvSpPr txBox="1">
            <a:spLocks noGrp="1"/>
          </p:cNvSpPr>
          <p:nvPr>
            <p:ph type="subTitle" idx="1"/>
          </p:nvPr>
        </p:nvSpPr>
        <p:spPr>
          <a:xfrm>
            <a:off x="720000" y="2819644"/>
            <a:ext cx="1818900" cy="102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 name="Google Shape;209;p27"/>
          <p:cNvSpPr txBox="1">
            <a:spLocks noGrp="1"/>
          </p:cNvSpPr>
          <p:nvPr>
            <p:ph type="subTitle" idx="2"/>
          </p:nvPr>
        </p:nvSpPr>
        <p:spPr>
          <a:xfrm>
            <a:off x="4647925" y="2819644"/>
            <a:ext cx="1818900" cy="102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0" name="Google Shape;210;p27"/>
          <p:cNvSpPr txBox="1">
            <a:spLocks noGrp="1"/>
          </p:cNvSpPr>
          <p:nvPr>
            <p:ph type="subTitle" idx="3"/>
          </p:nvPr>
        </p:nvSpPr>
        <p:spPr>
          <a:xfrm>
            <a:off x="2683950" y="2819644"/>
            <a:ext cx="1818900" cy="102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1" name="Google Shape;211;p27"/>
          <p:cNvSpPr txBox="1">
            <a:spLocks noGrp="1"/>
          </p:cNvSpPr>
          <p:nvPr>
            <p:ph type="subTitle" idx="4"/>
          </p:nvPr>
        </p:nvSpPr>
        <p:spPr>
          <a:xfrm>
            <a:off x="6611880" y="2819644"/>
            <a:ext cx="1818900" cy="102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2" name="Google Shape;212;p27"/>
          <p:cNvSpPr txBox="1">
            <a:spLocks noGrp="1"/>
          </p:cNvSpPr>
          <p:nvPr>
            <p:ph type="subTitle" idx="5"/>
          </p:nvPr>
        </p:nvSpPr>
        <p:spPr>
          <a:xfrm>
            <a:off x="720011" y="2424819"/>
            <a:ext cx="18189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213" name="Google Shape;213;p27"/>
          <p:cNvSpPr txBox="1">
            <a:spLocks noGrp="1"/>
          </p:cNvSpPr>
          <p:nvPr>
            <p:ph type="subTitle" idx="6"/>
          </p:nvPr>
        </p:nvSpPr>
        <p:spPr>
          <a:xfrm>
            <a:off x="2683970" y="2424819"/>
            <a:ext cx="18189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214" name="Google Shape;214;p27"/>
          <p:cNvSpPr txBox="1">
            <a:spLocks noGrp="1"/>
          </p:cNvSpPr>
          <p:nvPr>
            <p:ph type="subTitle" idx="7"/>
          </p:nvPr>
        </p:nvSpPr>
        <p:spPr>
          <a:xfrm>
            <a:off x="4647928" y="2424819"/>
            <a:ext cx="18189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215" name="Google Shape;215;p27"/>
          <p:cNvSpPr txBox="1">
            <a:spLocks noGrp="1"/>
          </p:cNvSpPr>
          <p:nvPr>
            <p:ph type="subTitle" idx="8"/>
          </p:nvPr>
        </p:nvSpPr>
        <p:spPr>
          <a:xfrm>
            <a:off x="6611887" y="2424819"/>
            <a:ext cx="18189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grpSp>
        <p:nvGrpSpPr>
          <p:cNvPr id="216" name="Google Shape;216;p27"/>
          <p:cNvGrpSpPr/>
          <p:nvPr/>
        </p:nvGrpSpPr>
        <p:grpSpPr>
          <a:xfrm>
            <a:off x="6009946" y="4252728"/>
            <a:ext cx="3134052" cy="1025282"/>
            <a:chOff x="6009946" y="4202303"/>
            <a:chExt cx="3134052" cy="1025282"/>
          </a:xfrm>
        </p:grpSpPr>
        <p:pic>
          <p:nvPicPr>
            <p:cNvPr id="217" name="Google Shape;217;p27"/>
            <p:cNvPicPr preferRelativeResize="0"/>
            <p:nvPr/>
          </p:nvPicPr>
          <p:blipFill>
            <a:blip r:embed="rId3">
              <a:alphaModFix/>
            </a:blip>
            <a:stretch>
              <a:fillRect/>
            </a:stretch>
          </p:blipFill>
          <p:spPr>
            <a:xfrm>
              <a:off x="6728423" y="4328675"/>
              <a:ext cx="2415575" cy="772550"/>
            </a:xfrm>
            <a:prstGeom prst="rect">
              <a:avLst/>
            </a:prstGeom>
            <a:noFill/>
            <a:ln>
              <a:noFill/>
            </a:ln>
          </p:spPr>
        </p:pic>
        <p:grpSp>
          <p:nvGrpSpPr>
            <p:cNvPr id="218" name="Google Shape;218;p27"/>
            <p:cNvGrpSpPr/>
            <p:nvPr/>
          </p:nvGrpSpPr>
          <p:grpSpPr>
            <a:xfrm rot="-610386">
              <a:off x="6066397" y="4328614"/>
              <a:ext cx="1499065" cy="772661"/>
              <a:chOff x="8226090" y="-373071"/>
              <a:chExt cx="5005080" cy="2579760"/>
            </a:xfrm>
          </p:grpSpPr>
          <p:sp>
            <p:nvSpPr>
              <p:cNvPr id="219" name="Google Shape;219;p27"/>
              <p:cNvSpPr/>
              <p:nvPr/>
            </p:nvSpPr>
            <p:spPr>
              <a:xfrm>
                <a:off x="8396010" y="-203151"/>
                <a:ext cx="4665240" cy="2240280"/>
              </a:xfrm>
              <a:custGeom>
                <a:avLst/>
                <a:gdLst/>
                <a:ahLst/>
                <a:cxnLst/>
                <a:rect l="l" t="t" r="r" b="b"/>
                <a:pathLst>
                  <a:path w="12959" h="6223" extrusionOk="0">
                    <a:moveTo>
                      <a:pt x="0" y="6223"/>
                    </a:moveTo>
                    <a:lnTo>
                      <a:pt x="12959" y="6223"/>
                    </a:lnTo>
                    <a:lnTo>
                      <a:pt x="12959" y="0"/>
                    </a:lnTo>
                    <a:lnTo>
                      <a:pt x="0" y="0"/>
                    </a:lnTo>
                    <a:lnTo>
                      <a:pt x="0" y="622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0" name="Google Shape;220;p27"/>
              <p:cNvSpPr/>
              <p:nvPr/>
            </p:nvSpPr>
            <p:spPr>
              <a:xfrm>
                <a:off x="8226090" y="-373071"/>
                <a:ext cx="5005080" cy="2579760"/>
              </a:xfrm>
              <a:custGeom>
                <a:avLst/>
                <a:gdLst/>
                <a:ahLst/>
                <a:cxnLst/>
                <a:rect l="l" t="t" r="r" b="b"/>
                <a:pathLst>
                  <a:path w="13903" h="7166" extrusionOk="0">
                    <a:moveTo>
                      <a:pt x="13892" y="236"/>
                    </a:moveTo>
                    <a:lnTo>
                      <a:pt x="13892" y="236"/>
                    </a:lnTo>
                    <a:cubicBezTo>
                      <a:pt x="13828" y="236"/>
                      <a:pt x="13776" y="205"/>
                      <a:pt x="13741" y="156"/>
                    </a:cubicBezTo>
                    <a:cubicBezTo>
                      <a:pt x="13693" y="121"/>
                      <a:pt x="13664" y="75"/>
                      <a:pt x="13664" y="11"/>
                    </a:cubicBezTo>
                    <a:cubicBezTo>
                      <a:pt x="13664" y="7"/>
                      <a:pt x="13665" y="4"/>
                      <a:pt x="13665" y="0"/>
                    </a:cubicBezTo>
                    <a:cubicBezTo>
                      <a:pt x="13386" y="0"/>
                      <a:pt x="13386" y="0"/>
                      <a:pt x="13386" y="0"/>
                    </a:cubicBezTo>
                    <a:cubicBezTo>
                      <a:pt x="13386" y="7"/>
                      <a:pt x="13388" y="14"/>
                      <a:pt x="13388" y="21"/>
                    </a:cubicBezTo>
                    <a:cubicBezTo>
                      <a:pt x="13388" y="128"/>
                      <a:pt x="13301" y="215"/>
                      <a:pt x="13195" y="215"/>
                    </a:cubicBezTo>
                    <a:cubicBezTo>
                      <a:pt x="13109" y="215"/>
                      <a:pt x="13109" y="215"/>
                      <a:pt x="13109" y="215"/>
                    </a:cubicBezTo>
                    <a:cubicBezTo>
                      <a:pt x="13002" y="215"/>
                      <a:pt x="12916" y="128"/>
                      <a:pt x="12916" y="21"/>
                    </a:cubicBezTo>
                    <a:cubicBezTo>
                      <a:pt x="12916" y="14"/>
                      <a:pt x="12917" y="7"/>
                      <a:pt x="12918" y="0"/>
                    </a:cubicBezTo>
                    <a:cubicBezTo>
                      <a:pt x="12656" y="0"/>
                      <a:pt x="12656" y="0"/>
                      <a:pt x="12656" y="0"/>
                    </a:cubicBezTo>
                    <a:cubicBezTo>
                      <a:pt x="12657" y="7"/>
                      <a:pt x="12658" y="14"/>
                      <a:pt x="12658" y="21"/>
                    </a:cubicBezTo>
                    <a:cubicBezTo>
                      <a:pt x="12658" y="128"/>
                      <a:pt x="12572" y="215"/>
                      <a:pt x="12465" y="215"/>
                    </a:cubicBezTo>
                    <a:cubicBezTo>
                      <a:pt x="12379" y="215"/>
                      <a:pt x="12379" y="215"/>
                      <a:pt x="12379" y="215"/>
                    </a:cubicBezTo>
                    <a:cubicBezTo>
                      <a:pt x="12273" y="215"/>
                      <a:pt x="12186" y="128"/>
                      <a:pt x="12186" y="21"/>
                    </a:cubicBezTo>
                    <a:cubicBezTo>
                      <a:pt x="12186" y="14"/>
                      <a:pt x="12188" y="7"/>
                      <a:pt x="12188" y="0"/>
                    </a:cubicBezTo>
                    <a:cubicBezTo>
                      <a:pt x="11927" y="0"/>
                      <a:pt x="11927" y="0"/>
                      <a:pt x="11927" y="0"/>
                    </a:cubicBezTo>
                    <a:cubicBezTo>
                      <a:pt x="11927" y="7"/>
                      <a:pt x="11929" y="14"/>
                      <a:pt x="11929" y="21"/>
                    </a:cubicBezTo>
                    <a:cubicBezTo>
                      <a:pt x="11929" y="128"/>
                      <a:pt x="11842" y="215"/>
                      <a:pt x="11735" y="215"/>
                    </a:cubicBezTo>
                    <a:cubicBezTo>
                      <a:pt x="11650" y="215"/>
                      <a:pt x="11650" y="215"/>
                      <a:pt x="11650" y="215"/>
                    </a:cubicBezTo>
                    <a:cubicBezTo>
                      <a:pt x="11543" y="215"/>
                      <a:pt x="11457" y="128"/>
                      <a:pt x="11457" y="21"/>
                    </a:cubicBezTo>
                    <a:cubicBezTo>
                      <a:pt x="11457" y="14"/>
                      <a:pt x="11458" y="7"/>
                      <a:pt x="11459" y="0"/>
                    </a:cubicBezTo>
                    <a:cubicBezTo>
                      <a:pt x="11197" y="0"/>
                      <a:pt x="11197" y="0"/>
                      <a:pt x="11197" y="0"/>
                    </a:cubicBezTo>
                    <a:cubicBezTo>
                      <a:pt x="11198" y="7"/>
                      <a:pt x="11199" y="14"/>
                      <a:pt x="11199" y="21"/>
                    </a:cubicBezTo>
                    <a:cubicBezTo>
                      <a:pt x="11199" y="128"/>
                      <a:pt x="11113" y="215"/>
                      <a:pt x="11006" y="215"/>
                    </a:cubicBezTo>
                    <a:cubicBezTo>
                      <a:pt x="10920" y="215"/>
                      <a:pt x="10920" y="215"/>
                      <a:pt x="10920" y="215"/>
                    </a:cubicBezTo>
                    <a:cubicBezTo>
                      <a:pt x="10814" y="215"/>
                      <a:pt x="10727" y="128"/>
                      <a:pt x="10727" y="21"/>
                    </a:cubicBezTo>
                    <a:cubicBezTo>
                      <a:pt x="10727" y="14"/>
                      <a:pt x="10729" y="7"/>
                      <a:pt x="10729" y="0"/>
                    </a:cubicBezTo>
                    <a:cubicBezTo>
                      <a:pt x="10468" y="0"/>
                      <a:pt x="10468" y="0"/>
                      <a:pt x="10468" y="0"/>
                    </a:cubicBezTo>
                    <a:cubicBezTo>
                      <a:pt x="10468" y="7"/>
                      <a:pt x="10470" y="14"/>
                      <a:pt x="10470" y="21"/>
                    </a:cubicBezTo>
                    <a:cubicBezTo>
                      <a:pt x="10470" y="128"/>
                      <a:pt x="10383" y="215"/>
                      <a:pt x="10276" y="215"/>
                    </a:cubicBezTo>
                    <a:cubicBezTo>
                      <a:pt x="10191" y="215"/>
                      <a:pt x="10191" y="215"/>
                      <a:pt x="10191" y="215"/>
                    </a:cubicBezTo>
                    <a:cubicBezTo>
                      <a:pt x="10084" y="215"/>
                      <a:pt x="9998" y="128"/>
                      <a:pt x="9998" y="21"/>
                    </a:cubicBezTo>
                    <a:cubicBezTo>
                      <a:pt x="9998" y="14"/>
                      <a:pt x="9999" y="7"/>
                      <a:pt x="10000" y="0"/>
                    </a:cubicBezTo>
                    <a:cubicBezTo>
                      <a:pt x="9738" y="0"/>
                      <a:pt x="9738" y="0"/>
                      <a:pt x="9738" y="0"/>
                    </a:cubicBezTo>
                    <a:cubicBezTo>
                      <a:pt x="9739" y="7"/>
                      <a:pt x="9740" y="14"/>
                      <a:pt x="9740" y="21"/>
                    </a:cubicBezTo>
                    <a:cubicBezTo>
                      <a:pt x="9740" y="128"/>
                      <a:pt x="9653" y="215"/>
                      <a:pt x="9547" y="215"/>
                    </a:cubicBezTo>
                    <a:cubicBezTo>
                      <a:pt x="9461" y="215"/>
                      <a:pt x="9461" y="215"/>
                      <a:pt x="9461" y="215"/>
                    </a:cubicBezTo>
                    <a:cubicBezTo>
                      <a:pt x="9355" y="215"/>
                      <a:pt x="9268" y="128"/>
                      <a:pt x="9268" y="21"/>
                    </a:cubicBezTo>
                    <a:cubicBezTo>
                      <a:pt x="9268" y="14"/>
                      <a:pt x="9270" y="7"/>
                      <a:pt x="9271" y="0"/>
                    </a:cubicBezTo>
                    <a:cubicBezTo>
                      <a:pt x="9008" y="0"/>
                      <a:pt x="9008" y="0"/>
                      <a:pt x="9008" y="0"/>
                    </a:cubicBezTo>
                    <a:cubicBezTo>
                      <a:pt x="9009" y="7"/>
                      <a:pt x="9010" y="14"/>
                      <a:pt x="9010" y="21"/>
                    </a:cubicBezTo>
                    <a:cubicBezTo>
                      <a:pt x="9010" y="128"/>
                      <a:pt x="8924" y="215"/>
                      <a:pt x="8818" y="215"/>
                    </a:cubicBezTo>
                    <a:cubicBezTo>
                      <a:pt x="8732" y="215"/>
                      <a:pt x="8732" y="215"/>
                      <a:pt x="8732" y="215"/>
                    </a:cubicBezTo>
                    <a:cubicBezTo>
                      <a:pt x="8625" y="215"/>
                      <a:pt x="8538" y="128"/>
                      <a:pt x="8538" y="21"/>
                    </a:cubicBezTo>
                    <a:cubicBezTo>
                      <a:pt x="8538" y="14"/>
                      <a:pt x="8540" y="7"/>
                      <a:pt x="8541" y="0"/>
                    </a:cubicBezTo>
                    <a:cubicBezTo>
                      <a:pt x="8279" y="0"/>
                      <a:pt x="8279" y="0"/>
                      <a:pt x="8279" y="0"/>
                    </a:cubicBezTo>
                    <a:cubicBezTo>
                      <a:pt x="8280" y="7"/>
                      <a:pt x="8281" y="14"/>
                      <a:pt x="8281" y="21"/>
                    </a:cubicBezTo>
                    <a:cubicBezTo>
                      <a:pt x="8281" y="128"/>
                      <a:pt x="8195" y="215"/>
                      <a:pt x="8088" y="215"/>
                    </a:cubicBezTo>
                    <a:cubicBezTo>
                      <a:pt x="8002" y="215"/>
                      <a:pt x="8002" y="215"/>
                      <a:pt x="8002" y="215"/>
                    </a:cubicBezTo>
                    <a:cubicBezTo>
                      <a:pt x="7895" y="215"/>
                      <a:pt x="7809" y="128"/>
                      <a:pt x="7809" y="21"/>
                    </a:cubicBezTo>
                    <a:cubicBezTo>
                      <a:pt x="7809" y="14"/>
                      <a:pt x="7810" y="7"/>
                      <a:pt x="7811" y="0"/>
                    </a:cubicBezTo>
                    <a:cubicBezTo>
                      <a:pt x="7549" y="0"/>
                      <a:pt x="7549" y="0"/>
                      <a:pt x="7549" y="0"/>
                    </a:cubicBezTo>
                    <a:cubicBezTo>
                      <a:pt x="7550" y="7"/>
                      <a:pt x="7551" y="14"/>
                      <a:pt x="7551" y="21"/>
                    </a:cubicBezTo>
                    <a:cubicBezTo>
                      <a:pt x="7551" y="128"/>
                      <a:pt x="7465" y="215"/>
                      <a:pt x="7359" y="215"/>
                    </a:cubicBezTo>
                    <a:cubicBezTo>
                      <a:pt x="7273" y="215"/>
                      <a:pt x="7273" y="215"/>
                      <a:pt x="7273" y="215"/>
                    </a:cubicBezTo>
                    <a:cubicBezTo>
                      <a:pt x="7166" y="215"/>
                      <a:pt x="7079" y="128"/>
                      <a:pt x="7079" y="21"/>
                    </a:cubicBezTo>
                    <a:cubicBezTo>
                      <a:pt x="7079" y="14"/>
                      <a:pt x="7081" y="7"/>
                      <a:pt x="7082" y="0"/>
                    </a:cubicBezTo>
                    <a:cubicBezTo>
                      <a:pt x="6820" y="0"/>
                      <a:pt x="6820" y="0"/>
                      <a:pt x="6820" y="0"/>
                    </a:cubicBezTo>
                    <a:cubicBezTo>
                      <a:pt x="6821" y="7"/>
                      <a:pt x="6822" y="14"/>
                      <a:pt x="6822" y="21"/>
                    </a:cubicBezTo>
                    <a:cubicBezTo>
                      <a:pt x="6822" y="128"/>
                      <a:pt x="6736" y="215"/>
                      <a:pt x="6629" y="215"/>
                    </a:cubicBezTo>
                    <a:cubicBezTo>
                      <a:pt x="6543" y="215"/>
                      <a:pt x="6543" y="215"/>
                      <a:pt x="6543" y="215"/>
                    </a:cubicBezTo>
                    <a:cubicBezTo>
                      <a:pt x="6436" y="215"/>
                      <a:pt x="6350" y="128"/>
                      <a:pt x="6350" y="21"/>
                    </a:cubicBezTo>
                    <a:cubicBezTo>
                      <a:pt x="6350" y="14"/>
                      <a:pt x="6351" y="7"/>
                      <a:pt x="6352" y="0"/>
                    </a:cubicBezTo>
                    <a:cubicBezTo>
                      <a:pt x="6090" y="0"/>
                      <a:pt x="6090" y="0"/>
                      <a:pt x="6090" y="0"/>
                    </a:cubicBezTo>
                    <a:cubicBezTo>
                      <a:pt x="6091" y="7"/>
                      <a:pt x="6092" y="14"/>
                      <a:pt x="6092" y="21"/>
                    </a:cubicBezTo>
                    <a:cubicBezTo>
                      <a:pt x="6092" y="128"/>
                      <a:pt x="6006" y="215"/>
                      <a:pt x="5900" y="215"/>
                    </a:cubicBezTo>
                    <a:cubicBezTo>
                      <a:pt x="5814" y="215"/>
                      <a:pt x="5814" y="215"/>
                      <a:pt x="5814" y="215"/>
                    </a:cubicBezTo>
                    <a:cubicBezTo>
                      <a:pt x="5707" y="215"/>
                      <a:pt x="5620" y="128"/>
                      <a:pt x="5620" y="21"/>
                    </a:cubicBezTo>
                    <a:cubicBezTo>
                      <a:pt x="5620" y="14"/>
                      <a:pt x="5622" y="7"/>
                      <a:pt x="5623" y="0"/>
                    </a:cubicBezTo>
                    <a:cubicBezTo>
                      <a:pt x="5361" y="0"/>
                      <a:pt x="5361" y="0"/>
                      <a:pt x="5361" y="0"/>
                    </a:cubicBezTo>
                    <a:cubicBezTo>
                      <a:pt x="5362" y="7"/>
                      <a:pt x="5363" y="14"/>
                      <a:pt x="5363" y="21"/>
                    </a:cubicBezTo>
                    <a:cubicBezTo>
                      <a:pt x="5363" y="128"/>
                      <a:pt x="5277" y="215"/>
                      <a:pt x="5170" y="215"/>
                    </a:cubicBezTo>
                    <a:cubicBezTo>
                      <a:pt x="5084" y="215"/>
                      <a:pt x="5084" y="215"/>
                      <a:pt x="5084" y="215"/>
                    </a:cubicBezTo>
                    <a:cubicBezTo>
                      <a:pt x="4977" y="215"/>
                      <a:pt x="4891" y="128"/>
                      <a:pt x="4891" y="21"/>
                    </a:cubicBezTo>
                    <a:cubicBezTo>
                      <a:pt x="4891" y="14"/>
                      <a:pt x="4892" y="7"/>
                      <a:pt x="4893" y="0"/>
                    </a:cubicBezTo>
                    <a:cubicBezTo>
                      <a:pt x="4631" y="0"/>
                      <a:pt x="4631" y="0"/>
                      <a:pt x="4631" y="0"/>
                    </a:cubicBezTo>
                    <a:cubicBezTo>
                      <a:pt x="4632" y="7"/>
                      <a:pt x="4634" y="14"/>
                      <a:pt x="4634" y="21"/>
                    </a:cubicBezTo>
                    <a:cubicBezTo>
                      <a:pt x="4634" y="128"/>
                      <a:pt x="4547" y="215"/>
                      <a:pt x="4440" y="215"/>
                    </a:cubicBezTo>
                    <a:cubicBezTo>
                      <a:pt x="4354" y="215"/>
                      <a:pt x="4354" y="215"/>
                      <a:pt x="4354" y="215"/>
                    </a:cubicBezTo>
                    <a:cubicBezTo>
                      <a:pt x="4248" y="215"/>
                      <a:pt x="4161" y="128"/>
                      <a:pt x="4161" y="21"/>
                    </a:cubicBezTo>
                    <a:cubicBezTo>
                      <a:pt x="4161" y="14"/>
                      <a:pt x="4163" y="7"/>
                      <a:pt x="4164" y="0"/>
                    </a:cubicBezTo>
                    <a:cubicBezTo>
                      <a:pt x="3902" y="0"/>
                      <a:pt x="3902" y="0"/>
                      <a:pt x="3902" y="0"/>
                    </a:cubicBezTo>
                    <a:cubicBezTo>
                      <a:pt x="3903" y="7"/>
                      <a:pt x="3904" y="14"/>
                      <a:pt x="3904" y="21"/>
                    </a:cubicBezTo>
                    <a:cubicBezTo>
                      <a:pt x="3904" y="128"/>
                      <a:pt x="3818" y="215"/>
                      <a:pt x="3711" y="215"/>
                    </a:cubicBezTo>
                    <a:cubicBezTo>
                      <a:pt x="3625" y="215"/>
                      <a:pt x="3625" y="215"/>
                      <a:pt x="3625" y="215"/>
                    </a:cubicBezTo>
                    <a:cubicBezTo>
                      <a:pt x="3518" y="215"/>
                      <a:pt x="3432" y="128"/>
                      <a:pt x="3432" y="21"/>
                    </a:cubicBezTo>
                    <a:cubicBezTo>
                      <a:pt x="3432" y="14"/>
                      <a:pt x="3433" y="7"/>
                      <a:pt x="3434" y="0"/>
                    </a:cubicBezTo>
                    <a:cubicBezTo>
                      <a:pt x="3172" y="0"/>
                      <a:pt x="3172" y="0"/>
                      <a:pt x="3172" y="0"/>
                    </a:cubicBezTo>
                    <a:cubicBezTo>
                      <a:pt x="3173" y="7"/>
                      <a:pt x="3175" y="14"/>
                      <a:pt x="3175" y="21"/>
                    </a:cubicBezTo>
                    <a:cubicBezTo>
                      <a:pt x="3175" y="128"/>
                      <a:pt x="3088" y="215"/>
                      <a:pt x="2981" y="215"/>
                    </a:cubicBezTo>
                    <a:cubicBezTo>
                      <a:pt x="2895" y="215"/>
                      <a:pt x="2895" y="215"/>
                      <a:pt x="2895" y="215"/>
                    </a:cubicBezTo>
                    <a:cubicBezTo>
                      <a:pt x="2789" y="215"/>
                      <a:pt x="2702" y="128"/>
                      <a:pt x="2702" y="21"/>
                    </a:cubicBezTo>
                    <a:cubicBezTo>
                      <a:pt x="2702" y="14"/>
                      <a:pt x="2704" y="7"/>
                      <a:pt x="2705" y="0"/>
                    </a:cubicBezTo>
                    <a:cubicBezTo>
                      <a:pt x="2443" y="0"/>
                      <a:pt x="2443" y="0"/>
                      <a:pt x="2443" y="0"/>
                    </a:cubicBezTo>
                    <a:cubicBezTo>
                      <a:pt x="2444" y="7"/>
                      <a:pt x="2445" y="14"/>
                      <a:pt x="2445" y="21"/>
                    </a:cubicBezTo>
                    <a:cubicBezTo>
                      <a:pt x="2445" y="128"/>
                      <a:pt x="2358" y="215"/>
                      <a:pt x="2252" y="215"/>
                    </a:cubicBezTo>
                    <a:cubicBezTo>
                      <a:pt x="2166" y="215"/>
                      <a:pt x="2166" y="215"/>
                      <a:pt x="2166" y="215"/>
                    </a:cubicBezTo>
                    <a:cubicBezTo>
                      <a:pt x="2060" y="215"/>
                      <a:pt x="1974" y="128"/>
                      <a:pt x="1974" y="21"/>
                    </a:cubicBezTo>
                    <a:cubicBezTo>
                      <a:pt x="1974" y="14"/>
                      <a:pt x="1975" y="7"/>
                      <a:pt x="1976" y="0"/>
                    </a:cubicBezTo>
                    <a:cubicBezTo>
                      <a:pt x="1714" y="0"/>
                      <a:pt x="1714" y="0"/>
                      <a:pt x="1714" y="0"/>
                    </a:cubicBezTo>
                    <a:cubicBezTo>
                      <a:pt x="1715" y="7"/>
                      <a:pt x="1716" y="14"/>
                      <a:pt x="1716" y="21"/>
                    </a:cubicBezTo>
                    <a:cubicBezTo>
                      <a:pt x="1716" y="128"/>
                      <a:pt x="1630" y="215"/>
                      <a:pt x="1523" y="215"/>
                    </a:cubicBezTo>
                    <a:cubicBezTo>
                      <a:pt x="1437" y="215"/>
                      <a:pt x="1437" y="215"/>
                      <a:pt x="1437" y="215"/>
                    </a:cubicBezTo>
                    <a:cubicBezTo>
                      <a:pt x="1331" y="215"/>
                      <a:pt x="1244" y="128"/>
                      <a:pt x="1244" y="21"/>
                    </a:cubicBezTo>
                    <a:cubicBezTo>
                      <a:pt x="1244" y="14"/>
                      <a:pt x="1245" y="7"/>
                      <a:pt x="1246" y="0"/>
                    </a:cubicBezTo>
                    <a:cubicBezTo>
                      <a:pt x="984" y="0"/>
                      <a:pt x="984" y="0"/>
                      <a:pt x="984" y="0"/>
                    </a:cubicBezTo>
                    <a:cubicBezTo>
                      <a:pt x="985" y="7"/>
                      <a:pt x="987" y="14"/>
                      <a:pt x="987" y="21"/>
                    </a:cubicBezTo>
                    <a:cubicBezTo>
                      <a:pt x="987" y="128"/>
                      <a:pt x="900" y="215"/>
                      <a:pt x="794" y="215"/>
                    </a:cubicBezTo>
                    <a:cubicBezTo>
                      <a:pt x="708" y="215"/>
                      <a:pt x="708" y="215"/>
                      <a:pt x="708" y="215"/>
                    </a:cubicBezTo>
                    <a:cubicBezTo>
                      <a:pt x="601" y="215"/>
                      <a:pt x="515" y="128"/>
                      <a:pt x="515" y="21"/>
                    </a:cubicBezTo>
                    <a:cubicBezTo>
                      <a:pt x="515" y="14"/>
                      <a:pt x="516" y="7"/>
                      <a:pt x="517" y="0"/>
                    </a:cubicBezTo>
                    <a:cubicBezTo>
                      <a:pt x="235" y="0"/>
                      <a:pt x="235" y="0"/>
                      <a:pt x="235" y="0"/>
                    </a:cubicBezTo>
                    <a:cubicBezTo>
                      <a:pt x="235" y="4"/>
                      <a:pt x="236" y="7"/>
                      <a:pt x="236" y="11"/>
                    </a:cubicBezTo>
                    <a:cubicBezTo>
                      <a:pt x="236" y="75"/>
                      <a:pt x="199" y="127"/>
                      <a:pt x="151" y="161"/>
                    </a:cubicBezTo>
                    <a:cubicBezTo>
                      <a:pt x="118" y="207"/>
                      <a:pt x="60" y="233"/>
                      <a:pt x="0" y="235"/>
                    </a:cubicBezTo>
                    <a:cubicBezTo>
                      <a:pt x="0" y="389"/>
                      <a:pt x="0" y="389"/>
                      <a:pt x="0" y="389"/>
                    </a:cubicBezTo>
                    <a:cubicBezTo>
                      <a:pt x="96" y="399"/>
                      <a:pt x="171" y="480"/>
                      <a:pt x="171" y="579"/>
                    </a:cubicBezTo>
                    <a:cubicBezTo>
                      <a:pt x="171" y="665"/>
                      <a:pt x="171" y="665"/>
                      <a:pt x="171" y="665"/>
                    </a:cubicBezTo>
                    <a:cubicBezTo>
                      <a:pt x="171" y="765"/>
                      <a:pt x="96" y="845"/>
                      <a:pt x="0" y="856"/>
                    </a:cubicBezTo>
                    <a:cubicBezTo>
                      <a:pt x="0" y="1118"/>
                      <a:pt x="0" y="1118"/>
                      <a:pt x="0" y="1118"/>
                    </a:cubicBezTo>
                    <a:cubicBezTo>
                      <a:pt x="96" y="1128"/>
                      <a:pt x="171" y="1210"/>
                      <a:pt x="171" y="1309"/>
                    </a:cubicBezTo>
                    <a:cubicBezTo>
                      <a:pt x="171" y="1394"/>
                      <a:pt x="171" y="1394"/>
                      <a:pt x="171" y="1394"/>
                    </a:cubicBezTo>
                    <a:cubicBezTo>
                      <a:pt x="171" y="1494"/>
                      <a:pt x="96" y="1575"/>
                      <a:pt x="0" y="1586"/>
                    </a:cubicBezTo>
                    <a:cubicBezTo>
                      <a:pt x="0" y="1847"/>
                      <a:pt x="0" y="1847"/>
                      <a:pt x="0" y="1847"/>
                    </a:cubicBezTo>
                    <a:cubicBezTo>
                      <a:pt x="96" y="1858"/>
                      <a:pt x="171" y="1939"/>
                      <a:pt x="171" y="2038"/>
                    </a:cubicBezTo>
                    <a:cubicBezTo>
                      <a:pt x="171" y="2124"/>
                      <a:pt x="171" y="2124"/>
                      <a:pt x="171" y="2124"/>
                    </a:cubicBezTo>
                    <a:cubicBezTo>
                      <a:pt x="171" y="2223"/>
                      <a:pt x="96" y="2304"/>
                      <a:pt x="0" y="2315"/>
                    </a:cubicBezTo>
                    <a:cubicBezTo>
                      <a:pt x="0" y="2577"/>
                      <a:pt x="0" y="2577"/>
                      <a:pt x="0" y="2577"/>
                    </a:cubicBezTo>
                    <a:cubicBezTo>
                      <a:pt x="96" y="2588"/>
                      <a:pt x="171" y="2669"/>
                      <a:pt x="171" y="2768"/>
                    </a:cubicBezTo>
                    <a:cubicBezTo>
                      <a:pt x="171" y="2854"/>
                      <a:pt x="171" y="2854"/>
                      <a:pt x="171" y="2854"/>
                    </a:cubicBezTo>
                    <a:cubicBezTo>
                      <a:pt x="171" y="2953"/>
                      <a:pt x="96" y="3034"/>
                      <a:pt x="0" y="3045"/>
                    </a:cubicBezTo>
                    <a:cubicBezTo>
                      <a:pt x="0" y="3306"/>
                      <a:pt x="0" y="3306"/>
                      <a:pt x="0" y="3306"/>
                    </a:cubicBezTo>
                    <a:cubicBezTo>
                      <a:pt x="96" y="3317"/>
                      <a:pt x="171" y="3398"/>
                      <a:pt x="171" y="3498"/>
                    </a:cubicBezTo>
                    <a:cubicBezTo>
                      <a:pt x="171" y="3583"/>
                      <a:pt x="171" y="3583"/>
                      <a:pt x="171" y="3583"/>
                    </a:cubicBezTo>
                    <a:cubicBezTo>
                      <a:pt x="171" y="3682"/>
                      <a:pt x="96" y="3764"/>
                      <a:pt x="0" y="3774"/>
                    </a:cubicBezTo>
                    <a:cubicBezTo>
                      <a:pt x="0" y="4036"/>
                      <a:pt x="0" y="4036"/>
                      <a:pt x="0" y="4036"/>
                    </a:cubicBezTo>
                    <a:cubicBezTo>
                      <a:pt x="96" y="4047"/>
                      <a:pt x="171" y="4128"/>
                      <a:pt x="171" y="4227"/>
                    </a:cubicBezTo>
                    <a:cubicBezTo>
                      <a:pt x="171" y="4313"/>
                      <a:pt x="171" y="4313"/>
                      <a:pt x="171" y="4313"/>
                    </a:cubicBezTo>
                    <a:cubicBezTo>
                      <a:pt x="171" y="4412"/>
                      <a:pt x="96" y="4493"/>
                      <a:pt x="0" y="4504"/>
                    </a:cubicBezTo>
                    <a:cubicBezTo>
                      <a:pt x="0" y="4765"/>
                      <a:pt x="0" y="4765"/>
                      <a:pt x="0" y="4765"/>
                    </a:cubicBezTo>
                    <a:cubicBezTo>
                      <a:pt x="96" y="4776"/>
                      <a:pt x="171" y="4857"/>
                      <a:pt x="171" y="4957"/>
                    </a:cubicBezTo>
                    <a:cubicBezTo>
                      <a:pt x="171" y="5042"/>
                      <a:pt x="171" y="5042"/>
                      <a:pt x="171" y="5042"/>
                    </a:cubicBezTo>
                    <a:cubicBezTo>
                      <a:pt x="171" y="5142"/>
                      <a:pt x="96" y="5223"/>
                      <a:pt x="0" y="5233"/>
                    </a:cubicBezTo>
                    <a:cubicBezTo>
                      <a:pt x="0" y="5495"/>
                      <a:pt x="0" y="5495"/>
                      <a:pt x="0" y="5495"/>
                    </a:cubicBezTo>
                    <a:cubicBezTo>
                      <a:pt x="96" y="5506"/>
                      <a:pt x="171" y="5587"/>
                      <a:pt x="171" y="5686"/>
                    </a:cubicBezTo>
                    <a:cubicBezTo>
                      <a:pt x="171" y="5772"/>
                      <a:pt x="171" y="5772"/>
                      <a:pt x="171" y="5772"/>
                    </a:cubicBezTo>
                    <a:cubicBezTo>
                      <a:pt x="171" y="5871"/>
                      <a:pt x="96" y="5952"/>
                      <a:pt x="0" y="5963"/>
                    </a:cubicBezTo>
                    <a:cubicBezTo>
                      <a:pt x="0" y="6225"/>
                      <a:pt x="0" y="6225"/>
                      <a:pt x="0" y="6225"/>
                    </a:cubicBezTo>
                    <a:cubicBezTo>
                      <a:pt x="96" y="6235"/>
                      <a:pt x="171" y="6317"/>
                      <a:pt x="171" y="6416"/>
                    </a:cubicBezTo>
                    <a:cubicBezTo>
                      <a:pt x="171" y="6501"/>
                      <a:pt x="171" y="6501"/>
                      <a:pt x="171" y="6501"/>
                    </a:cubicBezTo>
                    <a:cubicBezTo>
                      <a:pt x="171" y="6601"/>
                      <a:pt x="96" y="6682"/>
                      <a:pt x="0" y="6693"/>
                    </a:cubicBezTo>
                    <a:cubicBezTo>
                      <a:pt x="0" y="6931"/>
                      <a:pt x="0" y="6931"/>
                      <a:pt x="0" y="6931"/>
                    </a:cubicBezTo>
                    <a:cubicBezTo>
                      <a:pt x="60" y="6934"/>
                      <a:pt x="118" y="6964"/>
                      <a:pt x="151" y="7010"/>
                    </a:cubicBezTo>
                    <a:cubicBezTo>
                      <a:pt x="196" y="7044"/>
                      <a:pt x="229" y="7106"/>
                      <a:pt x="232" y="7166"/>
                    </a:cubicBezTo>
                    <a:cubicBezTo>
                      <a:pt x="517" y="7166"/>
                      <a:pt x="517" y="7166"/>
                      <a:pt x="517" y="7166"/>
                    </a:cubicBezTo>
                    <a:cubicBezTo>
                      <a:pt x="528" y="7070"/>
                      <a:pt x="608" y="6995"/>
                      <a:pt x="708" y="6995"/>
                    </a:cubicBezTo>
                    <a:cubicBezTo>
                      <a:pt x="794" y="6995"/>
                      <a:pt x="794" y="6995"/>
                      <a:pt x="794" y="6995"/>
                    </a:cubicBezTo>
                    <a:cubicBezTo>
                      <a:pt x="893" y="6995"/>
                      <a:pt x="974" y="7070"/>
                      <a:pt x="984" y="7166"/>
                    </a:cubicBezTo>
                    <a:cubicBezTo>
                      <a:pt x="1246" y="7166"/>
                      <a:pt x="1246" y="7166"/>
                      <a:pt x="1246" y="7166"/>
                    </a:cubicBezTo>
                    <a:cubicBezTo>
                      <a:pt x="1257" y="7070"/>
                      <a:pt x="1338" y="6995"/>
                      <a:pt x="1437" y="6995"/>
                    </a:cubicBezTo>
                    <a:cubicBezTo>
                      <a:pt x="1523" y="6995"/>
                      <a:pt x="1523" y="6995"/>
                      <a:pt x="1523" y="6995"/>
                    </a:cubicBezTo>
                    <a:cubicBezTo>
                      <a:pt x="1623" y="6995"/>
                      <a:pt x="1703" y="7070"/>
                      <a:pt x="1714" y="7166"/>
                    </a:cubicBezTo>
                    <a:cubicBezTo>
                      <a:pt x="1976" y="7166"/>
                      <a:pt x="1976" y="7166"/>
                      <a:pt x="1976" y="7166"/>
                    </a:cubicBezTo>
                    <a:cubicBezTo>
                      <a:pt x="1987" y="7070"/>
                      <a:pt x="2067" y="6995"/>
                      <a:pt x="2166" y="6995"/>
                    </a:cubicBezTo>
                    <a:cubicBezTo>
                      <a:pt x="2252" y="6995"/>
                      <a:pt x="2252" y="6995"/>
                      <a:pt x="2252" y="6995"/>
                    </a:cubicBezTo>
                    <a:cubicBezTo>
                      <a:pt x="2351" y="6995"/>
                      <a:pt x="2432" y="7070"/>
                      <a:pt x="2443" y="7166"/>
                    </a:cubicBezTo>
                    <a:cubicBezTo>
                      <a:pt x="2705" y="7166"/>
                      <a:pt x="2705" y="7166"/>
                      <a:pt x="2705" y="7166"/>
                    </a:cubicBezTo>
                    <a:cubicBezTo>
                      <a:pt x="2715" y="7070"/>
                      <a:pt x="2796" y="6995"/>
                      <a:pt x="2895" y="6995"/>
                    </a:cubicBezTo>
                    <a:cubicBezTo>
                      <a:pt x="2981" y="6995"/>
                      <a:pt x="2981" y="6995"/>
                      <a:pt x="2981" y="6995"/>
                    </a:cubicBezTo>
                    <a:cubicBezTo>
                      <a:pt x="3081" y="6995"/>
                      <a:pt x="3161" y="7070"/>
                      <a:pt x="3172" y="7166"/>
                    </a:cubicBezTo>
                    <a:cubicBezTo>
                      <a:pt x="3434" y="7166"/>
                      <a:pt x="3434" y="7166"/>
                      <a:pt x="3434" y="7166"/>
                    </a:cubicBezTo>
                    <a:cubicBezTo>
                      <a:pt x="3445" y="7070"/>
                      <a:pt x="3526" y="6995"/>
                      <a:pt x="3625" y="6995"/>
                    </a:cubicBezTo>
                    <a:cubicBezTo>
                      <a:pt x="3711" y="6995"/>
                      <a:pt x="3711" y="6995"/>
                      <a:pt x="3711" y="6995"/>
                    </a:cubicBezTo>
                    <a:cubicBezTo>
                      <a:pt x="3810" y="6995"/>
                      <a:pt x="3891" y="7070"/>
                      <a:pt x="3902" y="7166"/>
                    </a:cubicBezTo>
                    <a:cubicBezTo>
                      <a:pt x="4164" y="7166"/>
                      <a:pt x="4164" y="7166"/>
                      <a:pt x="4164" y="7166"/>
                    </a:cubicBezTo>
                    <a:cubicBezTo>
                      <a:pt x="4174" y="7070"/>
                      <a:pt x="4255" y="6995"/>
                      <a:pt x="4354" y="6995"/>
                    </a:cubicBezTo>
                    <a:cubicBezTo>
                      <a:pt x="4440" y="6995"/>
                      <a:pt x="4440" y="6995"/>
                      <a:pt x="4440" y="6995"/>
                    </a:cubicBezTo>
                    <a:cubicBezTo>
                      <a:pt x="4540" y="6995"/>
                      <a:pt x="4620" y="7070"/>
                      <a:pt x="4631" y="7166"/>
                    </a:cubicBezTo>
                    <a:cubicBezTo>
                      <a:pt x="4893" y="7166"/>
                      <a:pt x="4893" y="7166"/>
                      <a:pt x="4893" y="7166"/>
                    </a:cubicBezTo>
                    <a:cubicBezTo>
                      <a:pt x="4904" y="7070"/>
                      <a:pt x="4985" y="6995"/>
                      <a:pt x="5084" y="6995"/>
                    </a:cubicBezTo>
                    <a:cubicBezTo>
                      <a:pt x="5170" y="6995"/>
                      <a:pt x="5170" y="6995"/>
                      <a:pt x="5170" y="6995"/>
                    </a:cubicBezTo>
                    <a:cubicBezTo>
                      <a:pt x="5269" y="6995"/>
                      <a:pt x="5350" y="7070"/>
                      <a:pt x="5361" y="7166"/>
                    </a:cubicBezTo>
                    <a:cubicBezTo>
                      <a:pt x="5623" y="7166"/>
                      <a:pt x="5623" y="7166"/>
                      <a:pt x="5623" y="7166"/>
                    </a:cubicBezTo>
                    <a:cubicBezTo>
                      <a:pt x="5634" y="7070"/>
                      <a:pt x="5714" y="6995"/>
                      <a:pt x="5814" y="6995"/>
                    </a:cubicBezTo>
                    <a:cubicBezTo>
                      <a:pt x="5900" y="6995"/>
                      <a:pt x="5900" y="6995"/>
                      <a:pt x="5900" y="6995"/>
                    </a:cubicBezTo>
                    <a:cubicBezTo>
                      <a:pt x="5999" y="6995"/>
                      <a:pt x="6079" y="7070"/>
                      <a:pt x="6090" y="7166"/>
                    </a:cubicBezTo>
                    <a:cubicBezTo>
                      <a:pt x="6352" y="7166"/>
                      <a:pt x="6352" y="7166"/>
                      <a:pt x="6352" y="7166"/>
                    </a:cubicBezTo>
                    <a:cubicBezTo>
                      <a:pt x="6363" y="7070"/>
                      <a:pt x="6444" y="6995"/>
                      <a:pt x="6543" y="6995"/>
                    </a:cubicBezTo>
                    <a:cubicBezTo>
                      <a:pt x="6629" y="6995"/>
                      <a:pt x="6629" y="6995"/>
                      <a:pt x="6629" y="6995"/>
                    </a:cubicBezTo>
                    <a:cubicBezTo>
                      <a:pt x="6728" y="6995"/>
                      <a:pt x="6809" y="7070"/>
                      <a:pt x="6820" y="7166"/>
                    </a:cubicBezTo>
                    <a:cubicBezTo>
                      <a:pt x="7082" y="7166"/>
                      <a:pt x="7082" y="7166"/>
                      <a:pt x="7082" y="7166"/>
                    </a:cubicBezTo>
                    <a:cubicBezTo>
                      <a:pt x="7093" y="7070"/>
                      <a:pt x="7173" y="6995"/>
                      <a:pt x="7273" y="6995"/>
                    </a:cubicBezTo>
                    <a:cubicBezTo>
                      <a:pt x="7359" y="6995"/>
                      <a:pt x="7359" y="6995"/>
                      <a:pt x="7359" y="6995"/>
                    </a:cubicBezTo>
                    <a:cubicBezTo>
                      <a:pt x="7458" y="6995"/>
                      <a:pt x="7539" y="7070"/>
                      <a:pt x="7549" y="7166"/>
                    </a:cubicBezTo>
                    <a:cubicBezTo>
                      <a:pt x="7811" y="7166"/>
                      <a:pt x="7811" y="7166"/>
                      <a:pt x="7811" y="7166"/>
                    </a:cubicBezTo>
                    <a:cubicBezTo>
                      <a:pt x="7822" y="7070"/>
                      <a:pt x="7903" y="6995"/>
                      <a:pt x="8002" y="6995"/>
                    </a:cubicBezTo>
                    <a:cubicBezTo>
                      <a:pt x="8088" y="6995"/>
                      <a:pt x="8088" y="6995"/>
                      <a:pt x="8088" y="6995"/>
                    </a:cubicBezTo>
                    <a:cubicBezTo>
                      <a:pt x="8187" y="6995"/>
                      <a:pt x="8268" y="7070"/>
                      <a:pt x="8279" y="7166"/>
                    </a:cubicBezTo>
                    <a:cubicBezTo>
                      <a:pt x="8541" y="7166"/>
                      <a:pt x="8541" y="7166"/>
                      <a:pt x="8541" y="7166"/>
                    </a:cubicBezTo>
                    <a:cubicBezTo>
                      <a:pt x="8551" y="7070"/>
                      <a:pt x="8632" y="6995"/>
                      <a:pt x="8732" y="6995"/>
                    </a:cubicBezTo>
                    <a:cubicBezTo>
                      <a:pt x="8818" y="6995"/>
                      <a:pt x="8818" y="6995"/>
                      <a:pt x="8818" y="6995"/>
                    </a:cubicBezTo>
                    <a:cubicBezTo>
                      <a:pt x="8917" y="6995"/>
                      <a:pt x="8998" y="7070"/>
                      <a:pt x="9008" y="7166"/>
                    </a:cubicBezTo>
                    <a:cubicBezTo>
                      <a:pt x="9271" y="7166"/>
                      <a:pt x="9271" y="7166"/>
                      <a:pt x="9271" y="7166"/>
                    </a:cubicBezTo>
                    <a:cubicBezTo>
                      <a:pt x="9281" y="7070"/>
                      <a:pt x="9362" y="6995"/>
                      <a:pt x="9461" y="6995"/>
                    </a:cubicBezTo>
                    <a:cubicBezTo>
                      <a:pt x="9547" y="6995"/>
                      <a:pt x="9547" y="6995"/>
                      <a:pt x="9547" y="6995"/>
                    </a:cubicBezTo>
                    <a:cubicBezTo>
                      <a:pt x="9646" y="6995"/>
                      <a:pt x="9727" y="7070"/>
                      <a:pt x="9738" y="7166"/>
                    </a:cubicBezTo>
                    <a:cubicBezTo>
                      <a:pt x="10000" y="7166"/>
                      <a:pt x="10000" y="7166"/>
                      <a:pt x="10000" y="7166"/>
                    </a:cubicBezTo>
                    <a:cubicBezTo>
                      <a:pt x="10010" y="7070"/>
                      <a:pt x="10092" y="6995"/>
                      <a:pt x="10191" y="6995"/>
                    </a:cubicBezTo>
                    <a:cubicBezTo>
                      <a:pt x="10276" y="6995"/>
                      <a:pt x="10276" y="6995"/>
                      <a:pt x="10276" y="6995"/>
                    </a:cubicBezTo>
                    <a:cubicBezTo>
                      <a:pt x="10376" y="6995"/>
                      <a:pt x="10457" y="7070"/>
                      <a:pt x="10468" y="7166"/>
                    </a:cubicBezTo>
                    <a:cubicBezTo>
                      <a:pt x="10729" y="7166"/>
                      <a:pt x="10729" y="7166"/>
                      <a:pt x="10729" y="7166"/>
                    </a:cubicBezTo>
                    <a:cubicBezTo>
                      <a:pt x="10740" y="7070"/>
                      <a:pt x="10821" y="6995"/>
                      <a:pt x="10920" y="6995"/>
                    </a:cubicBezTo>
                    <a:cubicBezTo>
                      <a:pt x="11006" y="6995"/>
                      <a:pt x="11006" y="6995"/>
                      <a:pt x="11006" y="6995"/>
                    </a:cubicBezTo>
                    <a:cubicBezTo>
                      <a:pt x="11105" y="6995"/>
                      <a:pt x="11186" y="7070"/>
                      <a:pt x="11197" y="7166"/>
                    </a:cubicBezTo>
                    <a:cubicBezTo>
                      <a:pt x="11459" y="7166"/>
                      <a:pt x="11459" y="7166"/>
                      <a:pt x="11459" y="7166"/>
                    </a:cubicBezTo>
                    <a:cubicBezTo>
                      <a:pt x="11470" y="7070"/>
                      <a:pt x="11551" y="6995"/>
                      <a:pt x="11650" y="6995"/>
                    </a:cubicBezTo>
                    <a:cubicBezTo>
                      <a:pt x="11735" y="6995"/>
                      <a:pt x="11735" y="6995"/>
                      <a:pt x="11735" y="6995"/>
                    </a:cubicBezTo>
                    <a:cubicBezTo>
                      <a:pt x="11835" y="6995"/>
                      <a:pt x="11916" y="7070"/>
                      <a:pt x="11927" y="7166"/>
                    </a:cubicBezTo>
                    <a:cubicBezTo>
                      <a:pt x="12188" y="7166"/>
                      <a:pt x="12188" y="7166"/>
                      <a:pt x="12188" y="7166"/>
                    </a:cubicBezTo>
                    <a:cubicBezTo>
                      <a:pt x="12199" y="7070"/>
                      <a:pt x="12280" y="6995"/>
                      <a:pt x="12379" y="6995"/>
                    </a:cubicBezTo>
                    <a:cubicBezTo>
                      <a:pt x="12465" y="6995"/>
                      <a:pt x="12465" y="6995"/>
                      <a:pt x="12465" y="6995"/>
                    </a:cubicBezTo>
                    <a:cubicBezTo>
                      <a:pt x="12564" y="6995"/>
                      <a:pt x="12645" y="7070"/>
                      <a:pt x="12656" y="7166"/>
                    </a:cubicBezTo>
                    <a:cubicBezTo>
                      <a:pt x="12918" y="7166"/>
                      <a:pt x="12918" y="7166"/>
                      <a:pt x="12918" y="7166"/>
                    </a:cubicBezTo>
                    <a:cubicBezTo>
                      <a:pt x="12929" y="7070"/>
                      <a:pt x="13010" y="6995"/>
                      <a:pt x="13109" y="6995"/>
                    </a:cubicBezTo>
                    <a:cubicBezTo>
                      <a:pt x="13195" y="6995"/>
                      <a:pt x="13195" y="6995"/>
                      <a:pt x="13195" y="6995"/>
                    </a:cubicBezTo>
                    <a:cubicBezTo>
                      <a:pt x="13294" y="6995"/>
                      <a:pt x="13375" y="7070"/>
                      <a:pt x="13386" y="7166"/>
                    </a:cubicBezTo>
                    <a:cubicBezTo>
                      <a:pt x="13667" y="7166"/>
                      <a:pt x="13667" y="7166"/>
                      <a:pt x="13667" y="7166"/>
                    </a:cubicBezTo>
                    <a:cubicBezTo>
                      <a:pt x="13670" y="7106"/>
                      <a:pt x="13701" y="7049"/>
                      <a:pt x="13747" y="7016"/>
                    </a:cubicBezTo>
                    <a:cubicBezTo>
                      <a:pt x="13782" y="6967"/>
                      <a:pt x="13828" y="6933"/>
                      <a:pt x="13892" y="6933"/>
                    </a:cubicBezTo>
                    <a:cubicBezTo>
                      <a:pt x="13896" y="6933"/>
                      <a:pt x="13899" y="6934"/>
                      <a:pt x="13903" y="6934"/>
                    </a:cubicBezTo>
                    <a:cubicBezTo>
                      <a:pt x="13903" y="6778"/>
                      <a:pt x="13903" y="6778"/>
                      <a:pt x="13903" y="6778"/>
                    </a:cubicBezTo>
                    <a:cubicBezTo>
                      <a:pt x="13896" y="6779"/>
                      <a:pt x="13889" y="6781"/>
                      <a:pt x="13881" y="6781"/>
                    </a:cubicBezTo>
                    <a:cubicBezTo>
                      <a:pt x="13775" y="6781"/>
                      <a:pt x="13688" y="6694"/>
                      <a:pt x="13688" y="6587"/>
                    </a:cubicBezTo>
                    <a:cubicBezTo>
                      <a:pt x="13688" y="6501"/>
                      <a:pt x="13688" y="6501"/>
                      <a:pt x="13688" y="6501"/>
                    </a:cubicBezTo>
                    <a:cubicBezTo>
                      <a:pt x="13688" y="6395"/>
                      <a:pt x="13775" y="6308"/>
                      <a:pt x="13881" y="6308"/>
                    </a:cubicBezTo>
                    <a:cubicBezTo>
                      <a:pt x="13889" y="6308"/>
                      <a:pt x="13896" y="6310"/>
                      <a:pt x="13903" y="6311"/>
                    </a:cubicBezTo>
                    <a:cubicBezTo>
                      <a:pt x="13903" y="6049"/>
                      <a:pt x="13903" y="6049"/>
                      <a:pt x="13903" y="6049"/>
                    </a:cubicBezTo>
                    <a:cubicBezTo>
                      <a:pt x="13896" y="6050"/>
                      <a:pt x="13889" y="6051"/>
                      <a:pt x="13881" y="6051"/>
                    </a:cubicBezTo>
                    <a:cubicBezTo>
                      <a:pt x="13775" y="6051"/>
                      <a:pt x="13688" y="5965"/>
                      <a:pt x="13688" y="5858"/>
                    </a:cubicBezTo>
                    <a:cubicBezTo>
                      <a:pt x="13688" y="5772"/>
                      <a:pt x="13688" y="5772"/>
                      <a:pt x="13688" y="5772"/>
                    </a:cubicBezTo>
                    <a:cubicBezTo>
                      <a:pt x="13688" y="5665"/>
                      <a:pt x="13775" y="5579"/>
                      <a:pt x="13881" y="5579"/>
                    </a:cubicBezTo>
                    <a:cubicBezTo>
                      <a:pt x="13889" y="5579"/>
                      <a:pt x="13896" y="5580"/>
                      <a:pt x="13903" y="5581"/>
                    </a:cubicBezTo>
                    <a:cubicBezTo>
                      <a:pt x="13903" y="5319"/>
                      <a:pt x="13903" y="5319"/>
                      <a:pt x="13903" y="5319"/>
                    </a:cubicBezTo>
                    <a:cubicBezTo>
                      <a:pt x="13896" y="5320"/>
                      <a:pt x="13889" y="5321"/>
                      <a:pt x="13881" y="5321"/>
                    </a:cubicBezTo>
                    <a:cubicBezTo>
                      <a:pt x="13775" y="5321"/>
                      <a:pt x="13688" y="5235"/>
                      <a:pt x="13688" y="5128"/>
                    </a:cubicBezTo>
                    <a:cubicBezTo>
                      <a:pt x="13688" y="5042"/>
                      <a:pt x="13688" y="5042"/>
                      <a:pt x="13688" y="5042"/>
                    </a:cubicBezTo>
                    <a:cubicBezTo>
                      <a:pt x="13688" y="4936"/>
                      <a:pt x="13775" y="4849"/>
                      <a:pt x="13881" y="4849"/>
                    </a:cubicBezTo>
                    <a:cubicBezTo>
                      <a:pt x="13889" y="4849"/>
                      <a:pt x="13896" y="4851"/>
                      <a:pt x="13903" y="4851"/>
                    </a:cubicBezTo>
                    <a:cubicBezTo>
                      <a:pt x="13903" y="4589"/>
                      <a:pt x="13903" y="4589"/>
                      <a:pt x="13903" y="4589"/>
                    </a:cubicBezTo>
                    <a:cubicBezTo>
                      <a:pt x="13896" y="4590"/>
                      <a:pt x="13889" y="4592"/>
                      <a:pt x="13881" y="4592"/>
                    </a:cubicBezTo>
                    <a:cubicBezTo>
                      <a:pt x="13775" y="4592"/>
                      <a:pt x="13688" y="4505"/>
                      <a:pt x="13688" y="4399"/>
                    </a:cubicBezTo>
                    <a:cubicBezTo>
                      <a:pt x="13688" y="4313"/>
                      <a:pt x="13688" y="4313"/>
                      <a:pt x="13688" y="4313"/>
                    </a:cubicBezTo>
                    <a:cubicBezTo>
                      <a:pt x="13688" y="4206"/>
                      <a:pt x="13775" y="4119"/>
                      <a:pt x="13881" y="4119"/>
                    </a:cubicBezTo>
                    <a:cubicBezTo>
                      <a:pt x="13889" y="4119"/>
                      <a:pt x="13896" y="4121"/>
                      <a:pt x="13903" y="4122"/>
                    </a:cubicBezTo>
                    <a:cubicBezTo>
                      <a:pt x="13903" y="3860"/>
                      <a:pt x="13903" y="3860"/>
                      <a:pt x="13903" y="3860"/>
                    </a:cubicBezTo>
                    <a:cubicBezTo>
                      <a:pt x="13896" y="3861"/>
                      <a:pt x="13889" y="3862"/>
                      <a:pt x="13881" y="3862"/>
                    </a:cubicBezTo>
                    <a:cubicBezTo>
                      <a:pt x="13775" y="3862"/>
                      <a:pt x="13688" y="3776"/>
                      <a:pt x="13688" y="3669"/>
                    </a:cubicBezTo>
                    <a:cubicBezTo>
                      <a:pt x="13688" y="3583"/>
                      <a:pt x="13688" y="3583"/>
                      <a:pt x="13688" y="3583"/>
                    </a:cubicBezTo>
                    <a:cubicBezTo>
                      <a:pt x="13688" y="3476"/>
                      <a:pt x="13775" y="3390"/>
                      <a:pt x="13881" y="3390"/>
                    </a:cubicBezTo>
                    <a:cubicBezTo>
                      <a:pt x="13889" y="3390"/>
                      <a:pt x="13896" y="3391"/>
                      <a:pt x="13903" y="3392"/>
                    </a:cubicBezTo>
                    <a:cubicBezTo>
                      <a:pt x="13903" y="3130"/>
                      <a:pt x="13903" y="3130"/>
                      <a:pt x="13903" y="3130"/>
                    </a:cubicBezTo>
                    <a:cubicBezTo>
                      <a:pt x="13896" y="3131"/>
                      <a:pt x="13889" y="3133"/>
                      <a:pt x="13881" y="3133"/>
                    </a:cubicBezTo>
                    <a:cubicBezTo>
                      <a:pt x="13775" y="3133"/>
                      <a:pt x="13688" y="3046"/>
                      <a:pt x="13688" y="2940"/>
                    </a:cubicBezTo>
                    <a:cubicBezTo>
                      <a:pt x="13688" y="2854"/>
                      <a:pt x="13688" y="2854"/>
                      <a:pt x="13688" y="2854"/>
                    </a:cubicBezTo>
                    <a:cubicBezTo>
                      <a:pt x="13688" y="2747"/>
                      <a:pt x="13775" y="2661"/>
                      <a:pt x="13881" y="2661"/>
                    </a:cubicBezTo>
                    <a:cubicBezTo>
                      <a:pt x="13889" y="2661"/>
                      <a:pt x="13896" y="2662"/>
                      <a:pt x="13903" y="2663"/>
                    </a:cubicBezTo>
                    <a:cubicBezTo>
                      <a:pt x="13903" y="2401"/>
                      <a:pt x="13903" y="2401"/>
                      <a:pt x="13903" y="2401"/>
                    </a:cubicBezTo>
                    <a:cubicBezTo>
                      <a:pt x="13896" y="2402"/>
                      <a:pt x="13889" y="2403"/>
                      <a:pt x="13881" y="2403"/>
                    </a:cubicBezTo>
                    <a:cubicBezTo>
                      <a:pt x="13775" y="2403"/>
                      <a:pt x="13688" y="2317"/>
                      <a:pt x="13688" y="2210"/>
                    </a:cubicBezTo>
                    <a:cubicBezTo>
                      <a:pt x="13688" y="2124"/>
                      <a:pt x="13688" y="2124"/>
                      <a:pt x="13688" y="2124"/>
                    </a:cubicBezTo>
                    <a:cubicBezTo>
                      <a:pt x="13688" y="2017"/>
                      <a:pt x="13775" y="1931"/>
                      <a:pt x="13881" y="1931"/>
                    </a:cubicBezTo>
                    <a:cubicBezTo>
                      <a:pt x="13889" y="1931"/>
                      <a:pt x="13896" y="1932"/>
                      <a:pt x="13903" y="1933"/>
                    </a:cubicBezTo>
                    <a:cubicBezTo>
                      <a:pt x="13903" y="1671"/>
                      <a:pt x="13903" y="1671"/>
                      <a:pt x="13903" y="1671"/>
                    </a:cubicBezTo>
                    <a:cubicBezTo>
                      <a:pt x="13896" y="1672"/>
                      <a:pt x="13889" y="1674"/>
                      <a:pt x="13881" y="1674"/>
                    </a:cubicBezTo>
                    <a:cubicBezTo>
                      <a:pt x="13775" y="1674"/>
                      <a:pt x="13688" y="1587"/>
                      <a:pt x="13688" y="1480"/>
                    </a:cubicBezTo>
                    <a:cubicBezTo>
                      <a:pt x="13688" y="1394"/>
                      <a:pt x="13688" y="1394"/>
                      <a:pt x="13688" y="1394"/>
                    </a:cubicBezTo>
                    <a:cubicBezTo>
                      <a:pt x="13688" y="1288"/>
                      <a:pt x="13775" y="1202"/>
                      <a:pt x="13881" y="1202"/>
                    </a:cubicBezTo>
                    <a:cubicBezTo>
                      <a:pt x="13889" y="1202"/>
                      <a:pt x="13896" y="1203"/>
                      <a:pt x="13903" y="1204"/>
                    </a:cubicBezTo>
                    <a:cubicBezTo>
                      <a:pt x="13903" y="942"/>
                      <a:pt x="13903" y="942"/>
                      <a:pt x="13903" y="942"/>
                    </a:cubicBezTo>
                    <a:cubicBezTo>
                      <a:pt x="13896" y="943"/>
                      <a:pt x="13889" y="944"/>
                      <a:pt x="13881" y="944"/>
                    </a:cubicBezTo>
                    <a:cubicBezTo>
                      <a:pt x="13775" y="944"/>
                      <a:pt x="13688" y="858"/>
                      <a:pt x="13688" y="751"/>
                    </a:cubicBezTo>
                    <a:cubicBezTo>
                      <a:pt x="13688" y="665"/>
                      <a:pt x="13688" y="665"/>
                      <a:pt x="13688" y="665"/>
                    </a:cubicBezTo>
                    <a:cubicBezTo>
                      <a:pt x="13688" y="559"/>
                      <a:pt x="13775" y="472"/>
                      <a:pt x="13881" y="472"/>
                    </a:cubicBezTo>
                    <a:cubicBezTo>
                      <a:pt x="13889" y="472"/>
                      <a:pt x="13896" y="473"/>
                      <a:pt x="13903" y="474"/>
                    </a:cubicBezTo>
                    <a:cubicBezTo>
                      <a:pt x="13903" y="235"/>
                      <a:pt x="13903" y="235"/>
                      <a:pt x="13903" y="235"/>
                    </a:cubicBezTo>
                    <a:cubicBezTo>
                      <a:pt x="13899" y="235"/>
                      <a:pt x="13896" y="236"/>
                      <a:pt x="13892" y="236"/>
                    </a:cubicBezTo>
                    <a:moveTo>
                      <a:pt x="13431" y="6695"/>
                    </a:moveTo>
                    <a:lnTo>
                      <a:pt x="13431" y="6695"/>
                    </a:lnTo>
                    <a:cubicBezTo>
                      <a:pt x="472" y="6695"/>
                      <a:pt x="472" y="6695"/>
                      <a:pt x="472" y="6695"/>
                    </a:cubicBezTo>
                    <a:cubicBezTo>
                      <a:pt x="472" y="472"/>
                      <a:pt x="472" y="472"/>
                      <a:pt x="472" y="472"/>
                    </a:cubicBezTo>
                    <a:cubicBezTo>
                      <a:pt x="13431" y="472"/>
                      <a:pt x="13431" y="472"/>
                      <a:pt x="13431" y="472"/>
                    </a:cubicBezTo>
                    <a:lnTo>
                      <a:pt x="13431" y="669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27"/>
              <p:cNvSpPr/>
              <p:nvPr/>
            </p:nvSpPr>
            <p:spPr>
              <a:xfrm>
                <a:off x="12387330" y="1486329"/>
                <a:ext cx="207360" cy="550800"/>
              </a:xfrm>
              <a:custGeom>
                <a:avLst/>
                <a:gdLst/>
                <a:ahLst/>
                <a:cxnLst/>
                <a:rect l="l" t="t" r="r" b="b"/>
                <a:pathLst>
                  <a:path w="576" h="1530" extrusionOk="0">
                    <a:moveTo>
                      <a:pt x="576" y="0"/>
                    </a:moveTo>
                    <a:lnTo>
                      <a:pt x="576" y="1530"/>
                    </a:lnTo>
                    <a:lnTo>
                      <a:pt x="0" y="1530"/>
                    </a:lnTo>
                    <a:lnTo>
                      <a:pt x="0" y="0"/>
                    </a:lnTo>
                    <a:lnTo>
                      <a:pt x="576"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2" name="Google Shape;222;p27"/>
              <p:cNvSpPr/>
              <p:nvPr/>
            </p:nvSpPr>
            <p:spPr>
              <a:xfrm>
                <a:off x="12262050" y="1600449"/>
                <a:ext cx="458280" cy="436680"/>
              </a:xfrm>
              <a:custGeom>
                <a:avLst/>
                <a:gdLst/>
                <a:ahLst/>
                <a:cxnLst/>
                <a:rect l="l" t="t" r="r" b="b"/>
                <a:pathLst>
                  <a:path w="1273" h="1213" extrusionOk="0">
                    <a:moveTo>
                      <a:pt x="1273" y="0"/>
                    </a:moveTo>
                    <a:lnTo>
                      <a:pt x="1273" y="1213"/>
                    </a:lnTo>
                    <a:lnTo>
                      <a:pt x="0" y="1213"/>
                    </a:lnTo>
                    <a:lnTo>
                      <a:pt x="0" y="0"/>
                    </a:lnTo>
                    <a:lnTo>
                      <a:pt x="1273" y="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27"/>
              <p:cNvSpPr/>
              <p:nvPr/>
            </p:nvSpPr>
            <p:spPr>
              <a:xfrm>
                <a:off x="12198330" y="1778289"/>
                <a:ext cx="862920" cy="258840"/>
              </a:xfrm>
              <a:custGeom>
                <a:avLst/>
                <a:gdLst/>
                <a:ahLst/>
                <a:cxnLst/>
                <a:rect l="l" t="t" r="r" b="b"/>
                <a:pathLst>
                  <a:path w="2397" h="719" extrusionOk="0">
                    <a:moveTo>
                      <a:pt x="2397" y="0"/>
                    </a:moveTo>
                    <a:lnTo>
                      <a:pt x="2397" y="719"/>
                    </a:lnTo>
                    <a:lnTo>
                      <a:pt x="0" y="719"/>
                    </a:lnTo>
                    <a:lnTo>
                      <a:pt x="0" y="0"/>
                    </a:lnTo>
                    <a:lnTo>
                      <a:pt x="2397" y="0"/>
                    </a:lnTo>
                    <a:close/>
                  </a:path>
                </a:pathLst>
              </a:custGeom>
              <a:solidFill>
                <a:srgbClr val="00303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4" name="Google Shape;224;p27"/>
              <p:cNvSpPr/>
              <p:nvPr/>
            </p:nvSpPr>
            <p:spPr>
              <a:xfrm>
                <a:off x="12381570" y="1944249"/>
                <a:ext cx="77040" cy="77400"/>
              </a:xfrm>
              <a:custGeom>
                <a:avLst/>
                <a:gdLst/>
                <a:ahLst/>
                <a:cxnLst/>
                <a:rect l="l" t="t" r="r" b="b"/>
                <a:pathLst>
                  <a:path w="214" h="215" extrusionOk="0">
                    <a:moveTo>
                      <a:pt x="0" y="215"/>
                    </a:moveTo>
                    <a:lnTo>
                      <a:pt x="214" y="215"/>
                    </a:lnTo>
                    <a:lnTo>
                      <a:pt x="214"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5" name="Google Shape;225;p27"/>
              <p:cNvSpPr/>
              <p:nvPr/>
            </p:nvSpPr>
            <p:spPr>
              <a:xfrm>
                <a:off x="12505050" y="1944249"/>
                <a:ext cx="61560" cy="77400"/>
              </a:xfrm>
              <a:custGeom>
                <a:avLst/>
                <a:gdLst/>
                <a:ahLst/>
                <a:cxnLst/>
                <a:rect l="l" t="t" r="r" b="b"/>
                <a:pathLst>
                  <a:path w="171" h="215" extrusionOk="0">
                    <a:moveTo>
                      <a:pt x="0" y="215"/>
                    </a:moveTo>
                    <a:lnTo>
                      <a:pt x="171" y="215"/>
                    </a:lnTo>
                    <a:lnTo>
                      <a:pt x="171" y="0"/>
                    </a:lnTo>
                    <a:lnTo>
                      <a:pt x="0" y="0"/>
                    </a:lnTo>
                    <a:lnTo>
                      <a:pt x="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6" name="Google Shape;226;p27"/>
              <p:cNvSpPr/>
              <p:nvPr/>
            </p:nvSpPr>
            <p:spPr>
              <a:xfrm>
                <a:off x="12613050" y="1944249"/>
                <a:ext cx="77400" cy="77400"/>
              </a:xfrm>
              <a:custGeom>
                <a:avLst/>
                <a:gdLst/>
                <a:ahLst/>
                <a:cxnLst/>
                <a:rect l="l" t="t" r="r" b="b"/>
                <a:pathLst>
                  <a:path w="215" h="215" extrusionOk="0">
                    <a:moveTo>
                      <a:pt x="0" y="215"/>
                    </a:moveTo>
                    <a:lnTo>
                      <a:pt x="215" y="215"/>
                    </a:lnTo>
                    <a:lnTo>
                      <a:pt x="215" y="0"/>
                    </a:lnTo>
                    <a:lnTo>
                      <a:pt x="0" y="0"/>
                    </a:lnTo>
                    <a:lnTo>
                      <a:pt x="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7" name="Google Shape;227;p27"/>
              <p:cNvSpPr/>
              <p:nvPr/>
            </p:nvSpPr>
            <p:spPr>
              <a:xfrm>
                <a:off x="12381570" y="1836249"/>
                <a:ext cx="77040" cy="77040"/>
              </a:xfrm>
              <a:custGeom>
                <a:avLst/>
                <a:gdLst/>
                <a:ahLst/>
                <a:cxnLst/>
                <a:rect l="l" t="t" r="r" b="b"/>
                <a:pathLst>
                  <a:path w="214" h="214" extrusionOk="0">
                    <a:moveTo>
                      <a:pt x="0" y="214"/>
                    </a:moveTo>
                    <a:lnTo>
                      <a:pt x="214" y="214"/>
                    </a:lnTo>
                    <a:lnTo>
                      <a:pt x="214" y="0"/>
                    </a:lnTo>
                    <a:lnTo>
                      <a:pt x="0" y="0"/>
                    </a:lnTo>
                    <a:lnTo>
                      <a:pt x="0"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8" name="Google Shape;228;p27"/>
              <p:cNvSpPr/>
              <p:nvPr/>
            </p:nvSpPr>
            <p:spPr>
              <a:xfrm>
                <a:off x="12505050" y="1836249"/>
                <a:ext cx="61560" cy="77040"/>
              </a:xfrm>
              <a:custGeom>
                <a:avLst/>
                <a:gdLst/>
                <a:ahLst/>
                <a:cxnLst/>
                <a:rect l="l" t="t" r="r" b="b"/>
                <a:pathLst>
                  <a:path w="171" h="214" extrusionOk="0">
                    <a:moveTo>
                      <a:pt x="0" y="214"/>
                    </a:moveTo>
                    <a:lnTo>
                      <a:pt x="171" y="214"/>
                    </a:lnTo>
                    <a:lnTo>
                      <a:pt x="171" y="0"/>
                    </a:lnTo>
                    <a:lnTo>
                      <a:pt x="0" y="0"/>
                    </a:lnTo>
                    <a:lnTo>
                      <a:pt x="0"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9" name="Google Shape;229;p27"/>
              <p:cNvSpPr/>
              <p:nvPr/>
            </p:nvSpPr>
            <p:spPr>
              <a:xfrm>
                <a:off x="12613050" y="1836249"/>
                <a:ext cx="77400" cy="77040"/>
              </a:xfrm>
              <a:custGeom>
                <a:avLst/>
                <a:gdLst/>
                <a:ahLst/>
                <a:cxnLst/>
                <a:rect l="l" t="t" r="r" b="b"/>
                <a:pathLst>
                  <a:path w="215" h="214" extrusionOk="0">
                    <a:moveTo>
                      <a:pt x="0" y="214"/>
                    </a:moveTo>
                    <a:lnTo>
                      <a:pt x="215" y="214"/>
                    </a:lnTo>
                    <a:lnTo>
                      <a:pt x="215" y="0"/>
                    </a:lnTo>
                    <a:lnTo>
                      <a:pt x="0" y="0"/>
                    </a:lnTo>
                    <a:lnTo>
                      <a:pt x="0"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27"/>
              <p:cNvSpPr/>
              <p:nvPr/>
            </p:nvSpPr>
            <p:spPr>
              <a:xfrm>
                <a:off x="12721410" y="1944249"/>
                <a:ext cx="77040" cy="77400"/>
              </a:xfrm>
              <a:custGeom>
                <a:avLst/>
                <a:gdLst/>
                <a:ahLst/>
                <a:cxnLst/>
                <a:rect l="l" t="t" r="r" b="b"/>
                <a:pathLst>
                  <a:path w="214" h="215" extrusionOk="0">
                    <a:moveTo>
                      <a:pt x="0" y="215"/>
                    </a:moveTo>
                    <a:lnTo>
                      <a:pt x="214" y="215"/>
                    </a:lnTo>
                    <a:lnTo>
                      <a:pt x="214"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27"/>
              <p:cNvSpPr/>
              <p:nvPr/>
            </p:nvSpPr>
            <p:spPr>
              <a:xfrm>
                <a:off x="12844890" y="1944249"/>
                <a:ext cx="61560" cy="77400"/>
              </a:xfrm>
              <a:custGeom>
                <a:avLst/>
                <a:gdLst/>
                <a:ahLst/>
                <a:cxnLst/>
                <a:rect l="l" t="t" r="r" b="b"/>
                <a:pathLst>
                  <a:path w="171" h="215" extrusionOk="0">
                    <a:moveTo>
                      <a:pt x="0" y="215"/>
                    </a:moveTo>
                    <a:lnTo>
                      <a:pt x="171" y="215"/>
                    </a:lnTo>
                    <a:lnTo>
                      <a:pt x="171"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27"/>
              <p:cNvSpPr/>
              <p:nvPr/>
            </p:nvSpPr>
            <p:spPr>
              <a:xfrm>
                <a:off x="12952890" y="1944249"/>
                <a:ext cx="61920" cy="77400"/>
              </a:xfrm>
              <a:custGeom>
                <a:avLst/>
                <a:gdLst/>
                <a:ahLst/>
                <a:cxnLst/>
                <a:rect l="l" t="t" r="r" b="b"/>
                <a:pathLst>
                  <a:path w="172" h="215" extrusionOk="0">
                    <a:moveTo>
                      <a:pt x="0" y="215"/>
                    </a:moveTo>
                    <a:lnTo>
                      <a:pt x="172" y="215"/>
                    </a:lnTo>
                    <a:lnTo>
                      <a:pt x="172"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3" name="Google Shape;233;p27"/>
              <p:cNvSpPr/>
              <p:nvPr/>
            </p:nvSpPr>
            <p:spPr>
              <a:xfrm>
                <a:off x="12721410" y="1836249"/>
                <a:ext cx="77040" cy="77040"/>
              </a:xfrm>
              <a:custGeom>
                <a:avLst/>
                <a:gdLst/>
                <a:ahLst/>
                <a:cxnLst/>
                <a:rect l="l" t="t" r="r" b="b"/>
                <a:pathLst>
                  <a:path w="214" h="214" extrusionOk="0">
                    <a:moveTo>
                      <a:pt x="0" y="214"/>
                    </a:moveTo>
                    <a:lnTo>
                      <a:pt x="214" y="214"/>
                    </a:lnTo>
                    <a:lnTo>
                      <a:pt x="214" y="0"/>
                    </a:lnTo>
                    <a:lnTo>
                      <a:pt x="0" y="0"/>
                    </a:lnTo>
                    <a:lnTo>
                      <a:pt x="0"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27"/>
              <p:cNvSpPr/>
              <p:nvPr/>
            </p:nvSpPr>
            <p:spPr>
              <a:xfrm>
                <a:off x="12844890" y="1836249"/>
                <a:ext cx="61560" cy="77040"/>
              </a:xfrm>
              <a:custGeom>
                <a:avLst/>
                <a:gdLst/>
                <a:ahLst/>
                <a:cxnLst/>
                <a:rect l="l" t="t" r="r" b="b"/>
                <a:pathLst>
                  <a:path w="171" h="214" extrusionOk="0">
                    <a:moveTo>
                      <a:pt x="0" y="214"/>
                    </a:moveTo>
                    <a:lnTo>
                      <a:pt x="171" y="214"/>
                    </a:lnTo>
                    <a:lnTo>
                      <a:pt x="171" y="0"/>
                    </a:lnTo>
                    <a:lnTo>
                      <a:pt x="0" y="0"/>
                    </a:lnTo>
                    <a:lnTo>
                      <a:pt x="0"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27"/>
              <p:cNvSpPr/>
              <p:nvPr/>
            </p:nvSpPr>
            <p:spPr>
              <a:xfrm>
                <a:off x="12952890" y="1836249"/>
                <a:ext cx="61920" cy="77040"/>
              </a:xfrm>
              <a:custGeom>
                <a:avLst/>
                <a:gdLst/>
                <a:ahLst/>
                <a:cxnLst/>
                <a:rect l="l" t="t" r="r" b="b"/>
                <a:pathLst>
                  <a:path w="172" h="214" extrusionOk="0">
                    <a:moveTo>
                      <a:pt x="0" y="214"/>
                    </a:moveTo>
                    <a:lnTo>
                      <a:pt x="172" y="214"/>
                    </a:lnTo>
                    <a:lnTo>
                      <a:pt x="172" y="0"/>
                    </a:lnTo>
                    <a:lnTo>
                      <a:pt x="0" y="0"/>
                    </a:lnTo>
                    <a:lnTo>
                      <a:pt x="0"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 name="Google Shape;236;p27"/>
              <p:cNvSpPr/>
              <p:nvPr/>
            </p:nvSpPr>
            <p:spPr>
              <a:xfrm>
                <a:off x="9631530" y="924729"/>
                <a:ext cx="710640" cy="1112400"/>
              </a:xfrm>
              <a:custGeom>
                <a:avLst/>
                <a:gdLst/>
                <a:ahLst/>
                <a:cxnLst/>
                <a:rect l="l" t="t" r="r" b="b"/>
                <a:pathLst>
                  <a:path w="1974" h="3090" extrusionOk="0">
                    <a:moveTo>
                      <a:pt x="1974" y="3090"/>
                    </a:moveTo>
                    <a:lnTo>
                      <a:pt x="0" y="3090"/>
                    </a:lnTo>
                    <a:lnTo>
                      <a:pt x="0" y="0"/>
                    </a:lnTo>
                    <a:lnTo>
                      <a:pt x="1974" y="0"/>
                    </a:lnTo>
                    <a:lnTo>
                      <a:pt x="1974" y="309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7" name="Google Shape;237;p27"/>
              <p:cNvSpPr/>
              <p:nvPr/>
            </p:nvSpPr>
            <p:spPr>
              <a:xfrm>
                <a:off x="9816930" y="924729"/>
                <a:ext cx="355320" cy="1112400"/>
              </a:xfrm>
              <a:custGeom>
                <a:avLst/>
                <a:gdLst/>
                <a:ahLst/>
                <a:cxnLst/>
                <a:rect l="l" t="t" r="r" b="b"/>
                <a:pathLst>
                  <a:path w="987" h="3090" extrusionOk="0">
                    <a:moveTo>
                      <a:pt x="987" y="3090"/>
                    </a:moveTo>
                    <a:lnTo>
                      <a:pt x="0" y="3090"/>
                    </a:lnTo>
                    <a:lnTo>
                      <a:pt x="0" y="0"/>
                    </a:lnTo>
                    <a:lnTo>
                      <a:pt x="987" y="0"/>
                    </a:lnTo>
                    <a:lnTo>
                      <a:pt x="987" y="309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8" name="Google Shape;238;p27"/>
              <p:cNvSpPr/>
              <p:nvPr/>
            </p:nvSpPr>
            <p:spPr>
              <a:xfrm>
                <a:off x="10032570" y="1146129"/>
                <a:ext cx="270360" cy="42840"/>
              </a:xfrm>
              <a:custGeom>
                <a:avLst/>
                <a:gdLst/>
                <a:ahLst/>
                <a:cxnLst/>
                <a:rect l="l" t="t" r="r" b="b"/>
                <a:pathLst>
                  <a:path w="751" h="119" extrusionOk="0">
                    <a:moveTo>
                      <a:pt x="0" y="0"/>
                    </a:moveTo>
                    <a:lnTo>
                      <a:pt x="0" y="119"/>
                    </a:lnTo>
                    <a:lnTo>
                      <a:pt x="751" y="119"/>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9" name="Google Shape;239;p27"/>
              <p:cNvSpPr/>
              <p:nvPr/>
            </p:nvSpPr>
            <p:spPr>
              <a:xfrm>
                <a:off x="9697050" y="1146129"/>
                <a:ext cx="281520" cy="42840"/>
              </a:xfrm>
              <a:custGeom>
                <a:avLst/>
                <a:gdLst/>
                <a:ahLst/>
                <a:cxnLst/>
                <a:rect l="l" t="t" r="r" b="b"/>
                <a:pathLst>
                  <a:path w="782" h="119" extrusionOk="0">
                    <a:moveTo>
                      <a:pt x="782" y="0"/>
                    </a:moveTo>
                    <a:lnTo>
                      <a:pt x="0" y="0"/>
                    </a:lnTo>
                    <a:lnTo>
                      <a:pt x="0" y="119"/>
                    </a:lnTo>
                    <a:lnTo>
                      <a:pt x="782" y="119"/>
                    </a:lnTo>
                    <a:lnTo>
                      <a:pt x="782"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0" name="Google Shape;240;p27"/>
              <p:cNvSpPr/>
              <p:nvPr/>
            </p:nvSpPr>
            <p:spPr>
              <a:xfrm>
                <a:off x="10032570" y="1242969"/>
                <a:ext cx="270360" cy="42840"/>
              </a:xfrm>
              <a:custGeom>
                <a:avLst/>
                <a:gdLst/>
                <a:ahLst/>
                <a:cxnLst/>
                <a:rect l="l" t="t" r="r" b="b"/>
                <a:pathLst>
                  <a:path w="751" h="119" extrusionOk="0">
                    <a:moveTo>
                      <a:pt x="0" y="0"/>
                    </a:moveTo>
                    <a:lnTo>
                      <a:pt x="0" y="119"/>
                    </a:lnTo>
                    <a:lnTo>
                      <a:pt x="751" y="119"/>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27"/>
              <p:cNvSpPr/>
              <p:nvPr/>
            </p:nvSpPr>
            <p:spPr>
              <a:xfrm>
                <a:off x="9697050" y="1242969"/>
                <a:ext cx="281520" cy="42840"/>
              </a:xfrm>
              <a:custGeom>
                <a:avLst/>
                <a:gdLst/>
                <a:ahLst/>
                <a:cxnLst/>
                <a:rect l="l" t="t" r="r" b="b"/>
                <a:pathLst>
                  <a:path w="782" h="119" extrusionOk="0">
                    <a:moveTo>
                      <a:pt x="782" y="0"/>
                    </a:moveTo>
                    <a:lnTo>
                      <a:pt x="0" y="0"/>
                    </a:lnTo>
                    <a:lnTo>
                      <a:pt x="0" y="119"/>
                    </a:lnTo>
                    <a:lnTo>
                      <a:pt x="782" y="119"/>
                    </a:lnTo>
                    <a:lnTo>
                      <a:pt x="782"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27"/>
              <p:cNvSpPr/>
              <p:nvPr/>
            </p:nvSpPr>
            <p:spPr>
              <a:xfrm>
                <a:off x="10032570" y="1340169"/>
                <a:ext cx="270360" cy="42480"/>
              </a:xfrm>
              <a:custGeom>
                <a:avLst/>
                <a:gdLst/>
                <a:ahLst/>
                <a:cxnLst/>
                <a:rect l="l" t="t" r="r" b="b"/>
                <a:pathLst>
                  <a:path w="751" h="118" extrusionOk="0">
                    <a:moveTo>
                      <a:pt x="0" y="0"/>
                    </a:moveTo>
                    <a:lnTo>
                      <a:pt x="0" y="118"/>
                    </a:lnTo>
                    <a:lnTo>
                      <a:pt x="751" y="118"/>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27"/>
              <p:cNvSpPr/>
              <p:nvPr/>
            </p:nvSpPr>
            <p:spPr>
              <a:xfrm>
                <a:off x="9697050" y="1340169"/>
                <a:ext cx="281520" cy="42480"/>
              </a:xfrm>
              <a:custGeom>
                <a:avLst/>
                <a:gdLst/>
                <a:ahLst/>
                <a:cxnLst/>
                <a:rect l="l" t="t" r="r" b="b"/>
                <a:pathLst>
                  <a:path w="782" h="118" extrusionOk="0">
                    <a:moveTo>
                      <a:pt x="782" y="0"/>
                    </a:moveTo>
                    <a:lnTo>
                      <a:pt x="0" y="0"/>
                    </a:lnTo>
                    <a:lnTo>
                      <a:pt x="0" y="118"/>
                    </a:lnTo>
                    <a:lnTo>
                      <a:pt x="782" y="118"/>
                    </a:lnTo>
                    <a:lnTo>
                      <a:pt x="782"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4" name="Google Shape;244;p27"/>
              <p:cNvSpPr/>
              <p:nvPr/>
            </p:nvSpPr>
            <p:spPr>
              <a:xfrm>
                <a:off x="10032570" y="1437009"/>
                <a:ext cx="270360" cy="42480"/>
              </a:xfrm>
              <a:custGeom>
                <a:avLst/>
                <a:gdLst/>
                <a:ahLst/>
                <a:cxnLst/>
                <a:rect l="l" t="t" r="r" b="b"/>
                <a:pathLst>
                  <a:path w="751" h="118" extrusionOk="0">
                    <a:moveTo>
                      <a:pt x="0" y="0"/>
                    </a:moveTo>
                    <a:lnTo>
                      <a:pt x="0" y="118"/>
                    </a:lnTo>
                    <a:lnTo>
                      <a:pt x="751" y="118"/>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5" name="Google Shape;245;p27"/>
              <p:cNvSpPr/>
              <p:nvPr/>
            </p:nvSpPr>
            <p:spPr>
              <a:xfrm>
                <a:off x="9697050" y="1437009"/>
                <a:ext cx="281520" cy="42480"/>
              </a:xfrm>
              <a:custGeom>
                <a:avLst/>
                <a:gdLst/>
                <a:ahLst/>
                <a:cxnLst/>
                <a:rect l="l" t="t" r="r" b="b"/>
                <a:pathLst>
                  <a:path w="782" h="118" extrusionOk="0">
                    <a:moveTo>
                      <a:pt x="782" y="0"/>
                    </a:moveTo>
                    <a:lnTo>
                      <a:pt x="0" y="0"/>
                    </a:lnTo>
                    <a:lnTo>
                      <a:pt x="0" y="118"/>
                    </a:lnTo>
                    <a:lnTo>
                      <a:pt x="782" y="118"/>
                    </a:lnTo>
                    <a:lnTo>
                      <a:pt x="782"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27"/>
              <p:cNvSpPr/>
              <p:nvPr/>
            </p:nvSpPr>
            <p:spPr>
              <a:xfrm>
                <a:off x="10032570" y="1533849"/>
                <a:ext cx="270360" cy="42480"/>
              </a:xfrm>
              <a:custGeom>
                <a:avLst/>
                <a:gdLst/>
                <a:ahLst/>
                <a:cxnLst/>
                <a:rect l="l" t="t" r="r" b="b"/>
                <a:pathLst>
                  <a:path w="751" h="118" extrusionOk="0">
                    <a:moveTo>
                      <a:pt x="0" y="0"/>
                    </a:moveTo>
                    <a:lnTo>
                      <a:pt x="0" y="118"/>
                    </a:lnTo>
                    <a:lnTo>
                      <a:pt x="751" y="118"/>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27"/>
              <p:cNvSpPr/>
              <p:nvPr/>
            </p:nvSpPr>
            <p:spPr>
              <a:xfrm>
                <a:off x="9697050" y="1533849"/>
                <a:ext cx="281520" cy="42480"/>
              </a:xfrm>
              <a:custGeom>
                <a:avLst/>
                <a:gdLst/>
                <a:ahLst/>
                <a:cxnLst/>
                <a:rect l="l" t="t" r="r" b="b"/>
                <a:pathLst>
                  <a:path w="782" h="118" extrusionOk="0">
                    <a:moveTo>
                      <a:pt x="782" y="0"/>
                    </a:moveTo>
                    <a:lnTo>
                      <a:pt x="0" y="0"/>
                    </a:lnTo>
                    <a:lnTo>
                      <a:pt x="0" y="118"/>
                    </a:lnTo>
                    <a:lnTo>
                      <a:pt x="782" y="118"/>
                    </a:lnTo>
                    <a:lnTo>
                      <a:pt x="782"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27"/>
              <p:cNvSpPr/>
              <p:nvPr/>
            </p:nvSpPr>
            <p:spPr>
              <a:xfrm>
                <a:off x="10032570" y="1630689"/>
                <a:ext cx="270360" cy="42480"/>
              </a:xfrm>
              <a:custGeom>
                <a:avLst/>
                <a:gdLst/>
                <a:ahLst/>
                <a:cxnLst/>
                <a:rect l="l" t="t" r="r" b="b"/>
                <a:pathLst>
                  <a:path w="751" h="118" extrusionOk="0">
                    <a:moveTo>
                      <a:pt x="0" y="0"/>
                    </a:moveTo>
                    <a:lnTo>
                      <a:pt x="0" y="118"/>
                    </a:lnTo>
                    <a:lnTo>
                      <a:pt x="751" y="118"/>
                    </a:lnTo>
                    <a:lnTo>
                      <a:pt x="751" y="0"/>
                    </a:lnTo>
                    <a:lnTo>
                      <a:pt x="0"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9" name="Google Shape;249;p27"/>
              <p:cNvSpPr/>
              <p:nvPr/>
            </p:nvSpPr>
            <p:spPr>
              <a:xfrm>
                <a:off x="9697050" y="1630689"/>
                <a:ext cx="281520" cy="42480"/>
              </a:xfrm>
              <a:custGeom>
                <a:avLst/>
                <a:gdLst/>
                <a:ahLst/>
                <a:cxnLst/>
                <a:rect l="l" t="t" r="r" b="b"/>
                <a:pathLst>
                  <a:path w="782" h="118" extrusionOk="0">
                    <a:moveTo>
                      <a:pt x="782" y="0"/>
                    </a:moveTo>
                    <a:lnTo>
                      <a:pt x="0" y="0"/>
                    </a:lnTo>
                    <a:lnTo>
                      <a:pt x="0" y="118"/>
                    </a:lnTo>
                    <a:lnTo>
                      <a:pt x="782" y="118"/>
                    </a:lnTo>
                    <a:lnTo>
                      <a:pt x="782"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0" name="Google Shape;250;p27"/>
              <p:cNvSpPr/>
              <p:nvPr/>
            </p:nvSpPr>
            <p:spPr>
              <a:xfrm>
                <a:off x="10032570" y="1727529"/>
                <a:ext cx="270360" cy="42840"/>
              </a:xfrm>
              <a:custGeom>
                <a:avLst/>
                <a:gdLst/>
                <a:ahLst/>
                <a:cxnLst/>
                <a:rect l="l" t="t" r="r" b="b"/>
                <a:pathLst>
                  <a:path w="751" h="119" extrusionOk="0">
                    <a:moveTo>
                      <a:pt x="0" y="0"/>
                    </a:moveTo>
                    <a:lnTo>
                      <a:pt x="0" y="119"/>
                    </a:lnTo>
                    <a:lnTo>
                      <a:pt x="751" y="119"/>
                    </a:lnTo>
                    <a:lnTo>
                      <a:pt x="751" y="0"/>
                    </a:lnTo>
                    <a:lnTo>
                      <a:pt x="0"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27"/>
              <p:cNvSpPr/>
              <p:nvPr/>
            </p:nvSpPr>
            <p:spPr>
              <a:xfrm>
                <a:off x="9697050" y="1727529"/>
                <a:ext cx="281520" cy="42840"/>
              </a:xfrm>
              <a:custGeom>
                <a:avLst/>
                <a:gdLst/>
                <a:ahLst/>
                <a:cxnLst/>
                <a:rect l="l" t="t" r="r" b="b"/>
                <a:pathLst>
                  <a:path w="782" h="119" extrusionOk="0">
                    <a:moveTo>
                      <a:pt x="782" y="0"/>
                    </a:moveTo>
                    <a:lnTo>
                      <a:pt x="0" y="0"/>
                    </a:lnTo>
                    <a:lnTo>
                      <a:pt x="0" y="119"/>
                    </a:lnTo>
                    <a:lnTo>
                      <a:pt x="782" y="119"/>
                    </a:lnTo>
                    <a:lnTo>
                      <a:pt x="782"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2" name="Google Shape;252;p27"/>
              <p:cNvSpPr/>
              <p:nvPr/>
            </p:nvSpPr>
            <p:spPr>
              <a:xfrm>
                <a:off x="10032570" y="1824369"/>
                <a:ext cx="270360" cy="42840"/>
              </a:xfrm>
              <a:custGeom>
                <a:avLst/>
                <a:gdLst/>
                <a:ahLst/>
                <a:cxnLst/>
                <a:rect l="l" t="t" r="r" b="b"/>
                <a:pathLst>
                  <a:path w="751" h="119" extrusionOk="0">
                    <a:moveTo>
                      <a:pt x="0" y="0"/>
                    </a:moveTo>
                    <a:lnTo>
                      <a:pt x="0" y="119"/>
                    </a:lnTo>
                    <a:lnTo>
                      <a:pt x="751" y="119"/>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3" name="Google Shape;253;p27"/>
              <p:cNvSpPr/>
              <p:nvPr/>
            </p:nvSpPr>
            <p:spPr>
              <a:xfrm>
                <a:off x="9697050" y="1824369"/>
                <a:ext cx="281520" cy="42840"/>
              </a:xfrm>
              <a:custGeom>
                <a:avLst/>
                <a:gdLst/>
                <a:ahLst/>
                <a:cxnLst/>
                <a:rect l="l" t="t" r="r" b="b"/>
                <a:pathLst>
                  <a:path w="782" h="119" extrusionOk="0">
                    <a:moveTo>
                      <a:pt x="782" y="0"/>
                    </a:moveTo>
                    <a:lnTo>
                      <a:pt x="0" y="0"/>
                    </a:lnTo>
                    <a:lnTo>
                      <a:pt x="0" y="119"/>
                    </a:lnTo>
                    <a:lnTo>
                      <a:pt x="782" y="119"/>
                    </a:lnTo>
                    <a:lnTo>
                      <a:pt x="782"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27"/>
              <p:cNvSpPr/>
              <p:nvPr/>
            </p:nvSpPr>
            <p:spPr>
              <a:xfrm>
                <a:off x="10032570" y="1921209"/>
                <a:ext cx="270360" cy="42840"/>
              </a:xfrm>
              <a:custGeom>
                <a:avLst/>
                <a:gdLst/>
                <a:ahLst/>
                <a:cxnLst/>
                <a:rect l="l" t="t" r="r" b="b"/>
                <a:pathLst>
                  <a:path w="751" h="119" extrusionOk="0">
                    <a:moveTo>
                      <a:pt x="0" y="0"/>
                    </a:moveTo>
                    <a:lnTo>
                      <a:pt x="0" y="119"/>
                    </a:lnTo>
                    <a:lnTo>
                      <a:pt x="751" y="119"/>
                    </a:lnTo>
                    <a:lnTo>
                      <a:pt x="751" y="0"/>
                    </a:lnTo>
                    <a:lnTo>
                      <a:pt x="0" y="0"/>
                    </a:ln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27"/>
              <p:cNvSpPr/>
              <p:nvPr/>
            </p:nvSpPr>
            <p:spPr>
              <a:xfrm>
                <a:off x="9697050" y="1921209"/>
                <a:ext cx="281520" cy="42840"/>
              </a:xfrm>
              <a:custGeom>
                <a:avLst/>
                <a:gdLst/>
                <a:ahLst/>
                <a:cxnLst/>
                <a:rect l="l" t="t" r="r" b="b"/>
                <a:pathLst>
                  <a:path w="782" h="119" extrusionOk="0">
                    <a:moveTo>
                      <a:pt x="782" y="0"/>
                    </a:moveTo>
                    <a:lnTo>
                      <a:pt x="0" y="0"/>
                    </a:lnTo>
                    <a:lnTo>
                      <a:pt x="0" y="119"/>
                    </a:lnTo>
                    <a:lnTo>
                      <a:pt x="782" y="119"/>
                    </a:lnTo>
                    <a:lnTo>
                      <a:pt x="782"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 name="Google Shape;256;p27"/>
              <p:cNvSpPr/>
              <p:nvPr/>
            </p:nvSpPr>
            <p:spPr>
              <a:xfrm>
                <a:off x="12103290" y="801249"/>
                <a:ext cx="61560" cy="1204920"/>
              </a:xfrm>
              <a:custGeom>
                <a:avLst/>
                <a:gdLst/>
                <a:ahLst/>
                <a:cxnLst/>
                <a:rect l="l" t="t" r="r" b="b"/>
                <a:pathLst>
                  <a:path w="171" h="3347" extrusionOk="0">
                    <a:moveTo>
                      <a:pt x="171" y="3347"/>
                    </a:moveTo>
                    <a:lnTo>
                      <a:pt x="0" y="3347"/>
                    </a:lnTo>
                    <a:lnTo>
                      <a:pt x="0" y="0"/>
                    </a:lnTo>
                    <a:lnTo>
                      <a:pt x="171" y="0"/>
                    </a:lnTo>
                    <a:lnTo>
                      <a:pt x="171" y="3347"/>
                    </a:lnTo>
                    <a:close/>
                  </a:path>
                </a:pathLst>
              </a:custGeom>
              <a:solidFill>
                <a:srgbClr val="B0737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27"/>
              <p:cNvSpPr/>
              <p:nvPr/>
            </p:nvSpPr>
            <p:spPr>
              <a:xfrm>
                <a:off x="12010770" y="878289"/>
                <a:ext cx="61560" cy="1143360"/>
              </a:xfrm>
              <a:custGeom>
                <a:avLst/>
                <a:gdLst/>
                <a:ahLst/>
                <a:cxnLst/>
                <a:rect l="l" t="t" r="r" b="b"/>
                <a:pathLst>
                  <a:path w="171" h="3176" extrusionOk="0">
                    <a:moveTo>
                      <a:pt x="171" y="3176"/>
                    </a:moveTo>
                    <a:lnTo>
                      <a:pt x="0" y="3176"/>
                    </a:lnTo>
                    <a:lnTo>
                      <a:pt x="0" y="0"/>
                    </a:lnTo>
                    <a:lnTo>
                      <a:pt x="171" y="0"/>
                    </a:lnTo>
                    <a:lnTo>
                      <a:pt x="171" y="3176"/>
                    </a:lnTo>
                    <a:close/>
                  </a:path>
                </a:pathLst>
              </a:custGeom>
              <a:solidFill>
                <a:srgbClr val="B0737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27"/>
              <p:cNvSpPr/>
              <p:nvPr/>
            </p:nvSpPr>
            <p:spPr>
              <a:xfrm>
                <a:off x="11825370" y="971169"/>
                <a:ext cx="416880" cy="1065960"/>
              </a:xfrm>
              <a:custGeom>
                <a:avLst/>
                <a:gdLst/>
                <a:ahLst/>
                <a:cxnLst/>
                <a:rect l="l" t="t" r="r" b="b"/>
                <a:pathLst>
                  <a:path w="1158" h="2961" extrusionOk="0">
                    <a:moveTo>
                      <a:pt x="1158" y="2961"/>
                    </a:moveTo>
                    <a:lnTo>
                      <a:pt x="0" y="2961"/>
                    </a:lnTo>
                    <a:lnTo>
                      <a:pt x="0" y="0"/>
                    </a:lnTo>
                    <a:lnTo>
                      <a:pt x="1158" y="0"/>
                    </a:lnTo>
                    <a:lnTo>
                      <a:pt x="1158" y="296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 name="Google Shape;259;p27"/>
              <p:cNvSpPr/>
              <p:nvPr/>
            </p:nvSpPr>
            <p:spPr>
              <a:xfrm>
                <a:off x="11717010" y="1125609"/>
                <a:ext cx="618120" cy="911520"/>
              </a:xfrm>
              <a:custGeom>
                <a:avLst/>
                <a:gdLst/>
                <a:ahLst/>
                <a:cxnLst/>
                <a:rect l="l" t="t" r="r" b="b"/>
                <a:pathLst>
                  <a:path w="1717" h="2532" extrusionOk="0">
                    <a:moveTo>
                      <a:pt x="1717" y="2532"/>
                    </a:moveTo>
                    <a:lnTo>
                      <a:pt x="0" y="2532"/>
                    </a:lnTo>
                    <a:lnTo>
                      <a:pt x="0" y="0"/>
                    </a:lnTo>
                    <a:lnTo>
                      <a:pt x="1717" y="0"/>
                    </a:lnTo>
                    <a:lnTo>
                      <a:pt x="1717" y="2532"/>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27"/>
              <p:cNvSpPr/>
              <p:nvPr/>
            </p:nvSpPr>
            <p:spPr>
              <a:xfrm>
                <a:off x="11825370" y="1341969"/>
                <a:ext cx="61560" cy="77040"/>
              </a:xfrm>
              <a:custGeom>
                <a:avLst/>
                <a:gdLst/>
                <a:ahLst/>
                <a:cxnLst/>
                <a:rect l="l" t="t" r="r" b="b"/>
                <a:pathLst>
                  <a:path w="171" h="214" extrusionOk="0">
                    <a:moveTo>
                      <a:pt x="0" y="0"/>
                    </a:moveTo>
                    <a:lnTo>
                      <a:pt x="171" y="0"/>
                    </a:lnTo>
                    <a:lnTo>
                      <a:pt x="171" y="214"/>
                    </a:lnTo>
                    <a:lnTo>
                      <a:pt x="0" y="214"/>
                    </a:lnTo>
                    <a:lnTo>
                      <a:pt x="0" y="0"/>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27"/>
              <p:cNvSpPr/>
              <p:nvPr/>
            </p:nvSpPr>
            <p:spPr>
              <a:xfrm>
                <a:off x="11933370" y="1341969"/>
                <a:ext cx="77400" cy="77040"/>
              </a:xfrm>
              <a:custGeom>
                <a:avLst/>
                <a:gdLst/>
                <a:ahLst/>
                <a:cxnLst/>
                <a:rect l="l" t="t" r="r" b="b"/>
                <a:pathLst>
                  <a:path w="215" h="214" extrusionOk="0">
                    <a:moveTo>
                      <a:pt x="0" y="0"/>
                    </a:moveTo>
                    <a:lnTo>
                      <a:pt x="215" y="0"/>
                    </a:lnTo>
                    <a:lnTo>
                      <a:pt x="215" y="214"/>
                    </a:lnTo>
                    <a:lnTo>
                      <a:pt x="0" y="214"/>
                    </a:lnTo>
                    <a:lnTo>
                      <a:pt x="0" y="0"/>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27"/>
              <p:cNvSpPr/>
              <p:nvPr/>
            </p:nvSpPr>
            <p:spPr>
              <a:xfrm>
                <a:off x="12056850" y="1341969"/>
                <a:ext cx="61920" cy="77040"/>
              </a:xfrm>
              <a:custGeom>
                <a:avLst/>
                <a:gdLst/>
                <a:ahLst/>
                <a:cxnLst/>
                <a:rect l="l" t="t" r="r" b="b"/>
                <a:pathLst>
                  <a:path w="172" h="214" extrusionOk="0">
                    <a:moveTo>
                      <a:pt x="0" y="0"/>
                    </a:moveTo>
                    <a:lnTo>
                      <a:pt x="172" y="0"/>
                    </a:lnTo>
                    <a:lnTo>
                      <a:pt x="172" y="214"/>
                    </a:lnTo>
                    <a:lnTo>
                      <a:pt x="0" y="214"/>
                    </a:lnTo>
                    <a:lnTo>
                      <a:pt x="0" y="0"/>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27"/>
              <p:cNvSpPr/>
              <p:nvPr/>
            </p:nvSpPr>
            <p:spPr>
              <a:xfrm>
                <a:off x="12164850" y="1341969"/>
                <a:ext cx="77400" cy="77040"/>
              </a:xfrm>
              <a:custGeom>
                <a:avLst/>
                <a:gdLst/>
                <a:ahLst/>
                <a:cxnLst/>
                <a:rect l="l" t="t" r="r" b="b"/>
                <a:pathLst>
                  <a:path w="215" h="214" extrusionOk="0">
                    <a:moveTo>
                      <a:pt x="0" y="0"/>
                    </a:moveTo>
                    <a:lnTo>
                      <a:pt x="215" y="0"/>
                    </a:lnTo>
                    <a:lnTo>
                      <a:pt x="215" y="214"/>
                    </a:lnTo>
                    <a:lnTo>
                      <a:pt x="0" y="214"/>
                    </a:lnTo>
                    <a:lnTo>
                      <a:pt x="0" y="0"/>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27"/>
              <p:cNvSpPr/>
              <p:nvPr/>
            </p:nvSpPr>
            <p:spPr>
              <a:xfrm>
                <a:off x="11825370" y="1465449"/>
                <a:ext cx="61560" cy="92520"/>
              </a:xfrm>
              <a:custGeom>
                <a:avLst/>
                <a:gdLst/>
                <a:ahLst/>
                <a:cxnLst/>
                <a:rect l="l" t="t" r="r" b="b"/>
                <a:pathLst>
                  <a:path w="171" h="257" extrusionOk="0">
                    <a:moveTo>
                      <a:pt x="0" y="0"/>
                    </a:moveTo>
                    <a:lnTo>
                      <a:pt x="171" y="0"/>
                    </a:lnTo>
                    <a:lnTo>
                      <a:pt x="171" y="257"/>
                    </a:lnTo>
                    <a:lnTo>
                      <a:pt x="0" y="257"/>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27"/>
              <p:cNvSpPr/>
              <p:nvPr/>
            </p:nvSpPr>
            <p:spPr>
              <a:xfrm>
                <a:off x="11933370" y="1465449"/>
                <a:ext cx="77400" cy="92520"/>
              </a:xfrm>
              <a:custGeom>
                <a:avLst/>
                <a:gdLst/>
                <a:ahLst/>
                <a:cxnLst/>
                <a:rect l="l" t="t" r="r" b="b"/>
                <a:pathLst>
                  <a:path w="215" h="257" extrusionOk="0">
                    <a:moveTo>
                      <a:pt x="0" y="0"/>
                    </a:moveTo>
                    <a:lnTo>
                      <a:pt x="215" y="0"/>
                    </a:lnTo>
                    <a:lnTo>
                      <a:pt x="215" y="257"/>
                    </a:lnTo>
                    <a:lnTo>
                      <a:pt x="0" y="257"/>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27"/>
              <p:cNvSpPr/>
              <p:nvPr/>
            </p:nvSpPr>
            <p:spPr>
              <a:xfrm>
                <a:off x="12056850" y="1465449"/>
                <a:ext cx="61920" cy="92520"/>
              </a:xfrm>
              <a:custGeom>
                <a:avLst/>
                <a:gdLst/>
                <a:ahLst/>
                <a:cxnLst/>
                <a:rect l="l" t="t" r="r" b="b"/>
                <a:pathLst>
                  <a:path w="172" h="257" extrusionOk="0">
                    <a:moveTo>
                      <a:pt x="0" y="0"/>
                    </a:moveTo>
                    <a:lnTo>
                      <a:pt x="172" y="0"/>
                    </a:lnTo>
                    <a:lnTo>
                      <a:pt x="172" y="257"/>
                    </a:lnTo>
                    <a:lnTo>
                      <a:pt x="0" y="257"/>
                    </a:lnTo>
                    <a:lnTo>
                      <a:pt x="0"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27"/>
              <p:cNvSpPr/>
              <p:nvPr/>
            </p:nvSpPr>
            <p:spPr>
              <a:xfrm>
                <a:off x="12164850" y="1465449"/>
                <a:ext cx="77400" cy="92520"/>
              </a:xfrm>
              <a:custGeom>
                <a:avLst/>
                <a:gdLst/>
                <a:ahLst/>
                <a:cxnLst/>
                <a:rect l="l" t="t" r="r" b="b"/>
                <a:pathLst>
                  <a:path w="215" h="257" extrusionOk="0">
                    <a:moveTo>
                      <a:pt x="0" y="0"/>
                    </a:moveTo>
                    <a:lnTo>
                      <a:pt x="215" y="0"/>
                    </a:lnTo>
                    <a:lnTo>
                      <a:pt x="215" y="257"/>
                    </a:lnTo>
                    <a:lnTo>
                      <a:pt x="0" y="257"/>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27"/>
              <p:cNvSpPr/>
              <p:nvPr/>
            </p:nvSpPr>
            <p:spPr>
              <a:xfrm>
                <a:off x="11825370" y="1588929"/>
                <a:ext cx="61560" cy="77400"/>
              </a:xfrm>
              <a:custGeom>
                <a:avLst/>
                <a:gdLst/>
                <a:ahLst/>
                <a:cxnLst/>
                <a:rect l="l" t="t" r="r" b="b"/>
                <a:pathLst>
                  <a:path w="171" h="215" extrusionOk="0">
                    <a:moveTo>
                      <a:pt x="0" y="0"/>
                    </a:moveTo>
                    <a:lnTo>
                      <a:pt x="171" y="0"/>
                    </a:lnTo>
                    <a:lnTo>
                      <a:pt x="171" y="215"/>
                    </a:lnTo>
                    <a:lnTo>
                      <a:pt x="0" y="215"/>
                    </a:lnTo>
                    <a:lnTo>
                      <a:pt x="0" y="0"/>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27"/>
              <p:cNvSpPr/>
              <p:nvPr/>
            </p:nvSpPr>
            <p:spPr>
              <a:xfrm>
                <a:off x="11933370" y="158892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27"/>
              <p:cNvSpPr/>
              <p:nvPr/>
            </p:nvSpPr>
            <p:spPr>
              <a:xfrm>
                <a:off x="12056850" y="1588929"/>
                <a:ext cx="61920" cy="77400"/>
              </a:xfrm>
              <a:custGeom>
                <a:avLst/>
                <a:gdLst/>
                <a:ahLst/>
                <a:cxnLst/>
                <a:rect l="l" t="t" r="r" b="b"/>
                <a:pathLst>
                  <a:path w="172" h="215" extrusionOk="0">
                    <a:moveTo>
                      <a:pt x="0" y="0"/>
                    </a:moveTo>
                    <a:lnTo>
                      <a:pt x="172" y="0"/>
                    </a:lnTo>
                    <a:lnTo>
                      <a:pt x="172"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27"/>
              <p:cNvSpPr/>
              <p:nvPr/>
            </p:nvSpPr>
            <p:spPr>
              <a:xfrm>
                <a:off x="12164850" y="158892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27"/>
              <p:cNvSpPr/>
              <p:nvPr/>
            </p:nvSpPr>
            <p:spPr>
              <a:xfrm>
                <a:off x="11825370" y="1727889"/>
                <a:ext cx="61560" cy="77400"/>
              </a:xfrm>
              <a:custGeom>
                <a:avLst/>
                <a:gdLst/>
                <a:ahLst/>
                <a:cxnLst/>
                <a:rect l="l" t="t" r="r" b="b"/>
                <a:pathLst>
                  <a:path w="171" h="215" extrusionOk="0">
                    <a:moveTo>
                      <a:pt x="0" y="0"/>
                    </a:moveTo>
                    <a:lnTo>
                      <a:pt x="171" y="0"/>
                    </a:lnTo>
                    <a:lnTo>
                      <a:pt x="171" y="215"/>
                    </a:lnTo>
                    <a:lnTo>
                      <a:pt x="0" y="215"/>
                    </a:lnTo>
                    <a:lnTo>
                      <a:pt x="0" y="0"/>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27"/>
              <p:cNvSpPr/>
              <p:nvPr/>
            </p:nvSpPr>
            <p:spPr>
              <a:xfrm>
                <a:off x="11933370" y="172788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27"/>
              <p:cNvSpPr/>
              <p:nvPr/>
            </p:nvSpPr>
            <p:spPr>
              <a:xfrm>
                <a:off x="12056850" y="1727889"/>
                <a:ext cx="61920" cy="77400"/>
              </a:xfrm>
              <a:custGeom>
                <a:avLst/>
                <a:gdLst/>
                <a:ahLst/>
                <a:cxnLst/>
                <a:rect l="l" t="t" r="r" b="b"/>
                <a:pathLst>
                  <a:path w="172" h="215" extrusionOk="0">
                    <a:moveTo>
                      <a:pt x="0" y="0"/>
                    </a:moveTo>
                    <a:lnTo>
                      <a:pt x="172" y="0"/>
                    </a:lnTo>
                    <a:lnTo>
                      <a:pt x="172"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27"/>
              <p:cNvSpPr/>
              <p:nvPr/>
            </p:nvSpPr>
            <p:spPr>
              <a:xfrm>
                <a:off x="12164850" y="172788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27"/>
              <p:cNvSpPr/>
              <p:nvPr/>
            </p:nvSpPr>
            <p:spPr>
              <a:xfrm>
                <a:off x="11825370" y="1851369"/>
                <a:ext cx="61560" cy="77400"/>
              </a:xfrm>
              <a:custGeom>
                <a:avLst/>
                <a:gdLst/>
                <a:ahLst/>
                <a:cxnLst/>
                <a:rect l="l" t="t" r="r" b="b"/>
                <a:pathLst>
                  <a:path w="171" h="215" extrusionOk="0">
                    <a:moveTo>
                      <a:pt x="0" y="0"/>
                    </a:moveTo>
                    <a:lnTo>
                      <a:pt x="171" y="0"/>
                    </a:lnTo>
                    <a:lnTo>
                      <a:pt x="171" y="215"/>
                    </a:lnTo>
                    <a:lnTo>
                      <a:pt x="0" y="215"/>
                    </a:lnTo>
                    <a:lnTo>
                      <a:pt x="0" y="0"/>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27"/>
              <p:cNvSpPr/>
              <p:nvPr/>
            </p:nvSpPr>
            <p:spPr>
              <a:xfrm>
                <a:off x="11933370" y="185136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27"/>
              <p:cNvSpPr/>
              <p:nvPr/>
            </p:nvSpPr>
            <p:spPr>
              <a:xfrm>
                <a:off x="12056850" y="1851369"/>
                <a:ext cx="61920" cy="77400"/>
              </a:xfrm>
              <a:custGeom>
                <a:avLst/>
                <a:gdLst/>
                <a:ahLst/>
                <a:cxnLst/>
                <a:rect l="l" t="t" r="r" b="b"/>
                <a:pathLst>
                  <a:path w="172" h="215" extrusionOk="0">
                    <a:moveTo>
                      <a:pt x="0" y="0"/>
                    </a:moveTo>
                    <a:lnTo>
                      <a:pt x="172" y="0"/>
                    </a:lnTo>
                    <a:lnTo>
                      <a:pt x="172"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27"/>
              <p:cNvSpPr/>
              <p:nvPr/>
            </p:nvSpPr>
            <p:spPr>
              <a:xfrm>
                <a:off x="12164850" y="1851369"/>
                <a:ext cx="77400" cy="77400"/>
              </a:xfrm>
              <a:custGeom>
                <a:avLst/>
                <a:gdLst/>
                <a:ahLst/>
                <a:cxnLst/>
                <a:rect l="l" t="t" r="r" b="b"/>
                <a:pathLst>
                  <a:path w="215" h="215" extrusionOk="0">
                    <a:moveTo>
                      <a:pt x="0" y="0"/>
                    </a:moveTo>
                    <a:lnTo>
                      <a:pt x="215" y="0"/>
                    </a:lnTo>
                    <a:lnTo>
                      <a:pt x="215" y="215"/>
                    </a:lnTo>
                    <a:lnTo>
                      <a:pt x="0" y="215"/>
                    </a:lnTo>
                    <a:lnTo>
                      <a:pt x="0" y="0"/>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27"/>
              <p:cNvSpPr/>
              <p:nvPr/>
            </p:nvSpPr>
            <p:spPr>
              <a:xfrm>
                <a:off x="10759410" y="445569"/>
                <a:ext cx="756720" cy="1591560"/>
              </a:xfrm>
              <a:custGeom>
                <a:avLst/>
                <a:gdLst/>
                <a:ahLst/>
                <a:cxnLst/>
                <a:rect l="l" t="t" r="r" b="b"/>
                <a:pathLst>
                  <a:path w="2102" h="4421" extrusionOk="0">
                    <a:moveTo>
                      <a:pt x="2102" y="4421"/>
                    </a:moveTo>
                    <a:lnTo>
                      <a:pt x="0" y="4421"/>
                    </a:lnTo>
                    <a:lnTo>
                      <a:pt x="0" y="0"/>
                    </a:lnTo>
                    <a:lnTo>
                      <a:pt x="2102" y="0"/>
                    </a:lnTo>
                    <a:lnTo>
                      <a:pt x="2102" y="4421"/>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27"/>
              <p:cNvSpPr/>
              <p:nvPr/>
            </p:nvSpPr>
            <p:spPr>
              <a:xfrm>
                <a:off x="10805490" y="584889"/>
                <a:ext cx="633600" cy="61560"/>
              </a:xfrm>
              <a:custGeom>
                <a:avLst/>
                <a:gdLst/>
                <a:ahLst/>
                <a:cxnLst/>
                <a:rect l="l" t="t" r="r" b="b"/>
                <a:pathLst>
                  <a:path w="1760" h="171" extrusionOk="0">
                    <a:moveTo>
                      <a:pt x="1760" y="171"/>
                    </a:moveTo>
                    <a:lnTo>
                      <a:pt x="0" y="171"/>
                    </a:lnTo>
                    <a:lnTo>
                      <a:pt x="0" y="0"/>
                    </a:lnTo>
                    <a:lnTo>
                      <a:pt x="1760" y="0"/>
                    </a:lnTo>
                    <a:lnTo>
                      <a:pt x="1760" y="171"/>
                    </a:lnTo>
                    <a:close/>
                  </a:path>
                </a:pathLst>
              </a:custGeom>
              <a:solidFill>
                <a:schemeClr val="accent6"/>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2" name="Google Shape;282;p27"/>
              <p:cNvSpPr/>
              <p:nvPr/>
            </p:nvSpPr>
            <p:spPr>
              <a:xfrm>
                <a:off x="10805490" y="785409"/>
                <a:ext cx="633600" cy="61920"/>
              </a:xfrm>
              <a:custGeom>
                <a:avLst/>
                <a:gdLst/>
                <a:ahLst/>
                <a:cxnLst/>
                <a:rect l="l" t="t" r="r" b="b"/>
                <a:pathLst>
                  <a:path w="1760" h="172" extrusionOk="0">
                    <a:moveTo>
                      <a:pt x="1760" y="172"/>
                    </a:moveTo>
                    <a:lnTo>
                      <a:pt x="0" y="172"/>
                    </a:lnTo>
                    <a:lnTo>
                      <a:pt x="0" y="0"/>
                    </a:lnTo>
                    <a:lnTo>
                      <a:pt x="1760" y="0"/>
                    </a:lnTo>
                    <a:lnTo>
                      <a:pt x="176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27"/>
              <p:cNvSpPr/>
              <p:nvPr/>
            </p:nvSpPr>
            <p:spPr>
              <a:xfrm>
                <a:off x="10805490" y="986289"/>
                <a:ext cx="633600" cy="61920"/>
              </a:xfrm>
              <a:custGeom>
                <a:avLst/>
                <a:gdLst/>
                <a:ahLst/>
                <a:cxnLst/>
                <a:rect l="l" t="t" r="r" b="b"/>
                <a:pathLst>
                  <a:path w="1760" h="172" extrusionOk="0">
                    <a:moveTo>
                      <a:pt x="1760" y="172"/>
                    </a:moveTo>
                    <a:lnTo>
                      <a:pt x="0" y="172"/>
                    </a:lnTo>
                    <a:lnTo>
                      <a:pt x="0" y="0"/>
                    </a:lnTo>
                    <a:lnTo>
                      <a:pt x="1760" y="0"/>
                    </a:lnTo>
                    <a:lnTo>
                      <a:pt x="176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27"/>
              <p:cNvSpPr/>
              <p:nvPr/>
            </p:nvSpPr>
            <p:spPr>
              <a:xfrm>
                <a:off x="10805490" y="1187169"/>
                <a:ext cx="633600" cy="61920"/>
              </a:xfrm>
              <a:custGeom>
                <a:avLst/>
                <a:gdLst/>
                <a:ahLst/>
                <a:cxnLst/>
                <a:rect l="l" t="t" r="r" b="b"/>
                <a:pathLst>
                  <a:path w="1760" h="172" extrusionOk="0">
                    <a:moveTo>
                      <a:pt x="1760" y="172"/>
                    </a:moveTo>
                    <a:lnTo>
                      <a:pt x="0" y="172"/>
                    </a:lnTo>
                    <a:lnTo>
                      <a:pt x="0" y="0"/>
                    </a:lnTo>
                    <a:lnTo>
                      <a:pt x="1760" y="0"/>
                    </a:lnTo>
                    <a:lnTo>
                      <a:pt x="176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5" name="Google Shape;285;p27"/>
              <p:cNvSpPr/>
              <p:nvPr/>
            </p:nvSpPr>
            <p:spPr>
              <a:xfrm>
                <a:off x="10805490" y="1372569"/>
                <a:ext cx="633600" cy="61920"/>
              </a:xfrm>
              <a:custGeom>
                <a:avLst/>
                <a:gdLst/>
                <a:ahLst/>
                <a:cxnLst/>
                <a:rect l="l" t="t" r="r" b="b"/>
                <a:pathLst>
                  <a:path w="1760" h="172" extrusionOk="0">
                    <a:moveTo>
                      <a:pt x="1760" y="172"/>
                    </a:moveTo>
                    <a:lnTo>
                      <a:pt x="0" y="172"/>
                    </a:lnTo>
                    <a:lnTo>
                      <a:pt x="0" y="0"/>
                    </a:lnTo>
                    <a:lnTo>
                      <a:pt x="1760" y="0"/>
                    </a:lnTo>
                    <a:lnTo>
                      <a:pt x="176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27"/>
              <p:cNvSpPr/>
              <p:nvPr/>
            </p:nvSpPr>
            <p:spPr>
              <a:xfrm>
                <a:off x="10805490" y="1573449"/>
                <a:ext cx="633600" cy="61920"/>
              </a:xfrm>
              <a:custGeom>
                <a:avLst/>
                <a:gdLst/>
                <a:ahLst/>
                <a:cxnLst/>
                <a:rect l="l" t="t" r="r" b="b"/>
                <a:pathLst>
                  <a:path w="1760" h="172" extrusionOk="0">
                    <a:moveTo>
                      <a:pt x="1760" y="172"/>
                    </a:moveTo>
                    <a:lnTo>
                      <a:pt x="0" y="172"/>
                    </a:lnTo>
                    <a:lnTo>
                      <a:pt x="0" y="0"/>
                    </a:lnTo>
                    <a:lnTo>
                      <a:pt x="1760" y="0"/>
                    </a:lnTo>
                    <a:lnTo>
                      <a:pt x="176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27"/>
              <p:cNvSpPr/>
              <p:nvPr/>
            </p:nvSpPr>
            <p:spPr>
              <a:xfrm>
                <a:off x="10805490" y="1758849"/>
                <a:ext cx="633600" cy="77400"/>
              </a:xfrm>
              <a:custGeom>
                <a:avLst/>
                <a:gdLst/>
                <a:ahLst/>
                <a:cxnLst/>
                <a:rect l="l" t="t" r="r" b="b"/>
                <a:pathLst>
                  <a:path w="1760" h="215" extrusionOk="0">
                    <a:moveTo>
                      <a:pt x="1760" y="215"/>
                    </a:moveTo>
                    <a:lnTo>
                      <a:pt x="0" y="215"/>
                    </a:lnTo>
                    <a:lnTo>
                      <a:pt x="0" y="0"/>
                    </a:lnTo>
                    <a:lnTo>
                      <a:pt x="1760" y="0"/>
                    </a:lnTo>
                    <a:lnTo>
                      <a:pt x="176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8" name="Google Shape;288;p27"/>
              <p:cNvSpPr/>
              <p:nvPr/>
            </p:nvSpPr>
            <p:spPr>
              <a:xfrm>
                <a:off x="10805490" y="1944249"/>
                <a:ext cx="633600" cy="77400"/>
              </a:xfrm>
              <a:custGeom>
                <a:avLst/>
                <a:gdLst/>
                <a:ahLst/>
                <a:cxnLst/>
                <a:rect l="l" t="t" r="r" b="b"/>
                <a:pathLst>
                  <a:path w="1760" h="215" extrusionOk="0">
                    <a:moveTo>
                      <a:pt x="1760" y="215"/>
                    </a:moveTo>
                    <a:lnTo>
                      <a:pt x="0" y="215"/>
                    </a:lnTo>
                    <a:lnTo>
                      <a:pt x="0" y="0"/>
                    </a:lnTo>
                    <a:lnTo>
                      <a:pt x="1760" y="0"/>
                    </a:lnTo>
                    <a:lnTo>
                      <a:pt x="176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7"/>
              <p:cNvSpPr/>
              <p:nvPr/>
            </p:nvSpPr>
            <p:spPr>
              <a:xfrm>
                <a:off x="10527570" y="-53751"/>
                <a:ext cx="123480" cy="2059920"/>
              </a:xfrm>
              <a:custGeom>
                <a:avLst/>
                <a:gdLst/>
                <a:ahLst/>
                <a:cxnLst/>
                <a:rect l="l" t="t" r="r" b="b"/>
                <a:pathLst>
                  <a:path w="343" h="5722" extrusionOk="0">
                    <a:moveTo>
                      <a:pt x="343" y="5722"/>
                    </a:moveTo>
                    <a:lnTo>
                      <a:pt x="0" y="5722"/>
                    </a:lnTo>
                    <a:lnTo>
                      <a:pt x="0" y="440"/>
                    </a:lnTo>
                    <a:lnTo>
                      <a:pt x="161" y="0"/>
                    </a:lnTo>
                    <a:lnTo>
                      <a:pt x="343" y="473"/>
                    </a:lnTo>
                    <a:lnTo>
                      <a:pt x="343" y="5722"/>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0" name="Google Shape;290;p27"/>
              <p:cNvSpPr/>
              <p:nvPr/>
            </p:nvSpPr>
            <p:spPr>
              <a:xfrm>
                <a:off x="10388610" y="152169"/>
                <a:ext cx="401400" cy="1869480"/>
              </a:xfrm>
              <a:custGeom>
                <a:avLst/>
                <a:gdLst/>
                <a:ahLst/>
                <a:cxnLst/>
                <a:rect l="l" t="t" r="r" b="b"/>
                <a:pathLst>
                  <a:path w="1115" h="5193" extrusionOk="0">
                    <a:moveTo>
                      <a:pt x="1115" y="5193"/>
                    </a:moveTo>
                    <a:lnTo>
                      <a:pt x="0" y="5193"/>
                    </a:lnTo>
                    <a:lnTo>
                      <a:pt x="0" y="0"/>
                    </a:lnTo>
                    <a:lnTo>
                      <a:pt x="1115" y="0"/>
                    </a:lnTo>
                    <a:lnTo>
                      <a:pt x="1115" y="5193"/>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7"/>
              <p:cNvSpPr/>
              <p:nvPr/>
            </p:nvSpPr>
            <p:spPr>
              <a:xfrm>
                <a:off x="10342170" y="229569"/>
                <a:ext cx="509760" cy="1807560"/>
              </a:xfrm>
              <a:custGeom>
                <a:avLst/>
                <a:gdLst/>
                <a:ahLst/>
                <a:cxnLst/>
                <a:rect l="l" t="t" r="r" b="b"/>
                <a:pathLst>
                  <a:path w="1416" h="5021" extrusionOk="0">
                    <a:moveTo>
                      <a:pt x="1416" y="5021"/>
                    </a:moveTo>
                    <a:lnTo>
                      <a:pt x="0" y="5021"/>
                    </a:lnTo>
                    <a:lnTo>
                      <a:pt x="0" y="0"/>
                    </a:lnTo>
                    <a:lnTo>
                      <a:pt x="1416" y="0"/>
                    </a:lnTo>
                    <a:lnTo>
                      <a:pt x="1416" y="5021"/>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2" name="Google Shape;292;p27"/>
              <p:cNvSpPr/>
              <p:nvPr/>
            </p:nvSpPr>
            <p:spPr>
              <a:xfrm>
                <a:off x="8396010" y="1649769"/>
                <a:ext cx="706320" cy="387360"/>
              </a:xfrm>
              <a:custGeom>
                <a:avLst/>
                <a:gdLst/>
                <a:ahLst/>
                <a:cxnLst/>
                <a:rect l="l" t="t" r="r" b="b"/>
                <a:pathLst>
                  <a:path w="1962" h="1076" extrusionOk="0">
                    <a:moveTo>
                      <a:pt x="1962" y="0"/>
                    </a:moveTo>
                    <a:lnTo>
                      <a:pt x="1962" y="1076"/>
                    </a:lnTo>
                    <a:lnTo>
                      <a:pt x="0" y="1076"/>
                    </a:lnTo>
                    <a:lnTo>
                      <a:pt x="0" y="0"/>
                    </a:lnTo>
                    <a:lnTo>
                      <a:pt x="1962"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3" name="Google Shape;293;p27"/>
              <p:cNvSpPr/>
              <p:nvPr/>
            </p:nvSpPr>
            <p:spPr>
              <a:xfrm>
                <a:off x="8612010" y="1975209"/>
                <a:ext cx="61920" cy="61920"/>
              </a:xfrm>
              <a:custGeom>
                <a:avLst/>
                <a:gdLst/>
                <a:ahLst/>
                <a:cxnLst/>
                <a:rect l="l" t="t" r="r" b="b"/>
                <a:pathLst>
                  <a:path w="172" h="172" extrusionOk="0">
                    <a:moveTo>
                      <a:pt x="0" y="172"/>
                    </a:moveTo>
                    <a:lnTo>
                      <a:pt x="172" y="172"/>
                    </a:lnTo>
                    <a:lnTo>
                      <a:pt x="172" y="0"/>
                    </a:lnTo>
                    <a:lnTo>
                      <a:pt x="0" y="0"/>
                    </a:lnTo>
                    <a:lnTo>
                      <a:pt x="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27"/>
              <p:cNvSpPr/>
              <p:nvPr/>
            </p:nvSpPr>
            <p:spPr>
              <a:xfrm>
                <a:off x="8720370" y="1975209"/>
                <a:ext cx="77400" cy="61920"/>
              </a:xfrm>
              <a:custGeom>
                <a:avLst/>
                <a:gdLst/>
                <a:ahLst/>
                <a:cxnLst/>
                <a:rect l="l" t="t" r="r" b="b"/>
                <a:pathLst>
                  <a:path w="215" h="172" extrusionOk="0">
                    <a:moveTo>
                      <a:pt x="0" y="172"/>
                    </a:moveTo>
                    <a:lnTo>
                      <a:pt x="215" y="172"/>
                    </a:lnTo>
                    <a:lnTo>
                      <a:pt x="215" y="0"/>
                    </a:lnTo>
                    <a:lnTo>
                      <a:pt x="0" y="0"/>
                    </a:lnTo>
                    <a:lnTo>
                      <a:pt x="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27"/>
              <p:cNvSpPr/>
              <p:nvPr/>
            </p:nvSpPr>
            <p:spPr>
              <a:xfrm>
                <a:off x="8828370" y="1975209"/>
                <a:ext cx="77400" cy="61920"/>
              </a:xfrm>
              <a:custGeom>
                <a:avLst/>
                <a:gdLst/>
                <a:ahLst/>
                <a:cxnLst/>
                <a:rect l="l" t="t" r="r" b="b"/>
                <a:pathLst>
                  <a:path w="215" h="172" extrusionOk="0">
                    <a:moveTo>
                      <a:pt x="0" y="172"/>
                    </a:moveTo>
                    <a:lnTo>
                      <a:pt x="215" y="172"/>
                    </a:lnTo>
                    <a:lnTo>
                      <a:pt x="215" y="0"/>
                    </a:lnTo>
                    <a:lnTo>
                      <a:pt x="0" y="0"/>
                    </a:lnTo>
                    <a:lnTo>
                      <a:pt x="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27"/>
              <p:cNvSpPr/>
              <p:nvPr/>
            </p:nvSpPr>
            <p:spPr>
              <a:xfrm>
                <a:off x="8952210" y="1975209"/>
                <a:ext cx="61200" cy="61920"/>
              </a:xfrm>
              <a:custGeom>
                <a:avLst/>
                <a:gdLst/>
                <a:ahLst/>
                <a:cxnLst/>
                <a:rect l="l" t="t" r="r" b="b"/>
                <a:pathLst>
                  <a:path w="170" h="172" extrusionOk="0">
                    <a:moveTo>
                      <a:pt x="0" y="172"/>
                    </a:moveTo>
                    <a:lnTo>
                      <a:pt x="170" y="172"/>
                    </a:lnTo>
                    <a:lnTo>
                      <a:pt x="170" y="0"/>
                    </a:lnTo>
                    <a:lnTo>
                      <a:pt x="0" y="0"/>
                    </a:lnTo>
                    <a:lnTo>
                      <a:pt x="0" y="172"/>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27"/>
              <p:cNvSpPr/>
              <p:nvPr/>
            </p:nvSpPr>
            <p:spPr>
              <a:xfrm>
                <a:off x="8612010" y="1851369"/>
                <a:ext cx="61920" cy="77400"/>
              </a:xfrm>
              <a:custGeom>
                <a:avLst/>
                <a:gdLst/>
                <a:ahLst/>
                <a:cxnLst/>
                <a:rect l="l" t="t" r="r" b="b"/>
                <a:pathLst>
                  <a:path w="172" h="215" extrusionOk="0">
                    <a:moveTo>
                      <a:pt x="0" y="215"/>
                    </a:moveTo>
                    <a:lnTo>
                      <a:pt x="172" y="215"/>
                    </a:lnTo>
                    <a:lnTo>
                      <a:pt x="172"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27"/>
              <p:cNvSpPr/>
              <p:nvPr/>
            </p:nvSpPr>
            <p:spPr>
              <a:xfrm>
                <a:off x="8720370" y="1851369"/>
                <a:ext cx="77400" cy="77400"/>
              </a:xfrm>
              <a:custGeom>
                <a:avLst/>
                <a:gdLst/>
                <a:ahLst/>
                <a:cxnLst/>
                <a:rect l="l" t="t" r="r" b="b"/>
                <a:pathLst>
                  <a:path w="215" h="215" extrusionOk="0">
                    <a:moveTo>
                      <a:pt x="0" y="215"/>
                    </a:moveTo>
                    <a:lnTo>
                      <a:pt x="215" y="215"/>
                    </a:lnTo>
                    <a:lnTo>
                      <a:pt x="215" y="0"/>
                    </a:lnTo>
                    <a:lnTo>
                      <a:pt x="0" y="0"/>
                    </a:lnTo>
                    <a:lnTo>
                      <a:pt x="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27"/>
              <p:cNvSpPr/>
              <p:nvPr/>
            </p:nvSpPr>
            <p:spPr>
              <a:xfrm>
                <a:off x="8828370" y="1851369"/>
                <a:ext cx="77400" cy="77400"/>
              </a:xfrm>
              <a:custGeom>
                <a:avLst/>
                <a:gdLst/>
                <a:ahLst/>
                <a:cxnLst/>
                <a:rect l="l" t="t" r="r" b="b"/>
                <a:pathLst>
                  <a:path w="215" h="215" extrusionOk="0">
                    <a:moveTo>
                      <a:pt x="0" y="215"/>
                    </a:moveTo>
                    <a:lnTo>
                      <a:pt x="215" y="215"/>
                    </a:lnTo>
                    <a:lnTo>
                      <a:pt x="215"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27"/>
              <p:cNvSpPr/>
              <p:nvPr/>
            </p:nvSpPr>
            <p:spPr>
              <a:xfrm>
                <a:off x="8952210" y="1851369"/>
                <a:ext cx="61200" cy="77400"/>
              </a:xfrm>
              <a:custGeom>
                <a:avLst/>
                <a:gdLst/>
                <a:ahLst/>
                <a:cxnLst/>
                <a:rect l="l" t="t" r="r" b="b"/>
                <a:pathLst>
                  <a:path w="170" h="215" extrusionOk="0">
                    <a:moveTo>
                      <a:pt x="0" y="215"/>
                    </a:moveTo>
                    <a:lnTo>
                      <a:pt x="170" y="215"/>
                    </a:lnTo>
                    <a:lnTo>
                      <a:pt x="170"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27"/>
              <p:cNvSpPr/>
              <p:nvPr/>
            </p:nvSpPr>
            <p:spPr>
              <a:xfrm>
                <a:off x="8612010" y="1727889"/>
                <a:ext cx="61920" cy="77400"/>
              </a:xfrm>
              <a:custGeom>
                <a:avLst/>
                <a:gdLst/>
                <a:ahLst/>
                <a:cxnLst/>
                <a:rect l="l" t="t" r="r" b="b"/>
                <a:pathLst>
                  <a:path w="172" h="215" extrusionOk="0">
                    <a:moveTo>
                      <a:pt x="0" y="215"/>
                    </a:moveTo>
                    <a:lnTo>
                      <a:pt x="172" y="215"/>
                    </a:lnTo>
                    <a:lnTo>
                      <a:pt x="172"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27"/>
              <p:cNvSpPr/>
              <p:nvPr/>
            </p:nvSpPr>
            <p:spPr>
              <a:xfrm>
                <a:off x="8720370" y="1727889"/>
                <a:ext cx="77400" cy="77400"/>
              </a:xfrm>
              <a:custGeom>
                <a:avLst/>
                <a:gdLst/>
                <a:ahLst/>
                <a:cxnLst/>
                <a:rect l="l" t="t" r="r" b="b"/>
                <a:pathLst>
                  <a:path w="215" h="215" extrusionOk="0">
                    <a:moveTo>
                      <a:pt x="0" y="215"/>
                    </a:moveTo>
                    <a:lnTo>
                      <a:pt x="215" y="215"/>
                    </a:lnTo>
                    <a:lnTo>
                      <a:pt x="215"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27"/>
              <p:cNvSpPr/>
              <p:nvPr/>
            </p:nvSpPr>
            <p:spPr>
              <a:xfrm>
                <a:off x="8828370" y="1727889"/>
                <a:ext cx="77400" cy="77400"/>
              </a:xfrm>
              <a:custGeom>
                <a:avLst/>
                <a:gdLst/>
                <a:ahLst/>
                <a:cxnLst/>
                <a:rect l="l" t="t" r="r" b="b"/>
                <a:pathLst>
                  <a:path w="215" h="215" extrusionOk="0">
                    <a:moveTo>
                      <a:pt x="0" y="215"/>
                    </a:moveTo>
                    <a:lnTo>
                      <a:pt x="215" y="215"/>
                    </a:lnTo>
                    <a:lnTo>
                      <a:pt x="215" y="0"/>
                    </a:lnTo>
                    <a:lnTo>
                      <a:pt x="0" y="0"/>
                    </a:lnTo>
                    <a:lnTo>
                      <a:pt x="0"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27"/>
              <p:cNvSpPr/>
              <p:nvPr/>
            </p:nvSpPr>
            <p:spPr>
              <a:xfrm>
                <a:off x="8952210" y="1727889"/>
                <a:ext cx="61200" cy="77400"/>
              </a:xfrm>
              <a:custGeom>
                <a:avLst/>
                <a:gdLst/>
                <a:ahLst/>
                <a:cxnLst/>
                <a:rect l="l" t="t" r="r" b="b"/>
                <a:pathLst>
                  <a:path w="170" h="215" extrusionOk="0">
                    <a:moveTo>
                      <a:pt x="0" y="215"/>
                    </a:moveTo>
                    <a:lnTo>
                      <a:pt x="170" y="215"/>
                    </a:lnTo>
                    <a:lnTo>
                      <a:pt x="170" y="0"/>
                    </a:lnTo>
                    <a:lnTo>
                      <a:pt x="0" y="0"/>
                    </a:lnTo>
                    <a:lnTo>
                      <a:pt x="0"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27"/>
              <p:cNvSpPr/>
              <p:nvPr/>
            </p:nvSpPr>
            <p:spPr>
              <a:xfrm>
                <a:off x="11207250" y="677409"/>
                <a:ext cx="618120" cy="1359720"/>
              </a:xfrm>
              <a:custGeom>
                <a:avLst/>
                <a:gdLst/>
                <a:ahLst/>
                <a:cxnLst/>
                <a:rect l="l" t="t" r="r" b="b"/>
                <a:pathLst>
                  <a:path w="1717" h="3777" extrusionOk="0">
                    <a:moveTo>
                      <a:pt x="1717" y="3777"/>
                    </a:moveTo>
                    <a:lnTo>
                      <a:pt x="0" y="3777"/>
                    </a:lnTo>
                    <a:lnTo>
                      <a:pt x="0" y="0"/>
                    </a:lnTo>
                    <a:lnTo>
                      <a:pt x="1717" y="0"/>
                    </a:lnTo>
                    <a:lnTo>
                      <a:pt x="1717" y="3777"/>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6" name="Google Shape;306;p27"/>
              <p:cNvSpPr/>
              <p:nvPr/>
            </p:nvSpPr>
            <p:spPr>
              <a:xfrm>
                <a:off x="11655450" y="19442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27"/>
              <p:cNvSpPr/>
              <p:nvPr/>
            </p:nvSpPr>
            <p:spPr>
              <a:xfrm>
                <a:off x="11547090" y="19442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27"/>
              <p:cNvSpPr/>
              <p:nvPr/>
            </p:nvSpPr>
            <p:spPr>
              <a:xfrm>
                <a:off x="11423610" y="19442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27"/>
              <p:cNvSpPr/>
              <p:nvPr/>
            </p:nvSpPr>
            <p:spPr>
              <a:xfrm>
                <a:off x="11315250" y="19442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27"/>
              <p:cNvSpPr/>
              <p:nvPr/>
            </p:nvSpPr>
            <p:spPr>
              <a:xfrm>
                <a:off x="11655450" y="182076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27"/>
              <p:cNvSpPr/>
              <p:nvPr/>
            </p:nvSpPr>
            <p:spPr>
              <a:xfrm>
                <a:off x="11547090" y="182076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27"/>
              <p:cNvSpPr/>
              <p:nvPr/>
            </p:nvSpPr>
            <p:spPr>
              <a:xfrm>
                <a:off x="11423610" y="182076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27"/>
              <p:cNvSpPr/>
              <p:nvPr/>
            </p:nvSpPr>
            <p:spPr>
              <a:xfrm>
                <a:off x="11315250" y="182076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27"/>
              <p:cNvSpPr/>
              <p:nvPr/>
            </p:nvSpPr>
            <p:spPr>
              <a:xfrm>
                <a:off x="11655450" y="169728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27"/>
              <p:cNvSpPr/>
              <p:nvPr/>
            </p:nvSpPr>
            <p:spPr>
              <a:xfrm>
                <a:off x="11547090" y="169728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27"/>
              <p:cNvSpPr/>
              <p:nvPr/>
            </p:nvSpPr>
            <p:spPr>
              <a:xfrm>
                <a:off x="11423610" y="169728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27"/>
              <p:cNvSpPr/>
              <p:nvPr/>
            </p:nvSpPr>
            <p:spPr>
              <a:xfrm>
                <a:off x="11315250" y="169728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27"/>
              <p:cNvSpPr/>
              <p:nvPr/>
            </p:nvSpPr>
            <p:spPr>
              <a:xfrm>
                <a:off x="11655450" y="15734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27"/>
              <p:cNvSpPr/>
              <p:nvPr/>
            </p:nvSpPr>
            <p:spPr>
              <a:xfrm>
                <a:off x="11547090" y="15734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27"/>
              <p:cNvSpPr/>
              <p:nvPr/>
            </p:nvSpPr>
            <p:spPr>
              <a:xfrm>
                <a:off x="11423610" y="15734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27"/>
              <p:cNvSpPr/>
              <p:nvPr/>
            </p:nvSpPr>
            <p:spPr>
              <a:xfrm>
                <a:off x="11315250" y="15734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27"/>
              <p:cNvSpPr/>
              <p:nvPr/>
            </p:nvSpPr>
            <p:spPr>
              <a:xfrm>
                <a:off x="11655450" y="144996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27"/>
              <p:cNvSpPr/>
              <p:nvPr/>
            </p:nvSpPr>
            <p:spPr>
              <a:xfrm>
                <a:off x="11547090" y="144996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27"/>
              <p:cNvSpPr/>
              <p:nvPr/>
            </p:nvSpPr>
            <p:spPr>
              <a:xfrm>
                <a:off x="11423610" y="1449969"/>
                <a:ext cx="77040" cy="77040"/>
              </a:xfrm>
              <a:custGeom>
                <a:avLst/>
                <a:gdLst/>
                <a:ahLst/>
                <a:cxnLst/>
                <a:rect l="l" t="t" r="r" b="b"/>
                <a:pathLst>
                  <a:path w="214" h="214" extrusionOk="0">
                    <a:moveTo>
                      <a:pt x="214" y="214"/>
                    </a:moveTo>
                    <a:lnTo>
                      <a:pt x="0" y="214"/>
                    </a:lnTo>
                    <a:lnTo>
                      <a:pt x="0" y="0"/>
                    </a:lnTo>
                    <a:lnTo>
                      <a:pt x="214" y="0"/>
                    </a:lnTo>
                    <a:lnTo>
                      <a:pt x="214" y="214"/>
                    </a:lnTo>
                    <a:close/>
                  </a:path>
                </a:pathLst>
              </a:custGeom>
              <a:solidFill>
                <a:schemeClr val="accent2"/>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27"/>
              <p:cNvSpPr/>
              <p:nvPr/>
            </p:nvSpPr>
            <p:spPr>
              <a:xfrm>
                <a:off x="11315250" y="1449969"/>
                <a:ext cx="61920" cy="77040"/>
              </a:xfrm>
              <a:custGeom>
                <a:avLst/>
                <a:gdLst/>
                <a:ahLst/>
                <a:cxnLst/>
                <a:rect l="l" t="t" r="r" b="b"/>
                <a:pathLst>
                  <a:path w="172" h="214" extrusionOk="0">
                    <a:moveTo>
                      <a:pt x="172" y="214"/>
                    </a:moveTo>
                    <a:lnTo>
                      <a:pt x="0" y="214"/>
                    </a:lnTo>
                    <a:lnTo>
                      <a:pt x="0" y="0"/>
                    </a:lnTo>
                    <a:lnTo>
                      <a:pt x="172" y="0"/>
                    </a:lnTo>
                    <a:lnTo>
                      <a:pt x="172" y="214"/>
                    </a:lnTo>
                    <a:close/>
                  </a:path>
                </a:pathLst>
              </a:custGeom>
              <a:solidFill>
                <a:schemeClr val="accent6"/>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27"/>
              <p:cNvSpPr/>
              <p:nvPr/>
            </p:nvSpPr>
            <p:spPr>
              <a:xfrm>
                <a:off x="11655450" y="13106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27"/>
              <p:cNvSpPr/>
              <p:nvPr/>
            </p:nvSpPr>
            <p:spPr>
              <a:xfrm>
                <a:off x="11547090" y="13106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27"/>
              <p:cNvSpPr/>
              <p:nvPr/>
            </p:nvSpPr>
            <p:spPr>
              <a:xfrm>
                <a:off x="11423610" y="131064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27"/>
              <p:cNvSpPr/>
              <p:nvPr/>
            </p:nvSpPr>
            <p:spPr>
              <a:xfrm>
                <a:off x="11315250" y="131064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27"/>
              <p:cNvSpPr/>
              <p:nvPr/>
            </p:nvSpPr>
            <p:spPr>
              <a:xfrm>
                <a:off x="11655450" y="1187169"/>
                <a:ext cx="77040" cy="92880"/>
              </a:xfrm>
              <a:custGeom>
                <a:avLst/>
                <a:gdLst/>
                <a:ahLst/>
                <a:cxnLst/>
                <a:rect l="l" t="t" r="r" b="b"/>
                <a:pathLst>
                  <a:path w="214" h="258" extrusionOk="0">
                    <a:moveTo>
                      <a:pt x="214" y="258"/>
                    </a:moveTo>
                    <a:lnTo>
                      <a:pt x="0" y="258"/>
                    </a:lnTo>
                    <a:lnTo>
                      <a:pt x="0" y="0"/>
                    </a:lnTo>
                    <a:lnTo>
                      <a:pt x="214" y="0"/>
                    </a:lnTo>
                    <a:lnTo>
                      <a:pt x="214" y="25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27"/>
              <p:cNvSpPr/>
              <p:nvPr/>
            </p:nvSpPr>
            <p:spPr>
              <a:xfrm>
                <a:off x="11547090" y="1187169"/>
                <a:ext cx="61920" cy="92880"/>
              </a:xfrm>
              <a:custGeom>
                <a:avLst/>
                <a:gdLst/>
                <a:ahLst/>
                <a:cxnLst/>
                <a:rect l="l" t="t" r="r" b="b"/>
                <a:pathLst>
                  <a:path w="172" h="258" extrusionOk="0">
                    <a:moveTo>
                      <a:pt x="172" y="258"/>
                    </a:moveTo>
                    <a:lnTo>
                      <a:pt x="0" y="258"/>
                    </a:lnTo>
                    <a:lnTo>
                      <a:pt x="0" y="0"/>
                    </a:lnTo>
                    <a:lnTo>
                      <a:pt x="172" y="0"/>
                    </a:lnTo>
                    <a:lnTo>
                      <a:pt x="172" y="258"/>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27"/>
              <p:cNvSpPr/>
              <p:nvPr/>
            </p:nvSpPr>
            <p:spPr>
              <a:xfrm>
                <a:off x="11423610" y="1187169"/>
                <a:ext cx="77040" cy="92880"/>
              </a:xfrm>
              <a:custGeom>
                <a:avLst/>
                <a:gdLst/>
                <a:ahLst/>
                <a:cxnLst/>
                <a:rect l="l" t="t" r="r" b="b"/>
                <a:pathLst>
                  <a:path w="214" h="258" extrusionOk="0">
                    <a:moveTo>
                      <a:pt x="214" y="258"/>
                    </a:moveTo>
                    <a:lnTo>
                      <a:pt x="0" y="258"/>
                    </a:lnTo>
                    <a:lnTo>
                      <a:pt x="0" y="0"/>
                    </a:lnTo>
                    <a:lnTo>
                      <a:pt x="214" y="0"/>
                    </a:lnTo>
                    <a:lnTo>
                      <a:pt x="214" y="25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27"/>
              <p:cNvSpPr/>
              <p:nvPr/>
            </p:nvSpPr>
            <p:spPr>
              <a:xfrm>
                <a:off x="11315250" y="1187169"/>
                <a:ext cx="61920" cy="92880"/>
              </a:xfrm>
              <a:custGeom>
                <a:avLst/>
                <a:gdLst/>
                <a:ahLst/>
                <a:cxnLst/>
                <a:rect l="l" t="t" r="r" b="b"/>
                <a:pathLst>
                  <a:path w="172" h="258" extrusionOk="0">
                    <a:moveTo>
                      <a:pt x="172" y="258"/>
                    </a:moveTo>
                    <a:lnTo>
                      <a:pt x="0" y="258"/>
                    </a:lnTo>
                    <a:lnTo>
                      <a:pt x="0" y="0"/>
                    </a:lnTo>
                    <a:lnTo>
                      <a:pt x="172" y="0"/>
                    </a:lnTo>
                    <a:lnTo>
                      <a:pt x="172" y="258"/>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27"/>
              <p:cNvSpPr/>
              <p:nvPr/>
            </p:nvSpPr>
            <p:spPr>
              <a:xfrm>
                <a:off x="11655450" y="106368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27"/>
              <p:cNvSpPr/>
              <p:nvPr/>
            </p:nvSpPr>
            <p:spPr>
              <a:xfrm>
                <a:off x="11547090" y="106368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27"/>
              <p:cNvSpPr/>
              <p:nvPr/>
            </p:nvSpPr>
            <p:spPr>
              <a:xfrm>
                <a:off x="11423610" y="106368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27"/>
              <p:cNvSpPr/>
              <p:nvPr/>
            </p:nvSpPr>
            <p:spPr>
              <a:xfrm>
                <a:off x="11315250" y="106368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27"/>
              <p:cNvSpPr/>
              <p:nvPr/>
            </p:nvSpPr>
            <p:spPr>
              <a:xfrm>
                <a:off x="11655450" y="940209"/>
                <a:ext cx="77040" cy="92520"/>
              </a:xfrm>
              <a:custGeom>
                <a:avLst/>
                <a:gdLst/>
                <a:ahLst/>
                <a:cxnLst/>
                <a:rect l="l" t="t" r="r" b="b"/>
                <a:pathLst>
                  <a:path w="214" h="257" extrusionOk="0">
                    <a:moveTo>
                      <a:pt x="214" y="257"/>
                    </a:moveTo>
                    <a:lnTo>
                      <a:pt x="0" y="257"/>
                    </a:lnTo>
                    <a:lnTo>
                      <a:pt x="0" y="0"/>
                    </a:lnTo>
                    <a:lnTo>
                      <a:pt x="214" y="0"/>
                    </a:lnTo>
                    <a:lnTo>
                      <a:pt x="214" y="25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27"/>
              <p:cNvSpPr/>
              <p:nvPr/>
            </p:nvSpPr>
            <p:spPr>
              <a:xfrm>
                <a:off x="11547090" y="940209"/>
                <a:ext cx="61920" cy="92520"/>
              </a:xfrm>
              <a:custGeom>
                <a:avLst/>
                <a:gdLst/>
                <a:ahLst/>
                <a:cxnLst/>
                <a:rect l="l" t="t" r="r" b="b"/>
                <a:pathLst>
                  <a:path w="172" h="257" extrusionOk="0">
                    <a:moveTo>
                      <a:pt x="172" y="257"/>
                    </a:moveTo>
                    <a:lnTo>
                      <a:pt x="0" y="257"/>
                    </a:lnTo>
                    <a:lnTo>
                      <a:pt x="0" y="0"/>
                    </a:lnTo>
                    <a:lnTo>
                      <a:pt x="172" y="0"/>
                    </a:lnTo>
                    <a:lnTo>
                      <a:pt x="172" y="257"/>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27"/>
              <p:cNvSpPr/>
              <p:nvPr/>
            </p:nvSpPr>
            <p:spPr>
              <a:xfrm>
                <a:off x="11423610" y="940209"/>
                <a:ext cx="77040" cy="92520"/>
              </a:xfrm>
              <a:custGeom>
                <a:avLst/>
                <a:gdLst/>
                <a:ahLst/>
                <a:cxnLst/>
                <a:rect l="l" t="t" r="r" b="b"/>
                <a:pathLst>
                  <a:path w="214" h="257" extrusionOk="0">
                    <a:moveTo>
                      <a:pt x="214" y="257"/>
                    </a:moveTo>
                    <a:lnTo>
                      <a:pt x="0" y="257"/>
                    </a:lnTo>
                    <a:lnTo>
                      <a:pt x="0" y="0"/>
                    </a:lnTo>
                    <a:lnTo>
                      <a:pt x="214" y="0"/>
                    </a:lnTo>
                    <a:lnTo>
                      <a:pt x="214" y="257"/>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27"/>
              <p:cNvSpPr/>
              <p:nvPr/>
            </p:nvSpPr>
            <p:spPr>
              <a:xfrm>
                <a:off x="11315250" y="940209"/>
                <a:ext cx="61920" cy="92520"/>
              </a:xfrm>
              <a:custGeom>
                <a:avLst/>
                <a:gdLst/>
                <a:ahLst/>
                <a:cxnLst/>
                <a:rect l="l" t="t" r="r" b="b"/>
                <a:pathLst>
                  <a:path w="172" h="257" extrusionOk="0">
                    <a:moveTo>
                      <a:pt x="172" y="257"/>
                    </a:moveTo>
                    <a:lnTo>
                      <a:pt x="0" y="257"/>
                    </a:lnTo>
                    <a:lnTo>
                      <a:pt x="0" y="0"/>
                    </a:lnTo>
                    <a:lnTo>
                      <a:pt x="172" y="0"/>
                    </a:lnTo>
                    <a:lnTo>
                      <a:pt x="172" y="257"/>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27"/>
              <p:cNvSpPr/>
              <p:nvPr/>
            </p:nvSpPr>
            <p:spPr>
              <a:xfrm>
                <a:off x="11655450" y="81636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27"/>
              <p:cNvSpPr/>
              <p:nvPr/>
            </p:nvSpPr>
            <p:spPr>
              <a:xfrm>
                <a:off x="11547090" y="81636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27"/>
              <p:cNvSpPr/>
              <p:nvPr/>
            </p:nvSpPr>
            <p:spPr>
              <a:xfrm>
                <a:off x="11423610" y="816369"/>
                <a:ext cx="77040" cy="77400"/>
              </a:xfrm>
              <a:custGeom>
                <a:avLst/>
                <a:gdLst/>
                <a:ahLst/>
                <a:cxnLst/>
                <a:rect l="l" t="t" r="r" b="b"/>
                <a:pathLst>
                  <a:path w="214" h="215" extrusionOk="0">
                    <a:moveTo>
                      <a:pt x="214" y="215"/>
                    </a:moveTo>
                    <a:lnTo>
                      <a:pt x="0" y="215"/>
                    </a:lnTo>
                    <a:lnTo>
                      <a:pt x="0" y="0"/>
                    </a:lnTo>
                    <a:lnTo>
                      <a:pt x="214" y="0"/>
                    </a:lnTo>
                    <a:lnTo>
                      <a:pt x="214"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27"/>
              <p:cNvSpPr/>
              <p:nvPr/>
            </p:nvSpPr>
            <p:spPr>
              <a:xfrm>
                <a:off x="11315250" y="816369"/>
                <a:ext cx="61920" cy="77400"/>
              </a:xfrm>
              <a:custGeom>
                <a:avLst/>
                <a:gdLst/>
                <a:ahLst/>
                <a:cxnLst/>
                <a:rect l="l" t="t" r="r" b="b"/>
                <a:pathLst>
                  <a:path w="172" h="215" extrusionOk="0">
                    <a:moveTo>
                      <a:pt x="172" y="215"/>
                    </a:moveTo>
                    <a:lnTo>
                      <a:pt x="0" y="215"/>
                    </a:lnTo>
                    <a:lnTo>
                      <a:pt x="0" y="0"/>
                    </a:lnTo>
                    <a:lnTo>
                      <a:pt x="172" y="0"/>
                    </a:lnTo>
                    <a:lnTo>
                      <a:pt x="172" y="215"/>
                    </a:lnTo>
                    <a:close/>
                  </a:path>
                </a:pathLst>
              </a:custGeom>
              <a:solidFill>
                <a:schemeClr val="accent2"/>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27"/>
              <p:cNvSpPr/>
              <p:nvPr/>
            </p:nvSpPr>
            <p:spPr>
              <a:xfrm>
                <a:off x="9075330" y="801249"/>
                <a:ext cx="571680" cy="1235880"/>
              </a:xfrm>
              <a:custGeom>
                <a:avLst/>
                <a:gdLst/>
                <a:ahLst/>
                <a:cxnLst/>
                <a:rect l="l" t="t" r="r" b="b"/>
                <a:pathLst>
                  <a:path w="1588" h="3433" extrusionOk="0">
                    <a:moveTo>
                      <a:pt x="1588" y="3433"/>
                    </a:moveTo>
                    <a:lnTo>
                      <a:pt x="0" y="3433"/>
                    </a:lnTo>
                    <a:lnTo>
                      <a:pt x="0" y="0"/>
                    </a:lnTo>
                    <a:lnTo>
                      <a:pt x="1588" y="0"/>
                    </a:lnTo>
                    <a:lnTo>
                      <a:pt x="1588" y="3433"/>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27"/>
              <p:cNvSpPr/>
              <p:nvPr/>
            </p:nvSpPr>
            <p:spPr>
              <a:xfrm>
                <a:off x="9144810" y="194424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27"/>
              <p:cNvSpPr/>
              <p:nvPr/>
            </p:nvSpPr>
            <p:spPr>
              <a:xfrm>
                <a:off x="9144810" y="1780449"/>
                <a:ext cx="428760" cy="61560"/>
              </a:xfrm>
              <a:custGeom>
                <a:avLst/>
                <a:gdLst/>
                <a:ahLst/>
                <a:cxnLst/>
                <a:rect l="l" t="t" r="r" b="b"/>
                <a:pathLst>
                  <a:path w="1191" h="171" extrusionOk="0">
                    <a:moveTo>
                      <a:pt x="1191" y="0"/>
                    </a:moveTo>
                    <a:lnTo>
                      <a:pt x="0" y="0"/>
                    </a:lnTo>
                    <a:lnTo>
                      <a:pt x="0" y="171"/>
                    </a:lnTo>
                    <a:lnTo>
                      <a:pt x="1191" y="171"/>
                    </a:lnTo>
                    <a:lnTo>
                      <a:pt x="1191" y="0"/>
                    </a:lnTo>
                    <a:close/>
                  </a:path>
                </a:pathLst>
              </a:custGeom>
              <a:solidFill>
                <a:schemeClr val="accent6"/>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9" name="Google Shape;349;p27"/>
              <p:cNvSpPr/>
              <p:nvPr/>
            </p:nvSpPr>
            <p:spPr>
              <a:xfrm>
                <a:off x="9144810" y="1624209"/>
                <a:ext cx="428760" cy="61560"/>
              </a:xfrm>
              <a:custGeom>
                <a:avLst/>
                <a:gdLst/>
                <a:ahLst/>
                <a:cxnLst/>
                <a:rect l="l" t="t" r="r" b="b"/>
                <a:pathLst>
                  <a:path w="1191" h="171" extrusionOk="0">
                    <a:moveTo>
                      <a:pt x="1191" y="0"/>
                    </a:moveTo>
                    <a:lnTo>
                      <a:pt x="0" y="0"/>
                    </a:lnTo>
                    <a:lnTo>
                      <a:pt x="0" y="171"/>
                    </a:lnTo>
                    <a:lnTo>
                      <a:pt x="1191" y="171"/>
                    </a:lnTo>
                    <a:lnTo>
                      <a:pt x="1191" y="0"/>
                    </a:lnTo>
                    <a:close/>
                  </a:path>
                </a:pathLst>
              </a:custGeom>
              <a:solidFill>
                <a:schemeClr val="accent6"/>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27"/>
              <p:cNvSpPr/>
              <p:nvPr/>
            </p:nvSpPr>
            <p:spPr>
              <a:xfrm>
                <a:off x="9144810" y="1467969"/>
                <a:ext cx="428760" cy="61560"/>
              </a:xfrm>
              <a:custGeom>
                <a:avLst/>
                <a:gdLst/>
                <a:ahLst/>
                <a:cxnLst/>
                <a:rect l="l" t="t" r="r" b="b"/>
                <a:pathLst>
                  <a:path w="1191" h="171" extrusionOk="0">
                    <a:moveTo>
                      <a:pt x="1191" y="0"/>
                    </a:moveTo>
                    <a:lnTo>
                      <a:pt x="0" y="0"/>
                    </a:lnTo>
                    <a:lnTo>
                      <a:pt x="0" y="171"/>
                    </a:lnTo>
                    <a:lnTo>
                      <a:pt x="1191" y="171"/>
                    </a:lnTo>
                    <a:lnTo>
                      <a:pt x="1191" y="0"/>
                    </a:lnTo>
                    <a:close/>
                  </a:path>
                </a:pathLst>
              </a:custGeom>
              <a:solidFill>
                <a:schemeClr val="accent6"/>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27"/>
              <p:cNvSpPr/>
              <p:nvPr/>
            </p:nvSpPr>
            <p:spPr>
              <a:xfrm>
                <a:off x="9144810" y="1319289"/>
                <a:ext cx="428760" cy="46080"/>
              </a:xfrm>
              <a:custGeom>
                <a:avLst/>
                <a:gdLst/>
                <a:ahLst/>
                <a:cxnLst/>
                <a:rect l="l" t="t" r="r" b="b"/>
                <a:pathLst>
                  <a:path w="1191" h="128" extrusionOk="0">
                    <a:moveTo>
                      <a:pt x="1191" y="0"/>
                    </a:moveTo>
                    <a:lnTo>
                      <a:pt x="0" y="0"/>
                    </a:lnTo>
                    <a:lnTo>
                      <a:pt x="0" y="128"/>
                    </a:lnTo>
                    <a:lnTo>
                      <a:pt x="1191" y="128"/>
                    </a:lnTo>
                    <a:lnTo>
                      <a:pt x="1191" y="0"/>
                    </a:lnTo>
                    <a:close/>
                  </a:path>
                </a:pathLst>
              </a:custGeom>
              <a:solidFill>
                <a:schemeClr val="accent6"/>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2" name="Google Shape;352;p27"/>
              <p:cNvSpPr/>
              <p:nvPr/>
            </p:nvSpPr>
            <p:spPr>
              <a:xfrm>
                <a:off x="9144810" y="116268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6"/>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3" name="Google Shape;353;p27"/>
              <p:cNvSpPr/>
              <p:nvPr/>
            </p:nvSpPr>
            <p:spPr>
              <a:xfrm>
                <a:off x="9144810" y="100644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6"/>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27"/>
              <p:cNvSpPr/>
              <p:nvPr/>
            </p:nvSpPr>
            <p:spPr>
              <a:xfrm>
                <a:off x="9144810" y="920769"/>
                <a:ext cx="428760" cy="61920"/>
              </a:xfrm>
              <a:custGeom>
                <a:avLst/>
                <a:gdLst/>
                <a:ahLst/>
                <a:cxnLst/>
                <a:rect l="l" t="t" r="r" b="b"/>
                <a:pathLst>
                  <a:path w="1191" h="172" extrusionOk="0">
                    <a:moveTo>
                      <a:pt x="1191" y="0"/>
                    </a:moveTo>
                    <a:lnTo>
                      <a:pt x="0" y="0"/>
                    </a:lnTo>
                    <a:lnTo>
                      <a:pt x="0" y="172"/>
                    </a:lnTo>
                    <a:lnTo>
                      <a:pt x="1191" y="172"/>
                    </a:lnTo>
                    <a:lnTo>
                      <a:pt x="1191" y="0"/>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5" name="Google Shape;355;p27"/>
              <p:cNvSpPr/>
              <p:nvPr/>
            </p:nvSpPr>
            <p:spPr>
              <a:xfrm>
                <a:off x="9144810" y="1084929"/>
                <a:ext cx="428760" cy="46080"/>
              </a:xfrm>
              <a:custGeom>
                <a:avLst/>
                <a:gdLst/>
                <a:ahLst/>
                <a:cxnLst/>
                <a:rect l="l" t="t" r="r" b="b"/>
                <a:pathLst>
                  <a:path w="1191" h="128" extrusionOk="0">
                    <a:moveTo>
                      <a:pt x="1191" y="0"/>
                    </a:moveTo>
                    <a:lnTo>
                      <a:pt x="0" y="0"/>
                    </a:lnTo>
                    <a:lnTo>
                      <a:pt x="0" y="128"/>
                    </a:lnTo>
                    <a:lnTo>
                      <a:pt x="1191" y="128"/>
                    </a:lnTo>
                    <a:lnTo>
                      <a:pt x="1191" y="0"/>
                    </a:lnTo>
                    <a:close/>
                  </a:path>
                </a:pathLst>
              </a:custGeom>
              <a:solidFill>
                <a:schemeClr val="accent6"/>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27"/>
              <p:cNvSpPr/>
              <p:nvPr/>
            </p:nvSpPr>
            <p:spPr>
              <a:xfrm>
                <a:off x="9144810" y="124116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27"/>
              <p:cNvSpPr/>
              <p:nvPr/>
            </p:nvSpPr>
            <p:spPr>
              <a:xfrm>
                <a:off x="9144810" y="1389489"/>
                <a:ext cx="428760" cy="61920"/>
              </a:xfrm>
              <a:custGeom>
                <a:avLst/>
                <a:gdLst/>
                <a:ahLst/>
                <a:cxnLst/>
                <a:rect l="l" t="t" r="r" b="b"/>
                <a:pathLst>
                  <a:path w="1191" h="172" extrusionOk="0">
                    <a:moveTo>
                      <a:pt x="1191" y="0"/>
                    </a:moveTo>
                    <a:lnTo>
                      <a:pt x="0" y="0"/>
                    </a:lnTo>
                    <a:lnTo>
                      <a:pt x="0" y="172"/>
                    </a:lnTo>
                    <a:lnTo>
                      <a:pt x="1191" y="172"/>
                    </a:lnTo>
                    <a:lnTo>
                      <a:pt x="1191" y="0"/>
                    </a:lnTo>
                    <a:close/>
                  </a:path>
                </a:pathLst>
              </a:custGeom>
              <a:solidFill>
                <a:schemeClr val="accent2"/>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8" name="Google Shape;358;p27"/>
              <p:cNvSpPr/>
              <p:nvPr/>
            </p:nvSpPr>
            <p:spPr>
              <a:xfrm>
                <a:off x="9144810" y="155364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6"/>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27"/>
              <p:cNvSpPr/>
              <p:nvPr/>
            </p:nvSpPr>
            <p:spPr>
              <a:xfrm>
                <a:off x="9144810" y="1709889"/>
                <a:ext cx="428760" cy="46440"/>
              </a:xfrm>
              <a:custGeom>
                <a:avLst/>
                <a:gdLst/>
                <a:ahLst/>
                <a:cxnLst/>
                <a:rect l="l" t="t" r="r" b="b"/>
                <a:pathLst>
                  <a:path w="1191" h="129" extrusionOk="0">
                    <a:moveTo>
                      <a:pt x="1191" y="0"/>
                    </a:moveTo>
                    <a:lnTo>
                      <a:pt x="0" y="0"/>
                    </a:lnTo>
                    <a:lnTo>
                      <a:pt x="0" y="129"/>
                    </a:lnTo>
                    <a:lnTo>
                      <a:pt x="1191" y="129"/>
                    </a:lnTo>
                    <a:lnTo>
                      <a:pt x="1191" y="0"/>
                    </a:lnTo>
                    <a:close/>
                  </a:path>
                </a:pathLst>
              </a:custGeom>
              <a:solidFill>
                <a:schemeClr val="accent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27"/>
              <p:cNvSpPr/>
              <p:nvPr/>
            </p:nvSpPr>
            <p:spPr>
              <a:xfrm>
                <a:off x="9144810" y="1858569"/>
                <a:ext cx="428760" cy="61560"/>
              </a:xfrm>
              <a:custGeom>
                <a:avLst/>
                <a:gdLst/>
                <a:ahLst/>
                <a:cxnLst/>
                <a:rect l="l" t="t" r="r" b="b"/>
                <a:pathLst>
                  <a:path w="1191" h="171" extrusionOk="0">
                    <a:moveTo>
                      <a:pt x="1191" y="0"/>
                    </a:moveTo>
                    <a:lnTo>
                      <a:pt x="0" y="0"/>
                    </a:lnTo>
                    <a:lnTo>
                      <a:pt x="0" y="171"/>
                    </a:lnTo>
                    <a:lnTo>
                      <a:pt x="1191" y="171"/>
                    </a:lnTo>
                    <a:lnTo>
                      <a:pt x="1191" y="0"/>
                    </a:lnTo>
                    <a:close/>
                  </a:path>
                </a:pathLst>
              </a:custGeom>
              <a:solidFill>
                <a:schemeClr val="accent2"/>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27"/>
              <p:cNvSpPr/>
              <p:nvPr/>
            </p:nvSpPr>
            <p:spPr>
              <a:xfrm>
                <a:off x="10403730" y="30660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27"/>
              <p:cNvSpPr/>
              <p:nvPr/>
            </p:nvSpPr>
            <p:spPr>
              <a:xfrm>
                <a:off x="10512090" y="30660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27"/>
              <p:cNvSpPr/>
              <p:nvPr/>
            </p:nvSpPr>
            <p:spPr>
              <a:xfrm>
                <a:off x="10620090" y="30660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27"/>
              <p:cNvSpPr/>
              <p:nvPr/>
            </p:nvSpPr>
            <p:spPr>
              <a:xfrm>
                <a:off x="10728450" y="30660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27"/>
              <p:cNvSpPr/>
              <p:nvPr/>
            </p:nvSpPr>
            <p:spPr>
              <a:xfrm>
                <a:off x="10403730" y="55392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6" name="Google Shape;366;p27"/>
              <p:cNvSpPr/>
              <p:nvPr/>
            </p:nvSpPr>
            <p:spPr>
              <a:xfrm>
                <a:off x="10512090" y="55392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7" name="Google Shape;367;p27"/>
              <p:cNvSpPr/>
              <p:nvPr/>
            </p:nvSpPr>
            <p:spPr>
              <a:xfrm>
                <a:off x="10620090" y="55392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27"/>
              <p:cNvSpPr/>
              <p:nvPr/>
            </p:nvSpPr>
            <p:spPr>
              <a:xfrm>
                <a:off x="10728450" y="55392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9" name="Google Shape;369;p27"/>
              <p:cNvSpPr/>
              <p:nvPr/>
            </p:nvSpPr>
            <p:spPr>
              <a:xfrm>
                <a:off x="10403730" y="801249"/>
                <a:ext cx="61920" cy="185040"/>
              </a:xfrm>
              <a:custGeom>
                <a:avLst/>
                <a:gdLst/>
                <a:ahLst/>
                <a:cxnLst/>
                <a:rect l="l" t="t" r="r" b="b"/>
                <a:pathLst>
                  <a:path w="172" h="514" extrusionOk="0">
                    <a:moveTo>
                      <a:pt x="172" y="514"/>
                    </a:moveTo>
                    <a:lnTo>
                      <a:pt x="0" y="514"/>
                    </a:lnTo>
                    <a:lnTo>
                      <a:pt x="0" y="0"/>
                    </a:lnTo>
                    <a:lnTo>
                      <a:pt x="172" y="0"/>
                    </a:lnTo>
                    <a:lnTo>
                      <a:pt x="172"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7"/>
              <p:cNvSpPr/>
              <p:nvPr/>
            </p:nvSpPr>
            <p:spPr>
              <a:xfrm>
                <a:off x="10512090" y="801249"/>
                <a:ext cx="61560" cy="185040"/>
              </a:xfrm>
              <a:custGeom>
                <a:avLst/>
                <a:gdLst/>
                <a:ahLst/>
                <a:cxnLst/>
                <a:rect l="l" t="t" r="r" b="b"/>
                <a:pathLst>
                  <a:path w="171" h="514" extrusionOk="0">
                    <a:moveTo>
                      <a:pt x="171" y="514"/>
                    </a:moveTo>
                    <a:lnTo>
                      <a:pt x="0" y="514"/>
                    </a:lnTo>
                    <a:lnTo>
                      <a:pt x="0" y="0"/>
                    </a:lnTo>
                    <a:lnTo>
                      <a:pt x="171" y="0"/>
                    </a:lnTo>
                    <a:lnTo>
                      <a:pt x="171"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1" name="Google Shape;371;p27"/>
              <p:cNvSpPr/>
              <p:nvPr/>
            </p:nvSpPr>
            <p:spPr>
              <a:xfrm>
                <a:off x="10620090" y="801249"/>
                <a:ext cx="61920" cy="185040"/>
              </a:xfrm>
              <a:custGeom>
                <a:avLst/>
                <a:gdLst/>
                <a:ahLst/>
                <a:cxnLst/>
                <a:rect l="l" t="t" r="r" b="b"/>
                <a:pathLst>
                  <a:path w="172" h="514" extrusionOk="0">
                    <a:moveTo>
                      <a:pt x="172" y="514"/>
                    </a:moveTo>
                    <a:lnTo>
                      <a:pt x="0" y="514"/>
                    </a:lnTo>
                    <a:lnTo>
                      <a:pt x="0" y="0"/>
                    </a:lnTo>
                    <a:lnTo>
                      <a:pt x="172" y="0"/>
                    </a:lnTo>
                    <a:lnTo>
                      <a:pt x="172"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27"/>
              <p:cNvSpPr/>
              <p:nvPr/>
            </p:nvSpPr>
            <p:spPr>
              <a:xfrm>
                <a:off x="10728450" y="801249"/>
                <a:ext cx="61560" cy="185040"/>
              </a:xfrm>
              <a:custGeom>
                <a:avLst/>
                <a:gdLst/>
                <a:ahLst/>
                <a:cxnLst/>
                <a:rect l="l" t="t" r="r" b="b"/>
                <a:pathLst>
                  <a:path w="171" h="514" extrusionOk="0">
                    <a:moveTo>
                      <a:pt x="171" y="514"/>
                    </a:moveTo>
                    <a:lnTo>
                      <a:pt x="0" y="514"/>
                    </a:lnTo>
                    <a:lnTo>
                      <a:pt x="0" y="0"/>
                    </a:lnTo>
                    <a:lnTo>
                      <a:pt x="171" y="0"/>
                    </a:lnTo>
                    <a:lnTo>
                      <a:pt x="171"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27"/>
              <p:cNvSpPr/>
              <p:nvPr/>
            </p:nvSpPr>
            <p:spPr>
              <a:xfrm>
                <a:off x="10403730" y="104820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27"/>
              <p:cNvSpPr/>
              <p:nvPr/>
            </p:nvSpPr>
            <p:spPr>
              <a:xfrm>
                <a:off x="10512090" y="104820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27"/>
              <p:cNvSpPr/>
              <p:nvPr/>
            </p:nvSpPr>
            <p:spPr>
              <a:xfrm>
                <a:off x="10620090" y="104820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27"/>
              <p:cNvSpPr/>
              <p:nvPr/>
            </p:nvSpPr>
            <p:spPr>
              <a:xfrm>
                <a:off x="10728450" y="104820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27"/>
              <p:cNvSpPr/>
              <p:nvPr/>
            </p:nvSpPr>
            <p:spPr>
              <a:xfrm>
                <a:off x="10403730" y="1295529"/>
                <a:ext cx="61920" cy="185040"/>
              </a:xfrm>
              <a:custGeom>
                <a:avLst/>
                <a:gdLst/>
                <a:ahLst/>
                <a:cxnLst/>
                <a:rect l="l" t="t" r="r" b="b"/>
                <a:pathLst>
                  <a:path w="172" h="514" extrusionOk="0">
                    <a:moveTo>
                      <a:pt x="172" y="514"/>
                    </a:moveTo>
                    <a:lnTo>
                      <a:pt x="0" y="514"/>
                    </a:lnTo>
                    <a:lnTo>
                      <a:pt x="0" y="0"/>
                    </a:lnTo>
                    <a:lnTo>
                      <a:pt x="172" y="0"/>
                    </a:lnTo>
                    <a:lnTo>
                      <a:pt x="172" y="514"/>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27"/>
              <p:cNvSpPr/>
              <p:nvPr/>
            </p:nvSpPr>
            <p:spPr>
              <a:xfrm>
                <a:off x="10512090" y="1295529"/>
                <a:ext cx="61560" cy="185040"/>
              </a:xfrm>
              <a:custGeom>
                <a:avLst/>
                <a:gdLst/>
                <a:ahLst/>
                <a:cxnLst/>
                <a:rect l="l" t="t" r="r" b="b"/>
                <a:pathLst>
                  <a:path w="171" h="514" extrusionOk="0">
                    <a:moveTo>
                      <a:pt x="171" y="514"/>
                    </a:moveTo>
                    <a:lnTo>
                      <a:pt x="0" y="514"/>
                    </a:lnTo>
                    <a:lnTo>
                      <a:pt x="0" y="0"/>
                    </a:lnTo>
                    <a:lnTo>
                      <a:pt x="171" y="0"/>
                    </a:lnTo>
                    <a:lnTo>
                      <a:pt x="171"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27"/>
              <p:cNvSpPr/>
              <p:nvPr/>
            </p:nvSpPr>
            <p:spPr>
              <a:xfrm>
                <a:off x="10620090" y="1295529"/>
                <a:ext cx="61920" cy="185040"/>
              </a:xfrm>
              <a:custGeom>
                <a:avLst/>
                <a:gdLst/>
                <a:ahLst/>
                <a:cxnLst/>
                <a:rect l="l" t="t" r="r" b="b"/>
                <a:pathLst>
                  <a:path w="172" h="514" extrusionOk="0">
                    <a:moveTo>
                      <a:pt x="172" y="514"/>
                    </a:moveTo>
                    <a:lnTo>
                      <a:pt x="0" y="514"/>
                    </a:lnTo>
                    <a:lnTo>
                      <a:pt x="0" y="0"/>
                    </a:lnTo>
                    <a:lnTo>
                      <a:pt x="172" y="0"/>
                    </a:lnTo>
                    <a:lnTo>
                      <a:pt x="172"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27"/>
              <p:cNvSpPr/>
              <p:nvPr/>
            </p:nvSpPr>
            <p:spPr>
              <a:xfrm>
                <a:off x="10728450" y="1295529"/>
                <a:ext cx="61560" cy="185040"/>
              </a:xfrm>
              <a:custGeom>
                <a:avLst/>
                <a:gdLst/>
                <a:ahLst/>
                <a:cxnLst/>
                <a:rect l="l" t="t" r="r" b="b"/>
                <a:pathLst>
                  <a:path w="171" h="514" extrusionOk="0">
                    <a:moveTo>
                      <a:pt x="171" y="514"/>
                    </a:moveTo>
                    <a:lnTo>
                      <a:pt x="0" y="514"/>
                    </a:lnTo>
                    <a:lnTo>
                      <a:pt x="0" y="0"/>
                    </a:lnTo>
                    <a:lnTo>
                      <a:pt x="171" y="0"/>
                    </a:lnTo>
                    <a:lnTo>
                      <a:pt x="171" y="51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27"/>
              <p:cNvSpPr/>
              <p:nvPr/>
            </p:nvSpPr>
            <p:spPr>
              <a:xfrm>
                <a:off x="10403730" y="154248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27"/>
              <p:cNvSpPr/>
              <p:nvPr/>
            </p:nvSpPr>
            <p:spPr>
              <a:xfrm>
                <a:off x="10512090" y="154248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27"/>
              <p:cNvSpPr/>
              <p:nvPr/>
            </p:nvSpPr>
            <p:spPr>
              <a:xfrm>
                <a:off x="10620090" y="1542489"/>
                <a:ext cx="61920" cy="185400"/>
              </a:xfrm>
              <a:custGeom>
                <a:avLst/>
                <a:gdLst/>
                <a:ahLst/>
                <a:cxnLst/>
                <a:rect l="l" t="t" r="r" b="b"/>
                <a:pathLst>
                  <a:path w="172" h="515" extrusionOk="0">
                    <a:moveTo>
                      <a:pt x="172" y="515"/>
                    </a:moveTo>
                    <a:lnTo>
                      <a:pt x="0" y="515"/>
                    </a:lnTo>
                    <a:lnTo>
                      <a:pt x="0" y="0"/>
                    </a:lnTo>
                    <a:lnTo>
                      <a:pt x="172" y="0"/>
                    </a:lnTo>
                    <a:lnTo>
                      <a:pt x="172"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27"/>
              <p:cNvSpPr/>
              <p:nvPr/>
            </p:nvSpPr>
            <p:spPr>
              <a:xfrm>
                <a:off x="10728450" y="1542489"/>
                <a:ext cx="61560" cy="185400"/>
              </a:xfrm>
              <a:custGeom>
                <a:avLst/>
                <a:gdLst/>
                <a:ahLst/>
                <a:cxnLst/>
                <a:rect l="l" t="t" r="r" b="b"/>
                <a:pathLst>
                  <a:path w="171" h="515" extrusionOk="0">
                    <a:moveTo>
                      <a:pt x="171" y="515"/>
                    </a:moveTo>
                    <a:lnTo>
                      <a:pt x="0" y="515"/>
                    </a:lnTo>
                    <a:lnTo>
                      <a:pt x="0" y="0"/>
                    </a:lnTo>
                    <a:lnTo>
                      <a:pt x="171" y="0"/>
                    </a:lnTo>
                    <a:lnTo>
                      <a:pt x="171" y="51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32"/>
        <p:cNvGrpSpPr/>
        <p:nvPr/>
      </p:nvGrpSpPr>
      <p:grpSpPr>
        <a:xfrm>
          <a:off x="0" y="0"/>
          <a:ext cx="0" cy="0"/>
          <a:chOff x="0" y="0"/>
          <a:chExt cx="0" cy="0"/>
        </a:xfrm>
      </p:grpSpPr>
      <p:pic>
        <p:nvPicPr>
          <p:cNvPr id="433" name="Google Shape;433;p29"/>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434" name="Google Shape;43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5" name="Google Shape;435;p29"/>
          <p:cNvSpPr txBox="1">
            <a:spLocks noGrp="1"/>
          </p:cNvSpPr>
          <p:nvPr>
            <p:ph type="subTitle" idx="1"/>
          </p:nvPr>
        </p:nvSpPr>
        <p:spPr>
          <a:xfrm>
            <a:off x="1282488" y="2246100"/>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6" name="Google Shape;436;p29"/>
          <p:cNvSpPr txBox="1">
            <a:spLocks noGrp="1"/>
          </p:cNvSpPr>
          <p:nvPr>
            <p:ph type="subTitle" idx="2"/>
          </p:nvPr>
        </p:nvSpPr>
        <p:spPr>
          <a:xfrm>
            <a:off x="3584738" y="2246111"/>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7" name="Google Shape;437;p29"/>
          <p:cNvSpPr txBox="1">
            <a:spLocks noGrp="1"/>
          </p:cNvSpPr>
          <p:nvPr>
            <p:ph type="subTitle" idx="3"/>
          </p:nvPr>
        </p:nvSpPr>
        <p:spPr>
          <a:xfrm>
            <a:off x="1282488" y="3973100"/>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8" name="Google Shape;438;p29"/>
          <p:cNvSpPr txBox="1">
            <a:spLocks noGrp="1"/>
          </p:cNvSpPr>
          <p:nvPr>
            <p:ph type="subTitle" idx="4"/>
          </p:nvPr>
        </p:nvSpPr>
        <p:spPr>
          <a:xfrm>
            <a:off x="3584738" y="3973111"/>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9" name="Google Shape;439;p29"/>
          <p:cNvSpPr txBox="1">
            <a:spLocks noGrp="1"/>
          </p:cNvSpPr>
          <p:nvPr>
            <p:ph type="subTitle" idx="5"/>
          </p:nvPr>
        </p:nvSpPr>
        <p:spPr>
          <a:xfrm>
            <a:off x="5887684" y="2246111"/>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0" name="Google Shape;440;p29"/>
          <p:cNvSpPr txBox="1">
            <a:spLocks noGrp="1"/>
          </p:cNvSpPr>
          <p:nvPr>
            <p:ph type="subTitle" idx="6"/>
          </p:nvPr>
        </p:nvSpPr>
        <p:spPr>
          <a:xfrm>
            <a:off x="5887684" y="3973111"/>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1" name="Google Shape;441;p29"/>
          <p:cNvSpPr txBox="1">
            <a:spLocks noGrp="1"/>
          </p:cNvSpPr>
          <p:nvPr>
            <p:ph type="subTitle" idx="7"/>
          </p:nvPr>
        </p:nvSpPr>
        <p:spPr>
          <a:xfrm>
            <a:off x="1282488" y="1916525"/>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442" name="Google Shape;442;p29"/>
          <p:cNvSpPr txBox="1">
            <a:spLocks noGrp="1"/>
          </p:cNvSpPr>
          <p:nvPr>
            <p:ph type="subTitle" idx="8"/>
          </p:nvPr>
        </p:nvSpPr>
        <p:spPr>
          <a:xfrm>
            <a:off x="3584738" y="1916538"/>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443" name="Google Shape;443;p29"/>
          <p:cNvSpPr txBox="1">
            <a:spLocks noGrp="1"/>
          </p:cNvSpPr>
          <p:nvPr>
            <p:ph type="subTitle" idx="9"/>
          </p:nvPr>
        </p:nvSpPr>
        <p:spPr>
          <a:xfrm>
            <a:off x="5887684" y="1916538"/>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444" name="Google Shape;444;p29"/>
          <p:cNvSpPr txBox="1">
            <a:spLocks noGrp="1"/>
          </p:cNvSpPr>
          <p:nvPr>
            <p:ph type="subTitle" idx="13"/>
          </p:nvPr>
        </p:nvSpPr>
        <p:spPr>
          <a:xfrm>
            <a:off x="1282488" y="3642300"/>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445" name="Google Shape;445;p29"/>
          <p:cNvSpPr txBox="1">
            <a:spLocks noGrp="1"/>
          </p:cNvSpPr>
          <p:nvPr>
            <p:ph type="subTitle" idx="14"/>
          </p:nvPr>
        </p:nvSpPr>
        <p:spPr>
          <a:xfrm>
            <a:off x="3584738" y="3642313"/>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sp>
        <p:nvSpPr>
          <p:cNvPr id="446" name="Google Shape;446;p29"/>
          <p:cNvSpPr txBox="1">
            <a:spLocks noGrp="1"/>
          </p:cNvSpPr>
          <p:nvPr>
            <p:ph type="subTitle" idx="15"/>
          </p:nvPr>
        </p:nvSpPr>
        <p:spPr>
          <a:xfrm>
            <a:off x="5887684" y="3642313"/>
            <a:ext cx="1975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Sora SemiBold"/>
              <a:buNone/>
              <a:defRPr sz="2000">
                <a:solidFill>
                  <a:schemeClr val="dk1"/>
                </a:solidFill>
                <a:latin typeface="Sora SemiBold"/>
                <a:ea typeface="Sora SemiBold"/>
                <a:cs typeface="Sora SemiBold"/>
                <a:sym typeface="Sora SemiBold"/>
              </a:defRPr>
            </a:lvl1pPr>
            <a:lvl2pPr lvl="1"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2pPr>
            <a:lvl3pPr lvl="2"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3pPr>
            <a:lvl4pPr lvl="3"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4pPr>
            <a:lvl5pPr lvl="4"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5pPr>
            <a:lvl6pPr lvl="5"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6pPr>
            <a:lvl7pPr lvl="6"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7pPr>
            <a:lvl8pPr lvl="7"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8pPr>
            <a:lvl9pPr lvl="8" algn="ctr" rtl="0">
              <a:lnSpc>
                <a:spcPct val="100000"/>
              </a:lnSpc>
              <a:spcBef>
                <a:spcPts val="0"/>
              </a:spcBef>
              <a:spcAft>
                <a:spcPts val="0"/>
              </a:spcAft>
              <a:buSzPts val="2000"/>
              <a:buFont typeface="Sora SemiBold"/>
              <a:buNone/>
              <a:defRPr sz="2000">
                <a:latin typeface="Sora SemiBold"/>
                <a:ea typeface="Sora SemiBold"/>
                <a:cs typeface="Sora SemiBold"/>
                <a:sym typeface="Sora SemiBold"/>
              </a:defRPr>
            </a:lvl9pPr>
          </a:lstStyle>
          <a:p>
            <a:endParaRPr/>
          </a:p>
        </p:txBody>
      </p:sp>
      <p:grpSp>
        <p:nvGrpSpPr>
          <p:cNvPr id="447" name="Google Shape;447;p29"/>
          <p:cNvGrpSpPr/>
          <p:nvPr/>
        </p:nvGrpSpPr>
        <p:grpSpPr>
          <a:xfrm>
            <a:off x="8190273" y="1104689"/>
            <a:ext cx="1033930" cy="1182009"/>
            <a:chOff x="8190273" y="1104689"/>
            <a:chExt cx="1033930" cy="1182009"/>
          </a:xfrm>
        </p:grpSpPr>
        <p:grpSp>
          <p:nvGrpSpPr>
            <p:cNvPr id="448" name="Google Shape;448;p29"/>
            <p:cNvGrpSpPr/>
            <p:nvPr/>
          </p:nvGrpSpPr>
          <p:grpSpPr>
            <a:xfrm>
              <a:off x="8190273" y="1104689"/>
              <a:ext cx="1033930" cy="1182009"/>
              <a:chOff x="8190273" y="1104689"/>
              <a:chExt cx="1033930" cy="1182009"/>
            </a:xfrm>
          </p:grpSpPr>
          <p:sp>
            <p:nvSpPr>
              <p:cNvPr id="449" name="Google Shape;449;p29"/>
              <p:cNvSpPr/>
              <p:nvPr/>
            </p:nvSpPr>
            <p:spPr>
              <a:xfrm rot="-768685">
                <a:off x="8440261" y="1168400"/>
                <a:ext cx="639931" cy="988879"/>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450" name="Google Shape;450;p29"/>
              <p:cNvSpPr/>
              <p:nvPr/>
            </p:nvSpPr>
            <p:spPr>
              <a:xfrm rot="-768685">
                <a:off x="8507938" y="1234109"/>
                <a:ext cx="639931" cy="988879"/>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451" name="Google Shape;451;p29"/>
              <p:cNvSpPr/>
              <p:nvPr/>
            </p:nvSpPr>
            <p:spPr>
              <a:xfrm rot="-752533">
                <a:off x="8275593" y="1356769"/>
                <a:ext cx="689316" cy="861534"/>
              </a:xfrm>
              <a:custGeom>
                <a:avLst/>
                <a:gdLst/>
                <a:ahLst/>
                <a:cxnLst/>
                <a:rect l="l" t="t" r="r" b="b"/>
                <a:pathLst>
                  <a:path w="7725" h="9655" extrusionOk="0">
                    <a:moveTo>
                      <a:pt x="7714" y="236"/>
                    </a:moveTo>
                    <a:lnTo>
                      <a:pt x="7714" y="236"/>
                    </a:lnTo>
                    <a:cubicBezTo>
                      <a:pt x="7650" y="236"/>
                      <a:pt x="7598" y="204"/>
                      <a:pt x="7563" y="156"/>
                    </a:cubicBezTo>
                    <a:cubicBezTo>
                      <a:pt x="7515" y="121"/>
                      <a:pt x="7486" y="75"/>
                      <a:pt x="7486" y="11"/>
                    </a:cubicBezTo>
                    <a:cubicBezTo>
                      <a:pt x="7486" y="7"/>
                      <a:pt x="7487" y="3"/>
                      <a:pt x="7487" y="0"/>
                    </a:cubicBezTo>
                    <a:cubicBezTo>
                      <a:pt x="7122" y="0"/>
                      <a:pt x="7122" y="0"/>
                      <a:pt x="7122" y="0"/>
                    </a:cubicBezTo>
                    <a:cubicBezTo>
                      <a:pt x="7123" y="7"/>
                      <a:pt x="7124" y="14"/>
                      <a:pt x="7124" y="22"/>
                    </a:cubicBezTo>
                    <a:cubicBezTo>
                      <a:pt x="7124" y="128"/>
                      <a:pt x="7037" y="214"/>
                      <a:pt x="6931" y="214"/>
                    </a:cubicBezTo>
                    <a:cubicBezTo>
                      <a:pt x="6845" y="214"/>
                      <a:pt x="6845" y="214"/>
                      <a:pt x="6845" y="214"/>
                    </a:cubicBezTo>
                    <a:cubicBezTo>
                      <a:pt x="6738" y="214"/>
                      <a:pt x="6652" y="128"/>
                      <a:pt x="6652" y="22"/>
                    </a:cubicBezTo>
                    <a:cubicBezTo>
                      <a:pt x="6652" y="14"/>
                      <a:pt x="6653" y="7"/>
                      <a:pt x="6654" y="0"/>
                    </a:cubicBezTo>
                    <a:cubicBezTo>
                      <a:pt x="6435" y="0"/>
                      <a:pt x="6435" y="0"/>
                      <a:pt x="6435" y="0"/>
                    </a:cubicBezTo>
                    <a:cubicBezTo>
                      <a:pt x="6436" y="7"/>
                      <a:pt x="6438" y="14"/>
                      <a:pt x="6438" y="22"/>
                    </a:cubicBezTo>
                    <a:cubicBezTo>
                      <a:pt x="6438" y="128"/>
                      <a:pt x="6351" y="214"/>
                      <a:pt x="6244" y="214"/>
                    </a:cubicBezTo>
                    <a:cubicBezTo>
                      <a:pt x="6158" y="214"/>
                      <a:pt x="6158" y="214"/>
                      <a:pt x="6158" y="214"/>
                    </a:cubicBezTo>
                    <a:cubicBezTo>
                      <a:pt x="6052" y="214"/>
                      <a:pt x="5965" y="128"/>
                      <a:pt x="5965" y="22"/>
                    </a:cubicBezTo>
                    <a:cubicBezTo>
                      <a:pt x="5965" y="14"/>
                      <a:pt x="5967" y="7"/>
                      <a:pt x="5968" y="0"/>
                    </a:cubicBezTo>
                    <a:cubicBezTo>
                      <a:pt x="5749" y="0"/>
                      <a:pt x="5749" y="0"/>
                      <a:pt x="5749" y="0"/>
                    </a:cubicBezTo>
                    <a:cubicBezTo>
                      <a:pt x="5749" y="7"/>
                      <a:pt x="5751" y="14"/>
                      <a:pt x="5751" y="22"/>
                    </a:cubicBezTo>
                    <a:cubicBezTo>
                      <a:pt x="5751" y="128"/>
                      <a:pt x="5664" y="214"/>
                      <a:pt x="5558" y="214"/>
                    </a:cubicBezTo>
                    <a:cubicBezTo>
                      <a:pt x="5472" y="214"/>
                      <a:pt x="5472" y="214"/>
                      <a:pt x="5472" y="214"/>
                    </a:cubicBezTo>
                    <a:cubicBezTo>
                      <a:pt x="5365" y="214"/>
                      <a:pt x="5279" y="128"/>
                      <a:pt x="5279" y="22"/>
                    </a:cubicBezTo>
                    <a:cubicBezTo>
                      <a:pt x="5279" y="14"/>
                      <a:pt x="5280" y="7"/>
                      <a:pt x="5281" y="0"/>
                    </a:cubicBezTo>
                    <a:cubicBezTo>
                      <a:pt x="5062" y="0"/>
                      <a:pt x="5062" y="0"/>
                      <a:pt x="5062" y="0"/>
                    </a:cubicBezTo>
                    <a:cubicBezTo>
                      <a:pt x="5063" y="7"/>
                      <a:pt x="5064" y="14"/>
                      <a:pt x="5064" y="22"/>
                    </a:cubicBezTo>
                    <a:cubicBezTo>
                      <a:pt x="5064" y="128"/>
                      <a:pt x="4978" y="214"/>
                      <a:pt x="4871" y="214"/>
                    </a:cubicBezTo>
                    <a:cubicBezTo>
                      <a:pt x="4785" y="214"/>
                      <a:pt x="4785" y="214"/>
                      <a:pt x="4785" y="214"/>
                    </a:cubicBezTo>
                    <a:cubicBezTo>
                      <a:pt x="4679" y="214"/>
                      <a:pt x="4592" y="128"/>
                      <a:pt x="4592" y="22"/>
                    </a:cubicBezTo>
                    <a:cubicBezTo>
                      <a:pt x="4592" y="14"/>
                      <a:pt x="4594" y="7"/>
                      <a:pt x="4594" y="0"/>
                    </a:cubicBezTo>
                    <a:cubicBezTo>
                      <a:pt x="4375" y="0"/>
                      <a:pt x="4375" y="0"/>
                      <a:pt x="4375" y="0"/>
                    </a:cubicBezTo>
                    <a:cubicBezTo>
                      <a:pt x="4376" y="7"/>
                      <a:pt x="4378" y="14"/>
                      <a:pt x="4378" y="22"/>
                    </a:cubicBezTo>
                    <a:cubicBezTo>
                      <a:pt x="4378" y="128"/>
                      <a:pt x="4291" y="214"/>
                      <a:pt x="4185" y="214"/>
                    </a:cubicBezTo>
                    <a:cubicBezTo>
                      <a:pt x="4099" y="214"/>
                      <a:pt x="4099" y="214"/>
                      <a:pt x="4099" y="214"/>
                    </a:cubicBezTo>
                    <a:cubicBezTo>
                      <a:pt x="3992" y="214"/>
                      <a:pt x="3905" y="128"/>
                      <a:pt x="3905" y="22"/>
                    </a:cubicBezTo>
                    <a:cubicBezTo>
                      <a:pt x="3905" y="14"/>
                      <a:pt x="3907" y="7"/>
                      <a:pt x="3908" y="0"/>
                    </a:cubicBezTo>
                    <a:cubicBezTo>
                      <a:pt x="3689" y="0"/>
                      <a:pt x="3689" y="0"/>
                      <a:pt x="3689" y="0"/>
                    </a:cubicBezTo>
                    <a:cubicBezTo>
                      <a:pt x="3690" y="7"/>
                      <a:pt x="3691" y="14"/>
                      <a:pt x="3691" y="22"/>
                    </a:cubicBezTo>
                    <a:cubicBezTo>
                      <a:pt x="3691" y="128"/>
                      <a:pt x="3604" y="214"/>
                      <a:pt x="3498" y="214"/>
                    </a:cubicBezTo>
                    <a:cubicBezTo>
                      <a:pt x="3412" y="214"/>
                      <a:pt x="3412" y="214"/>
                      <a:pt x="3412" y="214"/>
                    </a:cubicBezTo>
                    <a:cubicBezTo>
                      <a:pt x="3306" y="214"/>
                      <a:pt x="3219" y="128"/>
                      <a:pt x="3219" y="22"/>
                    </a:cubicBezTo>
                    <a:cubicBezTo>
                      <a:pt x="3219" y="14"/>
                      <a:pt x="3221" y="7"/>
                      <a:pt x="3221" y="0"/>
                    </a:cubicBezTo>
                    <a:cubicBezTo>
                      <a:pt x="3002" y="0"/>
                      <a:pt x="3002" y="0"/>
                      <a:pt x="3002" y="0"/>
                    </a:cubicBezTo>
                    <a:cubicBezTo>
                      <a:pt x="3003" y="7"/>
                      <a:pt x="3004" y="14"/>
                      <a:pt x="3004" y="22"/>
                    </a:cubicBezTo>
                    <a:cubicBezTo>
                      <a:pt x="3004" y="128"/>
                      <a:pt x="2918" y="214"/>
                      <a:pt x="2812" y="214"/>
                    </a:cubicBezTo>
                    <a:cubicBezTo>
                      <a:pt x="2725" y="214"/>
                      <a:pt x="2725" y="214"/>
                      <a:pt x="2725" y="214"/>
                    </a:cubicBezTo>
                    <a:cubicBezTo>
                      <a:pt x="2619" y="214"/>
                      <a:pt x="2532" y="128"/>
                      <a:pt x="2532" y="22"/>
                    </a:cubicBezTo>
                    <a:cubicBezTo>
                      <a:pt x="2532" y="14"/>
                      <a:pt x="2534" y="7"/>
                      <a:pt x="2534" y="0"/>
                    </a:cubicBezTo>
                    <a:cubicBezTo>
                      <a:pt x="2315" y="0"/>
                      <a:pt x="2315" y="0"/>
                      <a:pt x="2315" y="0"/>
                    </a:cubicBezTo>
                    <a:cubicBezTo>
                      <a:pt x="2316" y="7"/>
                      <a:pt x="2318" y="14"/>
                      <a:pt x="2318" y="22"/>
                    </a:cubicBezTo>
                    <a:cubicBezTo>
                      <a:pt x="2318" y="128"/>
                      <a:pt x="2231" y="214"/>
                      <a:pt x="2125" y="214"/>
                    </a:cubicBezTo>
                    <a:cubicBezTo>
                      <a:pt x="2039" y="214"/>
                      <a:pt x="2039" y="214"/>
                      <a:pt x="2039" y="214"/>
                    </a:cubicBezTo>
                    <a:cubicBezTo>
                      <a:pt x="1932" y="214"/>
                      <a:pt x="1845" y="128"/>
                      <a:pt x="1845" y="22"/>
                    </a:cubicBezTo>
                    <a:cubicBezTo>
                      <a:pt x="1845" y="14"/>
                      <a:pt x="1847" y="7"/>
                      <a:pt x="1848" y="0"/>
                    </a:cubicBezTo>
                    <a:cubicBezTo>
                      <a:pt x="1629" y="0"/>
                      <a:pt x="1629" y="0"/>
                      <a:pt x="1629" y="0"/>
                    </a:cubicBezTo>
                    <a:cubicBezTo>
                      <a:pt x="1630" y="7"/>
                      <a:pt x="1631" y="14"/>
                      <a:pt x="1631" y="22"/>
                    </a:cubicBezTo>
                    <a:cubicBezTo>
                      <a:pt x="1631" y="128"/>
                      <a:pt x="1545" y="214"/>
                      <a:pt x="1438" y="214"/>
                    </a:cubicBezTo>
                    <a:cubicBezTo>
                      <a:pt x="1352" y="214"/>
                      <a:pt x="1352" y="214"/>
                      <a:pt x="1352" y="214"/>
                    </a:cubicBezTo>
                    <a:cubicBezTo>
                      <a:pt x="1246" y="214"/>
                      <a:pt x="1159" y="128"/>
                      <a:pt x="1159" y="22"/>
                    </a:cubicBezTo>
                    <a:cubicBezTo>
                      <a:pt x="1159" y="14"/>
                      <a:pt x="1161" y="7"/>
                      <a:pt x="1161" y="0"/>
                    </a:cubicBezTo>
                    <a:cubicBezTo>
                      <a:pt x="942" y="0"/>
                      <a:pt x="942" y="0"/>
                      <a:pt x="942" y="0"/>
                    </a:cubicBezTo>
                    <a:cubicBezTo>
                      <a:pt x="943" y="7"/>
                      <a:pt x="944" y="14"/>
                      <a:pt x="944" y="22"/>
                    </a:cubicBezTo>
                    <a:cubicBezTo>
                      <a:pt x="944" y="128"/>
                      <a:pt x="858" y="214"/>
                      <a:pt x="752" y="214"/>
                    </a:cubicBezTo>
                    <a:cubicBezTo>
                      <a:pt x="666" y="214"/>
                      <a:pt x="666" y="214"/>
                      <a:pt x="666" y="214"/>
                    </a:cubicBezTo>
                    <a:cubicBezTo>
                      <a:pt x="559" y="214"/>
                      <a:pt x="472" y="128"/>
                      <a:pt x="472" y="22"/>
                    </a:cubicBezTo>
                    <a:cubicBezTo>
                      <a:pt x="472" y="14"/>
                      <a:pt x="474" y="7"/>
                      <a:pt x="475" y="0"/>
                    </a:cubicBezTo>
                    <a:cubicBezTo>
                      <a:pt x="235" y="0"/>
                      <a:pt x="235" y="0"/>
                      <a:pt x="235" y="0"/>
                    </a:cubicBezTo>
                    <a:cubicBezTo>
                      <a:pt x="235" y="3"/>
                      <a:pt x="236" y="7"/>
                      <a:pt x="236" y="11"/>
                    </a:cubicBezTo>
                    <a:cubicBezTo>
                      <a:pt x="236" y="75"/>
                      <a:pt x="200" y="126"/>
                      <a:pt x="151" y="162"/>
                    </a:cubicBezTo>
                    <a:cubicBezTo>
                      <a:pt x="118" y="207"/>
                      <a:pt x="61" y="233"/>
                      <a:pt x="0" y="236"/>
                    </a:cubicBezTo>
                    <a:cubicBezTo>
                      <a:pt x="0" y="646"/>
                      <a:pt x="0" y="646"/>
                      <a:pt x="0" y="646"/>
                    </a:cubicBezTo>
                    <a:cubicBezTo>
                      <a:pt x="97" y="657"/>
                      <a:pt x="172" y="737"/>
                      <a:pt x="172" y="837"/>
                    </a:cubicBezTo>
                    <a:cubicBezTo>
                      <a:pt x="172" y="923"/>
                      <a:pt x="172" y="923"/>
                      <a:pt x="172" y="923"/>
                    </a:cubicBezTo>
                    <a:cubicBezTo>
                      <a:pt x="172" y="1022"/>
                      <a:pt x="97" y="1103"/>
                      <a:pt x="0" y="1114"/>
                    </a:cubicBezTo>
                    <a:cubicBezTo>
                      <a:pt x="0" y="1376"/>
                      <a:pt x="0" y="1376"/>
                      <a:pt x="0" y="1376"/>
                    </a:cubicBezTo>
                    <a:cubicBezTo>
                      <a:pt x="97" y="1386"/>
                      <a:pt x="172" y="1467"/>
                      <a:pt x="172" y="1566"/>
                    </a:cubicBezTo>
                    <a:cubicBezTo>
                      <a:pt x="172" y="1652"/>
                      <a:pt x="172" y="1652"/>
                      <a:pt x="172" y="1652"/>
                    </a:cubicBezTo>
                    <a:cubicBezTo>
                      <a:pt x="172" y="1752"/>
                      <a:pt x="97" y="1832"/>
                      <a:pt x="0" y="1843"/>
                    </a:cubicBezTo>
                    <a:cubicBezTo>
                      <a:pt x="0" y="2105"/>
                      <a:pt x="0" y="2105"/>
                      <a:pt x="0" y="2105"/>
                    </a:cubicBezTo>
                    <a:cubicBezTo>
                      <a:pt x="97" y="2116"/>
                      <a:pt x="172" y="2197"/>
                      <a:pt x="172" y="2296"/>
                    </a:cubicBezTo>
                    <a:cubicBezTo>
                      <a:pt x="172" y="2382"/>
                      <a:pt x="172" y="2382"/>
                      <a:pt x="172" y="2382"/>
                    </a:cubicBezTo>
                    <a:cubicBezTo>
                      <a:pt x="172" y="2481"/>
                      <a:pt x="97" y="2562"/>
                      <a:pt x="0" y="2573"/>
                    </a:cubicBezTo>
                    <a:cubicBezTo>
                      <a:pt x="0" y="2835"/>
                      <a:pt x="0" y="2835"/>
                      <a:pt x="0" y="2835"/>
                    </a:cubicBezTo>
                    <a:cubicBezTo>
                      <a:pt x="97" y="2845"/>
                      <a:pt x="172" y="2926"/>
                      <a:pt x="172" y="3025"/>
                    </a:cubicBezTo>
                    <a:cubicBezTo>
                      <a:pt x="172" y="3111"/>
                      <a:pt x="172" y="3111"/>
                      <a:pt x="172" y="3111"/>
                    </a:cubicBezTo>
                    <a:cubicBezTo>
                      <a:pt x="172" y="3211"/>
                      <a:pt x="97" y="3291"/>
                      <a:pt x="0" y="3302"/>
                    </a:cubicBezTo>
                    <a:cubicBezTo>
                      <a:pt x="0" y="3564"/>
                      <a:pt x="0" y="3564"/>
                      <a:pt x="0" y="3564"/>
                    </a:cubicBezTo>
                    <a:cubicBezTo>
                      <a:pt x="97" y="3575"/>
                      <a:pt x="172" y="3656"/>
                      <a:pt x="172" y="3755"/>
                    </a:cubicBezTo>
                    <a:cubicBezTo>
                      <a:pt x="172" y="3841"/>
                      <a:pt x="172" y="3841"/>
                      <a:pt x="172" y="3841"/>
                    </a:cubicBezTo>
                    <a:cubicBezTo>
                      <a:pt x="172" y="3940"/>
                      <a:pt x="97" y="4021"/>
                      <a:pt x="0" y="4032"/>
                    </a:cubicBezTo>
                    <a:cubicBezTo>
                      <a:pt x="0" y="4294"/>
                      <a:pt x="0" y="4294"/>
                      <a:pt x="0" y="4294"/>
                    </a:cubicBezTo>
                    <a:cubicBezTo>
                      <a:pt x="97" y="4305"/>
                      <a:pt x="172" y="4385"/>
                      <a:pt x="172" y="4485"/>
                    </a:cubicBezTo>
                    <a:cubicBezTo>
                      <a:pt x="172" y="4571"/>
                      <a:pt x="172" y="4571"/>
                      <a:pt x="172" y="4571"/>
                    </a:cubicBezTo>
                    <a:cubicBezTo>
                      <a:pt x="172" y="4670"/>
                      <a:pt x="97" y="4750"/>
                      <a:pt x="0" y="4761"/>
                    </a:cubicBezTo>
                    <a:cubicBezTo>
                      <a:pt x="0" y="5023"/>
                      <a:pt x="0" y="5023"/>
                      <a:pt x="0" y="5023"/>
                    </a:cubicBezTo>
                    <a:cubicBezTo>
                      <a:pt x="97" y="5034"/>
                      <a:pt x="172" y="5115"/>
                      <a:pt x="172" y="5214"/>
                    </a:cubicBezTo>
                    <a:cubicBezTo>
                      <a:pt x="172" y="5300"/>
                      <a:pt x="172" y="5300"/>
                      <a:pt x="172" y="5300"/>
                    </a:cubicBezTo>
                    <a:cubicBezTo>
                      <a:pt x="172" y="5399"/>
                      <a:pt x="97" y="5480"/>
                      <a:pt x="0" y="5491"/>
                    </a:cubicBezTo>
                    <a:cubicBezTo>
                      <a:pt x="0" y="5752"/>
                      <a:pt x="0" y="5752"/>
                      <a:pt x="0" y="5752"/>
                    </a:cubicBezTo>
                    <a:cubicBezTo>
                      <a:pt x="97" y="5763"/>
                      <a:pt x="172" y="5844"/>
                      <a:pt x="172" y="5944"/>
                    </a:cubicBezTo>
                    <a:cubicBezTo>
                      <a:pt x="172" y="6029"/>
                      <a:pt x="172" y="6029"/>
                      <a:pt x="172" y="6029"/>
                    </a:cubicBezTo>
                    <a:cubicBezTo>
                      <a:pt x="172" y="6128"/>
                      <a:pt x="97" y="6210"/>
                      <a:pt x="0" y="6220"/>
                    </a:cubicBezTo>
                    <a:cubicBezTo>
                      <a:pt x="0" y="6482"/>
                      <a:pt x="0" y="6482"/>
                      <a:pt x="0" y="6482"/>
                    </a:cubicBezTo>
                    <a:cubicBezTo>
                      <a:pt x="97" y="6493"/>
                      <a:pt x="172" y="6574"/>
                      <a:pt x="172" y="6673"/>
                    </a:cubicBezTo>
                    <a:cubicBezTo>
                      <a:pt x="172" y="6759"/>
                      <a:pt x="172" y="6759"/>
                      <a:pt x="172" y="6759"/>
                    </a:cubicBezTo>
                    <a:cubicBezTo>
                      <a:pt x="172" y="6858"/>
                      <a:pt x="97" y="6939"/>
                      <a:pt x="0" y="6950"/>
                    </a:cubicBezTo>
                    <a:cubicBezTo>
                      <a:pt x="0" y="7212"/>
                      <a:pt x="0" y="7212"/>
                      <a:pt x="0" y="7212"/>
                    </a:cubicBezTo>
                    <a:cubicBezTo>
                      <a:pt x="97" y="7222"/>
                      <a:pt x="172" y="7303"/>
                      <a:pt x="172" y="7403"/>
                    </a:cubicBezTo>
                    <a:cubicBezTo>
                      <a:pt x="172" y="7488"/>
                      <a:pt x="172" y="7488"/>
                      <a:pt x="172" y="7488"/>
                    </a:cubicBezTo>
                    <a:cubicBezTo>
                      <a:pt x="172" y="7588"/>
                      <a:pt x="97" y="7669"/>
                      <a:pt x="0" y="7680"/>
                    </a:cubicBezTo>
                    <a:cubicBezTo>
                      <a:pt x="0" y="7940"/>
                      <a:pt x="0" y="7940"/>
                      <a:pt x="0" y="7940"/>
                    </a:cubicBezTo>
                    <a:cubicBezTo>
                      <a:pt x="97" y="7951"/>
                      <a:pt x="172" y="8032"/>
                      <a:pt x="172" y="8131"/>
                    </a:cubicBezTo>
                    <a:cubicBezTo>
                      <a:pt x="172" y="8217"/>
                      <a:pt x="172" y="8217"/>
                      <a:pt x="172" y="8217"/>
                    </a:cubicBezTo>
                    <a:cubicBezTo>
                      <a:pt x="172" y="8316"/>
                      <a:pt x="97" y="8397"/>
                      <a:pt x="0" y="8408"/>
                    </a:cubicBezTo>
                    <a:cubicBezTo>
                      <a:pt x="0" y="8670"/>
                      <a:pt x="0" y="8670"/>
                      <a:pt x="0" y="8670"/>
                    </a:cubicBezTo>
                    <a:cubicBezTo>
                      <a:pt x="97" y="8680"/>
                      <a:pt x="172" y="8762"/>
                      <a:pt x="172" y="8861"/>
                    </a:cubicBezTo>
                    <a:cubicBezTo>
                      <a:pt x="172" y="8946"/>
                      <a:pt x="172" y="8946"/>
                      <a:pt x="172" y="8946"/>
                    </a:cubicBezTo>
                    <a:cubicBezTo>
                      <a:pt x="172" y="9046"/>
                      <a:pt x="97" y="9127"/>
                      <a:pt x="0" y="9138"/>
                    </a:cubicBezTo>
                    <a:cubicBezTo>
                      <a:pt x="0" y="9419"/>
                      <a:pt x="0" y="9419"/>
                      <a:pt x="0" y="9419"/>
                    </a:cubicBezTo>
                    <a:cubicBezTo>
                      <a:pt x="61" y="9422"/>
                      <a:pt x="118" y="9453"/>
                      <a:pt x="151" y="9499"/>
                    </a:cubicBezTo>
                    <a:cubicBezTo>
                      <a:pt x="197" y="9531"/>
                      <a:pt x="230" y="9594"/>
                      <a:pt x="233" y="9655"/>
                    </a:cubicBezTo>
                    <a:cubicBezTo>
                      <a:pt x="603" y="9655"/>
                      <a:pt x="603" y="9655"/>
                      <a:pt x="603" y="9655"/>
                    </a:cubicBezTo>
                    <a:cubicBezTo>
                      <a:pt x="614" y="9558"/>
                      <a:pt x="695" y="9483"/>
                      <a:pt x="794" y="9483"/>
                    </a:cubicBezTo>
                    <a:cubicBezTo>
                      <a:pt x="880" y="9483"/>
                      <a:pt x="880" y="9483"/>
                      <a:pt x="880" y="9483"/>
                    </a:cubicBezTo>
                    <a:cubicBezTo>
                      <a:pt x="979" y="9483"/>
                      <a:pt x="1060" y="9558"/>
                      <a:pt x="1071" y="9655"/>
                    </a:cubicBezTo>
                    <a:cubicBezTo>
                      <a:pt x="1290" y="9655"/>
                      <a:pt x="1290" y="9655"/>
                      <a:pt x="1290" y="9655"/>
                    </a:cubicBezTo>
                    <a:cubicBezTo>
                      <a:pt x="1301" y="9558"/>
                      <a:pt x="1381" y="9483"/>
                      <a:pt x="1481" y="9483"/>
                    </a:cubicBezTo>
                    <a:cubicBezTo>
                      <a:pt x="1567" y="9483"/>
                      <a:pt x="1567" y="9483"/>
                      <a:pt x="1567" y="9483"/>
                    </a:cubicBezTo>
                    <a:cubicBezTo>
                      <a:pt x="1666" y="9483"/>
                      <a:pt x="1747" y="9558"/>
                      <a:pt x="1757" y="9655"/>
                    </a:cubicBezTo>
                    <a:cubicBezTo>
                      <a:pt x="1977" y="9655"/>
                      <a:pt x="1977" y="9655"/>
                      <a:pt x="1977" y="9655"/>
                    </a:cubicBezTo>
                    <a:cubicBezTo>
                      <a:pt x="1988" y="9558"/>
                      <a:pt x="2068" y="9483"/>
                      <a:pt x="2168" y="9483"/>
                    </a:cubicBezTo>
                    <a:cubicBezTo>
                      <a:pt x="2254" y="9483"/>
                      <a:pt x="2254" y="9483"/>
                      <a:pt x="2254" y="9483"/>
                    </a:cubicBezTo>
                    <a:cubicBezTo>
                      <a:pt x="2353" y="9483"/>
                      <a:pt x="2433" y="9558"/>
                      <a:pt x="2444" y="9655"/>
                    </a:cubicBezTo>
                    <a:cubicBezTo>
                      <a:pt x="2663" y="9655"/>
                      <a:pt x="2663" y="9655"/>
                      <a:pt x="2663" y="9655"/>
                    </a:cubicBezTo>
                    <a:cubicBezTo>
                      <a:pt x="2674" y="9558"/>
                      <a:pt x="2755" y="9483"/>
                      <a:pt x="2854" y="9483"/>
                    </a:cubicBezTo>
                    <a:cubicBezTo>
                      <a:pt x="2940" y="9483"/>
                      <a:pt x="2940" y="9483"/>
                      <a:pt x="2940" y="9483"/>
                    </a:cubicBezTo>
                    <a:cubicBezTo>
                      <a:pt x="3039" y="9483"/>
                      <a:pt x="3120" y="9558"/>
                      <a:pt x="3131" y="9655"/>
                    </a:cubicBezTo>
                    <a:cubicBezTo>
                      <a:pt x="3350" y="9655"/>
                      <a:pt x="3350" y="9655"/>
                      <a:pt x="3350" y="9655"/>
                    </a:cubicBezTo>
                    <a:cubicBezTo>
                      <a:pt x="3361" y="9558"/>
                      <a:pt x="3441" y="9483"/>
                      <a:pt x="3541" y="9483"/>
                    </a:cubicBezTo>
                    <a:cubicBezTo>
                      <a:pt x="3627" y="9483"/>
                      <a:pt x="3627" y="9483"/>
                      <a:pt x="3627" y="9483"/>
                    </a:cubicBezTo>
                    <a:cubicBezTo>
                      <a:pt x="3726" y="9483"/>
                      <a:pt x="3807" y="9558"/>
                      <a:pt x="3817" y="9655"/>
                    </a:cubicBezTo>
                    <a:cubicBezTo>
                      <a:pt x="4037" y="9655"/>
                      <a:pt x="4037" y="9655"/>
                      <a:pt x="4037" y="9655"/>
                    </a:cubicBezTo>
                    <a:cubicBezTo>
                      <a:pt x="4047" y="9558"/>
                      <a:pt x="4128" y="9483"/>
                      <a:pt x="4227" y="9483"/>
                    </a:cubicBezTo>
                    <a:cubicBezTo>
                      <a:pt x="4313" y="9483"/>
                      <a:pt x="4313" y="9483"/>
                      <a:pt x="4313" y="9483"/>
                    </a:cubicBezTo>
                    <a:cubicBezTo>
                      <a:pt x="4413" y="9483"/>
                      <a:pt x="4493" y="9558"/>
                      <a:pt x="4504" y="9655"/>
                    </a:cubicBezTo>
                    <a:cubicBezTo>
                      <a:pt x="4723" y="9655"/>
                      <a:pt x="4723" y="9655"/>
                      <a:pt x="4723" y="9655"/>
                    </a:cubicBezTo>
                    <a:cubicBezTo>
                      <a:pt x="4734" y="9558"/>
                      <a:pt x="4815" y="9483"/>
                      <a:pt x="4914" y="9483"/>
                    </a:cubicBezTo>
                    <a:cubicBezTo>
                      <a:pt x="5000" y="9483"/>
                      <a:pt x="5000" y="9483"/>
                      <a:pt x="5000" y="9483"/>
                    </a:cubicBezTo>
                    <a:cubicBezTo>
                      <a:pt x="5099" y="9483"/>
                      <a:pt x="5180" y="9558"/>
                      <a:pt x="5191" y="9655"/>
                    </a:cubicBezTo>
                    <a:cubicBezTo>
                      <a:pt x="5410" y="9655"/>
                      <a:pt x="5410" y="9655"/>
                      <a:pt x="5410" y="9655"/>
                    </a:cubicBezTo>
                    <a:cubicBezTo>
                      <a:pt x="5420" y="9558"/>
                      <a:pt x="5501" y="9483"/>
                      <a:pt x="5600" y="9483"/>
                    </a:cubicBezTo>
                    <a:cubicBezTo>
                      <a:pt x="5686" y="9483"/>
                      <a:pt x="5686" y="9483"/>
                      <a:pt x="5686" y="9483"/>
                    </a:cubicBezTo>
                    <a:cubicBezTo>
                      <a:pt x="5786" y="9483"/>
                      <a:pt x="5866" y="9558"/>
                      <a:pt x="5877" y="9655"/>
                    </a:cubicBezTo>
                    <a:cubicBezTo>
                      <a:pt x="6096" y="9655"/>
                      <a:pt x="6096" y="9655"/>
                      <a:pt x="6096" y="9655"/>
                    </a:cubicBezTo>
                    <a:cubicBezTo>
                      <a:pt x="6107" y="9558"/>
                      <a:pt x="6188" y="9483"/>
                      <a:pt x="6287" y="9483"/>
                    </a:cubicBezTo>
                    <a:cubicBezTo>
                      <a:pt x="6373" y="9483"/>
                      <a:pt x="6373" y="9483"/>
                      <a:pt x="6373" y="9483"/>
                    </a:cubicBezTo>
                    <a:cubicBezTo>
                      <a:pt x="6473" y="9483"/>
                      <a:pt x="6553" y="9558"/>
                      <a:pt x="6564" y="9655"/>
                    </a:cubicBezTo>
                    <a:cubicBezTo>
                      <a:pt x="6783" y="9655"/>
                      <a:pt x="6783" y="9655"/>
                      <a:pt x="6783" y="9655"/>
                    </a:cubicBezTo>
                    <a:cubicBezTo>
                      <a:pt x="6794" y="9558"/>
                      <a:pt x="6875" y="9483"/>
                      <a:pt x="6974" y="9483"/>
                    </a:cubicBezTo>
                    <a:cubicBezTo>
                      <a:pt x="7060" y="9483"/>
                      <a:pt x="7060" y="9483"/>
                      <a:pt x="7060" y="9483"/>
                    </a:cubicBezTo>
                    <a:cubicBezTo>
                      <a:pt x="7159" y="9483"/>
                      <a:pt x="7240" y="9558"/>
                      <a:pt x="7251" y="9655"/>
                    </a:cubicBezTo>
                    <a:cubicBezTo>
                      <a:pt x="7490" y="9655"/>
                      <a:pt x="7490" y="9655"/>
                      <a:pt x="7490" y="9655"/>
                    </a:cubicBezTo>
                    <a:cubicBezTo>
                      <a:pt x="7493" y="9594"/>
                      <a:pt x="7523" y="9537"/>
                      <a:pt x="7568" y="9504"/>
                    </a:cubicBezTo>
                    <a:cubicBezTo>
                      <a:pt x="7604" y="9455"/>
                      <a:pt x="7650" y="9421"/>
                      <a:pt x="7714" y="9421"/>
                    </a:cubicBezTo>
                    <a:cubicBezTo>
                      <a:pt x="7718" y="9421"/>
                      <a:pt x="7721" y="9422"/>
                      <a:pt x="7725" y="9422"/>
                    </a:cubicBezTo>
                    <a:cubicBezTo>
                      <a:pt x="7725" y="9009"/>
                      <a:pt x="7725" y="9009"/>
                      <a:pt x="7725" y="9009"/>
                    </a:cubicBezTo>
                    <a:cubicBezTo>
                      <a:pt x="7718" y="9009"/>
                      <a:pt x="7711" y="9011"/>
                      <a:pt x="7704" y="9011"/>
                    </a:cubicBezTo>
                    <a:cubicBezTo>
                      <a:pt x="7597" y="9011"/>
                      <a:pt x="7510" y="8924"/>
                      <a:pt x="7510" y="8818"/>
                    </a:cubicBezTo>
                    <a:cubicBezTo>
                      <a:pt x="7510" y="8732"/>
                      <a:pt x="7510" y="8732"/>
                      <a:pt x="7510" y="8732"/>
                    </a:cubicBezTo>
                    <a:cubicBezTo>
                      <a:pt x="7510" y="8625"/>
                      <a:pt x="7597" y="8539"/>
                      <a:pt x="7704" y="8539"/>
                    </a:cubicBezTo>
                    <a:cubicBezTo>
                      <a:pt x="7711" y="8539"/>
                      <a:pt x="7718" y="8540"/>
                      <a:pt x="7725" y="8541"/>
                    </a:cubicBezTo>
                    <a:cubicBezTo>
                      <a:pt x="7725" y="8279"/>
                      <a:pt x="7725" y="8279"/>
                      <a:pt x="7725" y="8279"/>
                    </a:cubicBezTo>
                    <a:cubicBezTo>
                      <a:pt x="7718" y="8280"/>
                      <a:pt x="7711" y="8281"/>
                      <a:pt x="7704" y="8281"/>
                    </a:cubicBezTo>
                    <a:cubicBezTo>
                      <a:pt x="7597" y="8281"/>
                      <a:pt x="7510" y="8195"/>
                      <a:pt x="7510" y="8088"/>
                    </a:cubicBezTo>
                    <a:cubicBezTo>
                      <a:pt x="7510" y="8003"/>
                      <a:pt x="7510" y="8003"/>
                      <a:pt x="7510" y="8003"/>
                    </a:cubicBezTo>
                    <a:cubicBezTo>
                      <a:pt x="7510" y="7896"/>
                      <a:pt x="7597" y="7810"/>
                      <a:pt x="7704" y="7810"/>
                    </a:cubicBezTo>
                    <a:cubicBezTo>
                      <a:pt x="7711" y="7810"/>
                      <a:pt x="7718" y="7812"/>
                      <a:pt x="7725" y="7812"/>
                    </a:cubicBezTo>
                    <a:cubicBezTo>
                      <a:pt x="7725" y="7551"/>
                      <a:pt x="7725" y="7551"/>
                      <a:pt x="7725" y="7551"/>
                    </a:cubicBezTo>
                    <a:cubicBezTo>
                      <a:pt x="7718" y="7552"/>
                      <a:pt x="7711" y="7553"/>
                      <a:pt x="7704" y="7553"/>
                    </a:cubicBezTo>
                    <a:cubicBezTo>
                      <a:pt x="7597" y="7553"/>
                      <a:pt x="7510" y="7466"/>
                      <a:pt x="7510" y="7360"/>
                    </a:cubicBezTo>
                    <a:cubicBezTo>
                      <a:pt x="7510" y="7274"/>
                      <a:pt x="7510" y="7274"/>
                      <a:pt x="7510" y="7274"/>
                    </a:cubicBezTo>
                    <a:cubicBezTo>
                      <a:pt x="7510" y="7167"/>
                      <a:pt x="7597" y="7081"/>
                      <a:pt x="7704" y="7081"/>
                    </a:cubicBezTo>
                    <a:cubicBezTo>
                      <a:pt x="7711" y="7081"/>
                      <a:pt x="7718" y="7082"/>
                      <a:pt x="7725" y="7083"/>
                    </a:cubicBezTo>
                    <a:cubicBezTo>
                      <a:pt x="7725" y="6821"/>
                      <a:pt x="7725" y="6821"/>
                      <a:pt x="7725" y="6821"/>
                    </a:cubicBezTo>
                    <a:cubicBezTo>
                      <a:pt x="7718" y="6822"/>
                      <a:pt x="7711" y="6823"/>
                      <a:pt x="7704" y="6823"/>
                    </a:cubicBezTo>
                    <a:cubicBezTo>
                      <a:pt x="7597" y="6823"/>
                      <a:pt x="7510" y="6737"/>
                      <a:pt x="7510" y="6630"/>
                    </a:cubicBezTo>
                    <a:cubicBezTo>
                      <a:pt x="7510" y="6544"/>
                      <a:pt x="7510" y="6544"/>
                      <a:pt x="7510" y="6544"/>
                    </a:cubicBezTo>
                    <a:cubicBezTo>
                      <a:pt x="7510" y="6438"/>
                      <a:pt x="7597" y="6351"/>
                      <a:pt x="7704" y="6351"/>
                    </a:cubicBezTo>
                    <a:cubicBezTo>
                      <a:pt x="7711" y="6351"/>
                      <a:pt x="7718" y="6353"/>
                      <a:pt x="7725" y="6354"/>
                    </a:cubicBezTo>
                    <a:cubicBezTo>
                      <a:pt x="7725" y="6092"/>
                      <a:pt x="7725" y="6092"/>
                      <a:pt x="7725" y="6092"/>
                    </a:cubicBezTo>
                    <a:cubicBezTo>
                      <a:pt x="7718" y="6093"/>
                      <a:pt x="7711" y="6094"/>
                      <a:pt x="7704" y="6094"/>
                    </a:cubicBezTo>
                    <a:cubicBezTo>
                      <a:pt x="7597" y="6094"/>
                      <a:pt x="7510" y="6008"/>
                      <a:pt x="7510" y="5901"/>
                    </a:cubicBezTo>
                    <a:cubicBezTo>
                      <a:pt x="7510" y="5815"/>
                      <a:pt x="7510" y="5815"/>
                      <a:pt x="7510" y="5815"/>
                    </a:cubicBezTo>
                    <a:cubicBezTo>
                      <a:pt x="7510" y="5708"/>
                      <a:pt x="7597" y="5622"/>
                      <a:pt x="7704" y="5622"/>
                    </a:cubicBezTo>
                    <a:cubicBezTo>
                      <a:pt x="7711" y="5622"/>
                      <a:pt x="7718" y="5623"/>
                      <a:pt x="7725" y="5624"/>
                    </a:cubicBezTo>
                    <a:cubicBezTo>
                      <a:pt x="7725" y="5362"/>
                      <a:pt x="7725" y="5362"/>
                      <a:pt x="7725" y="5362"/>
                    </a:cubicBezTo>
                    <a:cubicBezTo>
                      <a:pt x="7718" y="5363"/>
                      <a:pt x="7711" y="5364"/>
                      <a:pt x="7704" y="5364"/>
                    </a:cubicBezTo>
                    <a:cubicBezTo>
                      <a:pt x="7597" y="5364"/>
                      <a:pt x="7510" y="5278"/>
                      <a:pt x="7510" y="5171"/>
                    </a:cubicBezTo>
                    <a:cubicBezTo>
                      <a:pt x="7510" y="5085"/>
                      <a:pt x="7510" y="5085"/>
                      <a:pt x="7510" y="5085"/>
                    </a:cubicBezTo>
                    <a:cubicBezTo>
                      <a:pt x="7510" y="4979"/>
                      <a:pt x="7597" y="4892"/>
                      <a:pt x="7704" y="4892"/>
                    </a:cubicBezTo>
                    <a:cubicBezTo>
                      <a:pt x="7711" y="4892"/>
                      <a:pt x="7718" y="4894"/>
                      <a:pt x="7725" y="4895"/>
                    </a:cubicBezTo>
                    <a:cubicBezTo>
                      <a:pt x="7725" y="4632"/>
                      <a:pt x="7725" y="4632"/>
                      <a:pt x="7725" y="4632"/>
                    </a:cubicBezTo>
                    <a:cubicBezTo>
                      <a:pt x="7718" y="4633"/>
                      <a:pt x="7711" y="4634"/>
                      <a:pt x="7704" y="4634"/>
                    </a:cubicBezTo>
                    <a:cubicBezTo>
                      <a:pt x="7597" y="4634"/>
                      <a:pt x="7510" y="4548"/>
                      <a:pt x="7510" y="4442"/>
                    </a:cubicBezTo>
                    <a:cubicBezTo>
                      <a:pt x="7510" y="4356"/>
                      <a:pt x="7510" y="4356"/>
                      <a:pt x="7510" y="4356"/>
                    </a:cubicBezTo>
                    <a:cubicBezTo>
                      <a:pt x="7510" y="4249"/>
                      <a:pt x="7597" y="4163"/>
                      <a:pt x="7704" y="4163"/>
                    </a:cubicBezTo>
                    <a:cubicBezTo>
                      <a:pt x="7711" y="4163"/>
                      <a:pt x="7718" y="4164"/>
                      <a:pt x="7725" y="4165"/>
                    </a:cubicBezTo>
                    <a:cubicBezTo>
                      <a:pt x="7725" y="3903"/>
                      <a:pt x="7725" y="3903"/>
                      <a:pt x="7725" y="3903"/>
                    </a:cubicBezTo>
                    <a:cubicBezTo>
                      <a:pt x="7718" y="3904"/>
                      <a:pt x="7711" y="3905"/>
                      <a:pt x="7704" y="3905"/>
                    </a:cubicBezTo>
                    <a:cubicBezTo>
                      <a:pt x="7597" y="3905"/>
                      <a:pt x="7510" y="3819"/>
                      <a:pt x="7510" y="3712"/>
                    </a:cubicBezTo>
                    <a:cubicBezTo>
                      <a:pt x="7510" y="3626"/>
                      <a:pt x="7510" y="3626"/>
                      <a:pt x="7510" y="3626"/>
                    </a:cubicBezTo>
                    <a:cubicBezTo>
                      <a:pt x="7510" y="3519"/>
                      <a:pt x="7597" y="3433"/>
                      <a:pt x="7704" y="3433"/>
                    </a:cubicBezTo>
                    <a:cubicBezTo>
                      <a:pt x="7711" y="3433"/>
                      <a:pt x="7718" y="3434"/>
                      <a:pt x="7725" y="3435"/>
                    </a:cubicBezTo>
                    <a:cubicBezTo>
                      <a:pt x="7725" y="3173"/>
                      <a:pt x="7725" y="3173"/>
                      <a:pt x="7725" y="3173"/>
                    </a:cubicBezTo>
                    <a:cubicBezTo>
                      <a:pt x="7718" y="3174"/>
                      <a:pt x="7711" y="3176"/>
                      <a:pt x="7704" y="3176"/>
                    </a:cubicBezTo>
                    <a:cubicBezTo>
                      <a:pt x="7597" y="3176"/>
                      <a:pt x="7510" y="3089"/>
                      <a:pt x="7510" y="2983"/>
                    </a:cubicBezTo>
                    <a:cubicBezTo>
                      <a:pt x="7510" y="2897"/>
                      <a:pt x="7510" y="2897"/>
                      <a:pt x="7510" y="2897"/>
                    </a:cubicBezTo>
                    <a:cubicBezTo>
                      <a:pt x="7510" y="2790"/>
                      <a:pt x="7597" y="2703"/>
                      <a:pt x="7704" y="2703"/>
                    </a:cubicBezTo>
                    <a:cubicBezTo>
                      <a:pt x="7711" y="2703"/>
                      <a:pt x="7718" y="2705"/>
                      <a:pt x="7725" y="2706"/>
                    </a:cubicBezTo>
                    <a:cubicBezTo>
                      <a:pt x="7725" y="2444"/>
                      <a:pt x="7725" y="2444"/>
                      <a:pt x="7725" y="2444"/>
                    </a:cubicBezTo>
                    <a:cubicBezTo>
                      <a:pt x="7718" y="2445"/>
                      <a:pt x="7711" y="2446"/>
                      <a:pt x="7704" y="2446"/>
                    </a:cubicBezTo>
                    <a:cubicBezTo>
                      <a:pt x="7597" y="2446"/>
                      <a:pt x="7510" y="2360"/>
                      <a:pt x="7510" y="2253"/>
                    </a:cubicBezTo>
                    <a:cubicBezTo>
                      <a:pt x="7510" y="2167"/>
                      <a:pt x="7510" y="2167"/>
                      <a:pt x="7510" y="2167"/>
                    </a:cubicBezTo>
                    <a:cubicBezTo>
                      <a:pt x="7510" y="2060"/>
                      <a:pt x="7597" y="1974"/>
                      <a:pt x="7704" y="1974"/>
                    </a:cubicBezTo>
                    <a:cubicBezTo>
                      <a:pt x="7711" y="1974"/>
                      <a:pt x="7718" y="1975"/>
                      <a:pt x="7725" y="1976"/>
                    </a:cubicBezTo>
                    <a:cubicBezTo>
                      <a:pt x="7725" y="1714"/>
                      <a:pt x="7725" y="1714"/>
                      <a:pt x="7725" y="1714"/>
                    </a:cubicBezTo>
                    <a:cubicBezTo>
                      <a:pt x="7718" y="1715"/>
                      <a:pt x="7711" y="1717"/>
                      <a:pt x="7704" y="1717"/>
                    </a:cubicBezTo>
                    <a:cubicBezTo>
                      <a:pt x="7597" y="1717"/>
                      <a:pt x="7510" y="1630"/>
                      <a:pt x="7510" y="1524"/>
                    </a:cubicBezTo>
                    <a:cubicBezTo>
                      <a:pt x="7510" y="1437"/>
                      <a:pt x="7510" y="1437"/>
                      <a:pt x="7510" y="1437"/>
                    </a:cubicBezTo>
                    <a:cubicBezTo>
                      <a:pt x="7510" y="1331"/>
                      <a:pt x="7597" y="1244"/>
                      <a:pt x="7704" y="1244"/>
                    </a:cubicBezTo>
                    <a:cubicBezTo>
                      <a:pt x="7711" y="1244"/>
                      <a:pt x="7718" y="1246"/>
                      <a:pt x="7725" y="1247"/>
                    </a:cubicBezTo>
                    <a:cubicBezTo>
                      <a:pt x="7725" y="985"/>
                      <a:pt x="7725" y="985"/>
                      <a:pt x="7725" y="985"/>
                    </a:cubicBezTo>
                    <a:cubicBezTo>
                      <a:pt x="7718" y="986"/>
                      <a:pt x="7711" y="987"/>
                      <a:pt x="7704" y="987"/>
                    </a:cubicBezTo>
                    <a:cubicBezTo>
                      <a:pt x="7597" y="987"/>
                      <a:pt x="7510" y="901"/>
                      <a:pt x="7510" y="794"/>
                    </a:cubicBezTo>
                    <a:cubicBezTo>
                      <a:pt x="7510" y="708"/>
                      <a:pt x="7510" y="708"/>
                      <a:pt x="7510" y="708"/>
                    </a:cubicBezTo>
                    <a:cubicBezTo>
                      <a:pt x="7510" y="601"/>
                      <a:pt x="7597" y="515"/>
                      <a:pt x="7704" y="515"/>
                    </a:cubicBezTo>
                    <a:cubicBezTo>
                      <a:pt x="7711" y="515"/>
                      <a:pt x="7718" y="516"/>
                      <a:pt x="7725" y="517"/>
                    </a:cubicBezTo>
                    <a:cubicBezTo>
                      <a:pt x="7725" y="235"/>
                      <a:pt x="7725" y="235"/>
                      <a:pt x="7725" y="235"/>
                    </a:cubicBezTo>
                    <a:cubicBezTo>
                      <a:pt x="7721" y="235"/>
                      <a:pt x="7718" y="236"/>
                      <a:pt x="7714" y="2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29"/>
              <p:cNvSpPr/>
              <p:nvPr/>
            </p:nvSpPr>
            <p:spPr>
              <a:xfrm rot="-752512">
                <a:off x="8334017" y="1419881"/>
                <a:ext cx="572466" cy="735316"/>
              </a:xfrm>
              <a:custGeom>
                <a:avLst/>
                <a:gdLst/>
                <a:ahLst/>
                <a:cxnLst/>
                <a:rect l="l" t="t" r="r" b="b"/>
                <a:pathLst>
                  <a:path w="6781" h="8710" extrusionOk="0">
                    <a:moveTo>
                      <a:pt x="0" y="8710"/>
                    </a:moveTo>
                    <a:lnTo>
                      <a:pt x="6781" y="8710"/>
                    </a:lnTo>
                    <a:lnTo>
                      <a:pt x="6781" y="0"/>
                    </a:lnTo>
                    <a:lnTo>
                      <a:pt x="0" y="0"/>
                    </a:lnTo>
                    <a:lnTo>
                      <a:pt x="0" y="871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29"/>
              <p:cNvSpPr/>
              <p:nvPr/>
            </p:nvSpPr>
            <p:spPr>
              <a:xfrm rot="-752512">
                <a:off x="8337735" y="1453714"/>
                <a:ext cx="260864" cy="735316"/>
              </a:xfrm>
              <a:custGeom>
                <a:avLst/>
                <a:gdLst/>
                <a:ahLst/>
                <a:cxnLst/>
                <a:rect l="l" t="t" r="r" b="b"/>
                <a:pathLst>
                  <a:path w="3090" h="8710" extrusionOk="0">
                    <a:moveTo>
                      <a:pt x="0" y="8710"/>
                    </a:moveTo>
                    <a:lnTo>
                      <a:pt x="0" y="0"/>
                    </a:lnTo>
                    <a:lnTo>
                      <a:pt x="3090" y="0"/>
                    </a:lnTo>
                    <a:lnTo>
                      <a:pt x="3090" y="8710"/>
                    </a:lnTo>
                    <a:lnTo>
                      <a:pt x="0" y="871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4" name="Google Shape;454;p29"/>
              <p:cNvSpPr/>
              <p:nvPr/>
            </p:nvSpPr>
            <p:spPr>
              <a:xfrm rot="-752512">
                <a:off x="8473466" y="1581145"/>
                <a:ext cx="68720" cy="73447"/>
              </a:xfrm>
              <a:custGeom>
                <a:avLst/>
                <a:gdLst/>
                <a:ahLst/>
                <a:cxnLst/>
                <a:rect l="l" t="t" r="r" b="b"/>
                <a:pathLst>
                  <a:path w="814" h="870" extrusionOk="0">
                    <a:moveTo>
                      <a:pt x="814" y="435"/>
                    </a:moveTo>
                    <a:lnTo>
                      <a:pt x="498" y="537"/>
                    </a:lnTo>
                    <a:lnTo>
                      <a:pt x="498" y="870"/>
                    </a:lnTo>
                    <a:lnTo>
                      <a:pt x="311" y="601"/>
                    </a:lnTo>
                    <a:lnTo>
                      <a:pt x="0" y="704"/>
                    </a:lnTo>
                    <a:lnTo>
                      <a:pt x="197" y="435"/>
                    </a:lnTo>
                    <a:lnTo>
                      <a:pt x="3" y="166"/>
                    </a:lnTo>
                    <a:lnTo>
                      <a:pt x="311" y="268"/>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5" name="Google Shape;455;p29"/>
              <p:cNvSpPr/>
              <p:nvPr/>
            </p:nvSpPr>
            <p:spPr>
              <a:xfrm rot="-752512">
                <a:off x="8446205" y="1458606"/>
                <a:ext cx="68720" cy="73447"/>
              </a:xfrm>
              <a:custGeom>
                <a:avLst/>
                <a:gdLst/>
                <a:ahLst/>
                <a:cxnLst/>
                <a:rect l="l" t="t" r="r" b="b"/>
                <a:pathLst>
                  <a:path w="814" h="870" extrusionOk="0">
                    <a:moveTo>
                      <a:pt x="814" y="435"/>
                    </a:moveTo>
                    <a:lnTo>
                      <a:pt x="498" y="538"/>
                    </a:lnTo>
                    <a:lnTo>
                      <a:pt x="498" y="870"/>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6" name="Google Shape;456;p29"/>
              <p:cNvSpPr/>
              <p:nvPr/>
            </p:nvSpPr>
            <p:spPr>
              <a:xfrm rot="-752512">
                <a:off x="8500718" y="1703686"/>
                <a:ext cx="68720" cy="73363"/>
              </a:xfrm>
              <a:custGeom>
                <a:avLst/>
                <a:gdLst/>
                <a:ahLst/>
                <a:cxnLst/>
                <a:rect l="l" t="t" r="r" b="b"/>
                <a:pathLst>
                  <a:path w="814" h="869" extrusionOk="0">
                    <a:moveTo>
                      <a:pt x="814" y="435"/>
                    </a:moveTo>
                    <a:lnTo>
                      <a:pt x="498" y="537"/>
                    </a:lnTo>
                    <a:lnTo>
                      <a:pt x="498" y="869"/>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7" name="Google Shape;457;p29"/>
              <p:cNvSpPr/>
              <p:nvPr/>
            </p:nvSpPr>
            <p:spPr>
              <a:xfrm rot="-752512">
                <a:off x="8527979" y="1826226"/>
                <a:ext cx="68720" cy="73363"/>
              </a:xfrm>
              <a:custGeom>
                <a:avLst/>
                <a:gdLst/>
                <a:ahLst/>
                <a:cxnLst/>
                <a:rect l="l" t="t" r="r" b="b"/>
                <a:pathLst>
                  <a:path w="814" h="869" extrusionOk="0">
                    <a:moveTo>
                      <a:pt x="814" y="434"/>
                    </a:moveTo>
                    <a:lnTo>
                      <a:pt x="498" y="537"/>
                    </a:lnTo>
                    <a:lnTo>
                      <a:pt x="498" y="869"/>
                    </a:lnTo>
                    <a:lnTo>
                      <a:pt x="311" y="601"/>
                    </a:lnTo>
                    <a:lnTo>
                      <a:pt x="0" y="703"/>
                    </a:lnTo>
                    <a:lnTo>
                      <a:pt x="197" y="434"/>
                    </a:lnTo>
                    <a:lnTo>
                      <a:pt x="3" y="166"/>
                    </a:lnTo>
                    <a:lnTo>
                      <a:pt x="311" y="268"/>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8" name="Google Shape;458;p29"/>
              <p:cNvSpPr/>
              <p:nvPr/>
            </p:nvSpPr>
            <p:spPr>
              <a:xfrm rot="-752512">
                <a:off x="8555231" y="1948682"/>
                <a:ext cx="68720" cy="73447"/>
              </a:xfrm>
              <a:custGeom>
                <a:avLst/>
                <a:gdLst/>
                <a:ahLst/>
                <a:cxnLst/>
                <a:rect l="l" t="t" r="r" b="b"/>
                <a:pathLst>
                  <a:path w="814" h="870" extrusionOk="0">
                    <a:moveTo>
                      <a:pt x="814" y="436"/>
                    </a:moveTo>
                    <a:lnTo>
                      <a:pt x="498" y="538"/>
                    </a:lnTo>
                    <a:lnTo>
                      <a:pt x="498" y="870"/>
                    </a:lnTo>
                    <a:lnTo>
                      <a:pt x="311" y="602"/>
                    </a:lnTo>
                    <a:lnTo>
                      <a:pt x="0" y="704"/>
                    </a:lnTo>
                    <a:lnTo>
                      <a:pt x="197" y="436"/>
                    </a:lnTo>
                    <a:lnTo>
                      <a:pt x="3" y="167"/>
                    </a:lnTo>
                    <a:lnTo>
                      <a:pt x="311" y="269"/>
                    </a:lnTo>
                    <a:lnTo>
                      <a:pt x="498" y="0"/>
                    </a:lnTo>
                    <a:lnTo>
                      <a:pt x="498" y="333"/>
                    </a:lnTo>
                    <a:lnTo>
                      <a:pt x="814" y="43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9" name="Google Shape;459;p29"/>
              <p:cNvSpPr/>
              <p:nvPr/>
            </p:nvSpPr>
            <p:spPr>
              <a:xfrm rot="-752512">
                <a:off x="8407186" y="1650203"/>
                <a:ext cx="68720" cy="73447"/>
              </a:xfrm>
              <a:custGeom>
                <a:avLst/>
                <a:gdLst/>
                <a:ahLst/>
                <a:cxnLst/>
                <a:rect l="l" t="t" r="r" b="b"/>
                <a:pathLst>
                  <a:path w="814" h="870" extrusionOk="0">
                    <a:moveTo>
                      <a:pt x="814" y="435"/>
                    </a:moveTo>
                    <a:lnTo>
                      <a:pt x="498" y="538"/>
                    </a:lnTo>
                    <a:lnTo>
                      <a:pt x="498" y="870"/>
                    </a:lnTo>
                    <a:lnTo>
                      <a:pt x="312" y="602"/>
                    </a:lnTo>
                    <a:lnTo>
                      <a:pt x="0" y="704"/>
                    </a:lnTo>
                    <a:lnTo>
                      <a:pt x="197" y="435"/>
                    </a:lnTo>
                    <a:lnTo>
                      <a:pt x="3" y="166"/>
                    </a:lnTo>
                    <a:lnTo>
                      <a:pt x="311" y="269"/>
                    </a:lnTo>
                    <a:lnTo>
                      <a:pt x="498" y="0"/>
                    </a:lnTo>
                    <a:lnTo>
                      <a:pt x="498" y="333"/>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0" name="Google Shape;460;p29"/>
              <p:cNvSpPr/>
              <p:nvPr/>
            </p:nvSpPr>
            <p:spPr>
              <a:xfrm rot="-752512">
                <a:off x="8434447" y="1772743"/>
                <a:ext cx="68720" cy="73447"/>
              </a:xfrm>
              <a:custGeom>
                <a:avLst/>
                <a:gdLst/>
                <a:ahLst/>
                <a:cxnLst/>
                <a:rect l="l" t="t" r="r" b="b"/>
                <a:pathLst>
                  <a:path w="814" h="870" extrusionOk="0">
                    <a:moveTo>
                      <a:pt x="814" y="435"/>
                    </a:moveTo>
                    <a:lnTo>
                      <a:pt x="498" y="538"/>
                    </a:lnTo>
                    <a:lnTo>
                      <a:pt x="498" y="870"/>
                    </a:lnTo>
                    <a:lnTo>
                      <a:pt x="312" y="601"/>
                    </a:lnTo>
                    <a:lnTo>
                      <a:pt x="0" y="704"/>
                    </a:lnTo>
                    <a:lnTo>
                      <a:pt x="197" y="435"/>
                    </a:lnTo>
                    <a:lnTo>
                      <a:pt x="3" y="167"/>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1" name="Google Shape;461;p29"/>
              <p:cNvSpPr/>
              <p:nvPr/>
            </p:nvSpPr>
            <p:spPr>
              <a:xfrm rot="-752512">
                <a:off x="8461708" y="1895283"/>
                <a:ext cx="68720" cy="73447"/>
              </a:xfrm>
              <a:custGeom>
                <a:avLst/>
                <a:gdLst/>
                <a:ahLst/>
                <a:cxnLst/>
                <a:rect l="l" t="t" r="r" b="b"/>
                <a:pathLst>
                  <a:path w="814" h="870" extrusionOk="0">
                    <a:moveTo>
                      <a:pt x="814" y="435"/>
                    </a:moveTo>
                    <a:lnTo>
                      <a:pt x="498" y="538"/>
                    </a:lnTo>
                    <a:lnTo>
                      <a:pt x="498" y="870"/>
                    </a:lnTo>
                    <a:lnTo>
                      <a:pt x="312" y="601"/>
                    </a:lnTo>
                    <a:lnTo>
                      <a:pt x="0" y="704"/>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2" name="Google Shape;462;p29"/>
              <p:cNvSpPr/>
              <p:nvPr/>
            </p:nvSpPr>
            <p:spPr>
              <a:xfrm rot="-752512">
                <a:off x="8546149" y="1516111"/>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3" name="Google Shape;463;p29"/>
              <p:cNvSpPr/>
              <p:nvPr/>
            </p:nvSpPr>
            <p:spPr>
              <a:xfrm rot="-752512">
                <a:off x="8577627" y="1657604"/>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4" name="Google Shape;464;p29"/>
              <p:cNvSpPr/>
              <p:nvPr/>
            </p:nvSpPr>
            <p:spPr>
              <a:xfrm rot="-752512">
                <a:off x="8606731" y="1788384"/>
                <a:ext cx="311602" cy="76149"/>
              </a:xfrm>
              <a:custGeom>
                <a:avLst/>
                <a:gdLst/>
                <a:ahLst/>
                <a:cxnLst/>
                <a:rect l="l" t="t" r="r" b="b"/>
                <a:pathLst>
                  <a:path w="3691" h="902" extrusionOk="0">
                    <a:moveTo>
                      <a:pt x="3691" y="902"/>
                    </a:moveTo>
                    <a:lnTo>
                      <a:pt x="0" y="902"/>
                    </a:lnTo>
                    <a:lnTo>
                      <a:pt x="0" y="0"/>
                    </a:lnTo>
                    <a:lnTo>
                      <a:pt x="3691" y="0"/>
                    </a:lnTo>
                    <a:lnTo>
                      <a:pt x="3691" y="90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5" name="Google Shape;465;p29"/>
              <p:cNvSpPr/>
              <p:nvPr/>
            </p:nvSpPr>
            <p:spPr>
              <a:xfrm rot="-752512">
                <a:off x="8638199" y="1929878"/>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66" name="Google Shape;466;p29"/>
            <p:cNvSpPr/>
            <p:nvPr/>
          </p:nvSpPr>
          <p:spPr>
            <a:xfrm rot="-752476">
              <a:off x="8570311" y="2057668"/>
              <a:ext cx="68029" cy="72626"/>
            </a:xfrm>
            <a:custGeom>
              <a:avLst/>
              <a:gdLst/>
              <a:ahLst/>
              <a:cxnLst/>
              <a:rect l="l" t="t" r="r" b="b"/>
              <a:pathLst>
                <a:path w="814" h="869" extrusionOk="0">
                  <a:moveTo>
                    <a:pt x="814" y="434"/>
                  </a:moveTo>
                  <a:lnTo>
                    <a:pt x="498" y="537"/>
                  </a:lnTo>
                  <a:lnTo>
                    <a:pt x="498" y="869"/>
                  </a:lnTo>
                  <a:lnTo>
                    <a:pt x="311" y="600"/>
                  </a:lnTo>
                  <a:lnTo>
                    <a:pt x="0" y="703"/>
                  </a:lnTo>
                  <a:lnTo>
                    <a:pt x="197" y="434"/>
                  </a:lnTo>
                  <a:lnTo>
                    <a:pt x="3" y="166"/>
                  </a:lnTo>
                  <a:lnTo>
                    <a:pt x="311" y="268"/>
                  </a:lnTo>
                  <a:lnTo>
                    <a:pt x="498" y="0"/>
                  </a:lnTo>
                  <a:lnTo>
                    <a:pt x="498" y="331"/>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7" name="Google Shape;467;p29"/>
            <p:cNvSpPr/>
            <p:nvPr/>
          </p:nvSpPr>
          <p:spPr>
            <a:xfrm rot="-752476">
              <a:off x="8308368" y="1606779"/>
              <a:ext cx="68029" cy="72709"/>
            </a:xfrm>
            <a:custGeom>
              <a:avLst/>
              <a:gdLst/>
              <a:ahLst/>
              <a:cxnLst/>
              <a:rect l="l" t="t" r="r" b="b"/>
              <a:pathLst>
                <a:path w="814" h="870" extrusionOk="0">
                  <a:moveTo>
                    <a:pt x="814" y="435"/>
                  </a:moveTo>
                  <a:lnTo>
                    <a:pt x="498" y="537"/>
                  </a:lnTo>
                  <a:lnTo>
                    <a:pt x="498" y="870"/>
                  </a:lnTo>
                  <a:lnTo>
                    <a:pt x="311" y="601"/>
                  </a:lnTo>
                  <a:lnTo>
                    <a:pt x="0" y="704"/>
                  </a:lnTo>
                  <a:lnTo>
                    <a:pt x="197" y="435"/>
                  </a:lnTo>
                  <a:lnTo>
                    <a:pt x="3" y="166"/>
                  </a:lnTo>
                  <a:lnTo>
                    <a:pt x="311" y="268"/>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8" name="Google Shape;468;p29"/>
            <p:cNvSpPr/>
            <p:nvPr/>
          </p:nvSpPr>
          <p:spPr>
            <a:xfrm rot="-752476">
              <a:off x="8281381" y="1485471"/>
              <a:ext cx="68029" cy="72709"/>
            </a:xfrm>
            <a:custGeom>
              <a:avLst/>
              <a:gdLst/>
              <a:ahLst/>
              <a:cxnLst/>
              <a:rect l="l" t="t" r="r" b="b"/>
              <a:pathLst>
                <a:path w="814" h="870" extrusionOk="0">
                  <a:moveTo>
                    <a:pt x="814" y="435"/>
                  </a:moveTo>
                  <a:lnTo>
                    <a:pt x="498" y="538"/>
                  </a:lnTo>
                  <a:lnTo>
                    <a:pt x="498" y="870"/>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9" name="Google Shape;469;p29"/>
            <p:cNvSpPr/>
            <p:nvPr/>
          </p:nvSpPr>
          <p:spPr>
            <a:xfrm rot="-752476">
              <a:off x="8335346" y="1728089"/>
              <a:ext cx="68029" cy="72626"/>
            </a:xfrm>
            <a:custGeom>
              <a:avLst/>
              <a:gdLst/>
              <a:ahLst/>
              <a:cxnLst/>
              <a:rect l="l" t="t" r="r" b="b"/>
              <a:pathLst>
                <a:path w="814" h="869" extrusionOk="0">
                  <a:moveTo>
                    <a:pt x="814" y="435"/>
                  </a:moveTo>
                  <a:lnTo>
                    <a:pt x="498" y="537"/>
                  </a:lnTo>
                  <a:lnTo>
                    <a:pt x="498" y="869"/>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0" name="Google Shape;470;p29"/>
            <p:cNvSpPr/>
            <p:nvPr/>
          </p:nvSpPr>
          <p:spPr>
            <a:xfrm rot="-752476">
              <a:off x="8362333" y="1849397"/>
              <a:ext cx="68029" cy="72626"/>
            </a:xfrm>
            <a:custGeom>
              <a:avLst/>
              <a:gdLst/>
              <a:ahLst/>
              <a:cxnLst/>
              <a:rect l="l" t="t" r="r" b="b"/>
              <a:pathLst>
                <a:path w="814" h="869" extrusionOk="0">
                  <a:moveTo>
                    <a:pt x="814" y="434"/>
                  </a:moveTo>
                  <a:lnTo>
                    <a:pt x="498" y="537"/>
                  </a:lnTo>
                  <a:lnTo>
                    <a:pt x="498" y="869"/>
                  </a:lnTo>
                  <a:lnTo>
                    <a:pt x="311" y="601"/>
                  </a:lnTo>
                  <a:lnTo>
                    <a:pt x="0" y="703"/>
                  </a:lnTo>
                  <a:lnTo>
                    <a:pt x="197" y="434"/>
                  </a:lnTo>
                  <a:lnTo>
                    <a:pt x="3" y="166"/>
                  </a:lnTo>
                  <a:lnTo>
                    <a:pt x="311" y="268"/>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1" name="Google Shape;471;p29"/>
            <p:cNvSpPr/>
            <p:nvPr/>
          </p:nvSpPr>
          <p:spPr>
            <a:xfrm rot="-752476">
              <a:off x="8389311" y="1970623"/>
              <a:ext cx="68029" cy="72709"/>
            </a:xfrm>
            <a:custGeom>
              <a:avLst/>
              <a:gdLst/>
              <a:ahLst/>
              <a:cxnLst/>
              <a:rect l="l" t="t" r="r" b="b"/>
              <a:pathLst>
                <a:path w="814" h="870" extrusionOk="0">
                  <a:moveTo>
                    <a:pt x="814" y="436"/>
                  </a:moveTo>
                  <a:lnTo>
                    <a:pt x="498" y="538"/>
                  </a:lnTo>
                  <a:lnTo>
                    <a:pt x="498" y="870"/>
                  </a:lnTo>
                  <a:lnTo>
                    <a:pt x="311" y="602"/>
                  </a:lnTo>
                  <a:lnTo>
                    <a:pt x="0" y="704"/>
                  </a:lnTo>
                  <a:lnTo>
                    <a:pt x="197" y="436"/>
                  </a:lnTo>
                  <a:lnTo>
                    <a:pt x="3" y="167"/>
                  </a:lnTo>
                  <a:lnTo>
                    <a:pt x="311" y="269"/>
                  </a:lnTo>
                  <a:lnTo>
                    <a:pt x="498" y="0"/>
                  </a:lnTo>
                  <a:lnTo>
                    <a:pt x="498" y="333"/>
                  </a:lnTo>
                  <a:lnTo>
                    <a:pt x="814" y="43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2" name="Google Shape;472;p29"/>
            <p:cNvSpPr/>
            <p:nvPr/>
          </p:nvSpPr>
          <p:spPr>
            <a:xfrm rot="-752476">
              <a:off x="8416290" y="2091932"/>
              <a:ext cx="68029" cy="72626"/>
            </a:xfrm>
            <a:custGeom>
              <a:avLst/>
              <a:gdLst/>
              <a:ahLst/>
              <a:cxnLst/>
              <a:rect l="l" t="t" r="r" b="b"/>
              <a:pathLst>
                <a:path w="814" h="869" extrusionOk="0">
                  <a:moveTo>
                    <a:pt x="814" y="434"/>
                  </a:moveTo>
                  <a:lnTo>
                    <a:pt x="498" y="537"/>
                  </a:lnTo>
                  <a:lnTo>
                    <a:pt x="498" y="869"/>
                  </a:lnTo>
                  <a:lnTo>
                    <a:pt x="311" y="600"/>
                  </a:lnTo>
                  <a:lnTo>
                    <a:pt x="0" y="703"/>
                  </a:lnTo>
                  <a:lnTo>
                    <a:pt x="197" y="434"/>
                  </a:lnTo>
                  <a:lnTo>
                    <a:pt x="3" y="166"/>
                  </a:lnTo>
                  <a:lnTo>
                    <a:pt x="311" y="268"/>
                  </a:lnTo>
                  <a:lnTo>
                    <a:pt x="498" y="0"/>
                  </a:lnTo>
                  <a:lnTo>
                    <a:pt x="498" y="331"/>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3" name="Google Shape;473;p29"/>
            <p:cNvSpPr/>
            <p:nvPr/>
          </p:nvSpPr>
          <p:spPr>
            <a:xfrm rot="-752476">
              <a:off x="8369798" y="1519653"/>
              <a:ext cx="68029" cy="72626"/>
            </a:xfrm>
            <a:custGeom>
              <a:avLst/>
              <a:gdLst/>
              <a:ahLst/>
              <a:cxnLst/>
              <a:rect l="l" t="t" r="r" b="b"/>
              <a:pathLst>
                <a:path w="814" h="869" extrusionOk="0">
                  <a:moveTo>
                    <a:pt x="814" y="434"/>
                  </a:moveTo>
                  <a:lnTo>
                    <a:pt x="498" y="537"/>
                  </a:lnTo>
                  <a:lnTo>
                    <a:pt x="498" y="869"/>
                  </a:lnTo>
                  <a:lnTo>
                    <a:pt x="312" y="600"/>
                  </a:lnTo>
                  <a:lnTo>
                    <a:pt x="0" y="703"/>
                  </a:lnTo>
                  <a:lnTo>
                    <a:pt x="197" y="434"/>
                  </a:lnTo>
                  <a:lnTo>
                    <a:pt x="3" y="166"/>
                  </a:lnTo>
                  <a:lnTo>
                    <a:pt x="311" y="269"/>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4" name="Google Shape;474;p29"/>
            <p:cNvSpPr/>
            <p:nvPr/>
          </p:nvSpPr>
          <p:spPr>
            <a:xfrm rot="-752476">
              <a:off x="8477729" y="2004805"/>
              <a:ext cx="68029" cy="72626"/>
            </a:xfrm>
            <a:custGeom>
              <a:avLst/>
              <a:gdLst/>
              <a:ahLst/>
              <a:cxnLst/>
              <a:rect l="l" t="t" r="r" b="b"/>
              <a:pathLst>
                <a:path w="814" h="869" extrusionOk="0">
                  <a:moveTo>
                    <a:pt x="814" y="435"/>
                  </a:moveTo>
                  <a:lnTo>
                    <a:pt x="498" y="538"/>
                  </a:lnTo>
                  <a:lnTo>
                    <a:pt x="498" y="869"/>
                  </a:lnTo>
                  <a:lnTo>
                    <a:pt x="312" y="601"/>
                  </a:lnTo>
                  <a:lnTo>
                    <a:pt x="0" y="703"/>
                  </a:lnTo>
                  <a:lnTo>
                    <a:pt x="197" y="435"/>
                  </a:lnTo>
                  <a:lnTo>
                    <a:pt x="3" y="166"/>
                  </a:lnTo>
                  <a:lnTo>
                    <a:pt x="311" y="269"/>
                  </a:lnTo>
                  <a:lnTo>
                    <a:pt x="498" y="0"/>
                  </a:lnTo>
                  <a:lnTo>
                    <a:pt x="498" y="333"/>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475" name="Google Shape;475;p29"/>
          <p:cNvPicPr preferRelativeResize="0"/>
          <p:nvPr/>
        </p:nvPicPr>
        <p:blipFill>
          <a:blip r:embed="rId3">
            <a:alphaModFix/>
          </a:blip>
          <a:stretch>
            <a:fillRect/>
          </a:stretch>
        </p:blipFill>
        <p:spPr>
          <a:xfrm rot="-784189">
            <a:off x="-123801" y="2734576"/>
            <a:ext cx="980126" cy="9859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2"/>
        <p:cNvGrpSpPr/>
        <p:nvPr/>
      </p:nvGrpSpPr>
      <p:grpSpPr>
        <a:xfrm>
          <a:off x="0" y="0"/>
          <a:ext cx="0" cy="0"/>
          <a:chOff x="0" y="0"/>
          <a:chExt cx="0" cy="0"/>
        </a:xfrm>
      </p:grpSpPr>
      <p:pic>
        <p:nvPicPr>
          <p:cNvPr id="493" name="Google Shape;493;p32"/>
          <p:cNvPicPr preferRelativeResize="0"/>
          <p:nvPr/>
        </p:nvPicPr>
        <p:blipFill>
          <a:blip r:embed="rId2">
            <a:alphaModFix amt="55000"/>
          </a:blip>
          <a:stretch>
            <a:fillRect/>
          </a:stretch>
        </p:blipFill>
        <p:spPr>
          <a:xfrm>
            <a:off x="0" y="0"/>
            <a:ext cx="9144003" cy="5143501"/>
          </a:xfrm>
          <a:prstGeom prst="rect">
            <a:avLst/>
          </a:prstGeom>
          <a:noFill/>
          <a:ln>
            <a:noFill/>
          </a:ln>
        </p:spPr>
      </p:pic>
      <p:grpSp>
        <p:nvGrpSpPr>
          <p:cNvPr id="494" name="Google Shape;494;p32"/>
          <p:cNvGrpSpPr/>
          <p:nvPr/>
        </p:nvGrpSpPr>
        <p:grpSpPr>
          <a:xfrm>
            <a:off x="-138427" y="3461202"/>
            <a:ext cx="1526830" cy="1892895"/>
            <a:chOff x="-138427" y="3461202"/>
            <a:chExt cx="1526830" cy="1892895"/>
          </a:xfrm>
        </p:grpSpPr>
        <p:grpSp>
          <p:nvGrpSpPr>
            <p:cNvPr id="495" name="Google Shape;495;p32"/>
            <p:cNvGrpSpPr/>
            <p:nvPr/>
          </p:nvGrpSpPr>
          <p:grpSpPr>
            <a:xfrm>
              <a:off x="-138427" y="3461202"/>
              <a:ext cx="1033867" cy="1378543"/>
              <a:chOff x="8190273" y="904327"/>
              <a:chExt cx="1033867" cy="1378543"/>
            </a:xfrm>
          </p:grpSpPr>
          <p:grpSp>
            <p:nvGrpSpPr>
              <p:cNvPr id="496" name="Google Shape;496;p32"/>
              <p:cNvGrpSpPr/>
              <p:nvPr/>
            </p:nvGrpSpPr>
            <p:grpSpPr>
              <a:xfrm>
                <a:off x="8190273" y="904327"/>
                <a:ext cx="1033867" cy="1378543"/>
                <a:chOff x="8190273" y="904327"/>
                <a:chExt cx="1033867" cy="1378543"/>
              </a:xfrm>
            </p:grpSpPr>
            <p:sp>
              <p:nvSpPr>
                <p:cNvPr id="497" name="Google Shape;497;p32"/>
                <p:cNvSpPr/>
                <p:nvPr/>
              </p:nvSpPr>
              <p:spPr>
                <a:xfrm rot="-768685">
                  <a:off x="8440199" y="968037"/>
                  <a:ext cx="639931" cy="988879"/>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498" name="Google Shape;498;p32"/>
                <p:cNvSpPr/>
                <p:nvPr/>
              </p:nvSpPr>
              <p:spPr>
                <a:xfrm rot="-768685">
                  <a:off x="8507875" y="1033746"/>
                  <a:ext cx="639931" cy="988879"/>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499" name="Google Shape;499;p32"/>
                <p:cNvSpPr/>
                <p:nvPr/>
              </p:nvSpPr>
              <p:spPr>
                <a:xfrm rot="-752533">
                  <a:off x="8275593" y="1356769"/>
                  <a:ext cx="689316" cy="861534"/>
                </a:xfrm>
                <a:custGeom>
                  <a:avLst/>
                  <a:gdLst/>
                  <a:ahLst/>
                  <a:cxnLst/>
                  <a:rect l="l" t="t" r="r" b="b"/>
                  <a:pathLst>
                    <a:path w="7725" h="9655" extrusionOk="0">
                      <a:moveTo>
                        <a:pt x="7714" y="236"/>
                      </a:moveTo>
                      <a:lnTo>
                        <a:pt x="7714" y="236"/>
                      </a:lnTo>
                      <a:cubicBezTo>
                        <a:pt x="7650" y="236"/>
                        <a:pt x="7598" y="204"/>
                        <a:pt x="7563" y="156"/>
                      </a:cubicBezTo>
                      <a:cubicBezTo>
                        <a:pt x="7515" y="121"/>
                        <a:pt x="7486" y="75"/>
                        <a:pt x="7486" y="11"/>
                      </a:cubicBezTo>
                      <a:cubicBezTo>
                        <a:pt x="7486" y="7"/>
                        <a:pt x="7487" y="3"/>
                        <a:pt x="7487" y="0"/>
                      </a:cubicBezTo>
                      <a:cubicBezTo>
                        <a:pt x="7122" y="0"/>
                        <a:pt x="7122" y="0"/>
                        <a:pt x="7122" y="0"/>
                      </a:cubicBezTo>
                      <a:cubicBezTo>
                        <a:pt x="7123" y="7"/>
                        <a:pt x="7124" y="14"/>
                        <a:pt x="7124" y="22"/>
                      </a:cubicBezTo>
                      <a:cubicBezTo>
                        <a:pt x="7124" y="128"/>
                        <a:pt x="7037" y="214"/>
                        <a:pt x="6931" y="214"/>
                      </a:cubicBezTo>
                      <a:cubicBezTo>
                        <a:pt x="6845" y="214"/>
                        <a:pt x="6845" y="214"/>
                        <a:pt x="6845" y="214"/>
                      </a:cubicBezTo>
                      <a:cubicBezTo>
                        <a:pt x="6738" y="214"/>
                        <a:pt x="6652" y="128"/>
                        <a:pt x="6652" y="22"/>
                      </a:cubicBezTo>
                      <a:cubicBezTo>
                        <a:pt x="6652" y="14"/>
                        <a:pt x="6653" y="7"/>
                        <a:pt x="6654" y="0"/>
                      </a:cubicBezTo>
                      <a:cubicBezTo>
                        <a:pt x="6435" y="0"/>
                        <a:pt x="6435" y="0"/>
                        <a:pt x="6435" y="0"/>
                      </a:cubicBezTo>
                      <a:cubicBezTo>
                        <a:pt x="6436" y="7"/>
                        <a:pt x="6438" y="14"/>
                        <a:pt x="6438" y="22"/>
                      </a:cubicBezTo>
                      <a:cubicBezTo>
                        <a:pt x="6438" y="128"/>
                        <a:pt x="6351" y="214"/>
                        <a:pt x="6244" y="214"/>
                      </a:cubicBezTo>
                      <a:cubicBezTo>
                        <a:pt x="6158" y="214"/>
                        <a:pt x="6158" y="214"/>
                        <a:pt x="6158" y="214"/>
                      </a:cubicBezTo>
                      <a:cubicBezTo>
                        <a:pt x="6052" y="214"/>
                        <a:pt x="5965" y="128"/>
                        <a:pt x="5965" y="22"/>
                      </a:cubicBezTo>
                      <a:cubicBezTo>
                        <a:pt x="5965" y="14"/>
                        <a:pt x="5967" y="7"/>
                        <a:pt x="5968" y="0"/>
                      </a:cubicBezTo>
                      <a:cubicBezTo>
                        <a:pt x="5749" y="0"/>
                        <a:pt x="5749" y="0"/>
                        <a:pt x="5749" y="0"/>
                      </a:cubicBezTo>
                      <a:cubicBezTo>
                        <a:pt x="5749" y="7"/>
                        <a:pt x="5751" y="14"/>
                        <a:pt x="5751" y="22"/>
                      </a:cubicBezTo>
                      <a:cubicBezTo>
                        <a:pt x="5751" y="128"/>
                        <a:pt x="5664" y="214"/>
                        <a:pt x="5558" y="214"/>
                      </a:cubicBezTo>
                      <a:cubicBezTo>
                        <a:pt x="5472" y="214"/>
                        <a:pt x="5472" y="214"/>
                        <a:pt x="5472" y="214"/>
                      </a:cubicBezTo>
                      <a:cubicBezTo>
                        <a:pt x="5365" y="214"/>
                        <a:pt x="5279" y="128"/>
                        <a:pt x="5279" y="22"/>
                      </a:cubicBezTo>
                      <a:cubicBezTo>
                        <a:pt x="5279" y="14"/>
                        <a:pt x="5280" y="7"/>
                        <a:pt x="5281" y="0"/>
                      </a:cubicBezTo>
                      <a:cubicBezTo>
                        <a:pt x="5062" y="0"/>
                        <a:pt x="5062" y="0"/>
                        <a:pt x="5062" y="0"/>
                      </a:cubicBezTo>
                      <a:cubicBezTo>
                        <a:pt x="5063" y="7"/>
                        <a:pt x="5064" y="14"/>
                        <a:pt x="5064" y="22"/>
                      </a:cubicBezTo>
                      <a:cubicBezTo>
                        <a:pt x="5064" y="128"/>
                        <a:pt x="4978" y="214"/>
                        <a:pt x="4871" y="214"/>
                      </a:cubicBezTo>
                      <a:cubicBezTo>
                        <a:pt x="4785" y="214"/>
                        <a:pt x="4785" y="214"/>
                        <a:pt x="4785" y="214"/>
                      </a:cubicBezTo>
                      <a:cubicBezTo>
                        <a:pt x="4679" y="214"/>
                        <a:pt x="4592" y="128"/>
                        <a:pt x="4592" y="22"/>
                      </a:cubicBezTo>
                      <a:cubicBezTo>
                        <a:pt x="4592" y="14"/>
                        <a:pt x="4594" y="7"/>
                        <a:pt x="4594" y="0"/>
                      </a:cubicBezTo>
                      <a:cubicBezTo>
                        <a:pt x="4375" y="0"/>
                        <a:pt x="4375" y="0"/>
                        <a:pt x="4375" y="0"/>
                      </a:cubicBezTo>
                      <a:cubicBezTo>
                        <a:pt x="4376" y="7"/>
                        <a:pt x="4378" y="14"/>
                        <a:pt x="4378" y="22"/>
                      </a:cubicBezTo>
                      <a:cubicBezTo>
                        <a:pt x="4378" y="128"/>
                        <a:pt x="4291" y="214"/>
                        <a:pt x="4185" y="214"/>
                      </a:cubicBezTo>
                      <a:cubicBezTo>
                        <a:pt x="4099" y="214"/>
                        <a:pt x="4099" y="214"/>
                        <a:pt x="4099" y="214"/>
                      </a:cubicBezTo>
                      <a:cubicBezTo>
                        <a:pt x="3992" y="214"/>
                        <a:pt x="3905" y="128"/>
                        <a:pt x="3905" y="22"/>
                      </a:cubicBezTo>
                      <a:cubicBezTo>
                        <a:pt x="3905" y="14"/>
                        <a:pt x="3907" y="7"/>
                        <a:pt x="3908" y="0"/>
                      </a:cubicBezTo>
                      <a:cubicBezTo>
                        <a:pt x="3689" y="0"/>
                        <a:pt x="3689" y="0"/>
                        <a:pt x="3689" y="0"/>
                      </a:cubicBezTo>
                      <a:cubicBezTo>
                        <a:pt x="3690" y="7"/>
                        <a:pt x="3691" y="14"/>
                        <a:pt x="3691" y="22"/>
                      </a:cubicBezTo>
                      <a:cubicBezTo>
                        <a:pt x="3691" y="128"/>
                        <a:pt x="3604" y="214"/>
                        <a:pt x="3498" y="214"/>
                      </a:cubicBezTo>
                      <a:cubicBezTo>
                        <a:pt x="3412" y="214"/>
                        <a:pt x="3412" y="214"/>
                        <a:pt x="3412" y="214"/>
                      </a:cubicBezTo>
                      <a:cubicBezTo>
                        <a:pt x="3306" y="214"/>
                        <a:pt x="3219" y="128"/>
                        <a:pt x="3219" y="22"/>
                      </a:cubicBezTo>
                      <a:cubicBezTo>
                        <a:pt x="3219" y="14"/>
                        <a:pt x="3221" y="7"/>
                        <a:pt x="3221" y="0"/>
                      </a:cubicBezTo>
                      <a:cubicBezTo>
                        <a:pt x="3002" y="0"/>
                        <a:pt x="3002" y="0"/>
                        <a:pt x="3002" y="0"/>
                      </a:cubicBezTo>
                      <a:cubicBezTo>
                        <a:pt x="3003" y="7"/>
                        <a:pt x="3004" y="14"/>
                        <a:pt x="3004" y="22"/>
                      </a:cubicBezTo>
                      <a:cubicBezTo>
                        <a:pt x="3004" y="128"/>
                        <a:pt x="2918" y="214"/>
                        <a:pt x="2812" y="214"/>
                      </a:cubicBezTo>
                      <a:cubicBezTo>
                        <a:pt x="2725" y="214"/>
                        <a:pt x="2725" y="214"/>
                        <a:pt x="2725" y="214"/>
                      </a:cubicBezTo>
                      <a:cubicBezTo>
                        <a:pt x="2619" y="214"/>
                        <a:pt x="2532" y="128"/>
                        <a:pt x="2532" y="22"/>
                      </a:cubicBezTo>
                      <a:cubicBezTo>
                        <a:pt x="2532" y="14"/>
                        <a:pt x="2534" y="7"/>
                        <a:pt x="2534" y="0"/>
                      </a:cubicBezTo>
                      <a:cubicBezTo>
                        <a:pt x="2315" y="0"/>
                        <a:pt x="2315" y="0"/>
                        <a:pt x="2315" y="0"/>
                      </a:cubicBezTo>
                      <a:cubicBezTo>
                        <a:pt x="2316" y="7"/>
                        <a:pt x="2318" y="14"/>
                        <a:pt x="2318" y="22"/>
                      </a:cubicBezTo>
                      <a:cubicBezTo>
                        <a:pt x="2318" y="128"/>
                        <a:pt x="2231" y="214"/>
                        <a:pt x="2125" y="214"/>
                      </a:cubicBezTo>
                      <a:cubicBezTo>
                        <a:pt x="2039" y="214"/>
                        <a:pt x="2039" y="214"/>
                        <a:pt x="2039" y="214"/>
                      </a:cubicBezTo>
                      <a:cubicBezTo>
                        <a:pt x="1932" y="214"/>
                        <a:pt x="1845" y="128"/>
                        <a:pt x="1845" y="22"/>
                      </a:cubicBezTo>
                      <a:cubicBezTo>
                        <a:pt x="1845" y="14"/>
                        <a:pt x="1847" y="7"/>
                        <a:pt x="1848" y="0"/>
                      </a:cubicBezTo>
                      <a:cubicBezTo>
                        <a:pt x="1629" y="0"/>
                        <a:pt x="1629" y="0"/>
                        <a:pt x="1629" y="0"/>
                      </a:cubicBezTo>
                      <a:cubicBezTo>
                        <a:pt x="1630" y="7"/>
                        <a:pt x="1631" y="14"/>
                        <a:pt x="1631" y="22"/>
                      </a:cubicBezTo>
                      <a:cubicBezTo>
                        <a:pt x="1631" y="128"/>
                        <a:pt x="1545" y="214"/>
                        <a:pt x="1438" y="214"/>
                      </a:cubicBezTo>
                      <a:cubicBezTo>
                        <a:pt x="1352" y="214"/>
                        <a:pt x="1352" y="214"/>
                        <a:pt x="1352" y="214"/>
                      </a:cubicBezTo>
                      <a:cubicBezTo>
                        <a:pt x="1246" y="214"/>
                        <a:pt x="1159" y="128"/>
                        <a:pt x="1159" y="22"/>
                      </a:cubicBezTo>
                      <a:cubicBezTo>
                        <a:pt x="1159" y="14"/>
                        <a:pt x="1161" y="7"/>
                        <a:pt x="1161" y="0"/>
                      </a:cubicBezTo>
                      <a:cubicBezTo>
                        <a:pt x="942" y="0"/>
                        <a:pt x="942" y="0"/>
                        <a:pt x="942" y="0"/>
                      </a:cubicBezTo>
                      <a:cubicBezTo>
                        <a:pt x="943" y="7"/>
                        <a:pt x="944" y="14"/>
                        <a:pt x="944" y="22"/>
                      </a:cubicBezTo>
                      <a:cubicBezTo>
                        <a:pt x="944" y="128"/>
                        <a:pt x="858" y="214"/>
                        <a:pt x="752" y="214"/>
                      </a:cubicBezTo>
                      <a:cubicBezTo>
                        <a:pt x="666" y="214"/>
                        <a:pt x="666" y="214"/>
                        <a:pt x="666" y="214"/>
                      </a:cubicBezTo>
                      <a:cubicBezTo>
                        <a:pt x="559" y="214"/>
                        <a:pt x="472" y="128"/>
                        <a:pt x="472" y="22"/>
                      </a:cubicBezTo>
                      <a:cubicBezTo>
                        <a:pt x="472" y="14"/>
                        <a:pt x="474" y="7"/>
                        <a:pt x="475" y="0"/>
                      </a:cubicBezTo>
                      <a:cubicBezTo>
                        <a:pt x="235" y="0"/>
                        <a:pt x="235" y="0"/>
                        <a:pt x="235" y="0"/>
                      </a:cubicBezTo>
                      <a:cubicBezTo>
                        <a:pt x="235" y="3"/>
                        <a:pt x="236" y="7"/>
                        <a:pt x="236" y="11"/>
                      </a:cubicBezTo>
                      <a:cubicBezTo>
                        <a:pt x="236" y="75"/>
                        <a:pt x="200" y="126"/>
                        <a:pt x="151" y="162"/>
                      </a:cubicBezTo>
                      <a:cubicBezTo>
                        <a:pt x="118" y="207"/>
                        <a:pt x="61" y="233"/>
                        <a:pt x="0" y="236"/>
                      </a:cubicBezTo>
                      <a:cubicBezTo>
                        <a:pt x="0" y="646"/>
                        <a:pt x="0" y="646"/>
                        <a:pt x="0" y="646"/>
                      </a:cubicBezTo>
                      <a:cubicBezTo>
                        <a:pt x="97" y="657"/>
                        <a:pt x="172" y="737"/>
                        <a:pt x="172" y="837"/>
                      </a:cubicBezTo>
                      <a:cubicBezTo>
                        <a:pt x="172" y="923"/>
                        <a:pt x="172" y="923"/>
                        <a:pt x="172" y="923"/>
                      </a:cubicBezTo>
                      <a:cubicBezTo>
                        <a:pt x="172" y="1022"/>
                        <a:pt x="97" y="1103"/>
                        <a:pt x="0" y="1114"/>
                      </a:cubicBezTo>
                      <a:cubicBezTo>
                        <a:pt x="0" y="1376"/>
                        <a:pt x="0" y="1376"/>
                        <a:pt x="0" y="1376"/>
                      </a:cubicBezTo>
                      <a:cubicBezTo>
                        <a:pt x="97" y="1386"/>
                        <a:pt x="172" y="1467"/>
                        <a:pt x="172" y="1566"/>
                      </a:cubicBezTo>
                      <a:cubicBezTo>
                        <a:pt x="172" y="1652"/>
                        <a:pt x="172" y="1652"/>
                        <a:pt x="172" y="1652"/>
                      </a:cubicBezTo>
                      <a:cubicBezTo>
                        <a:pt x="172" y="1752"/>
                        <a:pt x="97" y="1832"/>
                        <a:pt x="0" y="1843"/>
                      </a:cubicBezTo>
                      <a:cubicBezTo>
                        <a:pt x="0" y="2105"/>
                        <a:pt x="0" y="2105"/>
                        <a:pt x="0" y="2105"/>
                      </a:cubicBezTo>
                      <a:cubicBezTo>
                        <a:pt x="97" y="2116"/>
                        <a:pt x="172" y="2197"/>
                        <a:pt x="172" y="2296"/>
                      </a:cubicBezTo>
                      <a:cubicBezTo>
                        <a:pt x="172" y="2382"/>
                        <a:pt x="172" y="2382"/>
                        <a:pt x="172" y="2382"/>
                      </a:cubicBezTo>
                      <a:cubicBezTo>
                        <a:pt x="172" y="2481"/>
                        <a:pt x="97" y="2562"/>
                        <a:pt x="0" y="2573"/>
                      </a:cubicBezTo>
                      <a:cubicBezTo>
                        <a:pt x="0" y="2835"/>
                        <a:pt x="0" y="2835"/>
                        <a:pt x="0" y="2835"/>
                      </a:cubicBezTo>
                      <a:cubicBezTo>
                        <a:pt x="97" y="2845"/>
                        <a:pt x="172" y="2926"/>
                        <a:pt x="172" y="3025"/>
                      </a:cubicBezTo>
                      <a:cubicBezTo>
                        <a:pt x="172" y="3111"/>
                        <a:pt x="172" y="3111"/>
                        <a:pt x="172" y="3111"/>
                      </a:cubicBezTo>
                      <a:cubicBezTo>
                        <a:pt x="172" y="3211"/>
                        <a:pt x="97" y="3291"/>
                        <a:pt x="0" y="3302"/>
                      </a:cubicBezTo>
                      <a:cubicBezTo>
                        <a:pt x="0" y="3564"/>
                        <a:pt x="0" y="3564"/>
                        <a:pt x="0" y="3564"/>
                      </a:cubicBezTo>
                      <a:cubicBezTo>
                        <a:pt x="97" y="3575"/>
                        <a:pt x="172" y="3656"/>
                        <a:pt x="172" y="3755"/>
                      </a:cubicBezTo>
                      <a:cubicBezTo>
                        <a:pt x="172" y="3841"/>
                        <a:pt x="172" y="3841"/>
                        <a:pt x="172" y="3841"/>
                      </a:cubicBezTo>
                      <a:cubicBezTo>
                        <a:pt x="172" y="3940"/>
                        <a:pt x="97" y="4021"/>
                        <a:pt x="0" y="4032"/>
                      </a:cubicBezTo>
                      <a:cubicBezTo>
                        <a:pt x="0" y="4294"/>
                        <a:pt x="0" y="4294"/>
                        <a:pt x="0" y="4294"/>
                      </a:cubicBezTo>
                      <a:cubicBezTo>
                        <a:pt x="97" y="4305"/>
                        <a:pt x="172" y="4385"/>
                        <a:pt x="172" y="4485"/>
                      </a:cubicBezTo>
                      <a:cubicBezTo>
                        <a:pt x="172" y="4571"/>
                        <a:pt x="172" y="4571"/>
                        <a:pt x="172" y="4571"/>
                      </a:cubicBezTo>
                      <a:cubicBezTo>
                        <a:pt x="172" y="4670"/>
                        <a:pt x="97" y="4750"/>
                        <a:pt x="0" y="4761"/>
                      </a:cubicBezTo>
                      <a:cubicBezTo>
                        <a:pt x="0" y="5023"/>
                        <a:pt x="0" y="5023"/>
                        <a:pt x="0" y="5023"/>
                      </a:cubicBezTo>
                      <a:cubicBezTo>
                        <a:pt x="97" y="5034"/>
                        <a:pt x="172" y="5115"/>
                        <a:pt x="172" y="5214"/>
                      </a:cubicBezTo>
                      <a:cubicBezTo>
                        <a:pt x="172" y="5300"/>
                        <a:pt x="172" y="5300"/>
                        <a:pt x="172" y="5300"/>
                      </a:cubicBezTo>
                      <a:cubicBezTo>
                        <a:pt x="172" y="5399"/>
                        <a:pt x="97" y="5480"/>
                        <a:pt x="0" y="5491"/>
                      </a:cubicBezTo>
                      <a:cubicBezTo>
                        <a:pt x="0" y="5752"/>
                        <a:pt x="0" y="5752"/>
                        <a:pt x="0" y="5752"/>
                      </a:cubicBezTo>
                      <a:cubicBezTo>
                        <a:pt x="97" y="5763"/>
                        <a:pt x="172" y="5844"/>
                        <a:pt x="172" y="5944"/>
                      </a:cubicBezTo>
                      <a:cubicBezTo>
                        <a:pt x="172" y="6029"/>
                        <a:pt x="172" y="6029"/>
                        <a:pt x="172" y="6029"/>
                      </a:cubicBezTo>
                      <a:cubicBezTo>
                        <a:pt x="172" y="6128"/>
                        <a:pt x="97" y="6210"/>
                        <a:pt x="0" y="6220"/>
                      </a:cubicBezTo>
                      <a:cubicBezTo>
                        <a:pt x="0" y="6482"/>
                        <a:pt x="0" y="6482"/>
                        <a:pt x="0" y="6482"/>
                      </a:cubicBezTo>
                      <a:cubicBezTo>
                        <a:pt x="97" y="6493"/>
                        <a:pt x="172" y="6574"/>
                        <a:pt x="172" y="6673"/>
                      </a:cubicBezTo>
                      <a:cubicBezTo>
                        <a:pt x="172" y="6759"/>
                        <a:pt x="172" y="6759"/>
                        <a:pt x="172" y="6759"/>
                      </a:cubicBezTo>
                      <a:cubicBezTo>
                        <a:pt x="172" y="6858"/>
                        <a:pt x="97" y="6939"/>
                        <a:pt x="0" y="6950"/>
                      </a:cubicBezTo>
                      <a:cubicBezTo>
                        <a:pt x="0" y="7212"/>
                        <a:pt x="0" y="7212"/>
                        <a:pt x="0" y="7212"/>
                      </a:cubicBezTo>
                      <a:cubicBezTo>
                        <a:pt x="97" y="7222"/>
                        <a:pt x="172" y="7303"/>
                        <a:pt x="172" y="7403"/>
                      </a:cubicBezTo>
                      <a:cubicBezTo>
                        <a:pt x="172" y="7488"/>
                        <a:pt x="172" y="7488"/>
                        <a:pt x="172" y="7488"/>
                      </a:cubicBezTo>
                      <a:cubicBezTo>
                        <a:pt x="172" y="7588"/>
                        <a:pt x="97" y="7669"/>
                        <a:pt x="0" y="7680"/>
                      </a:cubicBezTo>
                      <a:cubicBezTo>
                        <a:pt x="0" y="7940"/>
                        <a:pt x="0" y="7940"/>
                        <a:pt x="0" y="7940"/>
                      </a:cubicBezTo>
                      <a:cubicBezTo>
                        <a:pt x="97" y="7951"/>
                        <a:pt x="172" y="8032"/>
                        <a:pt x="172" y="8131"/>
                      </a:cubicBezTo>
                      <a:cubicBezTo>
                        <a:pt x="172" y="8217"/>
                        <a:pt x="172" y="8217"/>
                        <a:pt x="172" y="8217"/>
                      </a:cubicBezTo>
                      <a:cubicBezTo>
                        <a:pt x="172" y="8316"/>
                        <a:pt x="97" y="8397"/>
                        <a:pt x="0" y="8408"/>
                      </a:cubicBezTo>
                      <a:cubicBezTo>
                        <a:pt x="0" y="8670"/>
                        <a:pt x="0" y="8670"/>
                        <a:pt x="0" y="8670"/>
                      </a:cubicBezTo>
                      <a:cubicBezTo>
                        <a:pt x="97" y="8680"/>
                        <a:pt x="172" y="8762"/>
                        <a:pt x="172" y="8861"/>
                      </a:cubicBezTo>
                      <a:cubicBezTo>
                        <a:pt x="172" y="8946"/>
                        <a:pt x="172" y="8946"/>
                        <a:pt x="172" y="8946"/>
                      </a:cubicBezTo>
                      <a:cubicBezTo>
                        <a:pt x="172" y="9046"/>
                        <a:pt x="97" y="9127"/>
                        <a:pt x="0" y="9138"/>
                      </a:cubicBezTo>
                      <a:cubicBezTo>
                        <a:pt x="0" y="9419"/>
                        <a:pt x="0" y="9419"/>
                        <a:pt x="0" y="9419"/>
                      </a:cubicBezTo>
                      <a:cubicBezTo>
                        <a:pt x="61" y="9422"/>
                        <a:pt x="118" y="9453"/>
                        <a:pt x="151" y="9499"/>
                      </a:cubicBezTo>
                      <a:cubicBezTo>
                        <a:pt x="197" y="9531"/>
                        <a:pt x="230" y="9594"/>
                        <a:pt x="233" y="9655"/>
                      </a:cubicBezTo>
                      <a:cubicBezTo>
                        <a:pt x="603" y="9655"/>
                        <a:pt x="603" y="9655"/>
                        <a:pt x="603" y="9655"/>
                      </a:cubicBezTo>
                      <a:cubicBezTo>
                        <a:pt x="614" y="9558"/>
                        <a:pt x="695" y="9483"/>
                        <a:pt x="794" y="9483"/>
                      </a:cubicBezTo>
                      <a:cubicBezTo>
                        <a:pt x="880" y="9483"/>
                        <a:pt x="880" y="9483"/>
                        <a:pt x="880" y="9483"/>
                      </a:cubicBezTo>
                      <a:cubicBezTo>
                        <a:pt x="979" y="9483"/>
                        <a:pt x="1060" y="9558"/>
                        <a:pt x="1071" y="9655"/>
                      </a:cubicBezTo>
                      <a:cubicBezTo>
                        <a:pt x="1290" y="9655"/>
                        <a:pt x="1290" y="9655"/>
                        <a:pt x="1290" y="9655"/>
                      </a:cubicBezTo>
                      <a:cubicBezTo>
                        <a:pt x="1301" y="9558"/>
                        <a:pt x="1381" y="9483"/>
                        <a:pt x="1481" y="9483"/>
                      </a:cubicBezTo>
                      <a:cubicBezTo>
                        <a:pt x="1567" y="9483"/>
                        <a:pt x="1567" y="9483"/>
                        <a:pt x="1567" y="9483"/>
                      </a:cubicBezTo>
                      <a:cubicBezTo>
                        <a:pt x="1666" y="9483"/>
                        <a:pt x="1747" y="9558"/>
                        <a:pt x="1757" y="9655"/>
                      </a:cubicBezTo>
                      <a:cubicBezTo>
                        <a:pt x="1977" y="9655"/>
                        <a:pt x="1977" y="9655"/>
                        <a:pt x="1977" y="9655"/>
                      </a:cubicBezTo>
                      <a:cubicBezTo>
                        <a:pt x="1988" y="9558"/>
                        <a:pt x="2068" y="9483"/>
                        <a:pt x="2168" y="9483"/>
                      </a:cubicBezTo>
                      <a:cubicBezTo>
                        <a:pt x="2254" y="9483"/>
                        <a:pt x="2254" y="9483"/>
                        <a:pt x="2254" y="9483"/>
                      </a:cubicBezTo>
                      <a:cubicBezTo>
                        <a:pt x="2353" y="9483"/>
                        <a:pt x="2433" y="9558"/>
                        <a:pt x="2444" y="9655"/>
                      </a:cubicBezTo>
                      <a:cubicBezTo>
                        <a:pt x="2663" y="9655"/>
                        <a:pt x="2663" y="9655"/>
                        <a:pt x="2663" y="9655"/>
                      </a:cubicBezTo>
                      <a:cubicBezTo>
                        <a:pt x="2674" y="9558"/>
                        <a:pt x="2755" y="9483"/>
                        <a:pt x="2854" y="9483"/>
                      </a:cubicBezTo>
                      <a:cubicBezTo>
                        <a:pt x="2940" y="9483"/>
                        <a:pt x="2940" y="9483"/>
                        <a:pt x="2940" y="9483"/>
                      </a:cubicBezTo>
                      <a:cubicBezTo>
                        <a:pt x="3039" y="9483"/>
                        <a:pt x="3120" y="9558"/>
                        <a:pt x="3131" y="9655"/>
                      </a:cubicBezTo>
                      <a:cubicBezTo>
                        <a:pt x="3350" y="9655"/>
                        <a:pt x="3350" y="9655"/>
                        <a:pt x="3350" y="9655"/>
                      </a:cubicBezTo>
                      <a:cubicBezTo>
                        <a:pt x="3361" y="9558"/>
                        <a:pt x="3441" y="9483"/>
                        <a:pt x="3541" y="9483"/>
                      </a:cubicBezTo>
                      <a:cubicBezTo>
                        <a:pt x="3627" y="9483"/>
                        <a:pt x="3627" y="9483"/>
                        <a:pt x="3627" y="9483"/>
                      </a:cubicBezTo>
                      <a:cubicBezTo>
                        <a:pt x="3726" y="9483"/>
                        <a:pt x="3807" y="9558"/>
                        <a:pt x="3817" y="9655"/>
                      </a:cubicBezTo>
                      <a:cubicBezTo>
                        <a:pt x="4037" y="9655"/>
                        <a:pt x="4037" y="9655"/>
                        <a:pt x="4037" y="9655"/>
                      </a:cubicBezTo>
                      <a:cubicBezTo>
                        <a:pt x="4047" y="9558"/>
                        <a:pt x="4128" y="9483"/>
                        <a:pt x="4227" y="9483"/>
                      </a:cubicBezTo>
                      <a:cubicBezTo>
                        <a:pt x="4313" y="9483"/>
                        <a:pt x="4313" y="9483"/>
                        <a:pt x="4313" y="9483"/>
                      </a:cubicBezTo>
                      <a:cubicBezTo>
                        <a:pt x="4413" y="9483"/>
                        <a:pt x="4493" y="9558"/>
                        <a:pt x="4504" y="9655"/>
                      </a:cubicBezTo>
                      <a:cubicBezTo>
                        <a:pt x="4723" y="9655"/>
                        <a:pt x="4723" y="9655"/>
                        <a:pt x="4723" y="9655"/>
                      </a:cubicBezTo>
                      <a:cubicBezTo>
                        <a:pt x="4734" y="9558"/>
                        <a:pt x="4815" y="9483"/>
                        <a:pt x="4914" y="9483"/>
                      </a:cubicBezTo>
                      <a:cubicBezTo>
                        <a:pt x="5000" y="9483"/>
                        <a:pt x="5000" y="9483"/>
                        <a:pt x="5000" y="9483"/>
                      </a:cubicBezTo>
                      <a:cubicBezTo>
                        <a:pt x="5099" y="9483"/>
                        <a:pt x="5180" y="9558"/>
                        <a:pt x="5191" y="9655"/>
                      </a:cubicBezTo>
                      <a:cubicBezTo>
                        <a:pt x="5410" y="9655"/>
                        <a:pt x="5410" y="9655"/>
                        <a:pt x="5410" y="9655"/>
                      </a:cubicBezTo>
                      <a:cubicBezTo>
                        <a:pt x="5420" y="9558"/>
                        <a:pt x="5501" y="9483"/>
                        <a:pt x="5600" y="9483"/>
                      </a:cubicBezTo>
                      <a:cubicBezTo>
                        <a:pt x="5686" y="9483"/>
                        <a:pt x="5686" y="9483"/>
                        <a:pt x="5686" y="9483"/>
                      </a:cubicBezTo>
                      <a:cubicBezTo>
                        <a:pt x="5786" y="9483"/>
                        <a:pt x="5866" y="9558"/>
                        <a:pt x="5877" y="9655"/>
                      </a:cubicBezTo>
                      <a:cubicBezTo>
                        <a:pt x="6096" y="9655"/>
                        <a:pt x="6096" y="9655"/>
                        <a:pt x="6096" y="9655"/>
                      </a:cubicBezTo>
                      <a:cubicBezTo>
                        <a:pt x="6107" y="9558"/>
                        <a:pt x="6188" y="9483"/>
                        <a:pt x="6287" y="9483"/>
                      </a:cubicBezTo>
                      <a:cubicBezTo>
                        <a:pt x="6373" y="9483"/>
                        <a:pt x="6373" y="9483"/>
                        <a:pt x="6373" y="9483"/>
                      </a:cubicBezTo>
                      <a:cubicBezTo>
                        <a:pt x="6473" y="9483"/>
                        <a:pt x="6553" y="9558"/>
                        <a:pt x="6564" y="9655"/>
                      </a:cubicBezTo>
                      <a:cubicBezTo>
                        <a:pt x="6783" y="9655"/>
                        <a:pt x="6783" y="9655"/>
                        <a:pt x="6783" y="9655"/>
                      </a:cubicBezTo>
                      <a:cubicBezTo>
                        <a:pt x="6794" y="9558"/>
                        <a:pt x="6875" y="9483"/>
                        <a:pt x="6974" y="9483"/>
                      </a:cubicBezTo>
                      <a:cubicBezTo>
                        <a:pt x="7060" y="9483"/>
                        <a:pt x="7060" y="9483"/>
                        <a:pt x="7060" y="9483"/>
                      </a:cubicBezTo>
                      <a:cubicBezTo>
                        <a:pt x="7159" y="9483"/>
                        <a:pt x="7240" y="9558"/>
                        <a:pt x="7251" y="9655"/>
                      </a:cubicBezTo>
                      <a:cubicBezTo>
                        <a:pt x="7490" y="9655"/>
                        <a:pt x="7490" y="9655"/>
                        <a:pt x="7490" y="9655"/>
                      </a:cubicBezTo>
                      <a:cubicBezTo>
                        <a:pt x="7493" y="9594"/>
                        <a:pt x="7523" y="9537"/>
                        <a:pt x="7568" y="9504"/>
                      </a:cubicBezTo>
                      <a:cubicBezTo>
                        <a:pt x="7604" y="9455"/>
                        <a:pt x="7650" y="9421"/>
                        <a:pt x="7714" y="9421"/>
                      </a:cubicBezTo>
                      <a:cubicBezTo>
                        <a:pt x="7718" y="9421"/>
                        <a:pt x="7721" y="9422"/>
                        <a:pt x="7725" y="9422"/>
                      </a:cubicBezTo>
                      <a:cubicBezTo>
                        <a:pt x="7725" y="9009"/>
                        <a:pt x="7725" y="9009"/>
                        <a:pt x="7725" y="9009"/>
                      </a:cubicBezTo>
                      <a:cubicBezTo>
                        <a:pt x="7718" y="9009"/>
                        <a:pt x="7711" y="9011"/>
                        <a:pt x="7704" y="9011"/>
                      </a:cubicBezTo>
                      <a:cubicBezTo>
                        <a:pt x="7597" y="9011"/>
                        <a:pt x="7510" y="8924"/>
                        <a:pt x="7510" y="8818"/>
                      </a:cubicBezTo>
                      <a:cubicBezTo>
                        <a:pt x="7510" y="8732"/>
                        <a:pt x="7510" y="8732"/>
                        <a:pt x="7510" y="8732"/>
                      </a:cubicBezTo>
                      <a:cubicBezTo>
                        <a:pt x="7510" y="8625"/>
                        <a:pt x="7597" y="8539"/>
                        <a:pt x="7704" y="8539"/>
                      </a:cubicBezTo>
                      <a:cubicBezTo>
                        <a:pt x="7711" y="8539"/>
                        <a:pt x="7718" y="8540"/>
                        <a:pt x="7725" y="8541"/>
                      </a:cubicBezTo>
                      <a:cubicBezTo>
                        <a:pt x="7725" y="8279"/>
                        <a:pt x="7725" y="8279"/>
                        <a:pt x="7725" y="8279"/>
                      </a:cubicBezTo>
                      <a:cubicBezTo>
                        <a:pt x="7718" y="8280"/>
                        <a:pt x="7711" y="8281"/>
                        <a:pt x="7704" y="8281"/>
                      </a:cubicBezTo>
                      <a:cubicBezTo>
                        <a:pt x="7597" y="8281"/>
                        <a:pt x="7510" y="8195"/>
                        <a:pt x="7510" y="8088"/>
                      </a:cubicBezTo>
                      <a:cubicBezTo>
                        <a:pt x="7510" y="8003"/>
                        <a:pt x="7510" y="8003"/>
                        <a:pt x="7510" y="8003"/>
                      </a:cubicBezTo>
                      <a:cubicBezTo>
                        <a:pt x="7510" y="7896"/>
                        <a:pt x="7597" y="7810"/>
                        <a:pt x="7704" y="7810"/>
                      </a:cubicBezTo>
                      <a:cubicBezTo>
                        <a:pt x="7711" y="7810"/>
                        <a:pt x="7718" y="7812"/>
                        <a:pt x="7725" y="7812"/>
                      </a:cubicBezTo>
                      <a:cubicBezTo>
                        <a:pt x="7725" y="7551"/>
                        <a:pt x="7725" y="7551"/>
                        <a:pt x="7725" y="7551"/>
                      </a:cubicBezTo>
                      <a:cubicBezTo>
                        <a:pt x="7718" y="7552"/>
                        <a:pt x="7711" y="7553"/>
                        <a:pt x="7704" y="7553"/>
                      </a:cubicBezTo>
                      <a:cubicBezTo>
                        <a:pt x="7597" y="7553"/>
                        <a:pt x="7510" y="7466"/>
                        <a:pt x="7510" y="7360"/>
                      </a:cubicBezTo>
                      <a:cubicBezTo>
                        <a:pt x="7510" y="7274"/>
                        <a:pt x="7510" y="7274"/>
                        <a:pt x="7510" y="7274"/>
                      </a:cubicBezTo>
                      <a:cubicBezTo>
                        <a:pt x="7510" y="7167"/>
                        <a:pt x="7597" y="7081"/>
                        <a:pt x="7704" y="7081"/>
                      </a:cubicBezTo>
                      <a:cubicBezTo>
                        <a:pt x="7711" y="7081"/>
                        <a:pt x="7718" y="7082"/>
                        <a:pt x="7725" y="7083"/>
                      </a:cubicBezTo>
                      <a:cubicBezTo>
                        <a:pt x="7725" y="6821"/>
                        <a:pt x="7725" y="6821"/>
                        <a:pt x="7725" y="6821"/>
                      </a:cubicBezTo>
                      <a:cubicBezTo>
                        <a:pt x="7718" y="6822"/>
                        <a:pt x="7711" y="6823"/>
                        <a:pt x="7704" y="6823"/>
                      </a:cubicBezTo>
                      <a:cubicBezTo>
                        <a:pt x="7597" y="6823"/>
                        <a:pt x="7510" y="6737"/>
                        <a:pt x="7510" y="6630"/>
                      </a:cubicBezTo>
                      <a:cubicBezTo>
                        <a:pt x="7510" y="6544"/>
                        <a:pt x="7510" y="6544"/>
                        <a:pt x="7510" y="6544"/>
                      </a:cubicBezTo>
                      <a:cubicBezTo>
                        <a:pt x="7510" y="6438"/>
                        <a:pt x="7597" y="6351"/>
                        <a:pt x="7704" y="6351"/>
                      </a:cubicBezTo>
                      <a:cubicBezTo>
                        <a:pt x="7711" y="6351"/>
                        <a:pt x="7718" y="6353"/>
                        <a:pt x="7725" y="6354"/>
                      </a:cubicBezTo>
                      <a:cubicBezTo>
                        <a:pt x="7725" y="6092"/>
                        <a:pt x="7725" y="6092"/>
                        <a:pt x="7725" y="6092"/>
                      </a:cubicBezTo>
                      <a:cubicBezTo>
                        <a:pt x="7718" y="6093"/>
                        <a:pt x="7711" y="6094"/>
                        <a:pt x="7704" y="6094"/>
                      </a:cubicBezTo>
                      <a:cubicBezTo>
                        <a:pt x="7597" y="6094"/>
                        <a:pt x="7510" y="6008"/>
                        <a:pt x="7510" y="5901"/>
                      </a:cubicBezTo>
                      <a:cubicBezTo>
                        <a:pt x="7510" y="5815"/>
                        <a:pt x="7510" y="5815"/>
                        <a:pt x="7510" y="5815"/>
                      </a:cubicBezTo>
                      <a:cubicBezTo>
                        <a:pt x="7510" y="5708"/>
                        <a:pt x="7597" y="5622"/>
                        <a:pt x="7704" y="5622"/>
                      </a:cubicBezTo>
                      <a:cubicBezTo>
                        <a:pt x="7711" y="5622"/>
                        <a:pt x="7718" y="5623"/>
                        <a:pt x="7725" y="5624"/>
                      </a:cubicBezTo>
                      <a:cubicBezTo>
                        <a:pt x="7725" y="5362"/>
                        <a:pt x="7725" y="5362"/>
                        <a:pt x="7725" y="5362"/>
                      </a:cubicBezTo>
                      <a:cubicBezTo>
                        <a:pt x="7718" y="5363"/>
                        <a:pt x="7711" y="5364"/>
                        <a:pt x="7704" y="5364"/>
                      </a:cubicBezTo>
                      <a:cubicBezTo>
                        <a:pt x="7597" y="5364"/>
                        <a:pt x="7510" y="5278"/>
                        <a:pt x="7510" y="5171"/>
                      </a:cubicBezTo>
                      <a:cubicBezTo>
                        <a:pt x="7510" y="5085"/>
                        <a:pt x="7510" y="5085"/>
                        <a:pt x="7510" y="5085"/>
                      </a:cubicBezTo>
                      <a:cubicBezTo>
                        <a:pt x="7510" y="4979"/>
                        <a:pt x="7597" y="4892"/>
                        <a:pt x="7704" y="4892"/>
                      </a:cubicBezTo>
                      <a:cubicBezTo>
                        <a:pt x="7711" y="4892"/>
                        <a:pt x="7718" y="4894"/>
                        <a:pt x="7725" y="4895"/>
                      </a:cubicBezTo>
                      <a:cubicBezTo>
                        <a:pt x="7725" y="4632"/>
                        <a:pt x="7725" y="4632"/>
                        <a:pt x="7725" y="4632"/>
                      </a:cubicBezTo>
                      <a:cubicBezTo>
                        <a:pt x="7718" y="4633"/>
                        <a:pt x="7711" y="4634"/>
                        <a:pt x="7704" y="4634"/>
                      </a:cubicBezTo>
                      <a:cubicBezTo>
                        <a:pt x="7597" y="4634"/>
                        <a:pt x="7510" y="4548"/>
                        <a:pt x="7510" y="4442"/>
                      </a:cubicBezTo>
                      <a:cubicBezTo>
                        <a:pt x="7510" y="4356"/>
                        <a:pt x="7510" y="4356"/>
                        <a:pt x="7510" y="4356"/>
                      </a:cubicBezTo>
                      <a:cubicBezTo>
                        <a:pt x="7510" y="4249"/>
                        <a:pt x="7597" y="4163"/>
                        <a:pt x="7704" y="4163"/>
                      </a:cubicBezTo>
                      <a:cubicBezTo>
                        <a:pt x="7711" y="4163"/>
                        <a:pt x="7718" y="4164"/>
                        <a:pt x="7725" y="4165"/>
                      </a:cubicBezTo>
                      <a:cubicBezTo>
                        <a:pt x="7725" y="3903"/>
                        <a:pt x="7725" y="3903"/>
                        <a:pt x="7725" y="3903"/>
                      </a:cubicBezTo>
                      <a:cubicBezTo>
                        <a:pt x="7718" y="3904"/>
                        <a:pt x="7711" y="3905"/>
                        <a:pt x="7704" y="3905"/>
                      </a:cubicBezTo>
                      <a:cubicBezTo>
                        <a:pt x="7597" y="3905"/>
                        <a:pt x="7510" y="3819"/>
                        <a:pt x="7510" y="3712"/>
                      </a:cubicBezTo>
                      <a:cubicBezTo>
                        <a:pt x="7510" y="3626"/>
                        <a:pt x="7510" y="3626"/>
                        <a:pt x="7510" y="3626"/>
                      </a:cubicBezTo>
                      <a:cubicBezTo>
                        <a:pt x="7510" y="3519"/>
                        <a:pt x="7597" y="3433"/>
                        <a:pt x="7704" y="3433"/>
                      </a:cubicBezTo>
                      <a:cubicBezTo>
                        <a:pt x="7711" y="3433"/>
                        <a:pt x="7718" y="3434"/>
                        <a:pt x="7725" y="3435"/>
                      </a:cubicBezTo>
                      <a:cubicBezTo>
                        <a:pt x="7725" y="3173"/>
                        <a:pt x="7725" y="3173"/>
                        <a:pt x="7725" y="3173"/>
                      </a:cubicBezTo>
                      <a:cubicBezTo>
                        <a:pt x="7718" y="3174"/>
                        <a:pt x="7711" y="3176"/>
                        <a:pt x="7704" y="3176"/>
                      </a:cubicBezTo>
                      <a:cubicBezTo>
                        <a:pt x="7597" y="3176"/>
                        <a:pt x="7510" y="3089"/>
                        <a:pt x="7510" y="2983"/>
                      </a:cubicBezTo>
                      <a:cubicBezTo>
                        <a:pt x="7510" y="2897"/>
                        <a:pt x="7510" y="2897"/>
                        <a:pt x="7510" y="2897"/>
                      </a:cubicBezTo>
                      <a:cubicBezTo>
                        <a:pt x="7510" y="2790"/>
                        <a:pt x="7597" y="2703"/>
                        <a:pt x="7704" y="2703"/>
                      </a:cubicBezTo>
                      <a:cubicBezTo>
                        <a:pt x="7711" y="2703"/>
                        <a:pt x="7718" y="2705"/>
                        <a:pt x="7725" y="2706"/>
                      </a:cubicBezTo>
                      <a:cubicBezTo>
                        <a:pt x="7725" y="2444"/>
                        <a:pt x="7725" y="2444"/>
                        <a:pt x="7725" y="2444"/>
                      </a:cubicBezTo>
                      <a:cubicBezTo>
                        <a:pt x="7718" y="2445"/>
                        <a:pt x="7711" y="2446"/>
                        <a:pt x="7704" y="2446"/>
                      </a:cubicBezTo>
                      <a:cubicBezTo>
                        <a:pt x="7597" y="2446"/>
                        <a:pt x="7510" y="2360"/>
                        <a:pt x="7510" y="2253"/>
                      </a:cubicBezTo>
                      <a:cubicBezTo>
                        <a:pt x="7510" y="2167"/>
                        <a:pt x="7510" y="2167"/>
                        <a:pt x="7510" y="2167"/>
                      </a:cubicBezTo>
                      <a:cubicBezTo>
                        <a:pt x="7510" y="2060"/>
                        <a:pt x="7597" y="1974"/>
                        <a:pt x="7704" y="1974"/>
                      </a:cubicBezTo>
                      <a:cubicBezTo>
                        <a:pt x="7711" y="1974"/>
                        <a:pt x="7718" y="1975"/>
                        <a:pt x="7725" y="1976"/>
                      </a:cubicBezTo>
                      <a:cubicBezTo>
                        <a:pt x="7725" y="1714"/>
                        <a:pt x="7725" y="1714"/>
                        <a:pt x="7725" y="1714"/>
                      </a:cubicBezTo>
                      <a:cubicBezTo>
                        <a:pt x="7718" y="1715"/>
                        <a:pt x="7711" y="1717"/>
                        <a:pt x="7704" y="1717"/>
                      </a:cubicBezTo>
                      <a:cubicBezTo>
                        <a:pt x="7597" y="1717"/>
                        <a:pt x="7510" y="1630"/>
                        <a:pt x="7510" y="1524"/>
                      </a:cubicBezTo>
                      <a:cubicBezTo>
                        <a:pt x="7510" y="1437"/>
                        <a:pt x="7510" y="1437"/>
                        <a:pt x="7510" y="1437"/>
                      </a:cubicBezTo>
                      <a:cubicBezTo>
                        <a:pt x="7510" y="1331"/>
                        <a:pt x="7597" y="1244"/>
                        <a:pt x="7704" y="1244"/>
                      </a:cubicBezTo>
                      <a:cubicBezTo>
                        <a:pt x="7711" y="1244"/>
                        <a:pt x="7718" y="1246"/>
                        <a:pt x="7725" y="1247"/>
                      </a:cubicBezTo>
                      <a:cubicBezTo>
                        <a:pt x="7725" y="985"/>
                        <a:pt x="7725" y="985"/>
                        <a:pt x="7725" y="985"/>
                      </a:cubicBezTo>
                      <a:cubicBezTo>
                        <a:pt x="7718" y="986"/>
                        <a:pt x="7711" y="987"/>
                        <a:pt x="7704" y="987"/>
                      </a:cubicBezTo>
                      <a:cubicBezTo>
                        <a:pt x="7597" y="987"/>
                        <a:pt x="7510" y="901"/>
                        <a:pt x="7510" y="794"/>
                      </a:cubicBezTo>
                      <a:cubicBezTo>
                        <a:pt x="7510" y="708"/>
                        <a:pt x="7510" y="708"/>
                        <a:pt x="7510" y="708"/>
                      </a:cubicBezTo>
                      <a:cubicBezTo>
                        <a:pt x="7510" y="601"/>
                        <a:pt x="7597" y="515"/>
                        <a:pt x="7704" y="515"/>
                      </a:cubicBezTo>
                      <a:cubicBezTo>
                        <a:pt x="7711" y="515"/>
                        <a:pt x="7718" y="516"/>
                        <a:pt x="7725" y="517"/>
                      </a:cubicBezTo>
                      <a:cubicBezTo>
                        <a:pt x="7725" y="235"/>
                        <a:pt x="7725" y="235"/>
                        <a:pt x="7725" y="235"/>
                      </a:cubicBezTo>
                      <a:cubicBezTo>
                        <a:pt x="7721" y="235"/>
                        <a:pt x="7718" y="236"/>
                        <a:pt x="7714" y="236"/>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0" name="Google Shape;500;p32"/>
                <p:cNvSpPr/>
                <p:nvPr/>
              </p:nvSpPr>
              <p:spPr>
                <a:xfrm rot="-752512">
                  <a:off x="8334017" y="1419881"/>
                  <a:ext cx="572466" cy="735316"/>
                </a:xfrm>
                <a:custGeom>
                  <a:avLst/>
                  <a:gdLst/>
                  <a:ahLst/>
                  <a:cxnLst/>
                  <a:rect l="l" t="t" r="r" b="b"/>
                  <a:pathLst>
                    <a:path w="6781" h="8710" extrusionOk="0">
                      <a:moveTo>
                        <a:pt x="0" y="8710"/>
                      </a:moveTo>
                      <a:lnTo>
                        <a:pt x="6781" y="8710"/>
                      </a:lnTo>
                      <a:lnTo>
                        <a:pt x="6781" y="0"/>
                      </a:lnTo>
                      <a:lnTo>
                        <a:pt x="0" y="0"/>
                      </a:lnTo>
                      <a:lnTo>
                        <a:pt x="0" y="871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1" name="Google Shape;501;p32"/>
                <p:cNvSpPr/>
                <p:nvPr/>
              </p:nvSpPr>
              <p:spPr>
                <a:xfrm rot="-752512">
                  <a:off x="8337735" y="1453714"/>
                  <a:ext cx="260864" cy="735316"/>
                </a:xfrm>
                <a:custGeom>
                  <a:avLst/>
                  <a:gdLst/>
                  <a:ahLst/>
                  <a:cxnLst/>
                  <a:rect l="l" t="t" r="r" b="b"/>
                  <a:pathLst>
                    <a:path w="3090" h="8710" extrusionOk="0">
                      <a:moveTo>
                        <a:pt x="0" y="8710"/>
                      </a:moveTo>
                      <a:lnTo>
                        <a:pt x="0" y="0"/>
                      </a:lnTo>
                      <a:lnTo>
                        <a:pt x="3090" y="0"/>
                      </a:lnTo>
                      <a:lnTo>
                        <a:pt x="3090" y="8710"/>
                      </a:lnTo>
                      <a:lnTo>
                        <a:pt x="0" y="871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2" name="Google Shape;502;p32"/>
                <p:cNvSpPr/>
                <p:nvPr/>
              </p:nvSpPr>
              <p:spPr>
                <a:xfrm rot="-752512">
                  <a:off x="8473466" y="1581145"/>
                  <a:ext cx="68720" cy="73447"/>
                </a:xfrm>
                <a:custGeom>
                  <a:avLst/>
                  <a:gdLst/>
                  <a:ahLst/>
                  <a:cxnLst/>
                  <a:rect l="l" t="t" r="r" b="b"/>
                  <a:pathLst>
                    <a:path w="814" h="870" extrusionOk="0">
                      <a:moveTo>
                        <a:pt x="814" y="435"/>
                      </a:moveTo>
                      <a:lnTo>
                        <a:pt x="498" y="537"/>
                      </a:lnTo>
                      <a:lnTo>
                        <a:pt x="498" y="870"/>
                      </a:lnTo>
                      <a:lnTo>
                        <a:pt x="311" y="601"/>
                      </a:lnTo>
                      <a:lnTo>
                        <a:pt x="0" y="704"/>
                      </a:lnTo>
                      <a:lnTo>
                        <a:pt x="197" y="435"/>
                      </a:lnTo>
                      <a:lnTo>
                        <a:pt x="3" y="166"/>
                      </a:lnTo>
                      <a:lnTo>
                        <a:pt x="311" y="268"/>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3" name="Google Shape;503;p32"/>
                <p:cNvSpPr/>
                <p:nvPr/>
              </p:nvSpPr>
              <p:spPr>
                <a:xfrm rot="-752512">
                  <a:off x="8446205" y="1458606"/>
                  <a:ext cx="68720" cy="73447"/>
                </a:xfrm>
                <a:custGeom>
                  <a:avLst/>
                  <a:gdLst/>
                  <a:ahLst/>
                  <a:cxnLst/>
                  <a:rect l="l" t="t" r="r" b="b"/>
                  <a:pathLst>
                    <a:path w="814" h="870" extrusionOk="0">
                      <a:moveTo>
                        <a:pt x="814" y="435"/>
                      </a:moveTo>
                      <a:lnTo>
                        <a:pt x="498" y="538"/>
                      </a:lnTo>
                      <a:lnTo>
                        <a:pt x="498" y="870"/>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4" name="Google Shape;504;p32"/>
                <p:cNvSpPr/>
                <p:nvPr/>
              </p:nvSpPr>
              <p:spPr>
                <a:xfrm rot="-752512">
                  <a:off x="8500718" y="1703686"/>
                  <a:ext cx="68720" cy="73363"/>
                </a:xfrm>
                <a:custGeom>
                  <a:avLst/>
                  <a:gdLst/>
                  <a:ahLst/>
                  <a:cxnLst/>
                  <a:rect l="l" t="t" r="r" b="b"/>
                  <a:pathLst>
                    <a:path w="814" h="869" extrusionOk="0">
                      <a:moveTo>
                        <a:pt x="814" y="435"/>
                      </a:moveTo>
                      <a:lnTo>
                        <a:pt x="498" y="537"/>
                      </a:lnTo>
                      <a:lnTo>
                        <a:pt x="498" y="869"/>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5" name="Google Shape;505;p32"/>
                <p:cNvSpPr/>
                <p:nvPr/>
              </p:nvSpPr>
              <p:spPr>
                <a:xfrm rot="-752512">
                  <a:off x="8527979" y="1826226"/>
                  <a:ext cx="68720" cy="73363"/>
                </a:xfrm>
                <a:custGeom>
                  <a:avLst/>
                  <a:gdLst/>
                  <a:ahLst/>
                  <a:cxnLst/>
                  <a:rect l="l" t="t" r="r" b="b"/>
                  <a:pathLst>
                    <a:path w="814" h="869" extrusionOk="0">
                      <a:moveTo>
                        <a:pt x="814" y="434"/>
                      </a:moveTo>
                      <a:lnTo>
                        <a:pt x="498" y="537"/>
                      </a:lnTo>
                      <a:lnTo>
                        <a:pt x="498" y="869"/>
                      </a:lnTo>
                      <a:lnTo>
                        <a:pt x="311" y="601"/>
                      </a:lnTo>
                      <a:lnTo>
                        <a:pt x="0" y="703"/>
                      </a:lnTo>
                      <a:lnTo>
                        <a:pt x="197" y="434"/>
                      </a:lnTo>
                      <a:lnTo>
                        <a:pt x="3" y="166"/>
                      </a:lnTo>
                      <a:lnTo>
                        <a:pt x="311" y="268"/>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6" name="Google Shape;506;p32"/>
                <p:cNvSpPr/>
                <p:nvPr/>
              </p:nvSpPr>
              <p:spPr>
                <a:xfrm rot="-752512">
                  <a:off x="8555231" y="1948682"/>
                  <a:ext cx="68720" cy="73447"/>
                </a:xfrm>
                <a:custGeom>
                  <a:avLst/>
                  <a:gdLst/>
                  <a:ahLst/>
                  <a:cxnLst/>
                  <a:rect l="l" t="t" r="r" b="b"/>
                  <a:pathLst>
                    <a:path w="814" h="870" extrusionOk="0">
                      <a:moveTo>
                        <a:pt x="814" y="436"/>
                      </a:moveTo>
                      <a:lnTo>
                        <a:pt x="498" y="538"/>
                      </a:lnTo>
                      <a:lnTo>
                        <a:pt x="498" y="870"/>
                      </a:lnTo>
                      <a:lnTo>
                        <a:pt x="311" y="602"/>
                      </a:lnTo>
                      <a:lnTo>
                        <a:pt x="0" y="704"/>
                      </a:lnTo>
                      <a:lnTo>
                        <a:pt x="197" y="436"/>
                      </a:lnTo>
                      <a:lnTo>
                        <a:pt x="3" y="167"/>
                      </a:lnTo>
                      <a:lnTo>
                        <a:pt x="311" y="269"/>
                      </a:lnTo>
                      <a:lnTo>
                        <a:pt x="498" y="0"/>
                      </a:lnTo>
                      <a:lnTo>
                        <a:pt x="498" y="333"/>
                      </a:lnTo>
                      <a:lnTo>
                        <a:pt x="814" y="43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7" name="Google Shape;507;p32"/>
                <p:cNvSpPr/>
                <p:nvPr/>
              </p:nvSpPr>
              <p:spPr>
                <a:xfrm rot="-752512">
                  <a:off x="8407186" y="1650203"/>
                  <a:ext cx="68720" cy="73447"/>
                </a:xfrm>
                <a:custGeom>
                  <a:avLst/>
                  <a:gdLst/>
                  <a:ahLst/>
                  <a:cxnLst/>
                  <a:rect l="l" t="t" r="r" b="b"/>
                  <a:pathLst>
                    <a:path w="814" h="870" extrusionOk="0">
                      <a:moveTo>
                        <a:pt x="814" y="435"/>
                      </a:moveTo>
                      <a:lnTo>
                        <a:pt x="498" y="538"/>
                      </a:lnTo>
                      <a:lnTo>
                        <a:pt x="498" y="870"/>
                      </a:lnTo>
                      <a:lnTo>
                        <a:pt x="312" y="602"/>
                      </a:lnTo>
                      <a:lnTo>
                        <a:pt x="0" y="704"/>
                      </a:lnTo>
                      <a:lnTo>
                        <a:pt x="197" y="435"/>
                      </a:lnTo>
                      <a:lnTo>
                        <a:pt x="3" y="166"/>
                      </a:lnTo>
                      <a:lnTo>
                        <a:pt x="311" y="269"/>
                      </a:lnTo>
                      <a:lnTo>
                        <a:pt x="498" y="0"/>
                      </a:lnTo>
                      <a:lnTo>
                        <a:pt x="498" y="333"/>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8" name="Google Shape;508;p32"/>
                <p:cNvSpPr/>
                <p:nvPr/>
              </p:nvSpPr>
              <p:spPr>
                <a:xfrm rot="-752512">
                  <a:off x="8434447" y="1772743"/>
                  <a:ext cx="68720" cy="73447"/>
                </a:xfrm>
                <a:custGeom>
                  <a:avLst/>
                  <a:gdLst/>
                  <a:ahLst/>
                  <a:cxnLst/>
                  <a:rect l="l" t="t" r="r" b="b"/>
                  <a:pathLst>
                    <a:path w="814" h="870" extrusionOk="0">
                      <a:moveTo>
                        <a:pt x="814" y="435"/>
                      </a:moveTo>
                      <a:lnTo>
                        <a:pt x="498" y="538"/>
                      </a:lnTo>
                      <a:lnTo>
                        <a:pt x="498" y="870"/>
                      </a:lnTo>
                      <a:lnTo>
                        <a:pt x="312" y="601"/>
                      </a:lnTo>
                      <a:lnTo>
                        <a:pt x="0" y="704"/>
                      </a:lnTo>
                      <a:lnTo>
                        <a:pt x="197" y="435"/>
                      </a:lnTo>
                      <a:lnTo>
                        <a:pt x="3" y="167"/>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9" name="Google Shape;509;p32"/>
                <p:cNvSpPr/>
                <p:nvPr/>
              </p:nvSpPr>
              <p:spPr>
                <a:xfrm rot="-752512">
                  <a:off x="8461708" y="1895283"/>
                  <a:ext cx="68720" cy="73447"/>
                </a:xfrm>
                <a:custGeom>
                  <a:avLst/>
                  <a:gdLst/>
                  <a:ahLst/>
                  <a:cxnLst/>
                  <a:rect l="l" t="t" r="r" b="b"/>
                  <a:pathLst>
                    <a:path w="814" h="870" extrusionOk="0">
                      <a:moveTo>
                        <a:pt x="814" y="435"/>
                      </a:moveTo>
                      <a:lnTo>
                        <a:pt x="498" y="538"/>
                      </a:lnTo>
                      <a:lnTo>
                        <a:pt x="498" y="870"/>
                      </a:lnTo>
                      <a:lnTo>
                        <a:pt x="312" y="601"/>
                      </a:lnTo>
                      <a:lnTo>
                        <a:pt x="0" y="704"/>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0" name="Google Shape;510;p32"/>
                <p:cNvSpPr/>
                <p:nvPr/>
              </p:nvSpPr>
              <p:spPr>
                <a:xfrm rot="-752512">
                  <a:off x="8546149" y="1516111"/>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1" name="Google Shape;511;p32"/>
                <p:cNvSpPr/>
                <p:nvPr/>
              </p:nvSpPr>
              <p:spPr>
                <a:xfrm rot="-752512">
                  <a:off x="8577627" y="1657604"/>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2" name="Google Shape;512;p32"/>
                <p:cNvSpPr/>
                <p:nvPr/>
              </p:nvSpPr>
              <p:spPr>
                <a:xfrm rot="-752512">
                  <a:off x="8606731" y="1788384"/>
                  <a:ext cx="311602" cy="76149"/>
                </a:xfrm>
                <a:custGeom>
                  <a:avLst/>
                  <a:gdLst/>
                  <a:ahLst/>
                  <a:cxnLst/>
                  <a:rect l="l" t="t" r="r" b="b"/>
                  <a:pathLst>
                    <a:path w="3691" h="902" extrusionOk="0">
                      <a:moveTo>
                        <a:pt x="3691" y="902"/>
                      </a:moveTo>
                      <a:lnTo>
                        <a:pt x="0" y="902"/>
                      </a:lnTo>
                      <a:lnTo>
                        <a:pt x="0" y="0"/>
                      </a:lnTo>
                      <a:lnTo>
                        <a:pt x="3691" y="0"/>
                      </a:lnTo>
                      <a:lnTo>
                        <a:pt x="3691" y="902"/>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3" name="Google Shape;513;p32"/>
                <p:cNvSpPr/>
                <p:nvPr/>
              </p:nvSpPr>
              <p:spPr>
                <a:xfrm rot="-752512">
                  <a:off x="8638199" y="1929878"/>
                  <a:ext cx="311602" cy="76064"/>
                </a:xfrm>
                <a:custGeom>
                  <a:avLst/>
                  <a:gdLst/>
                  <a:ahLst/>
                  <a:cxnLst/>
                  <a:rect l="l" t="t" r="r" b="b"/>
                  <a:pathLst>
                    <a:path w="3691" h="901" extrusionOk="0">
                      <a:moveTo>
                        <a:pt x="3691" y="901"/>
                      </a:moveTo>
                      <a:lnTo>
                        <a:pt x="0" y="901"/>
                      </a:lnTo>
                      <a:lnTo>
                        <a:pt x="0" y="0"/>
                      </a:lnTo>
                      <a:lnTo>
                        <a:pt x="3691" y="0"/>
                      </a:lnTo>
                      <a:lnTo>
                        <a:pt x="3691" y="901"/>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14" name="Google Shape;514;p32"/>
              <p:cNvSpPr/>
              <p:nvPr/>
            </p:nvSpPr>
            <p:spPr>
              <a:xfrm rot="-752476">
                <a:off x="8570311" y="2057668"/>
                <a:ext cx="68029" cy="72626"/>
              </a:xfrm>
              <a:custGeom>
                <a:avLst/>
                <a:gdLst/>
                <a:ahLst/>
                <a:cxnLst/>
                <a:rect l="l" t="t" r="r" b="b"/>
                <a:pathLst>
                  <a:path w="814" h="869" extrusionOk="0">
                    <a:moveTo>
                      <a:pt x="814" y="434"/>
                    </a:moveTo>
                    <a:lnTo>
                      <a:pt x="498" y="537"/>
                    </a:lnTo>
                    <a:lnTo>
                      <a:pt x="498" y="869"/>
                    </a:lnTo>
                    <a:lnTo>
                      <a:pt x="311" y="600"/>
                    </a:lnTo>
                    <a:lnTo>
                      <a:pt x="0" y="703"/>
                    </a:lnTo>
                    <a:lnTo>
                      <a:pt x="197" y="434"/>
                    </a:lnTo>
                    <a:lnTo>
                      <a:pt x="3" y="166"/>
                    </a:lnTo>
                    <a:lnTo>
                      <a:pt x="311" y="268"/>
                    </a:lnTo>
                    <a:lnTo>
                      <a:pt x="498" y="0"/>
                    </a:lnTo>
                    <a:lnTo>
                      <a:pt x="498" y="331"/>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5" name="Google Shape;515;p32"/>
              <p:cNvSpPr/>
              <p:nvPr/>
            </p:nvSpPr>
            <p:spPr>
              <a:xfrm rot="-752476">
                <a:off x="8308368" y="1606779"/>
                <a:ext cx="68029" cy="72709"/>
              </a:xfrm>
              <a:custGeom>
                <a:avLst/>
                <a:gdLst/>
                <a:ahLst/>
                <a:cxnLst/>
                <a:rect l="l" t="t" r="r" b="b"/>
                <a:pathLst>
                  <a:path w="814" h="870" extrusionOk="0">
                    <a:moveTo>
                      <a:pt x="814" y="435"/>
                    </a:moveTo>
                    <a:lnTo>
                      <a:pt x="498" y="537"/>
                    </a:lnTo>
                    <a:lnTo>
                      <a:pt x="498" y="870"/>
                    </a:lnTo>
                    <a:lnTo>
                      <a:pt x="311" y="601"/>
                    </a:lnTo>
                    <a:lnTo>
                      <a:pt x="0" y="704"/>
                    </a:lnTo>
                    <a:lnTo>
                      <a:pt x="197" y="435"/>
                    </a:lnTo>
                    <a:lnTo>
                      <a:pt x="3" y="166"/>
                    </a:lnTo>
                    <a:lnTo>
                      <a:pt x="311" y="268"/>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6" name="Google Shape;516;p32"/>
              <p:cNvSpPr/>
              <p:nvPr/>
            </p:nvSpPr>
            <p:spPr>
              <a:xfrm rot="-752476">
                <a:off x="8281381" y="1485471"/>
                <a:ext cx="68029" cy="72709"/>
              </a:xfrm>
              <a:custGeom>
                <a:avLst/>
                <a:gdLst/>
                <a:ahLst/>
                <a:cxnLst/>
                <a:rect l="l" t="t" r="r" b="b"/>
                <a:pathLst>
                  <a:path w="814" h="870" extrusionOk="0">
                    <a:moveTo>
                      <a:pt x="814" y="435"/>
                    </a:moveTo>
                    <a:lnTo>
                      <a:pt x="498" y="538"/>
                    </a:lnTo>
                    <a:lnTo>
                      <a:pt x="498" y="870"/>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7" name="Google Shape;517;p32"/>
              <p:cNvSpPr/>
              <p:nvPr/>
            </p:nvSpPr>
            <p:spPr>
              <a:xfrm rot="-752476">
                <a:off x="8335346" y="1728089"/>
                <a:ext cx="68029" cy="72626"/>
              </a:xfrm>
              <a:custGeom>
                <a:avLst/>
                <a:gdLst/>
                <a:ahLst/>
                <a:cxnLst/>
                <a:rect l="l" t="t" r="r" b="b"/>
                <a:pathLst>
                  <a:path w="814" h="869" extrusionOk="0">
                    <a:moveTo>
                      <a:pt x="814" y="435"/>
                    </a:moveTo>
                    <a:lnTo>
                      <a:pt x="498" y="537"/>
                    </a:lnTo>
                    <a:lnTo>
                      <a:pt x="498" y="869"/>
                    </a:lnTo>
                    <a:lnTo>
                      <a:pt x="311" y="601"/>
                    </a:lnTo>
                    <a:lnTo>
                      <a:pt x="0" y="703"/>
                    </a:lnTo>
                    <a:lnTo>
                      <a:pt x="197" y="435"/>
                    </a:lnTo>
                    <a:lnTo>
                      <a:pt x="3" y="166"/>
                    </a:lnTo>
                    <a:lnTo>
                      <a:pt x="311" y="269"/>
                    </a:lnTo>
                    <a:lnTo>
                      <a:pt x="498" y="0"/>
                    </a:lnTo>
                    <a:lnTo>
                      <a:pt x="498" y="332"/>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8" name="Google Shape;518;p32"/>
              <p:cNvSpPr/>
              <p:nvPr/>
            </p:nvSpPr>
            <p:spPr>
              <a:xfrm rot="-752476">
                <a:off x="8362333" y="1849397"/>
                <a:ext cx="68029" cy="72626"/>
              </a:xfrm>
              <a:custGeom>
                <a:avLst/>
                <a:gdLst/>
                <a:ahLst/>
                <a:cxnLst/>
                <a:rect l="l" t="t" r="r" b="b"/>
                <a:pathLst>
                  <a:path w="814" h="869" extrusionOk="0">
                    <a:moveTo>
                      <a:pt x="814" y="434"/>
                    </a:moveTo>
                    <a:lnTo>
                      <a:pt x="498" y="537"/>
                    </a:lnTo>
                    <a:lnTo>
                      <a:pt x="498" y="869"/>
                    </a:lnTo>
                    <a:lnTo>
                      <a:pt x="311" y="601"/>
                    </a:lnTo>
                    <a:lnTo>
                      <a:pt x="0" y="703"/>
                    </a:lnTo>
                    <a:lnTo>
                      <a:pt x="197" y="434"/>
                    </a:lnTo>
                    <a:lnTo>
                      <a:pt x="3" y="166"/>
                    </a:lnTo>
                    <a:lnTo>
                      <a:pt x="311" y="268"/>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9" name="Google Shape;519;p32"/>
              <p:cNvSpPr/>
              <p:nvPr/>
            </p:nvSpPr>
            <p:spPr>
              <a:xfrm rot="-752476">
                <a:off x="8389311" y="1970623"/>
                <a:ext cx="68029" cy="72709"/>
              </a:xfrm>
              <a:custGeom>
                <a:avLst/>
                <a:gdLst/>
                <a:ahLst/>
                <a:cxnLst/>
                <a:rect l="l" t="t" r="r" b="b"/>
                <a:pathLst>
                  <a:path w="814" h="870" extrusionOk="0">
                    <a:moveTo>
                      <a:pt x="814" y="436"/>
                    </a:moveTo>
                    <a:lnTo>
                      <a:pt x="498" y="538"/>
                    </a:lnTo>
                    <a:lnTo>
                      <a:pt x="498" y="870"/>
                    </a:lnTo>
                    <a:lnTo>
                      <a:pt x="311" y="602"/>
                    </a:lnTo>
                    <a:lnTo>
                      <a:pt x="0" y="704"/>
                    </a:lnTo>
                    <a:lnTo>
                      <a:pt x="197" y="436"/>
                    </a:lnTo>
                    <a:lnTo>
                      <a:pt x="3" y="167"/>
                    </a:lnTo>
                    <a:lnTo>
                      <a:pt x="311" y="269"/>
                    </a:lnTo>
                    <a:lnTo>
                      <a:pt x="498" y="0"/>
                    </a:lnTo>
                    <a:lnTo>
                      <a:pt x="498" y="333"/>
                    </a:lnTo>
                    <a:lnTo>
                      <a:pt x="814" y="43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32"/>
              <p:cNvSpPr/>
              <p:nvPr/>
            </p:nvSpPr>
            <p:spPr>
              <a:xfrm rot="-752476">
                <a:off x="8416290" y="2091932"/>
                <a:ext cx="68029" cy="72626"/>
              </a:xfrm>
              <a:custGeom>
                <a:avLst/>
                <a:gdLst/>
                <a:ahLst/>
                <a:cxnLst/>
                <a:rect l="l" t="t" r="r" b="b"/>
                <a:pathLst>
                  <a:path w="814" h="869" extrusionOk="0">
                    <a:moveTo>
                      <a:pt x="814" y="434"/>
                    </a:moveTo>
                    <a:lnTo>
                      <a:pt x="498" y="537"/>
                    </a:lnTo>
                    <a:lnTo>
                      <a:pt x="498" y="869"/>
                    </a:lnTo>
                    <a:lnTo>
                      <a:pt x="311" y="600"/>
                    </a:lnTo>
                    <a:lnTo>
                      <a:pt x="0" y="703"/>
                    </a:lnTo>
                    <a:lnTo>
                      <a:pt x="197" y="434"/>
                    </a:lnTo>
                    <a:lnTo>
                      <a:pt x="3" y="166"/>
                    </a:lnTo>
                    <a:lnTo>
                      <a:pt x="311" y="268"/>
                    </a:lnTo>
                    <a:lnTo>
                      <a:pt x="498" y="0"/>
                    </a:lnTo>
                    <a:lnTo>
                      <a:pt x="498" y="331"/>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32"/>
              <p:cNvSpPr/>
              <p:nvPr/>
            </p:nvSpPr>
            <p:spPr>
              <a:xfrm rot="-752476">
                <a:off x="8369798" y="1519653"/>
                <a:ext cx="68029" cy="72626"/>
              </a:xfrm>
              <a:custGeom>
                <a:avLst/>
                <a:gdLst/>
                <a:ahLst/>
                <a:cxnLst/>
                <a:rect l="l" t="t" r="r" b="b"/>
                <a:pathLst>
                  <a:path w="814" h="869" extrusionOk="0">
                    <a:moveTo>
                      <a:pt x="814" y="434"/>
                    </a:moveTo>
                    <a:lnTo>
                      <a:pt x="498" y="537"/>
                    </a:lnTo>
                    <a:lnTo>
                      <a:pt x="498" y="869"/>
                    </a:lnTo>
                    <a:lnTo>
                      <a:pt x="312" y="600"/>
                    </a:lnTo>
                    <a:lnTo>
                      <a:pt x="0" y="703"/>
                    </a:lnTo>
                    <a:lnTo>
                      <a:pt x="197" y="434"/>
                    </a:lnTo>
                    <a:lnTo>
                      <a:pt x="3" y="166"/>
                    </a:lnTo>
                    <a:lnTo>
                      <a:pt x="311" y="269"/>
                    </a:lnTo>
                    <a:lnTo>
                      <a:pt x="498" y="0"/>
                    </a:lnTo>
                    <a:lnTo>
                      <a:pt x="498" y="332"/>
                    </a:lnTo>
                    <a:lnTo>
                      <a:pt x="814" y="434"/>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2" name="Google Shape;522;p32"/>
              <p:cNvSpPr/>
              <p:nvPr/>
            </p:nvSpPr>
            <p:spPr>
              <a:xfrm rot="-752476">
                <a:off x="8477729" y="2004805"/>
                <a:ext cx="68029" cy="72626"/>
              </a:xfrm>
              <a:custGeom>
                <a:avLst/>
                <a:gdLst/>
                <a:ahLst/>
                <a:cxnLst/>
                <a:rect l="l" t="t" r="r" b="b"/>
                <a:pathLst>
                  <a:path w="814" h="869" extrusionOk="0">
                    <a:moveTo>
                      <a:pt x="814" y="435"/>
                    </a:moveTo>
                    <a:lnTo>
                      <a:pt x="498" y="538"/>
                    </a:lnTo>
                    <a:lnTo>
                      <a:pt x="498" y="869"/>
                    </a:lnTo>
                    <a:lnTo>
                      <a:pt x="312" y="601"/>
                    </a:lnTo>
                    <a:lnTo>
                      <a:pt x="0" y="703"/>
                    </a:lnTo>
                    <a:lnTo>
                      <a:pt x="197" y="435"/>
                    </a:lnTo>
                    <a:lnTo>
                      <a:pt x="3" y="166"/>
                    </a:lnTo>
                    <a:lnTo>
                      <a:pt x="311" y="269"/>
                    </a:lnTo>
                    <a:lnTo>
                      <a:pt x="498" y="0"/>
                    </a:lnTo>
                    <a:lnTo>
                      <a:pt x="498" y="333"/>
                    </a:lnTo>
                    <a:lnTo>
                      <a:pt x="814" y="435"/>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523" name="Google Shape;523;p32"/>
            <p:cNvPicPr preferRelativeResize="0"/>
            <p:nvPr/>
          </p:nvPicPr>
          <p:blipFill>
            <a:blip r:embed="rId3">
              <a:alphaModFix/>
            </a:blip>
            <a:stretch>
              <a:fillRect/>
            </a:stretch>
          </p:blipFill>
          <p:spPr>
            <a:xfrm rot="-234822">
              <a:off x="428312" y="4388721"/>
              <a:ext cx="929275" cy="934752"/>
            </a:xfrm>
            <a:prstGeom prst="rect">
              <a:avLst/>
            </a:prstGeom>
            <a:noFill/>
            <a:ln>
              <a:noFill/>
            </a:ln>
          </p:spPr>
        </p:pic>
      </p:grpSp>
      <p:pic>
        <p:nvPicPr>
          <p:cNvPr id="524" name="Google Shape;524;p32"/>
          <p:cNvPicPr preferRelativeResize="0"/>
          <p:nvPr/>
        </p:nvPicPr>
        <p:blipFill>
          <a:blip r:embed="rId4">
            <a:alphaModFix/>
          </a:blip>
          <a:stretch>
            <a:fillRect/>
          </a:stretch>
        </p:blipFill>
        <p:spPr>
          <a:xfrm rot="10800000" flipH="1">
            <a:off x="7068958" y="1"/>
            <a:ext cx="2075049" cy="16332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25"/>
        <p:cNvGrpSpPr/>
        <p:nvPr/>
      </p:nvGrpSpPr>
      <p:grpSpPr>
        <a:xfrm>
          <a:off x="0" y="0"/>
          <a:ext cx="0" cy="0"/>
          <a:chOff x="0" y="0"/>
          <a:chExt cx="0" cy="0"/>
        </a:xfrm>
      </p:grpSpPr>
      <p:pic>
        <p:nvPicPr>
          <p:cNvPr id="526" name="Google Shape;526;p33"/>
          <p:cNvPicPr preferRelativeResize="0"/>
          <p:nvPr/>
        </p:nvPicPr>
        <p:blipFill>
          <a:blip r:embed="rId2">
            <a:alphaModFix amt="55000"/>
          </a:blip>
          <a:stretch>
            <a:fillRect/>
          </a:stretch>
        </p:blipFill>
        <p:spPr>
          <a:xfrm>
            <a:off x="0" y="0"/>
            <a:ext cx="9144003" cy="5143501"/>
          </a:xfrm>
          <a:prstGeom prst="rect">
            <a:avLst/>
          </a:prstGeom>
          <a:noFill/>
          <a:ln>
            <a:noFill/>
          </a:ln>
        </p:spPr>
      </p:pic>
      <p:pic>
        <p:nvPicPr>
          <p:cNvPr id="527" name="Google Shape;527;p33"/>
          <p:cNvPicPr preferRelativeResize="0"/>
          <p:nvPr/>
        </p:nvPicPr>
        <p:blipFill>
          <a:blip r:embed="rId3">
            <a:alphaModFix/>
          </a:blip>
          <a:stretch>
            <a:fillRect/>
          </a:stretch>
        </p:blipFill>
        <p:spPr>
          <a:xfrm rot="1033973">
            <a:off x="-143096" y="245662"/>
            <a:ext cx="989500" cy="989500"/>
          </a:xfrm>
          <a:prstGeom prst="rect">
            <a:avLst/>
          </a:prstGeom>
          <a:noFill/>
          <a:ln>
            <a:noFill/>
          </a:ln>
        </p:spPr>
      </p:pic>
      <p:grpSp>
        <p:nvGrpSpPr>
          <p:cNvPr id="528" name="Google Shape;528;p33"/>
          <p:cNvGrpSpPr/>
          <p:nvPr/>
        </p:nvGrpSpPr>
        <p:grpSpPr>
          <a:xfrm>
            <a:off x="8160450" y="3866314"/>
            <a:ext cx="1361954" cy="1475364"/>
            <a:chOff x="8160450" y="3866314"/>
            <a:chExt cx="1361954" cy="1475364"/>
          </a:xfrm>
        </p:grpSpPr>
        <p:sp>
          <p:nvSpPr>
            <p:cNvPr id="529" name="Google Shape;529;p33"/>
            <p:cNvSpPr/>
            <p:nvPr/>
          </p:nvSpPr>
          <p:spPr>
            <a:xfrm>
              <a:off x="8160450" y="4212777"/>
              <a:ext cx="1128900" cy="1128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530" name="Google Shape;530;p33"/>
            <p:cNvSpPr/>
            <p:nvPr/>
          </p:nvSpPr>
          <p:spPr>
            <a:xfrm>
              <a:off x="8393503" y="3866314"/>
              <a:ext cx="1128900" cy="1128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pic>
        <p:nvPicPr>
          <p:cNvPr id="531" name="Google Shape;531;p33"/>
          <p:cNvPicPr preferRelativeResize="0"/>
          <p:nvPr/>
        </p:nvPicPr>
        <p:blipFill>
          <a:blip r:embed="rId4">
            <a:alphaModFix/>
          </a:blip>
          <a:stretch>
            <a:fillRect/>
          </a:stretch>
        </p:blipFill>
        <p:spPr>
          <a:xfrm>
            <a:off x="7157897" y="4213600"/>
            <a:ext cx="2046638" cy="869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15" name="Google Shape;15;p3"/>
          <p:cNvSpPr>
            <a:spLocks noGrp="1"/>
          </p:cNvSpPr>
          <p:nvPr>
            <p:ph type="pic" idx="2"/>
          </p:nvPr>
        </p:nvSpPr>
        <p:spPr>
          <a:xfrm rot="232504">
            <a:off x="5886067" y="1347627"/>
            <a:ext cx="2437072" cy="2975896"/>
          </a:xfrm>
          <a:prstGeom prst="rect">
            <a:avLst/>
          </a:prstGeom>
          <a:noFill/>
          <a:ln>
            <a:noFill/>
          </a:ln>
        </p:spPr>
      </p:sp>
      <p:sp>
        <p:nvSpPr>
          <p:cNvPr id="16" name="Google Shape;16;p3"/>
          <p:cNvSpPr txBox="1">
            <a:spLocks noGrp="1"/>
          </p:cNvSpPr>
          <p:nvPr>
            <p:ph type="title"/>
          </p:nvPr>
        </p:nvSpPr>
        <p:spPr>
          <a:xfrm>
            <a:off x="720000" y="1832375"/>
            <a:ext cx="3962400" cy="17205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3" hasCustomPrompt="1"/>
          </p:nvPr>
        </p:nvSpPr>
        <p:spPr>
          <a:xfrm>
            <a:off x="713225" y="696975"/>
            <a:ext cx="1267800" cy="9141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720000" y="4016325"/>
            <a:ext cx="3962400" cy="43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pic>
        <p:nvPicPr>
          <p:cNvPr id="20" name="Google Shape;20;p4"/>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166484"/>
            <a:ext cx="7704000" cy="354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41" name="Google Shape;41;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7"/>
          <p:cNvSpPr txBox="1">
            <a:spLocks noGrp="1"/>
          </p:cNvSpPr>
          <p:nvPr>
            <p:ph type="subTitle" idx="1"/>
          </p:nvPr>
        </p:nvSpPr>
        <p:spPr>
          <a:xfrm>
            <a:off x="720000" y="1881925"/>
            <a:ext cx="3716100" cy="196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3" name="Google Shape;43;p7"/>
          <p:cNvSpPr>
            <a:spLocks noGrp="1"/>
          </p:cNvSpPr>
          <p:nvPr>
            <p:ph type="pic" idx="2"/>
          </p:nvPr>
        </p:nvSpPr>
        <p:spPr>
          <a:xfrm>
            <a:off x="5155325" y="1683125"/>
            <a:ext cx="2079000" cy="2441400"/>
          </a:xfrm>
          <a:prstGeom prst="rect">
            <a:avLst/>
          </a:prstGeom>
          <a:noFill/>
          <a:ln>
            <a:noFill/>
          </a:ln>
        </p:spPr>
      </p:sp>
      <p:sp>
        <p:nvSpPr>
          <p:cNvPr id="44" name="Google Shape;44;p7"/>
          <p:cNvSpPr>
            <a:spLocks noGrp="1"/>
          </p:cNvSpPr>
          <p:nvPr>
            <p:ph type="pic" idx="3"/>
          </p:nvPr>
        </p:nvSpPr>
        <p:spPr>
          <a:xfrm rot="-280516">
            <a:off x="6982291" y="2643869"/>
            <a:ext cx="1372868" cy="190749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47" name="Google Shape;47;p8"/>
          <p:cNvSpPr txBox="1">
            <a:spLocks noGrp="1"/>
          </p:cNvSpPr>
          <p:nvPr>
            <p:ph type="title"/>
          </p:nvPr>
        </p:nvSpPr>
        <p:spPr>
          <a:xfrm>
            <a:off x="2352750" y="1642050"/>
            <a:ext cx="4438500" cy="1859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8" name="Google Shape;48;p8"/>
          <p:cNvGrpSpPr/>
          <p:nvPr/>
        </p:nvGrpSpPr>
        <p:grpSpPr>
          <a:xfrm>
            <a:off x="8118375" y="2921575"/>
            <a:ext cx="1676700" cy="1773100"/>
            <a:chOff x="6485550" y="1560800"/>
            <a:chExt cx="1676700" cy="1773100"/>
          </a:xfrm>
        </p:grpSpPr>
        <p:sp>
          <p:nvSpPr>
            <p:cNvPr id="49" name="Google Shape;49;p8"/>
            <p:cNvSpPr/>
            <p:nvPr/>
          </p:nvSpPr>
          <p:spPr>
            <a:xfrm>
              <a:off x="6485550" y="1560800"/>
              <a:ext cx="1524300" cy="15243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50" name="Google Shape;50;p8"/>
            <p:cNvSpPr/>
            <p:nvPr/>
          </p:nvSpPr>
          <p:spPr>
            <a:xfrm>
              <a:off x="6637950" y="1809600"/>
              <a:ext cx="1524300" cy="15243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pic>
        <p:nvPicPr>
          <p:cNvPr id="51" name="Google Shape;51;p8"/>
          <p:cNvPicPr preferRelativeResize="0"/>
          <p:nvPr/>
        </p:nvPicPr>
        <p:blipFill>
          <a:blip r:embed="rId3">
            <a:alphaModFix/>
          </a:blip>
          <a:stretch>
            <a:fillRect/>
          </a:stretch>
        </p:blipFill>
        <p:spPr>
          <a:xfrm>
            <a:off x="6791242" y="4023924"/>
            <a:ext cx="3500626" cy="1119575"/>
          </a:xfrm>
          <a:prstGeom prst="rect">
            <a:avLst/>
          </a:prstGeom>
          <a:noFill/>
          <a:ln>
            <a:noFill/>
          </a:ln>
        </p:spPr>
      </p:pic>
      <p:grpSp>
        <p:nvGrpSpPr>
          <p:cNvPr id="52" name="Google Shape;52;p8"/>
          <p:cNvGrpSpPr/>
          <p:nvPr/>
        </p:nvGrpSpPr>
        <p:grpSpPr>
          <a:xfrm>
            <a:off x="-555350" y="1397595"/>
            <a:ext cx="1255844" cy="1072500"/>
            <a:chOff x="647475" y="2636295"/>
            <a:chExt cx="1255844" cy="1072500"/>
          </a:xfrm>
        </p:grpSpPr>
        <p:sp>
          <p:nvSpPr>
            <p:cNvPr id="53" name="Google Shape;53;p8"/>
            <p:cNvSpPr/>
            <p:nvPr/>
          </p:nvSpPr>
          <p:spPr>
            <a:xfrm>
              <a:off x="647475" y="2636300"/>
              <a:ext cx="1099200" cy="9681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54" name="Google Shape;54;p8"/>
            <p:cNvSpPr/>
            <p:nvPr/>
          </p:nvSpPr>
          <p:spPr>
            <a:xfrm rot="-342075">
              <a:off x="758651" y="2688495"/>
              <a:ext cx="1099237" cy="968102"/>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pic>
        <p:nvPicPr>
          <p:cNvPr id="56" name="Google Shape;56;p9"/>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57" name="Google Shape;57;p9"/>
          <p:cNvSpPr>
            <a:spLocks noGrp="1"/>
          </p:cNvSpPr>
          <p:nvPr>
            <p:ph type="pic" idx="2"/>
          </p:nvPr>
        </p:nvSpPr>
        <p:spPr>
          <a:xfrm>
            <a:off x="1136885" y="952238"/>
            <a:ext cx="2252400" cy="3057900"/>
          </a:xfrm>
          <a:prstGeom prst="rect">
            <a:avLst/>
          </a:prstGeom>
          <a:noFill/>
          <a:ln>
            <a:noFill/>
          </a:ln>
        </p:spPr>
      </p:sp>
      <p:sp>
        <p:nvSpPr>
          <p:cNvPr id="58" name="Google Shape;58;p9"/>
          <p:cNvSpPr txBox="1">
            <a:spLocks noGrp="1"/>
          </p:cNvSpPr>
          <p:nvPr>
            <p:ph type="title"/>
          </p:nvPr>
        </p:nvSpPr>
        <p:spPr>
          <a:xfrm>
            <a:off x="4451060" y="1167600"/>
            <a:ext cx="3788400" cy="120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 name="Google Shape;59;p9"/>
          <p:cNvSpPr txBox="1">
            <a:spLocks noGrp="1"/>
          </p:cNvSpPr>
          <p:nvPr>
            <p:ph type="subTitle" idx="1"/>
          </p:nvPr>
        </p:nvSpPr>
        <p:spPr>
          <a:xfrm>
            <a:off x="5012810" y="2668350"/>
            <a:ext cx="2664900" cy="11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 name="Google Shape;60;p9"/>
          <p:cNvSpPr>
            <a:spLocks noGrp="1"/>
          </p:cNvSpPr>
          <p:nvPr>
            <p:ph type="pic" idx="3"/>
          </p:nvPr>
        </p:nvSpPr>
        <p:spPr>
          <a:xfrm rot="-567083">
            <a:off x="2402716" y="2724466"/>
            <a:ext cx="1549230" cy="183849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a:spLocks noGrp="1"/>
          </p:cNvSpPr>
          <p:nvPr>
            <p:ph type="pic" idx="2"/>
          </p:nvPr>
        </p:nvSpPr>
        <p:spPr>
          <a:xfrm>
            <a:off x="-6650" y="-6650"/>
            <a:ext cx="9150600" cy="5143500"/>
          </a:xfrm>
          <a:prstGeom prst="rect">
            <a:avLst/>
          </a:prstGeom>
          <a:noFill/>
          <a:ln>
            <a:noFill/>
          </a:ln>
        </p:spPr>
      </p:sp>
      <p:sp>
        <p:nvSpPr>
          <p:cNvPr id="63" name="Google Shape;63;p10"/>
          <p:cNvSpPr txBox="1">
            <a:spLocks noGrp="1"/>
          </p:cNvSpPr>
          <p:nvPr>
            <p:ph type="title"/>
          </p:nvPr>
        </p:nvSpPr>
        <p:spPr>
          <a:xfrm>
            <a:off x="4631175" y="3644825"/>
            <a:ext cx="3799500" cy="9591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a:blip r:embed="rId2">
            <a:alphaModFix amt="55000"/>
          </a:blip>
          <a:stretch>
            <a:fillRect/>
          </a:stretch>
        </p:blipFill>
        <p:spPr>
          <a:xfrm>
            <a:off x="0" y="0"/>
            <a:ext cx="9144003" cy="5143501"/>
          </a:xfrm>
          <a:prstGeom prst="rect">
            <a:avLst/>
          </a:prstGeom>
          <a:noFill/>
          <a:ln>
            <a:noFill/>
          </a:ln>
        </p:spPr>
      </p:pic>
      <p:sp>
        <p:nvSpPr>
          <p:cNvPr id="66" name="Google Shape;66;p11"/>
          <p:cNvSpPr txBox="1">
            <a:spLocks noGrp="1"/>
          </p:cNvSpPr>
          <p:nvPr>
            <p:ph type="title" hasCustomPrompt="1"/>
          </p:nvPr>
        </p:nvSpPr>
        <p:spPr>
          <a:xfrm>
            <a:off x="1284000" y="881474"/>
            <a:ext cx="6576000" cy="1011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5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2096100" y="2433225"/>
            <a:ext cx="4951800" cy="4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8" name="Google Shape;68;p11"/>
          <p:cNvSpPr>
            <a:spLocks noGrp="1"/>
          </p:cNvSpPr>
          <p:nvPr>
            <p:ph type="pic" idx="2"/>
          </p:nvPr>
        </p:nvSpPr>
        <p:spPr>
          <a:xfrm rot="-393001" flipH="1">
            <a:off x="497875" y="3614177"/>
            <a:ext cx="2551052" cy="1532479"/>
          </a:xfrm>
          <a:prstGeom prst="rect">
            <a:avLst/>
          </a:prstGeom>
          <a:noFill/>
          <a:ln>
            <a:noFill/>
          </a:ln>
        </p:spPr>
      </p:sp>
      <p:sp>
        <p:nvSpPr>
          <p:cNvPr id="69" name="Google Shape;69;p11"/>
          <p:cNvSpPr>
            <a:spLocks noGrp="1"/>
          </p:cNvSpPr>
          <p:nvPr>
            <p:ph type="pic" idx="3"/>
          </p:nvPr>
        </p:nvSpPr>
        <p:spPr>
          <a:xfrm rot="291415">
            <a:off x="2821081" y="3962283"/>
            <a:ext cx="1438566" cy="957731"/>
          </a:xfrm>
          <a:prstGeom prst="rect">
            <a:avLst/>
          </a:prstGeom>
          <a:noFill/>
          <a:ln>
            <a:noFill/>
          </a:ln>
        </p:spPr>
      </p:sp>
      <p:sp>
        <p:nvSpPr>
          <p:cNvPr id="70" name="Google Shape;70;p11"/>
          <p:cNvSpPr>
            <a:spLocks noGrp="1"/>
          </p:cNvSpPr>
          <p:nvPr>
            <p:ph type="pic" idx="4"/>
          </p:nvPr>
        </p:nvSpPr>
        <p:spPr>
          <a:xfrm rot="-382340">
            <a:off x="7453565" y="3375320"/>
            <a:ext cx="1181198" cy="1477607"/>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1pPr>
            <a:lvl2pPr lvl="1"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2pPr>
            <a:lvl3pPr lvl="2"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3pPr>
            <a:lvl4pPr lvl="3"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4pPr>
            <a:lvl5pPr lvl="4"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5pPr>
            <a:lvl6pPr lvl="5"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6pPr>
            <a:lvl7pPr lvl="6"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7pPr>
            <a:lvl8pPr lvl="7"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8pPr>
            <a:lvl9pPr lvl="8"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9" r:id="rId12"/>
    <p:sldLayoutId id="2147483670" r:id="rId13"/>
    <p:sldLayoutId id="2147483672" r:id="rId14"/>
    <p:sldLayoutId id="2147483673" r:id="rId15"/>
    <p:sldLayoutId id="2147483675" r:id="rId16"/>
    <p:sldLayoutId id="2147483678" r:id="rId17"/>
    <p:sldLayoutId id="214748367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541"/>
        <p:cNvGrpSpPr/>
        <p:nvPr/>
      </p:nvGrpSpPr>
      <p:grpSpPr>
        <a:xfrm>
          <a:off x="0" y="0"/>
          <a:ext cx="0" cy="0"/>
          <a:chOff x="0" y="0"/>
          <a:chExt cx="0" cy="0"/>
        </a:xfrm>
      </p:grpSpPr>
      <p:sp>
        <p:nvSpPr>
          <p:cNvPr id="8" name="Rectangle 7">
            <a:extLst>
              <a:ext uri="{FF2B5EF4-FFF2-40B4-BE49-F238E27FC236}">
                <a16:creationId xmlns:a16="http://schemas.microsoft.com/office/drawing/2014/main" id="{FBDD4665-5C02-5FF2-B09B-14177DA5EC82}"/>
              </a:ext>
            </a:extLst>
          </p:cNvPr>
          <p:cNvSpPr/>
          <p:nvPr/>
        </p:nvSpPr>
        <p:spPr>
          <a:xfrm>
            <a:off x="0" y="1583008"/>
            <a:ext cx="9144000" cy="1977483"/>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CHÀO MỪNG CÁC EM ĐẾN VỚI </a:t>
            </a:r>
            <a:r>
              <a:rPr lang="en-US" sz="4400" b="1">
                <a:solidFill>
                  <a:srgbClr val="BE0B23"/>
                </a:solidFill>
                <a:latin typeface="Arial" panose="020B0604020202020204" pitchFamily="34" charset="0"/>
                <a:cs typeface="Arial" panose="020B0604020202020204" pitchFamily="34" charset="0"/>
              </a:rPr>
              <a:t>MÔN HỌC LỊCH SỬ!</a:t>
            </a:r>
            <a:endParaRPr lang="en-US" sz="4400">
              <a:solidFill>
                <a:srgbClr val="BE0B23"/>
              </a:solidFill>
            </a:endParaRPr>
          </a:p>
        </p:txBody>
      </p:sp>
      <p:sp>
        <p:nvSpPr>
          <p:cNvPr id="2" name="Freeform 17">
            <a:hlinkClick r:id="rId4" action="ppaction://hlinksldjump"/>
            <a:extLst>
              <a:ext uri="{FF2B5EF4-FFF2-40B4-BE49-F238E27FC236}">
                <a16:creationId xmlns:a16="http://schemas.microsoft.com/office/drawing/2014/main" id="{FC1C3963-456B-9515-A7EE-1CAF717AD445}"/>
              </a:ext>
            </a:extLst>
          </p:cNvPr>
          <p:cNvSpPr/>
          <p:nvPr/>
        </p:nvSpPr>
        <p:spPr>
          <a:xfrm>
            <a:off x="0" y="4503420"/>
            <a:ext cx="640080" cy="640080"/>
          </a:xfrm>
          <a:custGeom>
            <a:avLst/>
            <a:gdLst/>
            <a:ahLst/>
            <a:cxnLst/>
            <a:rect l="l" t="t" r="r" b="b"/>
            <a:pathLst>
              <a:path w="1622351" h="1622351">
                <a:moveTo>
                  <a:pt x="0" y="0"/>
                </a:moveTo>
                <a:lnTo>
                  <a:pt x="1622351" y="0"/>
                </a:lnTo>
                <a:lnTo>
                  <a:pt x="1622351" y="1622351"/>
                </a:lnTo>
                <a:lnTo>
                  <a:pt x="0" y="1622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pSp>
        <p:nvGrpSpPr>
          <p:cNvPr id="19" name="Group 18">
            <a:extLst>
              <a:ext uri="{FF2B5EF4-FFF2-40B4-BE49-F238E27FC236}">
                <a16:creationId xmlns:a16="http://schemas.microsoft.com/office/drawing/2014/main" id="{49372A15-D8CC-851A-AE38-6336048908C6}"/>
              </a:ext>
            </a:extLst>
          </p:cNvPr>
          <p:cNvGrpSpPr/>
          <p:nvPr/>
        </p:nvGrpSpPr>
        <p:grpSpPr>
          <a:xfrm>
            <a:off x="880533" y="476593"/>
            <a:ext cx="4555067" cy="4043034"/>
            <a:chOff x="880533" y="476593"/>
            <a:chExt cx="4555067" cy="4043034"/>
          </a:xfrm>
        </p:grpSpPr>
        <p:sp>
          <p:nvSpPr>
            <p:cNvPr id="18" name="Rectangle 17">
              <a:extLst>
                <a:ext uri="{FF2B5EF4-FFF2-40B4-BE49-F238E27FC236}">
                  <a16:creationId xmlns:a16="http://schemas.microsoft.com/office/drawing/2014/main" id="{660011E5-95B2-94A8-0CE1-46A2C4985559}"/>
                </a:ext>
              </a:extLst>
            </p:cNvPr>
            <p:cNvSpPr/>
            <p:nvPr/>
          </p:nvSpPr>
          <p:spPr>
            <a:xfrm>
              <a:off x="880533" y="476593"/>
              <a:ext cx="4555067" cy="4043034"/>
            </a:xfrm>
            <a:prstGeom prst="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D4C453-D723-E933-F710-F33474DDD771}"/>
                </a:ext>
              </a:extLst>
            </p:cNvPr>
            <p:cNvSpPr txBox="1"/>
            <p:nvPr/>
          </p:nvSpPr>
          <p:spPr>
            <a:xfrm>
              <a:off x="1068916" y="643810"/>
              <a:ext cx="4178300" cy="3785652"/>
            </a:xfrm>
            <a:prstGeom prst="rect">
              <a:avLst/>
            </a:prstGeom>
            <a:noFill/>
          </p:spPr>
          <p:txBody>
            <a:bodyPr wrap="square">
              <a:spAutoFit/>
            </a:bodyPr>
            <a:lstStyle/>
            <a:p>
              <a:pPr marL="342900" indent="-342900" algn="just">
                <a:buFont typeface="Arial" panose="020B0604020202020204" pitchFamily="34" charset="0"/>
                <a:buChar char="•"/>
              </a:pPr>
              <a:r>
                <a:rPr lang="vi-VN" sz="2400">
                  <a:latin typeface="+mn-lt"/>
                  <a:ea typeface="Calibri" panose="020F0502020204030204" pitchFamily="34" charset="0"/>
                </a:rPr>
                <a:t>Nêu nguyên nhân và hệ quả của phong trào cách mạng ở các nước châu Âu sau Chiến tranh thế giới thứ nhất.</a:t>
              </a:r>
            </a:p>
            <a:p>
              <a:pPr marL="342900" indent="-342900" algn="just">
                <a:buFont typeface="Arial" panose="020B0604020202020204" pitchFamily="34" charset="0"/>
                <a:buChar char="•"/>
              </a:pPr>
              <a:r>
                <a:rPr lang="vi-VN" sz="2400">
                  <a:latin typeface="+mn-lt"/>
                  <a:ea typeface="Calibri" panose="020F0502020204030204" pitchFamily="34" charset="0"/>
                </a:rPr>
                <a:t>Trình bày ý nghĩa của việc thành lập Quốc tế Cộng sản (1919) đối với phong trào cách mạng trên thế giới. </a:t>
              </a:r>
            </a:p>
          </p:txBody>
        </p:sp>
      </p:grpSp>
      <p:grpSp>
        <p:nvGrpSpPr>
          <p:cNvPr id="13" name="Group 12">
            <a:extLst>
              <a:ext uri="{FF2B5EF4-FFF2-40B4-BE49-F238E27FC236}">
                <a16:creationId xmlns:a16="http://schemas.microsoft.com/office/drawing/2014/main" id="{9462CE60-28F9-F9B6-5173-7FD2D22A73EF}"/>
              </a:ext>
            </a:extLst>
          </p:cNvPr>
          <p:cNvGrpSpPr/>
          <p:nvPr/>
        </p:nvGrpSpPr>
        <p:grpSpPr>
          <a:xfrm>
            <a:off x="5309252" y="476593"/>
            <a:ext cx="3381729" cy="4393858"/>
            <a:chOff x="5309252" y="476593"/>
            <a:chExt cx="3381729" cy="4393858"/>
          </a:xfrm>
        </p:grpSpPr>
        <p:pic>
          <p:nvPicPr>
            <p:cNvPr id="14" name="Picture 13">
              <a:extLst>
                <a:ext uri="{FF2B5EF4-FFF2-40B4-BE49-F238E27FC236}">
                  <a16:creationId xmlns:a16="http://schemas.microsoft.com/office/drawing/2014/main" id="{B10CA11D-A498-EE02-CFBC-E86D3BCC7421}"/>
                </a:ext>
              </a:extLst>
            </p:cNvPr>
            <p:cNvPicPr>
              <a:picLocks noChangeAspect="1"/>
            </p:cNvPicPr>
            <p:nvPr/>
          </p:nvPicPr>
          <p:blipFill>
            <a:blip r:embed="rId3"/>
            <a:stretch>
              <a:fillRect/>
            </a:stretch>
          </p:blipFill>
          <p:spPr>
            <a:xfrm>
              <a:off x="5309252" y="1353528"/>
              <a:ext cx="1735015" cy="3516923"/>
            </a:xfrm>
            <a:prstGeom prst="rect">
              <a:avLst/>
            </a:prstGeom>
          </p:spPr>
        </p:pic>
        <p:grpSp>
          <p:nvGrpSpPr>
            <p:cNvPr id="15" name="Group 14">
              <a:extLst>
                <a:ext uri="{FF2B5EF4-FFF2-40B4-BE49-F238E27FC236}">
                  <a16:creationId xmlns:a16="http://schemas.microsoft.com/office/drawing/2014/main" id="{B1718C55-7D25-0EA0-E313-5508E5F7C782}"/>
                </a:ext>
              </a:extLst>
            </p:cNvPr>
            <p:cNvGrpSpPr/>
            <p:nvPr/>
          </p:nvGrpSpPr>
          <p:grpSpPr>
            <a:xfrm>
              <a:off x="6553200" y="476593"/>
              <a:ext cx="2137781" cy="1040422"/>
              <a:chOff x="6909830" y="1248448"/>
              <a:chExt cx="8404145" cy="3844263"/>
            </a:xfrm>
          </p:grpSpPr>
          <p:pic>
            <p:nvPicPr>
              <p:cNvPr id="16" name="Picture 4">
                <a:extLst>
                  <a:ext uri="{FF2B5EF4-FFF2-40B4-BE49-F238E27FC236}">
                    <a16:creationId xmlns:a16="http://schemas.microsoft.com/office/drawing/2014/main" id="{E1DFD4FB-2736-F104-6B01-19855D760D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7092794" y="1248448"/>
                <a:ext cx="8038221" cy="3844263"/>
              </a:xfrm>
              <a:prstGeom prst="rect">
                <a:avLst/>
              </a:prstGeom>
            </p:spPr>
          </p:pic>
          <p:sp>
            <p:nvSpPr>
              <p:cNvPr id="17" name="Rectangle 16">
                <a:extLst>
                  <a:ext uri="{FF2B5EF4-FFF2-40B4-BE49-F238E27FC236}">
                    <a16:creationId xmlns:a16="http://schemas.microsoft.com/office/drawing/2014/main" id="{B889EEA5-6ABB-4659-A0CD-686C9E929015}"/>
                  </a:ext>
                </a:extLst>
              </p:cNvPr>
              <p:cNvSpPr/>
              <p:nvPr/>
            </p:nvSpPr>
            <p:spPr>
              <a:xfrm>
                <a:off x="6909830" y="1866299"/>
                <a:ext cx="8404145" cy="1724055"/>
              </a:xfrm>
              <a:prstGeom prst="rect">
                <a:avLst/>
              </a:prstGeom>
            </p:spPr>
            <p:txBody>
              <a:bodyPr wrap="square">
                <a:spAutoFit/>
              </a:bodyPr>
              <a:lstStyle/>
              <a:p>
                <a:pPr algn="ctr">
                  <a:lnSpc>
                    <a:spcPct val="150000"/>
                  </a:lnSpc>
                </a:pPr>
                <a:r>
                  <a:rPr lang="en-US" sz="1850">
                    <a:latin typeface="Arial" panose="020B0604020202020204" pitchFamily="34" charset="0"/>
                    <a:cs typeface="Arial" panose="020B0604020202020204" pitchFamily="34" charset="0"/>
                  </a:rPr>
                  <a:t>Thảo luận cặp đôi</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5">
            <a:extLst>
              <a:ext uri="{FF2B5EF4-FFF2-40B4-BE49-F238E27FC236}">
                <a16:creationId xmlns:a16="http://schemas.microsoft.com/office/drawing/2014/main" id="{829D498B-087C-1B04-8ADE-1148933792D4}"/>
              </a:ext>
            </a:extLst>
          </p:cNvPr>
          <p:cNvSpPr/>
          <p:nvPr/>
        </p:nvSpPr>
        <p:spPr>
          <a:xfrm>
            <a:off x="0" y="285751"/>
            <a:ext cx="5596467" cy="5715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b="1" kern="1200">
                <a:solidFill>
                  <a:prstClr val="white"/>
                </a:solidFill>
                <a:latin typeface="Arial" panose="020B0604020202020204" pitchFamily="34" charset="0"/>
                <a:cs typeface="Arial" panose="020B0604020202020204" pitchFamily="34" charset="0"/>
              </a:rPr>
              <a:t>Phong trào cách mạng (1918 – 1923)</a:t>
            </a:r>
            <a:endParaRPr lang="en-US" sz="2400" b="1" kern="1200" dirty="0">
              <a:solidFill>
                <a:prstClr val="white"/>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114679A-3BE6-DC03-D92C-83FB974268F2}"/>
              </a:ext>
            </a:extLst>
          </p:cNvPr>
          <p:cNvSpPr/>
          <p:nvPr/>
        </p:nvSpPr>
        <p:spPr>
          <a:xfrm>
            <a:off x="335280" y="1044301"/>
            <a:ext cx="612987" cy="1981855"/>
          </a:xfrm>
          <a:prstGeom prst="roundRect">
            <a:avLst>
              <a:gd name="adj" fmla="val 9313"/>
            </a:avLst>
          </a:prstGeom>
          <a:solidFill>
            <a:schemeClr val="bg2">
              <a:lumMod val="40000"/>
              <a:lumOff val="6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rgbClr val="000000"/>
                </a:solidFill>
              </a:rPr>
              <a:t>Nguyên nhân</a:t>
            </a:r>
          </a:p>
        </p:txBody>
      </p:sp>
      <p:sp>
        <p:nvSpPr>
          <p:cNvPr id="11" name="Rectangle: Rounded Corners 10">
            <a:extLst>
              <a:ext uri="{FF2B5EF4-FFF2-40B4-BE49-F238E27FC236}">
                <a16:creationId xmlns:a16="http://schemas.microsoft.com/office/drawing/2014/main" id="{CD4F94B8-5A7A-4C85-FFA0-37F4972F8009}"/>
              </a:ext>
            </a:extLst>
          </p:cNvPr>
          <p:cNvSpPr/>
          <p:nvPr/>
        </p:nvSpPr>
        <p:spPr>
          <a:xfrm>
            <a:off x="1041400" y="1044301"/>
            <a:ext cx="2793999" cy="953833"/>
          </a:xfrm>
          <a:prstGeom prst="roundRect">
            <a:avLst>
              <a:gd name="adj" fmla="val 9313"/>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Ảnh hưởng của Cách mạng tháng Mười Nga</a:t>
            </a:r>
          </a:p>
        </p:txBody>
      </p:sp>
      <p:sp>
        <p:nvSpPr>
          <p:cNvPr id="12" name="Rectangle: Rounded Corners 11">
            <a:extLst>
              <a:ext uri="{FF2B5EF4-FFF2-40B4-BE49-F238E27FC236}">
                <a16:creationId xmlns:a16="http://schemas.microsoft.com/office/drawing/2014/main" id="{67ABFE6F-0CAE-9DAF-748E-C9FBE4A6B27C}"/>
              </a:ext>
            </a:extLst>
          </p:cNvPr>
          <p:cNvSpPr/>
          <p:nvPr/>
        </p:nvSpPr>
        <p:spPr>
          <a:xfrm>
            <a:off x="1041400" y="2072323"/>
            <a:ext cx="2793999" cy="953833"/>
          </a:xfrm>
          <a:prstGeom prst="roundRect">
            <a:avLst>
              <a:gd name="adj" fmla="val 9313"/>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Hậu quả của Chiến tranh thế giới thứ nhất. </a:t>
            </a:r>
          </a:p>
        </p:txBody>
      </p:sp>
      <p:grpSp>
        <p:nvGrpSpPr>
          <p:cNvPr id="18" name="Group 17">
            <a:extLst>
              <a:ext uri="{FF2B5EF4-FFF2-40B4-BE49-F238E27FC236}">
                <a16:creationId xmlns:a16="http://schemas.microsoft.com/office/drawing/2014/main" id="{E4D0215D-AFAA-600A-E903-BC79312DE9B6}"/>
              </a:ext>
            </a:extLst>
          </p:cNvPr>
          <p:cNvGrpSpPr/>
          <p:nvPr/>
        </p:nvGrpSpPr>
        <p:grpSpPr>
          <a:xfrm>
            <a:off x="3928532" y="1044301"/>
            <a:ext cx="804334" cy="1981855"/>
            <a:chOff x="3928532" y="1196700"/>
            <a:chExt cx="804334" cy="1981855"/>
          </a:xfrm>
        </p:grpSpPr>
        <p:sp>
          <p:nvSpPr>
            <p:cNvPr id="13" name="Right Brace 12">
              <a:extLst>
                <a:ext uri="{FF2B5EF4-FFF2-40B4-BE49-F238E27FC236}">
                  <a16:creationId xmlns:a16="http://schemas.microsoft.com/office/drawing/2014/main" id="{5F2038B5-71FA-80FB-3FF4-4000E0FF49C5}"/>
                </a:ext>
              </a:extLst>
            </p:cNvPr>
            <p:cNvSpPr/>
            <p:nvPr/>
          </p:nvSpPr>
          <p:spPr>
            <a:xfrm>
              <a:off x="3928532" y="1196700"/>
              <a:ext cx="245533" cy="1981855"/>
            </a:xfrm>
            <a:prstGeom prst="rightBrace">
              <a:avLst>
                <a:gd name="adj1" fmla="val 558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4" name="Arrow: Right 13">
              <a:extLst>
                <a:ext uri="{FF2B5EF4-FFF2-40B4-BE49-F238E27FC236}">
                  <a16:creationId xmlns:a16="http://schemas.microsoft.com/office/drawing/2014/main" id="{5510C51F-3203-3452-69A1-6EF880867A80}"/>
                </a:ext>
              </a:extLst>
            </p:cNvPr>
            <p:cNvSpPr/>
            <p:nvPr/>
          </p:nvSpPr>
          <p:spPr>
            <a:xfrm>
              <a:off x="4267199" y="1977018"/>
              <a:ext cx="465667" cy="42121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5" name="Rectangle: Rounded Corners 14">
            <a:extLst>
              <a:ext uri="{FF2B5EF4-FFF2-40B4-BE49-F238E27FC236}">
                <a16:creationId xmlns:a16="http://schemas.microsoft.com/office/drawing/2014/main" id="{C3C12543-D4DB-ED71-09DE-5F5D1EC00A91}"/>
              </a:ext>
            </a:extLst>
          </p:cNvPr>
          <p:cNvSpPr/>
          <p:nvPr/>
        </p:nvSpPr>
        <p:spPr>
          <a:xfrm>
            <a:off x="4826000" y="1044301"/>
            <a:ext cx="612987" cy="1981855"/>
          </a:xfrm>
          <a:prstGeom prst="roundRect">
            <a:avLst>
              <a:gd name="adj" fmla="val 9313"/>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rgbClr val="000000"/>
                </a:solidFill>
              </a:rPr>
              <a:t>Tình hình Anh, Pháp, Đức</a:t>
            </a:r>
          </a:p>
        </p:txBody>
      </p:sp>
      <p:sp>
        <p:nvSpPr>
          <p:cNvPr id="16" name="Rectangle: Rounded Corners 15">
            <a:extLst>
              <a:ext uri="{FF2B5EF4-FFF2-40B4-BE49-F238E27FC236}">
                <a16:creationId xmlns:a16="http://schemas.microsoft.com/office/drawing/2014/main" id="{4FF00BF3-AE29-9ABF-E2AE-AA7DB162E08C}"/>
              </a:ext>
            </a:extLst>
          </p:cNvPr>
          <p:cNvSpPr/>
          <p:nvPr/>
        </p:nvSpPr>
        <p:spPr>
          <a:xfrm>
            <a:off x="5532121" y="1044301"/>
            <a:ext cx="3276599" cy="953833"/>
          </a:xfrm>
          <a:prstGeom prst="roundRect">
            <a:avLst>
              <a:gd name="adj" fmla="val 9313"/>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Kinh tế bị tàn phá, tỉ lệ thất nghiệp cao, lạm phát tăng vọt</a:t>
            </a:r>
          </a:p>
        </p:txBody>
      </p:sp>
      <p:sp>
        <p:nvSpPr>
          <p:cNvPr id="17" name="Rectangle: Rounded Corners 16">
            <a:extLst>
              <a:ext uri="{FF2B5EF4-FFF2-40B4-BE49-F238E27FC236}">
                <a16:creationId xmlns:a16="http://schemas.microsoft.com/office/drawing/2014/main" id="{F0FFBE6A-DB7B-582D-2F7C-2829ED6C52F7}"/>
              </a:ext>
            </a:extLst>
          </p:cNvPr>
          <p:cNvSpPr/>
          <p:nvPr/>
        </p:nvSpPr>
        <p:spPr>
          <a:xfrm>
            <a:off x="5532121" y="2072323"/>
            <a:ext cx="3276599" cy="953833"/>
          </a:xfrm>
          <a:prstGeom prst="roundRect">
            <a:avLst>
              <a:gd name="adj" fmla="val 9313"/>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Đời sống nhân dân khó khăn, mâu thuẫn xã hội.</a:t>
            </a:r>
          </a:p>
        </p:txBody>
      </p:sp>
      <p:grpSp>
        <p:nvGrpSpPr>
          <p:cNvPr id="23" name="Group 22">
            <a:extLst>
              <a:ext uri="{FF2B5EF4-FFF2-40B4-BE49-F238E27FC236}">
                <a16:creationId xmlns:a16="http://schemas.microsoft.com/office/drawing/2014/main" id="{2E6B4028-3FFA-4DF5-2019-91203263F5B4}"/>
              </a:ext>
            </a:extLst>
          </p:cNvPr>
          <p:cNvGrpSpPr/>
          <p:nvPr/>
        </p:nvGrpSpPr>
        <p:grpSpPr>
          <a:xfrm>
            <a:off x="4826001" y="3100348"/>
            <a:ext cx="3982720" cy="1744143"/>
            <a:chOff x="4826001" y="3100348"/>
            <a:chExt cx="3982720" cy="1744143"/>
          </a:xfrm>
        </p:grpSpPr>
        <p:grpSp>
          <p:nvGrpSpPr>
            <p:cNvPr id="19" name="Group 18">
              <a:extLst>
                <a:ext uri="{FF2B5EF4-FFF2-40B4-BE49-F238E27FC236}">
                  <a16:creationId xmlns:a16="http://schemas.microsoft.com/office/drawing/2014/main" id="{CA24CD34-3A17-1FD7-6215-F26BE90B82FF}"/>
                </a:ext>
              </a:extLst>
            </p:cNvPr>
            <p:cNvGrpSpPr/>
            <p:nvPr/>
          </p:nvGrpSpPr>
          <p:grpSpPr>
            <a:xfrm rot="5400000">
              <a:off x="6459303" y="1467046"/>
              <a:ext cx="716115" cy="3982720"/>
              <a:chOff x="3928534" y="-804165"/>
              <a:chExt cx="716115" cy="3982720"/>
            </a:xfrm>
          </p:grpSpPr>
          <p:sp>
            <p:nvSpPr>
              <p:cNvPr id="20" name="Right Brace 19">
                <a:extLst>
                  <a:ext uri="{FF2B5EF4-FFF2-40B4-BE49-F238E27FC236}">
                    <a16:creationId xmlns:a16="http://schemas.microsoft.com/office/drawing/2014/main" id="{1F5B7B0A-FC10-4FED-3303-D144A02B9B9C}"/>
                  </a:ext>
                </a:extLst>
              </p:cNvPr>
              <p:cNvSpPr/>
              <p:nvPr/>
            </p:nvSpPr>
            <p:spPr>
              <a:xfrm>
                <a:off x="3928534" y="-804165"/>
                <a:ext cx="176254" cy="3982720"/>
              </a:xfrm>
              <a:prstGeom prst="rightBrace">
                <a:avLst>
                  <a:gd name="adj1" fmla="val 55833"/>
                  <a:gd name="adj2" fmla="val 50000"/>
                </a:avLst>
              </a:prstGeom>
              <a:ln w="28575">
                <a:solidFill>
                  <a:schemeClr val="bg1">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1" name="Arrow: Right 20">
                <a:extLst>
                  <a:ext uri="{FF2B5EF4-FFF2-40B4-BE49-F238E27FC236}">
                    <a16:creationId xmlns:a16="http://schemas.microsoft.com/office/drawing/2014/main" id="{EFB43C92-0F1F-7DD8-C273-717A847A2F13}"/>
                  </a:ext>
                </a:extLst>
              </p:cNvPr>
              <p:cNvSpPr/>
              <p:nvPr/>
            </p:nvSpPr>
            <p:spPr>
              <a:xfrm>
                <a:off x="4178982" y="976590"/>
                <a:ext cx="465667" cy="421217"/>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2" name="Rectangle: Rounded Corners 21">
              <a:extLst>
                <a:ext uri="{FF2B5EF4-FFF2-40B4-BE49-F238E27FC236}">
                  <a16:creationId xmlns:a16="http://schemas.microsoft.com/office/drawing/2014/main" id="{C837C4BE-7D56-535F-A6BF-E2EA68854592}"/>
                </a:ext>
              </a:extLst>
            </p:cNvPr>
            <p:cNvSpPr/>
            <p:nvPr/>
          </p:nvSpPr>
          <p:spPr>
            <a:xfrm>
              <a:off x="5123176" y="3890658"/>
              <a:ext cx="3388361" cy="953833"/>
            </a:xfrm>
            <a:prstGeom prst="roundRect">
              <a:avLst>
                <a:gd name="adj" fmla="val 9313"/>
              </a:avLst>
            </a:prstGeom>
            <a:solidFill>
              <a:srgbClr val="FFFFFF"/>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Phong trào cách mạng (1918 – 1923) nổ ra ở nhiều nước.</a:t>
              </a:r>
              <a:endParaRPr lang="en-US" sz="2000">
                <a:solidFill>
                  <a:srgbClr val="000000"/>
                </a:solidFill>
              </a:endParaRPr>
            </a:p>
          </p:txBody>
        </p:sp>
      </p:grpSp>
      <p:grpSp>
        <p:nvGrpSpPr>
          <p:cNvPr id="26" name="Group 25">
            <a:extLst>
              <a:ext uri="{FF2B5EF4-FFF2-40B4-BE49-F238E27FC236}">
                <a16:creationId xmlns:a16="http://schemas.microsoft.com/office/drawing/2014/main" id="{A52499F3-BA0D-6A44-BFD8-CC5FF675FF11}"/>
              </a:ext>
            </a:extLst>
          </p:cNvPr>
          <p:cNvGrpSpPr/>
          <p:nvPr/>
        </p:nvGrpSpPr>
        <p:grpSpPr>
          <a:xfrm>
            <a:off x="2438399" y="3276603"/>
            <a:ext cx="2554818" cy="1567888"/>
            <a:chOff x="2235200" y="3276603"/>
            <a:chExt cx="2554818" cy="1567888"/>
          </a:xfrm>
        </p:grpSpPr>
        <p:sp>
          <p:nvSpPr>
            <p:cNvPr id="24" name="Arrow: Left 23">
              <a:extLst>
                <a:ext uri="{FF2B5EF4-FFF2-40B4-BE49-F238E27FC236}">
                  <a16:creationId xmlns:a16="http://schemas.microsoft.com/office/drawing/2014/main" id="{37DBA9B1-F1DF-19F7-9FA6-C55D9763C852}"/>
                </a:ext>
              </a:extLst>
            </p:cNvPr>
            <p:cNvSpPr/>
            <p:nvPr/>
          </p:nvSpPr>
          <p:spPr>
            <a:xfrm>
              <a:off x="4269316" y="3849938"/>
              <a:ext cx="520702" cy="421217"/>
            </a:xfrm>
            <a:prstGeom prst="lef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Rounded Corners 24">
              <a:extLst>
                <a:ext uri="{FF2B5EF4-FFF2-40B4-BE49-F238E27FC236}">
                  <a16:creationId xmlns:a16="http://schemas.microsoft.com/office/drawing/2014/main" id="{1B4308DF-4FE0-7A57-0F9E-A724931F2A4D}"/>
                </a:ext>
              </a:extLst>
            </p:cNvPr>
            <p:cNvSpPr/>
            <p:nvPr/>
          </p:nvSpPr>
          <p:spPr>
            <a:xfrm>
              <a:off x="2235200" y="3276603"/>
              <a:ext cx="1938865" cy="1567888"/>
            </a:xfrm>
            <a:prstGeom prst="roundRect">
              <a:avLst>
                <a:gd name="adj" fmla="val 9313"/>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Cần có tổ chức lãnh đạo phong trào cách mạng.</a:t>
              </a:r>
              <a:endParaRPr lang="en-US" sz="2000">
                <a:solidFill>
                  <a:srgbClr val="000000"/>
                </a:solidFill>
              </a:endParaRPr>
            </a:p>
          </p:txBody>
        </p:sp>
      </p:grpSp>
      <p:grpSp>
        <p:nvGrpSpPr>
          <p:cNvPr id="27" name="Group 26">
            <a:extLst>
              <a:ext uri="{FF2B5EF4-FFF2-40B4-BE49-F238E27FC236}">
                <a16:creationId xmlns:a16="http://schemas.microsoft.com/office/drawing/2014/main" id="{177A3649-673D-8DE0-E599-1F2A65441D7C}"/>
              </a:ext>
            </a:extLst>
          </p:cNvPr>
          <p:cNvGrpSpPr/>
          <p:nvPr/>
        </p:nvGrpSpPr>
        <p:grpSpPr>
          <a:xfrm>
            <a:off x="208913" y="3276602"/>
            <a:ext cx="2134235" cy="1567888"/>
            <a:chOff x="2655783" y="3276603"/>
            <a:chExt cx="2134235" cy="1567888"/>
          </a:xfrm>
        </p:grpSpPr>
        <p:sp>
          <p:nvSpPr>
            <p:cNvPr id="28" name="Arrow: Left 27">
              <a:extLst>
                <a:ext uri="{FF2B5EF4-FFF2-40B4-BE49-F238E27FC236}">
                  <a16:creationId xmlns:a16="http://schemas.microsoft.com/office/drawing/2014/main" id="{C8573DA4-4189-77DA-D4EF-D971B3CA8063}"/>
                </a:ext>
              </a:extLst>
            </p:cNvPr>
            <p:cNvSpPr/>
            <p:nvPr/>
          </p:nvSpPr>
          <p:spPr>
            <a:xfrm>
              <a:off x="4269316" y="3849938"/>
              <a:ext cx="520702" cy="421217"/>
            </a:xfrm>
            <a:prstGeom prst="lef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Rectangle: Rounded Corners 28">
              <a:extLst>
                <a:ext uri="{FF2B5EF4-FFF2-40B4-BE49-F238E27FC236}">
                  <a16:creationId xmlns:a16="http://schemas.microsoft.com/office/drawing/2014/main" id="{95CC6649-408D-BDB9-F939-8FBDAE1AD2B2}"/>
                </a:ext>
              </a:extLst>
            </p:cNvPr>
            <p:cNvSpPr/>
            <p:nvPr/>
          </p:nvSpPr>
          <p:spPr>
            <a:xfrm>
              <a:off x="2655783" y="3276603"/>
              <a:ext cx="1518281" cy="1567888"/>
            </a:xfrm>
            <a:prstGeom prst="roundRect">
              <a:avLst>
                <a:gd name="adj" fmla="val 9313"/>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Quốc tế Cộng sản </a:t>
              </a:r>
              <a:r>
                <a:rPr lang="en-US" sz="2000">
                  <a:solidFill>
                    <a:srgbClr val="000000"/>
                  </a:solidFill>
                </a:rPr>
                <a:t>ra đời</a:t>
              </a:r>
              <a:r>
                <a:rPr lang="vi-VN" sz="2000">
                  <a:solidFill>
                    <a:srgbClr val="000000"/>
                  </a:solidFill>
                </a:rPr>
                <a:t> (1919).</a:t>
              </a:r>
              <a:endParaRPr lang="en-US" sz="2000">
                <a:solidFill>
                  <a:srgbClr val="000000"/>
                </a:solidFill>
              </a:endParaRPr>
            </a:p>
          </p:txBody>
        </p:sp>
      </p:grpSp>
    </p:spTree>
    <p:extLst>
      <p:ext uri="{BB962C8B-B14F-4D97-AF65-F5344CB8AC3E}">
        <p14:creationId xmlns:p14="http://schemas.microsoft.com/office/powerpoint/2010/main" val="321263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16" presetClass="entr" presetSubtype="2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Horizontal)">
                                      <p:cBhvr>
                                        <p:cTn id="29" dur="500"/>
                                        <p:tgtEl>
                                          <p:spTgt spid="15"/>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right)">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righ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F265059-B30E-646B-934D-BE7754771BEB}"/>
              </a:ext>
            </a:extLst>
          </p:cNvPr>
          <p:cNvGrpSpPr/>
          <p:nvPr/>
        </p:nvGrpSpPr>
        <p:grpSpPr>
          <a:xfrm>
            <a:off x="167269" y="339678"/>
            <a:ext cx="4303879" cy="3894068"/>
            <a:chOff x="0" y="-53291"/>
            <a:chExt cx="4303879" cy="3894068"/>
          </a:xfrm>
        </p:grpSpPr>
        <p:pic>
          <p:nvPicPr>
            <p:cNvPr id="5" name="Picture 4" descr="A group of people marching with signs&#10;&#10;Description automatically generated">
              <a:extLst>
                <a:ext uri="{FF2B5EF4-FFF2-40B4-BE49-F238E27FC236}">
                  <a16:creationId xmlns:a16="http://schemas.microsoft.com/office/drawing/2014/main" id="{BD738AC6-C281-75B4-71A4-E15E931C0959}"/>
                </a:ext>
              </a:extLst>
            </p:cNvPr>
            <p:cNvPicPr>
              <a:picLocks noChangeAspect="1"/>
            </p:cNvPicPr>
            <p:nvPr/>
          </p:nvPicPr>
          <p:blipFill>
            <a:blip r:embed="rId2"/>
            <a:stretch>
              <a:fillRect/>
            </a:stretch>
          </p:blipFill>
          <p:spPr>
            <a:xfrm>
              <a:off x="0" y="-53291"/>
              <a:ext cx="4303879" cy="3108725"/>
            </a:xfrm>
            <a:prstGeom prst="rect">
              <a:avLst/>
            </a:prstGeom>
          </p:spPr>
        </p:pic>
        <p:sp>
          <p:nvSpPr>
            <p:cNvPr id="7" name="TextBox 6">
              <a:extLst>
                <a:ext uri="{FF2B5EF4-FFF2-40B4-BE49-F238E27FC236}">
                  <a16:creationId xmlns:a16="http://schemas.microsoft.com/office/drawing/2014/main" id="{95B9FA1C-17A0-357E-0EF5-00FCDFFCB09C}"/>
                </a:ext>
              </a:extLst>
            </p:cNvPr>
            <p:cNvSpPr txBox="1"/>
            <p:nvPr/>
          </p:nvSpPr>
          <p:spPr>
            <a:xfrm>
              <a:off x="336149" y="3055434"/>
              <a:ext cx="3631580" cy="785343"/>
            </a:xfrm>
            <a:prstGeom prst="rect">
              <a:avLst/>
            </a:prstGeom>
            <a:noFill/>
          </p:spPr>
          <p:txBody>
            <a:bodyPr wrap="square">
              <a:spAutoFit/>
            </a:bodyPr>
            <a:lstStyle/>
            <a:p>
              <a:pPr algn="ctr">
                <a:lnSpc>
                  <a:spcPct val="150000"/>
                </a:lnSpc>
              </a:pPr>
              <a:r>
                <a:rPr lang="vi-VN" sz="1600" kern="0">
                  <a:solidFill>
                    <a:srgbClr val="000000"/>
                  </a:solidFill>
                  <a:effectLst/>
                  <a:latin typeface="+mn-lt"/>
                  <a:ea typeface="Times New Roman" panose="02020603050405020304" pitchFamily="18" charset="0"/>
                </a:rPr>
                <a:t>Công nhân thủ đô Béc-lin (Đức) biểu tình chống chính phủ (11/1918)</a:t>
              </a:r>
              <a:endParaRPr lang="en-US" sz="1600">
                <a:latin typeface="+mn-lt"/>
              </a:endParaRPr>
            </a:p>
          </p:txBody>
        </p:sp>
      </p:grpSp>
      <p:grpSp>
        <p:nvGrpSpPr>
          <p:cNvPr id="12" name="Group 11">
            <a:extLst>
              <a:ext uri="{FF2B5EF4-FFF2-40B4-BE49-F238E27FC236}">
                <a16:creationId xmlns:a16="http://schemas.microsoft.com/office/drawing/2014/main" id="{E311D536-353B-44E6-EB64-79D7D0392051}"/>
              </a:ext>
            </a:extLst>
          </p:cNvPr>
          <p:cNvGrpSpPr/>
          <p:nvPr/>
        </p:nvGrpSpPr>
        <p:grpSpPr>
          <a:xfrm>
            <a:off x="4094111" y="1146242"/>
            <a:ext cx="5049889" cy="3851625"/>
            <a:chOff x="-578742" y="-32070"/>
            <a:chExt cx="5049889" cy="3851625"/>
          </a:xfrm>
        </p:grpSpPr>
        <p:pic>
          <p:nvPicPr>
            <p:cNvPr id="13" name="Picture 12">
              <a:extLst>
                <a:ext uri="{FF2B5EF4-FFF2-40B4-BE49-F238E27FC236}">
                  <a16:creationId xmlns:a16="http://schemas.microsoft.com/office/drawing/2014/main" id="{EFA1CBF0-38C4-ECBC-26CA-1E55123DAA2A}"/>
                </a:ext>
              </a:extLst>
            </p:cNvPr>
            <p:cNvPicPr>
              <a:picLocks noChangeAspect="1"/>
            </p:cNvPicPr>
            <p:nvPr/>
          </p:nvPicPr>
          <p:blipFill>
            <a:blip r:embed="rId3"/>
            <a:srcRect/>
            <a:stretch/>
          </p:blipFill>
          <p:spPr>
            <a:xfrm>
              <a:off x="0" y="-32070"/>
              <a:ext cx="4303879" cy="3066282"/>
            </a:xfrm>
            <a:prstGeom prst="rect">
              <a:avLst/>
            </a:prstGeom>
          </p:spPr>
        </p:pic>
        <p:sp>
          <p:nvSpPr>
            <p:cNvPr id="14" name="TextBox 13">
              <a:extLst>
                <a:ext uri="{FF2B5EF4-FFF2-40B4-BE49-F238E27FC236}">
                  <a16:creationId xmlns:a16="http://schemas.microsoft.com/office/drawing/2014/main" id="{2DEC0865-1D18-1887-88EB-6B76BC2B36C2}"/>
                </a:ext>
              </a:extLst>
            </p:cNvPr>
            <p:cNvSpPr txBox="1"/>
            <p:nvPr/>
          </p:nvSpPr>
          <p:spPr>
            <a:xfrm>
              <a:off x="-578742" y="3034212"/>
              <a:ext cx="5049889" cy="785343"/>
            </a:xfrm>
            <a:prstGeom prst="rect">
              <a:avLst/>
            </a:prstGeom>
            <a:noFill/>
          </p:spPr>
          <p:txBody>
            <a:bodyPr wrap="square">
              <a:spAutoFit/>
            </a:bodyPr>
            <a:lstStyle/>
            <a:p>
              <a:pPr algn="ctr">
                <a:lnSpc>
                  <a:spcPct val="150000"/>
                </a:lnSpc>
              </a:pPr>
              <a:r>
                <a:rPr lang="vi-VN" sz="1600" kern="0">
                  <a:solidFill>
                    <a:srgbClr val="000000"/>
                  </a:solidFill>
                  <a:effectLst/>
                  <a:latin typeface="+mn-lt"/>
                  <a:ea typeface="Times New Roman" panose="02020603050405020304" pitchFamily="18" charset="0"/>
                </a:rPr>
                <a:t>Nhân dân tập trung trước tòa nhà Rây-xtac (Đức) trong buổi tuyên bố thành lập chính phủ mới (1918)</a:t>
              </a:r>
            </a:p>
          </p:txBody>
        </p:sp>
      </p:grpSp>
    </p:spTree>
    <p:extLst>
      <p:ext uri="{BB962C8B-B14F-4D97-AF65-F5344CB8AC3E}">
        <p14:creationId xmlns:p14="http://schemas.microsoft.com/office/powerpoint/2010/main" val="14367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2247B4A-8BEE-A660-2956-571A79C467D3}"/>
              </a:ext>
            </a:extLst>
          </p:cNvPr>
          <p:cNvGrpSpPr/>
          <p:nvPr/>
        </p:nvGrpSpPr>
        <p:grpSpPr>
          <a:xfrm>
            <a:off x="0" y="0"/>
            <a:ext cx="9010185" cy="5143499"/>
            <a:chOff x="0" y="0"/>
            <a:chExt cx="9010185" cy="5143499"/>
          </a:xfrm>
        </p:grpSpPr>
        <p:pic>
          <p:nvPicPr>
            <p:cNvPr id="4" name="Hình ảnh 1" descr="Ảnh có chứa văn bản, bản đồ, tập bản đồ&#10;&#10;Mô tả được tạo tự động">
              <a:extLst>
                <a:ext uri="{FF2B5EF4-FFF2-40B4-BE49-F238E27FC236}">
                  <a16:creationId xmlns:a16="http://schemas.microsoft.com/office/drawing/2014/main" id="{B040507C-B70A-014A-FBC8-DFCC78D60890}"/>
                </a:ext>
              </a:extLst>
            </p:cNvPr>
            <p:cNvPicPr>
              <a:picLocks noChangeAspect="1"/>
            </p:cNvPicPr>
            <p:nvPr/>
          </p:nvPicPr>
          <p:blipFill rotWithShape="1">
            <a:blip r:embed="rId2"/>
            <a:srcRect l="987" r="928" b="1079"/>
            <a:stretch/>
          </p:blipFill>
          <p:spPr>
            <a:xfrm>
              <a:off x="0" y="0"/>
              <a:ext cx="7671824" cy="5143499"/>
            </a:xfrm>
            <a:prstGeom prst="rect">
              <a:avLst/>
            </a:prstGeom>
          </p:spPr>
        </p:pic>
        <p:sp>
          <p:nvSpPr>
            <p:cNvPr id="6" name="TextBox 5">
              <a:extLst>
                <a:ext uri="{FF2B5EF4-FFF2-40B4-BE49-F238E27FC236}">
                  <a16:creationId xmlns:a16="http://schemas.microsoft.com/office/drawing/2014/main" id="{6F94CD42-0877-F419-48D9-81AC2C0A6AAA}"/>
                </a:ext>
              </a:extLst>
            </p:cNvPr>
            <p:cNvSpPr txBox="1"/>
            <p:nvPr/>
          </p:nvSpPr>
          <p:spPr>
            <a:xfrm>
              <a:off x="7671824" y="2880828"/>
              <a:ext cx="1338361" cy="2262671"/>
            </a:xfrm>
            <a:prstGeom prst="rect">
              <a:avLst/>
            </a:prstGeom>
            <a:noFill/>
          </p:spPr>
          <p:txBody>
            <a:bodyPr wrap="square">
              <a:spAutoFit/>
            </a:bodyPr>
            <a:lstStyle/>
            <a:p>
              <a:pPr>
                <a:lnSpc>
                  <a:spcPct val="150000"/>
                </a:lnSpc>
              </a:pPr>
              <a:r>
                <a:rPr lang="vi-VN" sz="1600"/>
                <a:t>Lược đồ phong trào cách mạng ở châu Âu những năm 1918 – 1923</a:t>
              </a:r>
              <a:endParaRPr lang="en-US" sz="1600"/>
            </a:p>
          </p:txBody>
        </p:sp>
      </p:grpSp>
    </p:spTree>
    <p:extLst>
      <p:ext uri="{BB962C8B-B14F-4D97-AF65-F5344CB8AC3E}">
        <p14:creationId xmlns:p14="http://schemas.microsoft.com/office/powerpoint/2010/main" val="311036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116C0E-D3FB-58EE-D1EB-FBC794FF4619}"/>
              </a:ext>
            </a:extLst>
          </p:cNvPr>
          <p:cNvSpPr/>
          <p:nvPr/>
        </p:nvSpPr>
        <p:spPr>
          <a:xfrm>
            <a:off x="3694771" y="446049"/>
            <a:ext cx="1754458" cy="58729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Tư liệu</a:t>
            </a:r>
          </a:p>
        </p:txBody>
      </p:sp>
      <p:sp>
        <p:nvSpPr>
          <p:cNvPr id="12" name="TextBox 11">
            <a:extLst>
              <a:ext uri="{FF2B5EF4-FFF2-40B4-BE49-F238E27FC236}">
                <a16:creationId xmlns:a16="http://schemas.microsoft.com/office/drawing/2014/main" id="{A16A6512-A677-6170-C573-C8FF943D8DC7}"/>
              </a:ext>
            </a:extLst>
          </p:cNvPr>
          <p:cNvSpPr txBox="1"/>
          <p:nvPr/>
        </p:nvSpPr>
        <p:spPr>
          <a:xfrm>
            <a:off x="2639121" y="1350829"/>
            <a:ext cx="6183584"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T</a:t>
            </a:r>
            <a:r>
              <a:rPr lang="vi-VN" sz="2000"/>
              <a:t>ừ năm 1919 – 1921, có 6,5 triệu người bãi công. </a:t>
            </a:r>
            <a:endParaRPr lang="en-US" sz="2000"/>
          </a:p>
          <a:p>
            <a:pPr marL="285750" indent="-285750" algn="just">
              <a:lnSpc>
                <a:spcPct val="150000"/>
              </a:lnSpc>
              <a:buFont typeface="Arial" panose="020B0604020202020204" pitchFamily="34" charset="0"/>
              <a:buChar char="•"/>
            </a:pPr>
            <a:r>
              <a:rPr lang="vi-VN" sz="2000"/>
              <a:t>Công nhân đưa ra yêu sách về kinh tế và chính trị.</a:t>
            </a:r>
            <a:endParaRPr lang="en-US" sz="2000"/>
          </a:p>
        </p:txBody>
      </p:sp>
      <p:grpSp>
        <p:nvGrpSpPr>
          <p:cNvPr id="18" name="Group 17">
            <a:extLst>
              <a:ext uri="{FF2B5EF4-FFF2-40B4-BE49-F238E27FC236}">
                <a16:creationId xmlns:a16="http://schemas.microsoft.com/office/drawing/2014/main" id="{2CC30801-D5D3-0432-5AF4-AFD9030D80FD}"/>
              </a:ext>
            </a:extLst>
          </p:cNvPr>
          <p:cNvGrpSpPr/>
          <p:nvPr/>
        </p:nvGrpSpPr>
        <p:grpSpPr>
          <a:xfrm>
            <a:off x="380768" y="1981478"/>
            <a:ext cx="2014653" cy="1515356"/>
            <a:chOff x="640963" y="1163722"/>
            <a:chExt cx="2014653" cy="1515356"/>
          </a:xfrm>
        </p:grpSpPr>
        <p:pic>
          <p:nvPicPr>
            <p:cNvPr id="6" name="Picture 5" descr="A red cross on a white background&#10;&#10;Description automatically generated">
              <a:extLst>
                <a:ext uri="{FF2B5EF4-FFF2-40B4-BE49-F238E27FC236}">
                  <a16:creationId xmlns:a16="http://schemas.microsoft.com/office/drawing/2014/main" id="{7B3B39E5-7146-9B00-DCC7-0836D8B0F8D2}"/>
                </a:ext>
              </a:extLst>
            </p:cNvPr>
            <p:cNvPicPr>
              <a:picLocks noChangeAspect="1"/>
            </p:cNvPicPr>
            <p:nvPr/>
          </p:nvPicPr>
          <p:blipFill>
            <a:blip r:embed="rId2"/>
            <a:stretch>
              <a:fillRect/>
            </a:stretch>
          </p:blipFill>
          <p:spPr>
            <a:xfrm>
              <a:off x="865614" y="1163722"/>
              <a:ext cx="1565352" cy="939211"/>
            </a:xfrm>
            <a:prstGeom prst="rect">
              <a:avLst/>
            </a:prstGeom>
            <a:effectLst>
              <a:outerShdw blurRad="63500" sx="102000" sy="102000" algn="ctr" rotWithShape="0">
                <a:prstClr val="black">
                  <a:alpha val="40000"/>
                </a:prstClr>
              </a:outerShdw>
            </a:effectLst>
          </p:spPr>
        </p:pic>
        <p:sp>
          <p:nvSpPr>
            <p:cNvPr id="17" name="Rectangle: Rounded Corners 16">
              <a:extLst>
                <a:ext uri="{FF2B5EF4-FFF2-40B4-BE49-F238E27FC236}">
                  <a16:creationId xmlns:a16="http://schemas.microsoft.com/office/drawing/2014/main" id="{16160D19-2CD5-E318-5B4C-93B42DA14D3F}"/>
                </a:ext>
              </a:extLst>
            </p:cNvPr>
            <p:cNvSpPr/>
            <p:nvPr/>
          </p:nvSpPr>
          <p:spPr>
            <a:xfrm>
              <a:off x="640963" y="2151254"/>
              <a:ext cx="2014653" cy="527824"/>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Ở Anh</a:t>
              </a:r>
            </a:p>
          </p:txBody>
        </p:sp>
      </p:grpSp>
      <p:pic>
        <p:nvPicPr>
          <p:cNvPr id="20" name="Picture 19" descr="A group of men holding signs&#10;&#10;Description automatically generated">
            <a:extLst>
              <a:ext uri="{FF2B5EF4-FFF2-40B4-BE49-F238E27FC236}">
                <a16:creationId xmlns:a16="http://schemas.microsoft.com/office/drawing/2014/main" id="{A4A633F0-F383-8AF6-ABF0-D1203A091301}"/>
              </a:ext>
            </a:extLst>
          </p:cNvPr>
          <p:cNvPicPr>
            <a:picLocks noChangeAspect="1"/>
          </p:cNvPicPr>
          <p:nvPr/>
        </p:nvPicPr>
        <p:blipFill>
          <a:blip r:embed="rId3"/>
          <a:stretch>
            <a:fillRect/>
          </a:stretch>
        </p:blipFill>
        <p:spPr>
          <a:xfrm>
            <a:off x="4066477" y="2415325"/>
            <a:ext cx="3691034" cy="2457889"/>
          </a:xfrm>
          <a:prstGeom prst="rect">
            <a:avLst/>
          </a:prstGeom>
        </p:spPr>
      </p:pic>
    </p:spTree>
    <p:extLst>
      <p:ext uri="{BB962C8B-B14F-4D97-AF65-F5344CB8AC3E}">
        <p14:creationId xmlns:p14="http://schemas.microsoft.com/office/powerpoint/2010/main" val="208245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116C0E-D3FB-58EE-D1EB-FBC794FF4619}"/>
              </a:ext>
            </a:extLst>
          </p:cNvPr>
          <p:cNvSpPr/>
          <p:nvPr/>
        </p:nvSpPr>
        <p:spPr>
          <a:xfrm>
            <a:off x="3694771" y="341971"/>
            <a:ext cx="1754458" cy="58729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Tư liệu</a:t>
            </a:r>
          </a:p>
        </p:txBody>
      </p:sp>
      <p:sp>
        <p:nvSpPr>
          <p:cNvPr id="12" name="TextBox 11">
            <a:extLst>
              <a:ext uri="{FF2B5EF4-FFF2-40B4-BE49-F238E27FC236}">
                <a16:creationId xmlns:a16="http://schemas.microsoft.com/office/drawing/2014/main" id="{A16A6512-A677-6170-C573-C8FF943D8DC7}"/>
              </a:ext>
            </a:extLst>
          </p:cNvPr>
          <p:cNvSpPr txBox="1"/>
          <p:nvPr/>
        </p:nvSpPr>
        <p:spPr>
          <a:xfrm>
            <a:off x="2646555" y="1038699"/>
            <a:ext cx="6183584"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Phong trào bãi công của công nhân chuyển thành cao trào cách mạng.</a:t>
            </a:r>
          </a:p>
          <a:p>
            <a:pPr marL="285750" indent="-285750" algn="just">
              <a:lnSpc>
                <a:spcPct val="150000"/>
              </a:lnSpc>
              <a:buFont typeface="Arial" panose="020B0604020202020204" pitchFamily="34" charset="0"/>
              <a:buChar char="•"/>
            </a:pPr>
            <a:r>
              <a:rPr lang="en-US" sz="2000"/>
              <a:t>Cuộc tổng bãi công lớn nhất nổ ra nhân ngày Quốc tế Lao động (1/5/1920).</a:t>
            </a:r>
          </a:p>
        </p:txBody>
      </p:sp>
      <p:grpSp>
        <p:nvGrpSpPr>
          <p:cNvPr id="18" name="Group 17">
            <a:extLst>
              <a:ext uri="{FF2B5EF4-FFF2-40B4-BE49-F238E27FC236}">
                <a16:creationId xmlns:a16="http://schemas.microsoft.com/office/drawing/2014/main" id="{2CC30801-D5D3-0432-5AF4-AFD9030D80FD}"/>
              </a:ext>
            </a:extLst>
          </p:cNvPr>
          <p:cNvGrpSpPr/>
          <p:nvPr/>
        </p:nvGrpSpPr>
        <p:grpSpPr>
          <a:xfrm>
            <a:off x="380768" y="1981478"/>
            <a:ext cx="2014653" cy="1515356"/>
            <a:chOff x="640963" y="1163722"/>
            <a:chExt cx="2014653" cy="1515356"/>
          </a:xfrm>
        </p:grpSpPr>
        <p:pic>
          <p:nvPicPr>
            <p:cNvPr id="6" name="Picture 5">
              <a:extLst>
                <a:ext uri="{FF2B5EF4-FFF2-40B4-BE49-F238E27FC236}">
                  <a16:creationId xmlns:a16="http://schemas.microsoft.com/office/drawing/2014/main" id="{7B3B39E5-7146-9B00-DCC7-0836D8B0F8D2}"/>
                </a:ext>
              </a:extLst>
            </p:cNvPr>
            <p:cNvPicPr>
              <a:picLocks noChangeAspect="1"/>
            </p:cNvPicPr>
            <p:nvPr/>
          </p:nvPicPr>
          <p:blipFill>
            <a:blip r:embed="rId2"/>
            <a:srcRect/>
            <a:stretch/>
          </p:blipFill>
          <p:spPr>
            <a:xfrm>
              <a:off x="943606" y="1163722"/>
              <a:ext cx="1409367" cy="939211"/>
            </a:xfrm>
            <a:prstGeom prst="rect">
              <a:avLst/>
            </a:prstGeom>
            <a:effectLst>
              <a:outerShdw blurRad="63500" sx="102000" sy="102000" algn="ctr" rotWithShape="0">
                <a:prstClr val="black">
                  <a:alpha val="40000"/>
                </a:prstClr>
              </a:outerShdw>
            </a:effectLst>
          </p:spPr>
        </p:pic>
        <p:sp>
          <p:nvSpPr>
            <p:cNvPr id="17" name="Rectangle: Rounded Corners 16">
              <a:extLst>
                <a:ext uri="{FF2B5EF4-FFF2-40B4-BE49-F238E27FC236}">
                  <a16:creationId xmlns:a16="http://schemas.microsoft.com/office/drawing/2014/main" id="{16160D19-2CD5-E318-5B4C-93B42DA14D3F}"/>
                </a:ext>
              </a:extLst>
            </p:cNvPr>
            <p:cNvSpPr/>
            <p:nvPr/>
          </p:nvSpPr>
          <p:spPr>
            <a:xfrm>
              <a:off x="640963" y="2151254"/>
              <a:ext cx="2014653" cy="527824"/>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Ở Pháp</a:t>
              </a:r>
            </a:p>
          </p:txBody>
        </p:sp>
      </p:grpSp>
      <p:pic>
        <p:nvPicPr>
          <p:cNvPr id="20" name="Picture 19">
            <a:extLst>
              <a:ext uri="{FF2B5EF4-FFF2-40B4-BE49-F238E27FC236}">
                <a16:creationId xmlns:a16="http://schemas.microsoft.com/office/drawing/2014/main" id="{A4A633F0-F383-8AF6-ABF0-D1203A091301}"/>
              </a:ext>
            </a:extLst>
          </p:cNvPr>
          <p:cNvPicPr>
            <a:picLocks noChangeAspect="1"/>
          </p:cNvPicPr>
          <p:nvPr/>
        </p:nvPicPr>
        <p:blipFill>
          <a:blip r:embed="rId3"/>
          <a:srcRect/>
          <a:stretch/>
        </p:blipFill>
        <p:spPr>
          <a:xfrm>
            <a:off x="3123688" y="2969010"/>
            <a:ext cx="2823448" cy="2047000"/>
          </a:xfrm>
          <a:prstGeom prst="rect">
            <a:avLst/>
          </a:prstGeom>
        </p:spPr>
      </p:pic>
      <p:pic>
        <p:nvPicPr>
          <p:cNvPr id="2" name="Picture 1">
            <a:extLst>
              <a:ext uri="{FF2B5EF4-FFF2-40B4-BE49-F238E27FC236}">
                <a16:creationId xmlns:a16="http://schemas.microsoft.com/office/drawing/2014/main" id="{9AA8CA05-8613-2D7A-89AE-5CCDC0C25415}"/>
              </a:ext>
            </a:extLst>
          </p:cNvPr>
          <p:cNvPicPr>
            <a:picLocks noChangeAspect="1"/>
          </p:cNvPicPr>
          <p:nvPr/>
        </p:nvPicPr>
        <p:blipFill>
          <a:blip r:embed="rId4"/>
          <a:srcRect/>
          <a:stretch/>
        </p:blipFill>
        <p:spPr>
          <a:xfrm>
            <a:off x="6033899" y="2969010"/>
            <a:ext cx="2729333" cy="2047000"/>
          </a:xfrm>
          <a:prstGeom prst="rect">
            <a:avLst/>
          </a:prstGeom>
        </p:spPr>
      </p:pic>
    </p:spTree>
    <p:extLst>
      <p:ext uri="{BB962C8B-B14F-4D97-AF65-F5344CB8AC3E}">
        <p14:creationId xmlns:p14="http://schemas.microsoft.com/office/powerpoint/2010/main" val="331570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116C0E-D3FB-58EE-D1EB-FBC794FF4619}"/>
              </a:ext>
            </a:extLst>
          </p:cNvPr>
          <p:cNvSpPr/>
          <p:nvPr/>
        </p:nvSpPr>
        <p:spPr>
          <a:xfrm>
            <a:off x="3694771" y="341971"/>
            <a:ext cx="1754458" cy="58729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Tư liệu</a:t>
            </a:r>
          </a:p>
        </p:txBody>
      </p:sp>
      <p:sp>
        <p:nvSpPr>
          <p:cNvPr id="12" name="TextBox 11">
            <a:extLst>
              <a:ext uri="{FF2B5EF4-FFF2-40B4-BE49-F238E27FC236}">
                <a16:creationId xmlns:a16="http://schemas.microsoft.com/office/drawing/2014/main" id="{A16A6512-A677-6170-C573-C8FF943D8DC7}"/>
              </a:ext>
            </a:extLst>
          </p:cNvPr>
          <p:cNvSpPr txBox="1"/>
          <p:nvPr/>
        </p:nvSpPr>
        <p:spPr>
          <a:xfrm>
            <a:off x="2395421" y="1022790"/>
            <a:ext cx="6614764"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N</a:t>
            </a:r>
            <a:r>
              <a:rPr lang="vi-VN" sz="2000"/>
              <a:t>ăm 1919, đã có hơn 1 600 cuộc bãi công với hơn </a:t>
            </a:r>
            <a:r>
              <a:rPr lang="en-US" sz="2000"/>
              <a:t>   </a:t>
            </a:r>
            <a:r>
              <a:rPr lang="vi-VN" sz="2000"/>
              <a:t>1 triệu người tham gia. </a:t>
            </a:r>
            <a:endParaRPr lang="en-US" sz="2000"/>
          </a:p>
          <a:p>
            <a:pPr marL="285750" indent="-285750" algn="just">
              <a:lnSpc>
                <a:spcPct val="150000"/>
              </a:lnSpc>
              <a:buFont typeface="Arial" panose="020B0604020202020204" pitchFamily="34" charset="0"/>
              <a:buChar char="•"/>
            </a:pPr>
            <a:r>
              <a:rPr lang="en-US" sz="2000"/>
              <a:t>Năm 1920: </a:t>
            </a:r>
          </a:p>
          <a:p>
            <a:pPr marL="342900" indent="-342900" algn="just">
              <a:lnSpc>
                <a:spcPct val="150000"/>
              </a:lnSpc>
              <a:buFont typeface="Wingdings" panose="05000000000000000000" pitchFamily="2" charset="2"/>
              <a:buChar char="ü"/>
            </a:pPr>
            <a:r>
              <a:rPr lang="en-US" sz="2000"/>
              <a:t>P</a:t>
            </a:r>
            <a:r>
              <a:rPr lang="vi-VN" sz="2000"/>
              <a:t>hong trào đấu tranh của công dân đạt tới đỉnh điểm</a:t>
            </a:r>
            <a:r>
              <a:rPr lang="en-US" sz="2000"/>
              <a:t>.</a:t>
            </a:r>
            <a:r>
              <a:rPr lang="vi-VN" sz="2000"/>
              <a:t> </a:t>
            </a:r>
            <a:endParaRPr lang="en-US" sz="2000"/>
          </a:p>
          <a:p>
            <a:pPr marL="342900" indent="-342900" algn="just">
              <a:lnSpc>
                <a:spcPct val="150000"/>
              </a:lnSpc>
              <a:buFont typeface="Wingdings" panose="05000000000000000000" pitchFamily="2" charset="2"/>
              <a:buChar char="ü"/>
            </a:pPr>
            <a:r>
              <a:rPr lang="en-US" sz="2000"/>
              <a:t>T</a:t>
            </a:r>
            <a:r>
              <a:rPr lang="vi-VN" sz="2000"/>
              <a:t>hành lập “Đội cận vệ đỏ” để bảo vệ công xưởng. </a:t>
            </a:r>
            <a:endParaRPr lang="en-US" sz="2000"/>
          </a:p>
        </p:txBody>
      </p:sp>
      <p:grpSp>
        <p:nvGrpSpPr>
          <p:cNvPr id="18" name="Group 17">
            <a:extLst>
              <a:ext uri="{FF2B5EF4-FFF2-40B4-BE49-F238E27FC236}">
                <a16:creationId xmlns:a16="http://schemas.microsoft.com/office/drawing/2014/main" id="{2CC30801-D5D3-0432-5AF4-AFD9030D80FD}"/>
              </a:ext>
            </a:extLst>
          </p:cNvPr>
          <p:cNvGrpSpPr/>
          <p:nvPr/>
        </p:nvGrpSpPr>
        <p:grpSpPr>
          <a:xfrm>
            <a:off x="380768" y="1981478"/>
            <a:ext cx="2014653" cy="1515356"/>
            <a:chOff x="640963" y="1163722"/>
            <a:chExt cx="2014653" cy="1515356"/>
          </a:xfrm>
        </p:grpSpPr>
        <p:pic>
          <p:nvPicPr>
            <p:cNvPr id="6" name="Picture 5">
              <a:extLst>
                <a:ext uri="{FF2B5EF4-FFF2-40B4-BE49-F238E27FC236}">
                  <a16:creationId xmlns:a16="http://schemas.microsoft.com/office/drawing/2014/main" id="{7B3B39E5-7146-9B00-DCC7-0836D8B0F8D2}"/>
                </a:ext>
              </a:extLst>
            </p:cNvPr>
            <p:cNvPicPr>
              <a:picLocks noChangeAspect="1"/>
            </p:cNvPicPr>
            <p:nvPr/>
          </p:nvPicPr>
          <p:blipFill>
            <a:blip r:embed="rId2"/>
            <a:srcRect/>
            <a:stretch/>
          </p:blipFill>
          <p:spPr>
            <a:xfrm>
              <a:off x="943606" y="1163722"/>
              <a:ext cx="1409366" cy="939211"/>
            </a:xfrm>
            <a:prstGeom prst="rect">
              <a:avLst/>
            </a:prstGeom>
            <a:effectLst>
              <a:outerShdw blurRad="63500" sx="102000" sy="102000" algn="ctr" rotWithShape="0">
                <a:prstClr val="black">
                  <a:alpha val="40000"/>
                </a:prstClr>
              </a:outerShdw>
            </a:effectLst>
          </p:spPr>
        </p:pic>
        <p:sp>
          <p:nvSpPr>
            <p:cNvPr id="17" name="Rectangle: Rounded Corners 16">
              <a:extLst>
                <a:ext uri="{FF2B5EF4-FFF2-40B4-BE49-F238E27FC236}">
                  <a16:creationId xmlns:a16="http://schemas.microsoft.com/office/drawing/2014/main" id="{16160D19-2CD5-E318-5B4C-93B42DA14D3F}"/>
                </a:ext>
              </a:extLst>
            </p:cNvPr>
            <p:cNvSpPr/>
            <p:nvPr/>
          </p:nvSpPr>
          <p:spPr>
            <a:xfrm>
              <a:off x="640963" y="2151254"/>
              <a:ext cx="2014653" cy="527824"/>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rPr>
                <a:t>Ở Italia</a:t>
              </a:r>
            </a:p>
          </p:txBody>
        </p:sp>
      </p:grpSp>
      <p:pic>
        <p:nvPicPr>
          <p:cNvPr id="5" name="Picture 4" descr="A group of people posing for a photo&#10;&#10;Description automatically generated">
            <a:extLst>
              <a:ext uri="{FF2B5EF4-FFF2-40B4-BE49-F238E27FC236}">
                <a16:creationId xmlns:a16="http://schemas.microsoft.com/office/drawing/2014/main" id="{DAA4AA98-6A48-49C7-676B-FBAEB65519ED}"/>
              </a:ext>
            </a:extLst>
          </p:cNvPr>
          <p:cNvPicPr>
            <a:picLocks noChangeAspect="1"/>
          </p:cNvPicPr>
          <p:nvPr/>
        </p:nvPicPr>
        <p:blipFill>
          <a:blip r:embed="rId3"/>
          <a:stretch>
            <a:fillRect/>
          </a:stretch>
        </p:blipFill>
        <p:spPr>
          <a:xfrm>
            <a:off x="2996516" y="3404656"/>
            <a:ext cx="2624769" cy="1527498"/>
          </a:xfrm>
          <a:prstGeom prst="rect">
            <a:avLst/>
          </a:prstGeom>
        </p:spPr>
      </p:pic>
      <p:pic>
        <p:nvPicPr>
          <p:cNvPr id="7" name="Picture 6">
            <a:extLst>
              <a:ext uri="{FF2B5EF4-FFF2-40B4-BE49-F238E27FC236}">
                <a16:creationId xmlns:a16="http://schemas.microsoft.com/office/drawing/2014/main" id="{E4A2D3E2-EFC7-03B2-47B1-7761CFB710A5}"/>
              </a:ext>
            </a:extLst>
          </p:cNvPr>
          <p:cNvPicPr>
            <a:picLocks noChangeAspect="1"/>
          </p:cNvPicPr>
          <p:nvPr/>
        </p:nvPicPr>
        <p:blipFill>
          <a:blip r:embed="rId4"/>
          <a:srcRect/>
          <a:stretch/>
        </p:blipFill>
        <p:spPr>
          <a:xfrm>
            <a:off x="5858532" y="3404656"/>
            <a:ext cx="2312794" cy="1527498"/>
          </a:xfrm>
          <a:prstGeom prst="rect">
            <a:avLst/>
          </a:prstGeom>
        </p:spPr>
      </p:pic>
    </p:spTree>
    <p:extLst>
      <p:ext uri="{BB962C8B-B14F-4D97-AF65-F5344CB8AC3E}">
        <p14:creationId xmlns:p14="http://schemas.microsoft.com/office/powerpoint/2010/main" val="25593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5">
            <a:extLst>
              <a:ext uri="{FF2B5EF4-FFF2-40B4-BE49-F238E27FC236}">
                <a16:creationId xmlns:a16="http://schemas.microsoft.com/office/drawing/2014/main" id="{829D498B-087C-1B04-8ADE-1148933792D4}"/>
              </a:ext>
            </a:extLst>
          </p:cNvPr>
          <p:cNvSpPr/>
          <p:nvPr/>
        </p:nvSpPr>
        <p:spPr>
          <a:xfrm>
            <a:off x="0" y="285751"/>
            <a:ext cx="7597698" cy="5715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Ý nghĩa của việc thành lập Quốc tế Cộng sản (1919)</a:t>
            </a:r>
            <a:endParaRPr lang="en-US" sz="2200" b="1" kern="1200" dirty="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39278C7D-6664-4E35-4891-47D8E705EDC4}"/>
              </a:ext>
            </a:extLst>
          </p:cNvPr>
          <p:cNvGrpSpPr/>
          <p:nvPr/>
        </p:nvGrpSpPr>
        <p:grpSpPr>
          <a:xfrm>
            <a:off x="485077" y="1050539"/>
            <a:ext cx="3025698" cy="2522071"/>
            <a:chOff x="-81775" y="1169485"/>
            <a:chExt cx="3025698" cy="2522071"/>
          </a:xfrm>
        </p:grpSpPr>
        <p:grpSp>
          <p:nvGrpSpPr>
            <p:cNvPr id="4" name="Group 3">
              <a:extLst>
                <a:ext uri="{FF2B5EF4-FFF2-40B4-BE49-F238E27FC236}">
                  <a16:creationId xmlns:a16="http://schemas.microsoft.com/office/drawing/2014/main" id="{5ACB4ABB-0483-B224-8DFB-A9275A004CFC}"/>
                </a:ext>
              </a:extLst>
            </p:cNvPr>
            <p:cNvGrpSpPr/>
            <p:nvPr/>
          </p:nvGrpSpPr>
          <p:grpSpPr>
            <a:xfrm>
              <a:off x="-81775" y="1169485"/>
              <a:ext cx="3025698" cy="2522071"/>
              <a:chOff x="-193287" y="857251"/>
              <a:chExt cx="3025698" cy="2522071"/>
            </a:xfrm>
          </p:grpSpPr>
          <p:sp>
            <p:nvSpPr>
              <p:cNvPr id="2" name="Rectangle: Rounded Corners 1">
                <a:extLst>
                  <a:ext uri="{FF2B5EF4-FFF2-40B4-BE49-F238E27FC236}">
                    <a16:creationId xmlns:a16="http://schemas.microsoft.com/office/drawing/2014/main" id="{8F1E1CC1-5F98-C1CE-36A6-BB29C152D287}"/>
                  </a:ext>
                </a:extLst>
              </p:cNvPr>
              <p:cNvSpPr/>
              <p:nvPr/>
            </p:nvSpPr>
            <p:spPr>
              <a:xfrm>
                <a:off x="-193287" y="1226634"/>
                <a:ext cx="3025698" cy="2152688"/>
              </a:xfrm>
              <a:prstGeom prst="roundRect">
                <a:avLst>
                  <a:gd name="adj" fmla="val 748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a:effectLst/>
                  <a:ea typeface="Calibri" panose="020F0502020204030204" pitchFamily="34" charset="0"/>
                </a:endParaRPr>
              </a:p>
            </p:txBody>
          </p:sp>
          <p:sp>
            <p:nvSpPr>
              <p:cNvPr id="3" name="Freeform 3">
                <a:extLst>
                  <a:ext uri="{FF2B5EF4-FFF2-40B4-BE49-F238E27FC236}">
                    <a16:creationId xmlns:a16="http://schemas.microsoft.com/office/drawing/2014/main" id="{2546B418-A230-1050-84F0-35FB06DA6DCF}"/>
                  </a:ext>
                </a:extLst>
              </p:cNvPr>
              <p:cNvSpPr/>
              <p:nvPr/>
            </p:nvSpPr>
            <p:spPr>
              <a:xfrm>
                <a:off x="999521" y="857251"/>
                <a:ext cx="640080" cy="640080"/>
              </a:xfrm>
              <a:custGeom>
                <a:avLst/>
                <a:gdLst/>
                <a:ahLst/>
                <a:cxnLst/>
                <a:rect l="l" t="t" r="r" b="b"/>
                <a:pathLst>
                  <a:path w="1863777" h="1847469">
                    <a:moveTo>
                      <a:pt x="0" y="0"/>
                    </a:moveTo>
                    <a:lnTo>
                      <a:pt x="1863776" y="0"/>
                    </a:lnTo>
                    <a:lnTo>
                      <a:pt x="1863776" y="1847469"/>
                    </a:lnTo>
                    <a:lnTo>
                      <a:pt x="0" y="1847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TextBox 5">
              <a:extLst>
                <a:ext uri="{FF2B5EF4-FFF2-40B4-BE49-F238E27FC236}">
                  <a16:creationId xmlns:a16="http://schemas.microsoft.com/office/drawing/2014/main" id="{BE87FB08-138B-CCED-E9FD-DB8DCE86EDDC}"/>
                </a:ext>
              </a:extLst>
            </p:cNvPr>
            <p:cNvSpPr txBox="1"/>
            <p:nvPr/>
          </p:nvSpPr>
          <p:spPr>
            <a:xfrm>
              <a:off x="-47672" y="1809565"/>
              <a:ext cx="2957491" cy="1881990"/>
            </a:xfrm>
            <a:prstGeom prst="rect">
              <a:avLst/>
            </a:prstGeom>
            <a:noFill/>
          </p:spPr>
          <p:txBody>
            <a:bodyPr wrap="square">
              <a:spAutoFit/>
            </a:bodyPr>
            <a:lstStyle/>
            <a:p>
              <a:pPr algn="just">
                <a:lnSpc>
                  <a:spcPct val="150000"/>
                </a:lnSpc>
              </a:pPr>
              <a:r>
                <a:rPr lang="vi-VN" sz="2000"/>
                <a:t>Tổ chức lãnh đạo, thống nhất đường lối hoạt động của phong trào cộng sản ở châu Âu.</a:t>
              </a:r>
            </a:p>
          </p:txBody>
        </p:sp>
      </p:grpSp>
      <p:grpSp>
        <p:nvGrpSpPr>
          <p:cNvPr id="8" name="Group 7">
            <a:extLst>
              <a:ext uri="{FF2B5EF4-FFF2-40B4-BE49-F238E27FC236}">
                <a16:creationId xmlns:a16="http://schemas.microsoft.com/office/drawing/2014/main" id="{388A1BAB-3A0A-5431-2893-7200B915ABD3}"/>
              </a:ext>
            </a:extLst>
          </p:cNvPr>
          <p:cNvGrpSpPr/>
          <p:nvPr/>
        </p:nvGrpSpPr>
        <p:grpSpPr>
          <a:xfrm>
            <a:off x="3818550" y="1049497"/>
            <a:ext cx="2245112" cy="2522071"/>
            <a:chOff x="698810" y="1169485"/>
            <a:chExt cx="2245112" cy="2522071"/>
          </a:xfrm>
        </p:grpSpPr>
        <p:grpSp>
          <p:nvGrpSpPr>
            <p:cNvPr id="30" name="Group 29">
              <a:extLst>
                <a:ext uri="{FF2B5EF4-FFF2-40B4-BE49-F238E27FC236}">
                  <a16:creationId xmlns:a16="http://schemas.microsoft.com/office/drawing/2014/main" id="{ECA7CB5B-D4A5-8F8B-2BF9-DC2AB7802785}"/>
                </a:ext>
              </a:extLst>
            </p:cNvPr>
            <p:cNvGrpSpPr/>
            <p:nvPr/>
          </p:nvGrpSpPr>
          <p:grpSpPr>
            <a:xfrm>
              <a:off x="698810" y="1169485"/>
              <a:ext cx="2245112" cy="2522071"/>
              <a:chOff x="587298" y="857251"/>
              <a:chExt cx="2245112" cy="2522071"/>
            </a:xfrm>
          </p:grpSpPr>
          <p:sp>
            <p:nvSpPr>
              <p:cNvPr id="32" name="Rectangle: Rounded Corners 31">
                <a:extLst>
                  <a:ext uri="{FF2B5EF4-FFF2-40B4-BE49-F238E27FC236}">
                    <a16:creationId xmlns:a16="http://schemas.microsoft.com/office/drawing/2014/main" id="{7A62D6EC-8BFC-14D5-51BD-B6274D347AA9}"/>
                  </a:ext>
                </a:extLst>
              </p:cNvPr>
              <p:cNvSpPr/>
              <p:nvPr/>
            </p:nvSpPr>
            <p:spPr>
              <a:xfrm>
                <a:off x="587298" y="1226634"/>
                <a:ext cx="2245112" cy="2152688"/>
              </a:xfrm>
              <a:prstGeom prst="roundRect">
                <a:avLst>
                  <a:gd name="adj" fmla="val 748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a:effectLst/>
                  <a:ea typeface="Calibri" panose="020F0502020204030204" pitchFamily="34" charset="0"/>
                </a:endParaRPr>
              </a:p>
            </p:txBody>
          </p:sp>
          <p:sp>
            <p:nvSpPr>
              <p:cNvPr id="33" name="Freeform 3">
                <a:extLst>
                  <a:ext uri="{FF2B5EF4-FFF2-40B4-BE49-F238E27FC236}">
                    <a16:creationId xmlns:a16="http://schemas.microsoft.com/office/drawing/2014/main" id="{6C8BBFBA-375F-E71D-BA35-DEFB69F74132}"/>
                  </a:ext>
                </a:extLst>
              </p:cNvPr>
              <p:cNvSpPr/>
              <p:nvPr/>
            </p:nvSpPr>
            <p:spPr>
              <a:xfrm>
                <a:off x="1389813" y="857251"/>
                <a:ext cx="640080" cy="640080"/>
              </a:xfrm>
              <a:custGeom>
                <a:avLst/>
                <a:gdLst/>
                <a:ahLst/>
                <a:cxnLst/>
                <a:rect l="l" t="t" r="r" b="b"/>
                <a:pathLst>
                  <a:path w="1863777" h="1847469">
                    <a:moveTo>
                      <a:pt x="0" y="0"/>
                    </a:moveTo>
                    <a:lnTo>
                      <a:pt x="1863776" y="0"/>
                    </a:lnTo>
                    <a:lnTo>
                      <a:pt x="1863776" y="1847469"/>
                    </a:lnTo>
                    <a:lnTo>
                      <a:pt x="0" y="1847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1" name="TextBox 30">
              <a:extLst>
                <a:ext uri="{FF2B5EF4-FFF2-40B4-BE49-F238E27FC236}">
                  <a16:creationId xmlns:a16="http://schemas.microsoft.com/office/drawing/2014/main" id="{693C1408-B18E-39F9-A83B-BBD0084F9CA0}"/>
                </a:ext>
              </a:extLst>
            </p:cNvPr>
            <p:cNvSpPr txBox="1"/>
            <p:nvPr/>
          </p:nvSpPr>
          <p:spPr>
            <a:xfrm>
              <a:off x="817942" y="1808523"/>
              <a:ext cx="2048107" cy="1881990"/>
            </a:xfrm>
            <a:prstGeom prst="rect">
              <a:avLst/>
            </a:prstGeom>
            <a:noFill/>
          </p:spPr>
          <p:txBody>
            <a:bodyPr wrap="square">
              <a:spAutoFit/>
            </a:bodyPr>
            <a:lstStyle/>
            <a:p>
              <a:pPr algn="just">
                <a:lnSpc>
                  <a:spcPct val="150000"/>
                </a:lnSpc>
              </a:pPr>
              <a:r>
                <a:rPr lang="vi-VN" sz="2000"/>
                <a:t>Thúc đẩy phong trào cách mạng ở châu Âu tiếp tục phát triển.</a:t>
              </a:r>
            </a:p>
          </p:txBody>
        </p:sp>
      </p:grpSp>
      <p:grpSp>
        <p:nvGrpSpPr>
          <p:cNvPr id="34" name="Group 33">
            <a:extLst>
              <a:ext uri="{FF2B5EF4-FFF2-40B4-BE49-F238E27FC236}">
                <a16:creationId xmlns:a16="http://schemas.microsoft.com/office/drawing/2014/main" id="{8563EBA9-4CE0-CBD5-1F6C-22AF25015100}"/>
              </a:ext>
            </a:extLst>
          </p:cNvPr>
          <p:cNvGrpSpPr/>
          <p:nvPr/>
        </p:nvGrpSpPr>
        <p:grpSpPr>
          <a:xfrm>
            <a:off x="6393366" y="1050539"/>
            <a:ext cx="2245112" cy="2521029"/>
            <a:chOff x="698810" y="1169485"/>
            <a:chExt cx="2245112" cy="2521029"/>
          </a:xfrm>
        </p:grpSpPr>
        <p:grpSp>
          <p:nvGrpSpPr>
            <p:cNvPr id="35" name="Group 34">
              <a:extLst>
                <a:ext uri="{FF2B5EF4-FFF2-40B4-BE49-F238E27FC236}">
                  <a16:creationId xmlns:a16="http://schemas.microsoft.com/office/drawing/2014/main" id="{DCD26D3F-D097-2AE9-31F3-A9F9028C1D7A}"/>
                </a:ext>
              </a:extLst>
            </p:cNvPr>
            <p:cNvGrpSpPr/>
            <p:nvPr/>
          </p:nvGrpSpPr>
          <p:grpSpPr>
            <a:xfrm>
              <a:off x="698810" y="1169485"/>
              <a:ext cx="2245112" cy="2521029"/>
              <a:chOff x="587298" y="857251"/>
              <a:chExt cx="2245112" cy="2521029"/>
            </a:xfrm>
          </p:grpSpPr>
          <p:sp>
            <p:nvSpPr>
              <p:cNvPr id="37" name="Rectangle: Rounded Corners 36">
                <a:extLst>
                  <a:ext uri="{FF2B5EF4-FFF2-40B4-BE49-F238E27FC236}">
                    <a16:creationId xmlns:a16="http://schemas.microsoft.com/office/drawing/2014/main" id="{788B773F-5A1A-9BF0-06BA-89B601534BE5}"/>
                  </a:ext>
                </a:extLst>
              </p:cNvPr>
              <p:cNvSpPr/>
              <p:nvPr/>
            </p:nvSpPr>
            <p:spPr>
              <a:xfrm>
                <a:off x="587298" y="1100254"/>
                <a:ext cx="2245112" cy="2278026"/>
              </a:xfrm>
              <a:prstGeom prst="roundRect">
                <a:avLst>
                  <a:gd name="adj" fmla="val 748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a:effectLst/>
                  <a:ea typeface="Calibri" panose="020F0502020204030204" pitchFamily="34" charset="0"/>
                </a:endParaRPr>
              </a:p>
            </p:txBody>
          </p:sp>
          <p:sp>
            <p:nvSpPr>
              <p:cNvPr id="38" name="Freeform 3">
                <a:extLst>
                  <a:ext uri="{FF2B5EF4-FFF2-40B4-BE49-F238E27FC236}">
                    <a16:creationId xmlns:a16="http://schemas.microsoft.com/office/drawing/2014/main" id="{C84F0417-F19D-00E3-C7B8-96F5E79EAF42}"/>
                  </a:ext>
                </a:extLst>
              </p:cNvPr>
              <p:cNvSpPr/>
              <p:nvPr/>
            </p:nvSpPr>
            <p:spPr>
              <a:xfrm>
                <a:off x="1389812" y="857251"/>
                <a:ext cx="640080" cy="640080"/>
              </a:xfrm>
              <a:custGeom>
                <a:avLst/>
                <a:gdLst/>
                <a:ahLst/>
                <a:cxnLst/>
                <a:rect l="l" t="t" r="r" b="b"/>
                <a:pathLst>
                  <a:path w="1863777" h="1847469">
                    <a:moveTo>
                      <a:pt x="0" y="0"/>
                    </a:moveTo>
                    <a:lnTo>
                      <a:pt x="1863776" y="0"/>
                    </a:lnTo>
                    <a:lnTo>
                      <a:pt x="1863776" y="1847469"/>
                    </a:lnTo>
                    <a:lnTo>
                      <a:pt x="0" y="1847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6" name="TextBox 35">
              <a:extLst>
                <a:ext uri="{FF2B5EF4-FFF2-40B4-BE49-F238E27FC236}">
                  <a16:creationId xmlns:a16="http://schemas.microsoft.com/office/drawing/2014/main" id="{BB1CA380-F250-5BDE-6255-F0610B866CAA}"/>
                </a:ext>
              </a:extLst>
            </p:cNvPr>
            <p:cNvSpPr txBox="1"/>
            <p:nvPr/>
          </p:nvSpPr>
          <p:spPr>
            <a:xfrm>
              <a:off x="841916" y="1749050"/>
              <a:ext cx="1958899" cy="1881990"/>
            </a:xfrm>
            <a:prstGeom prst="rect">
              <a:avLst/>
            </a:prstGeom>
            <a:noFill/>
          </p:spPr>
          <p:txBody>
            <a:bodyPr wrap="square">
              <a:spAutoFit/>
            </a:bodyPr>
            <a:lstStyle/>
            <a:p>
              <a:pPr algn="just">
                <a:lnSpc>
                  <a:spcPct val="150000"/>
                </a:lnSpc>
              </a:pPr>
              <a:r>
                <a:rPr lang="vi-VN" sz="2000"/>
                <a:t>Sự ra đời của các đảng cộng sản tại Pháp, Anh, I-ta-li-a,…</a:t>
              </a:r>
            </a:p>
          </p:txBody>
        </p:sp>
      </p:grpSp>
      <p:pic>
        <p:nvPicPr>
          <p:cNvPr id="40" name="Picture 39" descr="A red and black logo&#10;&#10;Description automatically generated">
            <a:extLst>
              <a:ext uri="{FF2B5EF4-FFF2-40B4-BE49-F238E27FC236}">
                <a16:creationId xmlns:a16="http://schemas.microsoft.com/office/drawing/2014/main" id="{19160B57-D84C-E01D-4D53-E9B9CF400A18}"/>
              </a:ext>
            </a:extLst>
          </p:cNvPr>
          <p:cNvPicPr>
            <a:picLocks noChangeAspect="1"/>
          </p:cNvPicPr>
          <p:nvPr/>
        </p:nvPicPr>
        <p:blipFill>
          <a:blip r:embed="rId4"/>
          <a:stretch>
            <a:fillRect/>
          </a:stretch>
        </p:blipFill>
        <p:spPr>
          <a:xfrm>
            <a:off x="4170668" y="3759440"/>
            <a:ext cx="1213097" cy="1156233"/>
          </a:xfrm>
          <a:prstGeom prst="rect">
            <a:avLst/>
          </a:prstGeom>
        </p:spPr>
      </p:pic>
      <p:pic>
        <p:nvPicPr>
          <p:cNvPr id="42" name="Picture 41" descr="A red star with a black background&#10;&#10;Description automatically generated">
            <a:extLst>
              <a:ext uri="{FF2B5EF4-FFF2-40B4-BE49-F238E27FC236}">
                <a16:creationId xmlns:a16="http://schemas.microsoft.com/office/drawing/2014/main" id="{C8E54A75-758B-D928-A588-02E0DA5ADB60}"/>
              </a:ext>
            </a:extLst>
          </p:cNvPr>
          <p:cNvPicPr>
            <a:picLocks noChangeAspect="1"/>
          </p:cNvPicPr>
          <p:nvPr/>
        </p:nvPicPr>
        <p:blipFill>
          <a:blip r:embed="rId5"/>
          <a:stretch>
            <a:fillRect/>
          </a:stretch>
        </p:blipFill>
        <p:spPr>
          <a:xfrm>
            <a:off x="1900800" y="3759438"/>
            <a:ext cx="1695278" cy="1156233"/>
          </a:xfrm>
          <a:prstGeom prst="rect">
            <a:avLst/>
          </a:prstGeom>
        </p:spPr>
      </p:pic>
      <p:pic>
        <p:nvPicPr>
          <p:cNvPr id="44" name="Picture 43" descr="A red flag with a yellow and red star and a yellow hammer and sickle&#10;&#10;Description automatically generated">
            <a:extLst>
              <a:ext uri="{FF2B5EF4-FFF2-40B4-BE49-F238E27FC236}">
                <a16:creationId xmlns:a16="http://schemas.microsoft.com/office/drawing/2014/main" id="{58460D11-20AD-6886-872A-126CCCFB867F}"/>
              </a:ext>
            </a:extLst>
          </p:cNvPr>
          <p:cNvPicPr>
            <a:picLocks noChangeAspect="1"/>
          </p:cNvPicPr>
          <p:nvPr/>
        </p:nvPicPr>
        <p:blipFill>
          <a:blip r:embed="rId6"/>
          <a:stretch>
            <a:fillRect/>
          </a:stretch>
        </p:blipFill>
        <p:spPr>
          <a:xfrm>
            <a:off x="5958355" y="3759439"/>
            <a:ext cx="1156233" cy="1156233"/>
          </a:xfrm>
          <a:prstGeom prst="rect">
            <a:avLst/>
          </a:prstGeom>
        </p:spPr>
      </p:pic>
    </p:spTree>
    <p:extLst>
      <p:ext uri="{BB962C8B-B14F-4D97-AF65-F5344CB8AC3E}">
        <p14:creationId xmlns:p14="http://schemas.microsoft.com/office/powerpoint/2010/main" val="72732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4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581891" y="353763"/>
            <a:ext cx="4126136" cy="4435974"/>
            <a:chOff x="581891" y="353763"/>
            <a:chExt cx="4126136" cy="4435974"/>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581891" y="353763"/>
              <a:ext cx="4126136" cy="4435974"/>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EF92A5-73AD-C5E5-174D-8B15D2212972}"/>
                </a:ext>
              </a:extLst>
            </p:cNvPr>
            <p:cNvSpPr txBox="1"/>
            <p:nvPr/>
          </p:nvSpPr>
          <p:spPr>
            <a:xfrm>
              <a:off x="731141" y="1644211"/>
              <a:ext cx="3827633" cy="2805320"/>
            </a:xfrm>
            <a:prstGeom prst="rect">
              <a:avLst/>
            </a:prstGeom>
            <a:noFill/>
          </p:spPr>
          <p:txBody>
            <a:bodyPr wrap="square">
              <a:spAutoFit/>
            </a:bodyPr>
            <a:lstStyle/>
            <a:p>
              <a:pPr algn="just">
                <a:lnSpc>
                  <a:spcPct val="150000"/>
                </a:lnSpc>
              </a:pPr>
              <a:r>
                <a:rPr lang="vi-VN" sz="2000"/>
                <a:t>Sau Chiến tranh thế giới thứ nhất (1918), phong trào cách mạng phát triển ở các nước châu Âu. Một trong những hệ quả quan trọng nhất là sự thành lập Quốc tế Cộng sản (1919). </a:t>
              </a:r>
              <a:endParaRPr lang="en-US" sz="2000"/>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231795" y="745327"/>
              <a:ext cx="2826327" cy="758521"/>
            </a:xfrm>
            <a:prstGeom prst="round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A292A"/>
                  </a:solidFill>
                </a:rPr>
                <a:t>Kết luận</a:t>
              </a:r>
            </a:p>
          </p:txBody>
        </p:sp>
      </p:grpSp>
    </p:spTree>
    <p:extLst>
      <p:ext uri="{BB962C8B-B14F-4D97-AF65-F5344CB8AC3E}">
        <p14:creationId xmlns:p14="http://schemas.microsoft.com/office/powerpoint/2010/main" val="78278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7" name="Picture 6">
            <a:extLst>
              <a:ext uri="{FF2B5EF4-FFF2-40B4-BE49-F238E27FC236}">
                <a16:creationId xmlns:a16="http://schemas.microsoft.com/office/drawing/2014/main" id="{BE298ACD-5242-8DC1-F856-DDEFA1DA8496}"/>
              </a:ext>
            </a:extLst>
          </p:cNvPr>
          <p:cNvPicPr>
            <a:picLocks noChangeAspect="1"/>
          </p:cNvPicPr>
          <p:nvPr/>
        </p:nvPicPr>
        <p:blipFill>
          <a:blip r:embed="rId3"/>
          <a:srcRect/>
          <a:stretch/>
        </p:blipFill>
        <p:spPr>
          <a:xfrm>
            <a:off x="1174217" y="514130"/>
            <a:ext cx="3907574" cy="2170873"/>
          </a:xfrm>
          <a:prstGeom prst="rect">
            <a:avLst/>
          </a:prstGeom>
        </p:spPr>
      </p:pic>
      <p:sp>
        <p:nvSpPr>
          <p:cNvPr id="13" name="TextBox 12">
            <a:extLst>
              <a:ext uri="{FF2B5EF4-FFF2-40B4-BE49-F238E27FC236}">
                <a16:creationId xmlns:a16="http://schemas.microsoft.com/office/drawing/2014/main" id="{E8343B2F-0D1E-18F3-D1B4-88FA12681397}"/>
              </a:ext>
            </a:extLst>
          </p:cNvPr>
          <p:cNvSpPr txBox="1"/>
          <p:nvPr/>
        </p:nvSpPr>
        <p:spPr>
          <a:xfrm>
            <a:off x="5175408" y="999401"/>
            <a:ext cx="1546304" cy="1200329"/>
          </a:xfrm>
          <a:prstGeom prst="rect">
            <a:avLst/>
          </a:prstGeom>
          <a:noFill/>
        </p:spPr>
        <p:txBody>
          <a:bodyPr wrap="square">
            <a:spAutoFit/>
          </a:bodyPr>
          <a:lstStyle/>
          <a:p>
            <a:pPr algn="ctr"/>
            <a:r>
              <a:rPr lang="en" sz="7200" b="1">
                <a:solidFill>
                  <a:srgbClr val="4A62A0"/>
                </a:solidFill>
              </a:rPr>
              <a:t>02</a:t>
            </a:r>
            <a:endParaRPr lang="en-US" sz="7200" b="1">
              <a:solidFill>
                <a:srgbClr val="4A62A0"/>
              </a:solidFill>
            </a:endParaRPr>
          </a:p>
        </p:txBody>
      </p:sp>
      <p:sp>
        <p:nvSpPr>
          <p:cNvPr id="14" name="TextBox 13">
            <a:extLst>
              <a:ext uri="{FF2B5EF4-FFF2-40B4-BE49-F238E27FC236}">
                <a16:creationId xmlns:a16="http://schemas.microsoft.com/office/drawing/2014/main" id="{B3F5C752-CEAE-2447-F813-34960CF91123}"/>
              </a:ext>
            </a:extLst>
          </p:cNvPr>
          <p:cNvSpPr txBox="1"/>
          <p:nvPr/>
        </p:nvSpPr>
        <p:spPr>
          <a:xfrm>
            <a:off x="1035573" y="2873929"/>
            <a:ext cx="7072853" cy="1565044"/>
          </a:xfrm>
          <a:prstGeom prst="rect">
            <a:avLst/>
          </a:prstGeom>
          <a:noFill/>
        </p:spPr>
        <p:txBody>
          <a:bodyPr wrap="square">
            <a:spAutoFit/>
          </a:bodyPr>
          <a:lstStyle/>
          <a:p>
            <a:pPr algn="ctr">
              <a:lnSpc>
                <a:spcPct val="150000"/>
              </a:lnSpc>
            </a:pPr>
            <a:r>
              <a:rPr lang="en-US" sz="3400" b="1"/>
              <a:t>CUỘC ĐẠI SUY THOÁI KINH TẾ (1929 – 1933)</a:t>
            </a:r>
          </a:p>
        </p:txBody>
      </p:sp>
      <p:sp>
        <p:nvSpPr>
          <p:cNvPr id="2" name="Freeform 8">
            <a:extLst>
              <a:ext uri="{FF2B5EF4-FFF2-40B4-BE49-F238E27FC236}">
                <a16:creationId xmlns:a16="http://schemas.microsoft.com/office/drawing/2014/main" id="{FC778E01-995D-9B40-A477-1AD5CE0C6D4E}"/>
              </a:ext>
            </a:extLst>
          </p:cNvPr>
          <p:cNvSpPr/>
          <p:nvPr/>
        </p:nvSpPr>
        <p:spPr>
          <a:xfrm>
            <a:off x="7383654" y="0"/>
            <a:ext cx="1760346" cy="1662545"/>
          </a:xfrm>
          <a:custGeom>
            <a:avLst/>
            <a:gdLst/>
            <a:ahLst/>
            <a:cxnLst/>
            <a:rect l="l" t="t" r="r" b="b"/>
            <a:pathLst>
              <a:path w="2430770" h="2427732">
                <a:moveTo>
                  <a:pt x="0" y="0"/>
                </a:moveTo>
                <a:lnTo>
                  <a:pt x="2430770" y="0"/>
                </a:lnTo>
                <a:lnTo>
                  <a:pt x="2430770" y="2427732"/>
                </a:lnTo>
                <a:lnTo>
                  <a:pt x="0" y="24277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43590944"/>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2" name="Diễn biến của cuộc khủng hoảng kinh tế Đức năm 1929-1933">
            <a:hlinkClick r:id="" action="ppaction://media"/>
            <a:extLst>
              <a:ext uri="{FF2B5EF4-FFF2-40B4-BE49-F238E27FC236}">
                <a16:creationId xmlns:a16="http://schemas.microsoft.com/office/drawing/2014/main" id="{4D779301-1D79-C148-65D8-E59EB60C14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9337" y="988277"/>
            <a:ext cx="7738946" cy="4155224"/>
          </a:xfrm>
          <a:prstGeom prst="rect">
            <a:avLst/>
          </a:prstGeom>
        </p:spPr>
      </p:pic>
      <p:sp>
        <p:nvSpPr>
          <p:cNvPr id="10" name="TextBox 10">
            <a:extLst>
              <a:ext uri="{FF2B5EF4-FFF2-40B4-BE49-F238E27FC236}">
                <a16:creationId xmlns:a16="http://schemas.microsoft.com/office/drawing/2014/main" id="{9D694376-4892-5499-4D51-70E091D5337E}"/>
              </a:ext>
            </a:extLst>
          </p:cNvPr>
          <p:cNvSpPr txBox="1"/>
          <p:nvPr/>
        </p:nvSpPr>
        <p:spPr>
          <a:xfrm>
            <a:off x="1075789" y="62542"/>
            <a:ext cx="6992422" cy="553998"/>
          </a:xfrm>
          <a:prstGeom prst="rect">
            <a:avLst/>
          </a:prstGeom>
        </p:spPr>
        <p:txBody>
          <a:bodyPr wrap="square" lIns="0" tIns="0" rIns="0" bIns="0" rtlCol="0" anchor="t">
            <a:spAutoFit/>
          </a:bodyPr>
          <a:lstStyle/>
          <a:p>
            <a:pPr algn="ctr" defTabSz="457200">
              <a:buClrTx/>
              <a:defRPr/>
            </a:pPr>
            <a:r>
              <a:rPr lang="en-US" sz="3600" b="1" kern="1200">
                <a:solidFill>
                  <a:srgbClr val="2A2D53"/>
                </a:solidFill>
                <a:latin typeface="Arial" panose="020B0604020202020204" pitchFamily="34" charset="0"/>
                <a:ea typeface="+mn-ea"/>
                <a:cs typeface="Arial" panose="020B0604020202020204" pitchFamily="34" charset="0"/>
              </a:rPr>
              <a:t>KHỞI ĐỘNG</a:t>
            </a:r>
            <a:endParaRPr lang="en-US" sz="3600" b="1" kern="1200" dirty="0">
              <a:solidFill>
                <a:srgbClr val="2A2D53"/>
              </a:solidFill>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EF3F5EC5-0043-FF80-380A-87512D748595}"/>
              </a:ext>
            </a:extLst>
          </p:cNvPr>
          <p:cNvSpPr/>
          <p:nvPr/>
        </p:nvSpPr>
        <p:spPr>
          <a:xfrm>
            <a:off x="2838450" y="616540"/>
            <a:ext cx="3467100" cy="6705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lumMod val="10000"/>
                  </a:schemeClr>
                </a:solidFill>
              </a:rPr>
              <a:t>Các em hãy xem video sau: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1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fullScrn="1">
              <p:cMediaNode vol="80000">
                <p:cTn id="29" fill="hold" display="0">
                  <p:stCondLst>
                    <p:cond delay="indefinite"/>
                  </p:stCondLst>
                </p:cTn>
                <p:tgtEl>
                  <p:spTgt spid="2"/>
                </p:tgtEl>
              </p:cMediaNode>
            </p:video>
          </p:childTnLst>
        </p:cTn>
      </p:par>
    </p:tnLst>
    <p:bldLst>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4" name="Group 3">
            <a:extLst>
              <a:ext uri="{FF2B5EF4-FFF2-40B4-BE49-F238E27FC236}">
                <a16:creationId xmlns:a16="http://schemas.microsoft.com/office/drawing/2014/main" id="{E8463C0D-D380-FD46-FE9E-16E56B4C1650}"/>
              </a:ext>
            </a:extLst>
          </p:cNvPr>
          <p:cNvGrpSpPr/>
          <p:nvPr/>
        </p:nvGrpSpPr>
        <p:grpSpPr>
          <a:xfrm>
            <a:off x="418207" y="58174"/>
            <a:ext cx="2733871" cy="2067992"/>
            <a:chOff x="915132" y="2631454"/>
            <a:chExt cx="3070284" cy="2557996"/>
          </a:xfrm>
        </p:grpSpPr>
        <p:sp>
          <p:nvSpPr>
            <p:cNvPr id="3" name="Rectangle: Rounded Corners 2">
              <a:extLst>
                <a:ext uri="{FF2B5EF4-FFF2-40B4-BE49-F238E27FC236}">
                  <a16:creationId xmlns:a16="http://schemas.microsoft.com/office/drawing/2014/main" id="{4ED649C6-99A4-0729-1678-276773E28641}"/>
                </a:ext>
              </a:extLst>
            </p:cNvPr>
            <p:cNvSpPr/>
            <p:nvPr/>
          </p:nvSpPr>
          <p:spPr>
            <a:xfrm>
              <a:off x="915132" y="4321565"/>
              <a:ext cx="3070284" cy="86788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THẢO LUẬN CẶP ĐÔI</a:t>
              </a:r>
            </a:p>
          </p:txBody>
        </p:sp>
        <p:pic>
          <p:nvPicPr>
            <p:cNvPr id="2" name="Picture 14">
              <a:extLst>
                <a:ext uri="{FF2B5EF4-FFF2-40B4-BE49-F238E27FC236}">
                  <a16:creationId xmlns:a16="http://schemas.microsoft.com/office/drawing/2014/main" id="{4E06E0FA-C1DA-E53D-4366-3D02E0F8E7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6797" y="2631454"/>
              <a:ext cx="2390255" cy="1690110"/>
            </a:xfrm>
            <a:prstGeom prst="rect">
              <a:avLst/>
            </a:prstGeom>
          </p:spPr>
        </p:pic>
      </p:grpSp>
      <p:sp>
        <p:nvSpPr>
          <p:cNvPr id="6" name="TextBox 5">
            <a:extLst>
              <a:ext uri="{FF2B5EF4-FFF2-40B4-BE49-F238E27FC236}">
                <a16:creationId xmlns:a16="http://schemas.microsoft.com/office/drawing/2014/main" id="{41EFA39A-483C-629A-9DCB-F4EAA3510CDE}"/>
              </a:ext>
            </a:extLst>
          </p:cNvPr>
          <p:cNvSpPr txBox="1"/>
          <p:nvPr/>
        </p:nvSpPr>
        <p:spPr>
          <a:xfrm>
            <a:off x="3784213" y="262568"/>
            <a:ext cx="4822142" cy="1938992"/>
          </a:xfrm>
          <a:prstGeom prst="rect">
            <a:avLst/>
          </a:prstGeom>
          <a:noFill/>
        </p:spPr>
        <p:txBody>
          <a:bodyPr wrap="square">
            <a:spAutoFit/>
          </a:bodyPr>
          <a:lstStyle/>
          <a:p>
            <a:pPr algn="just"/>
            <a:r>
              <a:rPr lang="en-US" sz="2400" b="1" i="1">
                <a:solidFill>
                  <a:srgbClr val="FF0000"/>
                </a:solidFill>
              </a:rPr>
              <a:t>K</a:t>
            </a:r>
            <a:r>
              <a:rPr lang="vi-VN" sz="2400" b="1" i="1">
                <a:solidFill>
                  <a:srgbClr val="FF0000"/>
                </a:solidFill>
              </a:rPr>
              <a:t>hai thác tư liệu 2.3, 2.4 SGK tr.13, 14 và hoàn thành bảng sau: </a:t>
            </a:r>
            <a:r>
              <a:rPr lang="vi-VN" sz="2400"/>
              <a:t>Các tư liệu 2.3, 2.4 thể hiện những khía cạnh nào của cuộc đại suy thoái kinh tế?</a:t>
            </a:r>
            <a:endParaRPr lang="en-US" sz="2400"/>
          </a:p>
        </p:txBody>
      </p:sp>
      <p:pic>
        <p:nvPicPr>
          <p:cNvPr id="8" name="Picture 7" descr="A map of the world&#10;&#10;Description automatically generated">
            <a:extLst>
              <a:ext uri="{FF2B5EF4-FFF2-40B4-BE49-F238E27FC236}">
                <a16:creationId xmlns:a16="http://schemas.microsoft.com/office/drawing/2014/main" id="{7A462A82-CE30-3F95-E643-34AECF1D3C74}"/>
              </a:ext>
            </a:extLst>
          </p:cNvPr>
          <p:cNvPicPr>
            <a:picLocks noChangeAspect="1"/>
          </p:cNvPicPr>
          <p:nvPr/>
        </p:nvPicPr>
        <p:blipFill>
          <a:blip r:embed="rId5"/>
          <a:stretch>
            <a:fillRect/>
          </a:stretch>
        </p:blipFill>
        <p:spPr>
          <a:xfrm>
            <a:off x="418207" y="2201560"/>
            <a:ext cx="4866262" cy="2883767"/>
          </a:xfrm>
          <a:prstGeom prst="rect">
            <a:avLst/>
          </a:prstGeom>
        </p:spPr>
      </p:pic>
      <p:pic>
        <p:nvPicPr>
          <p:cNvPr id="11" name="Picture 10" descr="A graph with different colored lines&#10;&#10;Description automatically generated">
            <a:extLst>
              <a:ext uri="{FF2B5EF4-FFF2-40B4-BE49-F238E27FC236}">
                <a16:creationId xmlns:a16="http://schemas.microsoft.com/office/drawing/2014/main" id="{7207B8F6-450D-F4AF-5A21-2638202D72C3}"/>
              </a:ext>
            </a:extLst>
          </p:cNvPr>
          <p:cNvPicPr>
            <a:picLocks noChangeAspect="1"/>
          </p:cNvPicPr>
          <p:nvPr/>
        </p:nvPicPr>
        <p:blipFill>
          <a:blip r:embed="rId6"/>
          <a:stretch>
            <a:fillRect/>
          </a:stretch>
        </p:blipFill>
        <p:spPr>
          <a:xfrm>
            <a:off x="6017216" y="2246628"/>
            <a:ext cx="2524618" cy="2865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10" name="Rectangle 9">
            <a:extLst>
              <a:ext uri="{FF2B5EF4-FFF2-40B4-BE49-F238E27FC236}">
                <a16:creationId xmlns:a16="http://schemas.microsoft.com/office/drawing/2014/main" id="{F7ABAC73-7632-EF49-452C-9B41DE57F29C}"/>
              </a:ext>
            </a:extLst>
          </p:cNvPr>
          <p:cNvSpPr/>
          <p:nvPr/>
        </p:nvSpPr>
        <p:spPr>
          <a:xfrm>
            <a:off x="0" y="0"/>
            <a:ext cx="9143999" cy="5143499"/>
          </a:xfrm>
          <a:prstGeom prst="rect">
            <a:avLst/>
          </a:prstGeom>
          <a:solidFill>
            <a:schemeClr val="accent2"/>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CUỘC ĐAI SUY THOÁI KINH TẾ (1929 – 1933)</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AutoNum type="arabicPeriod"/>
            </a:pPr>
            <a:r>
              <a:rPr lang="vi-VN"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 liệu 2.3 phản ánh khía cạnh nào của cuộc đại suy thoái kinh tế?</a:t>
            </a:r>
            <a:endPar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Phạm vi ảnh hưởng:</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Tác động khủng hoảng:</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Tư liệu 2.4 phản ánh khía cạnh nào của cuộc đại suy thoái kinh tế?</a:t>
            </a:r>
            <a:endParaRPr lang="en-US" sz="20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20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2E0BA8-076B-78A5-B57D-DADD43A67447}"/>
              </a:ext>
            </a:extLst>
          </p:cNvPr>
          <p:cNvSpPr txBox="1"/>
          <p:nvPr/>
        </p:nvSpPr>
        <p:spPr>
          <a:xfrm>
            <a:off x="143932" y="1366877"/>
            <a:ext cx="8799346" cy="958660"/>
          </a:xfrm>
          <a:prstGeom prst="rect">
            <a:avLst/>
          </a:prstGeom>
          <a:noFill/>
        </p:spPr>
        <p:txBody>
          <a:bodyPr wrap="square">
            <a:spAutoFit/>
          </a:bodyPr>
          <a:lstStyle/>
          <a:p>
            <a:pPr algn="just">
              <a:lnSpc>
                <a:spcPct val="150000"/>
              </a:lnSpc>
            </a:pPr>
            <a:r>
              <a:rPr lang="vi-VN" sz="2000" i="1">
                <a:solidFill>
                  <a:srgbClr val="FF0000"/>
                </a:solidFill>
              </a:rPr>
              <a:t>Từ Mỹ, lan rộng </a:t>
            </a:r>
            <a:r>
              <a:rPr lang="en-US" sz="2000" i="1">
                <a:solidFill>
                  <a:srgbClr val="FF0000"/>
                </a:solidFill>
              </a:rPr>
              <a:t>ra </a:t>
            </a:r>
            <a:r>
              <a:rPr lang="vi-VN" sz="2000" i="1">
                <a:solidFill>
                  <a:srgbClr val="FF0000"/>
                </a:solidFill>
              </a:rPr>
              <a:t>gần như toàn bộ các nước tư bản và</a:t>
            </a:r>
            <a:r>
              <a:rPr lang="en-US" sz="2000" i="1">
                <a:solidFill>
                  <a:srgbClr val="FF0000"/>
                </a:solidFill>
              </a:rPr>
              <a:t> các nước</a:t>
            </a:r>
            <a:r>
              <a:rPr lang="vi-VN" sz="2000" i="1">
                <a:solidFill>
                  <a:srgbClr val="FF0000"/>
                </a:solidFill>
              </a:rPr>
              <a:t> thuộc địa của </a:t>
            </a:r>
            <a:r>
              <a:rPr lang="en-US" sz="2000" i="1">
                <a:solidFill>
                  <a:srgbClr val="FF0000"/>
                </a:solidFill>
              </a:rPr>
              <a:t>các quốc gia</a:t>
            </a:r>
            <a:r>
              <a:rPr lang="vi-VN" sz="2000" i="1">
                <a:solidFill>
                  <a:srgbClr val="FF0000"/>
                </a:solidFill>
              </a:rPr>
              <a:t> này.</a:t>
            </a:r>
            <a:endParaRPr lang="en-US" sz="2000" i="1">
              <a:solidFill>
                <a:srgbClr val="FF0000"/>
              </a:solidFill>
            </a:endParaRPr>
          </a:p>
        </p:txBody>
      </p:sp>
      <p:sp>
        <p:nvSpPr>
          <p:cNvPr id="13" name="TextBox 12">
            <a:extLst>
              <a:ext uri="{FF2B5EF4-FFF2-40B4-BE49-F238E27FC236}">
                <a16:creationId xmlns:a16="http://schemas.microsoft.com/office/drawing/2014/main" id="{117BA4F7-7E64-47B3-2C10-F2BB44F01634}"/>
              </a:ext>
            </a:extLst>
          </p:cNvPr>
          <p:cNvSpPr txBox="1"/>
          <p:nvPr/>
        </p:nvSpPr>
        <p:spPr>
          <a:xfrm>
            <a:off x="416724" y="2737937"/>
            <a:ext cx="5270397"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i="1">
                <a:solidFill>
                  <a:srgbClr val="FF0000"/>
                </a:solidFill>
              </a:rPr>
              <a:t>thất nghiệp ở Đức</a:t>
            </a:r>
            <a:endParaRPr lang="en-US" sz="2000" i="1">
              <a:solidFill>
                <a:srgbClr val="FF0000"/>
              </a:solidFill>
            </a:endParaRPr>
          </a:p>
          <a:p>
            <a:pPr marL="285750" indent="-285750" algn="just">
              <a:lnSpc>
                <a:spcPct val="150000"/>
              </a:lnSpc>
              <a:buFont typeface="Arial" panose="020B0604020202020204" pitchFamily="34" charset="0"/>
              <a:buChar char="•"/>
            </a:pPr>
            <a:r>
              <a:rPr lang="vi-VN" sz="2000" i="1">
                <a:solidFill>
                  <a:srgbClr val="FF0000"/>
                </a:solidFill>
              </a:rPr>
              <a:t>khủng hoảng chính trị ở Pháp. </a:t>
            </a:r>
            <a:endParaRPr lang="en-US" sz="2000" i="1">
              <a:solidFill>
                <a:srgbClr val="FF0000"/>
              </a:solidFill>
            </a:endParaRPr>
          </a:p>
        </p:txBody>
      </p:sp>
      <p:sp>
        <p:nvSpPr>
          <p:cNvPr id="14" name="TextBox 13">
            <a:extLst>
              <a:ext uri="{FF2B5EF4-FFF2-40B4-BE49-F238E27FC236}">
                <a16:creationId xmlns:a16="http://schemas.microsoft.com/office/drawing/2014/main" id="{7C685F3B-6B07-D5E0-DB42-EE5393103F08}"/>
              </a:ext>
            </a:extLst>
          </p:cNvPr>
          <p:cNvSpPr txBox="1"/>
          <p:nvPr/>
        </p:nvSpPr>
        <p:spPr>
          <a:xfrm>
            <a:off x="143933" y="4105801"/>
            <a:ext cx="8509000" cy="958660"/>
          </a:xfrm>
          <a:prstGeom prst="rect">
            <a:avLst/>
          </a:prstGeom>
          <a:noFill/>
        </p:spPr>
        <p:txBody>
          <a:bodyPr wrap="square">
            <a:spAutoFit/>
          </a:bodyPr>
          <a:lstStyle/>
          <a:p>
            <a:pPr algn="just">
              <a:lnSpc>
                <a:spcPct val="150000"/>
              </a:lnSpc>
            </a:pPr>
            <a:r>
              <a:rPr lang="vi-VN" sz="2000" i="1">
                <a:solidFill>
                  <a:srgbClr val="FF0000"/>
                </a:solidFill>
              </a:rPr>
              <a:t>Hoạt động sản xuất của một số nước châu Âu (Pháp, Vương quốc Anh, Đức) và Mỹ từ năm 1929 – 1932 liên tục giảm mạnh. </a:t>
            </a:r>
            <a:endParaRPr lang="en-US" sz="2000" i="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grpSp>
        <p:nvGrpSpPr>
          <p:cNvPr id="16" name="Group 15">
            <a:extLst>
              <a:ext uri="{FF2B5EF4-FFF2-40B4-BE49-F238E27FC236}">
                <a16:creationId xmlns:a16="http://schemas.microsoft.com/office/drawing/2014/main" id="{D05F3374-69A4-222D-5EC2-588CA3811D5F}"/>
              </a:ext>
            </a:extLst>
          </p:cNvPr>
          <p:cNvGrpSpPr/>
          <p:nvPr/>
        </p:nvGrpSpPr>
        <p:grpSpPr>
          <a:xfrm>
            <a:off x="880533" y="476593"/>
            <a:ext cx="4555067" cy="4173521"/>
            <a:chOff x="880533" y="476593"/>
            <a:chExt cx="4555067" cy="4173521"/>
          </a:xfrm>
        </p:grpSpPr>
        <p:sp>
          <p:nvSpPr>
            <p:cNvPr id="17" name="Rectangle 16">
              <a:extLst>
                <a:ext uri="{FF2B5EF4-FFF2-40B4-BE49-F238E27FC236}">
                  <a16:creationId xmlns:a16="http://schemas.microsoft.com/office/drawing/2014/main" id="{93AD35BD-9C1C-78F2-6EAE-4637E1C1EE77}"/>
                </a:ext>
              </a:extLst>
            </p:cNvPr>
            <p:cNvSpPr/>
            <p:nvPr/>
          </p:nvSpPr>
          <p:spPr>
            <a:xfrm>
              <a:off x="880533" y="476593"/>
              <a:ext cx="4555067" cy="4043034"/>
            </a:xfrm>
            <a:prstGeom prst="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444832-F5AF-E0BA-A22B-0C1DD9843662}"/>
                </a:ext>
              </a:extLst>
            </p:cNvPr>
            <p:cNvSpPr txBox="1"/>
            <p:nvPr/>
          </p:nvSpPr>
          <p:spPr>
            <a:xfrm>
              <a:off x="1068916" y="495130"/>
              <a:ext cx="4178300" cy="4154984"/>
            </a:xfrm>
            <a:prstGeom prst="rect">
              <a:avLst/>
            </a:prstGeom>
            <a:noFill/>
          </p:spPr>
          <p:txBody>
            <a:bodyPr wrap="square">
              <a:spAutoFit/>
            </a:bodyPr>
            <a:lstStyle/>
            <a:p>
              <a:pPr algn="just"/>
              <a:r>
                <a:rPr lang="en-US" sz="2400" b="1" i="1">
                  <a:solidFill>
                    <a:srgbClr val="FF0000"/>
                  </a:solidFill>
                  <a:latin typeface="+mn-lt"/>
                  <a:ea typeface="Calibri" panose="020F0502020204030204" pitchFamily="34" charset="0"/>
                </a:rPr>
                <a:t>Đ</a:t>
              </a:r>
              <a:r>
                <a:rPr lang="vi-VN" sz="2400" b="1" i="1">
                  <a:solidFill>
                    <a:srgbClr val="FF0000"/>
                  </a:solidFill>
                  <a:latin typeface="+mn-lt"/>
                  <a:ea typeface="Calibri" panose="020F0502020204030204" pitchFamily="34" charset="0"/>
                </a:rPr>
                <a:t>ọc thông tin mục 2 kết hợp tư liệu và trả lời câu hỏi: </a:t>
              </a:r>
              <a:endParaRPr lang="en-US" sz="2400" b="1" i="1">
                <a:solidFill>
                  <a:srgbClr val="FF0000"/>
                </a:solidFill>
                <a:latin typeface="+mn-lt"/>
                <a:ea typeface="Calibri" panose="020F0502020204030204" pitchFamily="34" charset="0"/>
              </a:endParaRPr>
            </a:p>
            <a:p>
              <a:pPr marL="342900" indent="-342900" algn="just">
                <a:buFont typeface="Arial" panose="020B0604020202020204" pitchFamily="34" charset="0"/>
                <a:buChar char="•"/>
              </a:pPr>
              <a:r>
                <a:rPr lang="vi-VN" sz="2400">
                  <a:latin typeface="+mn-lt"/>
                  <a:ea typeface="Calibri" panose="020F0502020204030204" pitchFamily="34" charset="0"/>
                </a:rPr>
                <a:t>Nêu các biểu hiện của cuộc đại suy thoái kinh tế những năm 30 của thế kỉ XX. </a:t>
              </a:r>
            </a:p>
            <a:p>
              <a:pPr marL="342900" indent="-342900" algn="just">
                <a:buFont typeface="Arial" panose="020B0604020202020204" pitchFamily="34" charset="0"/>
                <a:buChar char="•"/>
              </a:pPr>
              <a:r>
                <a:rPr lang="vi-VN" sz="2400">
                  <a:latin typeface="+mn-lt"/>
                  <a:ea typeface="Calibri" panose="020F0502020204030204" pitchFamily="34" charset="0"/>
                </a:rPr>
                <a:t>Tại sao có thể xem cuộc đại suy thoái này có phạm vi ảnh hưởng toàn thế giới?</a:t>
              </a:r>
            </a:p>
          </p:txBody>
        </p:sp>
      </p:grpSp>
      <p:grpSp>
        <p:nvGrpSpPr>
          <p:cNvPr id="19" name="Group 18">
            <a:extLst>
              <a:ext uri="{FF2B5EF4-FFF2-40B4-BE49-F238E27FC236}">
                <a16:creationId xmlns:a16="http://schemas.microsoft.com/office/drawing/2014/main" id="{9F3BEF51-3A3D-0FF8-2E70-EB4AC69686B2}"/>
              </a:ext>
            </a:extLst>
          </p:cNvPr>
          <p:cNvGrpSpPr/>
          <p:nvPr/>
        </p:nvGrpSpPr>
        <p:grpSpPr>
          <a:xfrm>
            <a:off x="5309252" y="476593"/>
            <a:ext cx="3381729" cy="4393858"/>
            <a:chOff x="5309252" y="476593"/>
            <a:chExt cx="3381729" cy="4393858"/>
          </a:xfrm>
        </p:grpSpPr>
        <p:pic>
          <p:nvPicPr>
            <p:cNvPr id="20" name="Picture 19">
              <a:extLst>
                <a:ext uri="{FF2B5EF4-FFF2-40B4-BE49-F238E27FC236}">
                  <a16:creationId xmlns:a16="http://schemas.microsoft.com/office/drawing/2014/main" id="{AC052622-D972-F47A-12AA-833016845819}"/>
                </a:ext>
              </a:extLst>
            </p:cNvPr>
            <p:cNvPicPr>
              <a:picLocks noChangeAspect="1"/>
            </p:cNvPicPr>
            <p:nvPr/>
          </p:nvPicPr>
          <p:blipFill>
            <a:blip r:embed="rId3"/>
            <a:stretch>
              <a:fillRect/>
            </a:stretch>
          </p:blipFill>
          <p:spPr>
            <a:xfrm>
              <a:off x="5309252" y="1353528"/>
              <a:ext cx="1735015" cy="3516923"/>
            </a:xfrm>
            <a:prstGeom prst="rect">
              <a:avLst/>
            </a:prstGeom>
          </p:spPr>
        </p:pic>
        <p:grpSp>
          <p:nvGrpSpPr>
            <p:cNvPr id="21" name="Group 20">
              <a:extLst>
                <a:ext uri="{FF2B5EF4-FFF2-40B4-BE49-F238E27FC236}">
                  <a16:creationId xmlns:a16="http://schemas.microsoft.com/office/drawing/2014/main" id="{9DD5E26E-44E5-41F1-D4E0-FB3306733C1F}"/>
                </a:ext>
              </a:extLst>
            </p:cNvPr>
            <p:cNvGrpSpPr/>
            <p:nvPr/>
          </p:nvGrpSpPr>
          <p:grpSpPr>
            <a:xfrm>
              <a:off x="6553200" y="476593"/>
              <a:ext cx="2137781" cy="1040422"/>
              <a:chOff x="6909830" y="1248448"/>
              <a:chExt cx="8404145" cy="3844263"/>
            </a:xfrm>
          </p:grpSpPr>
          <p:pic>
            <p:nvPicPr>
              <p:cNvPr id="22" name="Picture 4">
                <a:extLst>
                  <a:ext uri="{FF2B5EF4-FFF2-40B4-BE49-F238E27FC236}">
                    <a16:creationId xmlns:a16="http://schemas.microsoft.com/office/drawing/2014/main" id="{E254C8C0-48B4-5FF3-7043-8925B2B7BC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7092794" y="1248448"/>
                <a:ext cx="8038221" cy="3844263"/>
              </a:xfrm>
              <a:prstGeom prst="rect">
                <a:avLst/>
              </a:prstGeom>
            </p:spPr>
          </p:pic>
          <p:sp>
            <p:nvSpPr>
              <p:cNvPr id="23" name="Rectangle 22">
                <a:extLst>
                  <a:ext uri="{FF2B5EF4-FFF2-40B4-BE49-F238E27FC236}">
                    <a16:creationId xmlns:a16="http://schemas.microsoft.com/office/drawing/2014/main" id="{78460AC1-B03C-9B7E-0F7D-2FAA8AADD70A}"/>
                  </a:ext>
                </a:extLst>
              </p:cNvPr>
              <p:cNvSpPr/>
              <p:nvPr/>
            </p:nvSpPr>
            <p:spPr>
              <a:xfrm>
                <a:off x="6909830" y="1866299"/>
                <a:ext cx="8404145" cy="1724055"/>
              </a:xfrm>
              <a:prstGeom prst="rect">
                <a:avLst/>
              </a:prstGeom>
            </p:spPr>
            <p:txBody>
              <a:bodyPr wrap="square">
                <a:spAutoFit/>
              </a:bodyPr>
              <a:lstStyle/>
              <a:p>
                <a:pPr algn="ctr">
                  <a:lnSpc>
                    <a:spcPct val="150000"/>
                  </a:lnSpc>
                </a:pPr>
                <a:r>
                  <a:rPr lang="en-US" sz="1850">
                    <a:latin typeface="Arial" panose="020B0604020202020204" pitchFamily="34" charset="0"/>
                    <a:cs typeface="Arial" panose="020B0604020202020204" pitchFamily="34" charset="0"/>
                  </a:rPr>
                  <a:t>Thảo luận cặp đôi</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5">
            <a:extLst>
              <a:ext uri="{FF2B5EF4-FFF2-40B4-BE49-F238E27FC236}">
                <a16:creationId xmlns:a16="http://schemas.microsoft.com/office/drawing/2014/main" id="{829D498B-087C-1B04-8ADE-1148933792D4}"/>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Biểu hiện</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4DFDCF-CBA1-0FF1-062F-1779FA76F78C}"/>
              </a:ext>
            </a:extLst>
          </p:cNvPr>
          <p:cNvSpPr txBox="1"/>
          <p:nvPr/>
        </p:nvSpPr>
        <p:spPr>
          <a:xfrm>
            <a:off x="289932" y="1411013"/>
            <a:ext cx="4958575" cy="2677656"/>
          </a:xfrm>
          <a:prstGeom prst="rect">
            <a:avLst/>
          </a:prstGeom>
          <a:noFill/>
        </p:spPr>
        <p:txBody>
          <a:bodyPr wrap="square">
            <a:spAutoFit/>
          </a:bodyPr>
          <a:lstStyle/>
          <a:p>
            <a:pPr marL="342900" indent="-342900" algn="just">
              <a:buFontTx/>
              <a:buChar char="-"/>
            </a:pPr>
            <a:r>
              <a:rPr lang="vi-VN" sz="2800" b="1"/>
              <a:t>Bắt đầu ở Mỹ: Sự sụp đổ của thị trường chứng khoán Niu – Oóc.</a:t>
            </a:r>
          </a:p>
          <a:p>
            <a:pPr marL="342900" indent="-342900" algn="just">
              <a:buFontTx/>
              <a:buChar char="-"/>
            </a:pPr>
            <a:r>
              <a:rPr lang="vi-VN" sz="2800" b="1"/>
              <a:t>Lan sang châu Âu và các châu lục khác: kéo dài đến năm 1933 – 1934.</a:t>
            </a:r>
            <a:endParaRPr lang="en-US" sz="2800" b="1"/>
          </a:p>
        </p:txBody>
      </p:sp>
      <p:grpSp>
        <p:nvGrpSpPr>
          <p:cNvPr id="8" name="Group 7">
            <a:extLst>
              <a:ext uri="{FF2B5EF4-FFF2-40B4-BE49-F238E27FC236}">
                <a16:creationId xmlns:a16="http://schemas.microsoft.com/office/drawing/2014/main" id="{5A7A77E9-8950-574F-ECC9-1EB7AA68B961}"/>
              </a:ext>
            </a:extLst>
          </p:cNvPr>
          <p:cNvGrpSpPr/>
          <p:nvPr/>
        </p:nvGrpSpPr>
        <p:grpSpPr>
          <a:xfrm>
            <a:off x="419709" y="0"/>
            <a:ext cx="8724291" cy="5143500"/>
            <a:chOff x="419709" y="0"/>
            <a:chExt cx="8724291" cy="5143500"/>
          </a:xfrm>
        </p:grpSpPr>
        <p:pic>
          <p:nvPicPr>
            <p:cNvPr id="5" name="Picture 4" descr="A crowd of people walking on a street&#10;&#10;Description automatically generated">
              <a:extLst>
                <a:ext uri="{FF2B5EF4-FFF2-40B4-BE49-F238E27FC236}">
                  <a16:creationId xmlns:a16="http://schemas.microsoft.com/office/drawing/2014/main" id="{3F3F251A-F2E9-1746-9C36-76697A75FD6B}"/>
                </a:ext>
              </a:extLst>
            </p:cNvPr>
            <p:cNvPicPr>
              <a:picLocks noChangeAspect="1"/>
            </p:cNvPicPr>
            <p:nvPr/>
          </p:nvPicPr>
          <p:blipFill>
            <a:blip r:embed="rId2"/>
            <a:stretch>
              <a:fillRect/>
            </a:stretch>
          </p:blipFill>
          <p:spPr>
            <a:xfrm>
              <a:off x="5537522" y="0"/>
              <a:ext cx="3606478" cy="5143500"/>
            </a:xfrm>
            <a:prstGeom prst="rect">
              <a:avLst/>
            </a:prstGeom>
          </p:spPr>
        </p:pic>
        <p:sp>
          <p:nvSpPr>
            <p:cNvPr id="7" name="TextBox 6">
              <a:extLst>
                <a:ext uri="{FF2B5EF4-FFF2-40B4-BE49-F238E27FC236}">
                  <a16:creationId xmlns:a16="http://schemas.microsoft.com/office/drawing/2014/main" id="{779769DB-7EFB-4487-1AE0-5FE4387167C0}"/>
                </a:ext>
              </a:extLst>
            </p:cNvPr>
            <p:cNvSpPr txBox="1"/>
            <p:nvPr/>
          </p:nvSpPr>
          <p:spPr>
            <a:xfrm>
              <a:off x="419709" y="4750267"/>
              <a:ext cx="5117813" cy="338554"/>
            </a:xfrm>
            <a:prstGeom prst="rect">
              <a:avLst/>
            </a:prstGeom>
            <a:noFill/>
          </p:spPr>
          <p:txBody>
            <a:bodyPr wrap="square">
              <a:spAutoFit/>
            </a:bodyPr>
            <a:lstStyle/>
            <a:p>
              <a:pPr algn="r"/>
              <a:r>
                <a:rPr lang="en-US" sz="1600"/>
                <a:t>Đám đông tụ tập ở Phố Wall sau vụ sụp đổ năm 1929</a:t>
              </a:r>
            </a:p>
          </p:txBody>
        </p:sp>
      </p:grpSp>
    </p:spTree>
    <p:extLst>
      <p:ext uri="{BB962C8B-B14F-4D97-AF65-F5344CB8AC3E}">
        <p14:creationId xmlns:p14="http://schemas.microsoft.com/office/powerpoint/2010/main" val="322273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28" name="Group 27">
            <a:extLst>
              <a:ext uri="{FF2B5EF4-FFF2-40B4-BE49-F238E27FC236}">
                <a16:creationId xmlns:a16="http://schemas.microsoft.com/office/drawing/2014/main" id="{1200C5CA-8E1C-752C-1684-CF239FC617EA}"/>
              </a:ext>
            </a:extLst>
          </p:cNvPr>
          <p:cNvGrpSpPr/>
          <p:nvPr/>
        </p:nvGrpSpPr>
        <p:grpSpPr>
          <a:xfrm>
            <a:off x="194738" y="296384"/>
            <a:ext cx="4238831" cy="4273333"/>
            <a:chOff x="194738" y="296384"/>
            <a:chExt cx="4238831" cy="4273333"/>
          </a:xfrm>
        </p:grpSpPr>
        <p:pic>
          <p:nvPicPr>
            <p:cNvPr id="21" name="Picture 20">
              <a:extLst>
                <a:ext uri="{FF2B5EF4-FFF2-40B4-BE49-F238E27FC236}">
                  <a16:creationId xmlns:a16="http://schemas.microsoft.com/office/drawing/2014/main" id="{4FBC68D4-1C61-2039-2055-842095D55A25}"/>
                </a:ext>
              </a:extLst>
            </p:cNvPr>
            <p:cNvPicPr>
              <a:picLocks noChangeAspect="1"/>
            </p:cNvPicPr>
            <p:nvPr/>
          </p:nvPicPr>
          <p:blipFill>
            <a:blip r:embed="rId3"/>
            <a:srcRect/>
            <a:stretch/>
          </p:blipFill>
          <p:spPr>
            <a:xfrm>
              <a:off x="368559" y="296384"/>
              <a:ext cx="4065010" cy="3196115"/>
            </a:xfrm>
            <a:prstGeom prst="rect">
              <a:avLst/>
            </a:prstGeom>
          </p:spPr>
        </p:pic>
        <p:sp>
          <p:nvSpPr>
            <p:cNvPr id="27" name="TextBox 26">
              <a:extLst>
                <a:ext uri="{FF2B5EF4-FFF2-40B4-BE49-F238E27FC236}">
                  <a16:creationId xmlns:a16="http://schemas.microsoft.com/office/drawing/2014/main" id="{CA06CD2D-680C-D99D-4C7E-CF066CEF0A97}"/>
                </a:ext>
              </a:extLst>
            </p:cNvPr>
            <p:cNvSpPr txBox="1"/>
            <p:nvPr/>
          </p:nvSpPr>
          <p:spPr>
            <a:xfrm>
              <a:off x="194738" y="3492499"/>
              <a:ext cx="4065009" cy="1077218"/>
            </a:xfrm>
            <a:prstGeom prst="rect">
              <a:avLst/>
            </a:prstGeom>
            <a:noFill/>
          </p:spPr>
          <p:txBody>
            <a:bodyPr wrap="square">
              <a:spAutoFit/>
            </a:bodyPr>
            <a:lstStyle/>
            <a:p>
              <a:pPr algn="ctr"/>
              <a:r>
                <a:rPr lang="vi-VN" sz="1600"/>
                <a:t>Những công nhân hoảng loạn tràn ngập đường phố thành phố New York sau vụ sụp đổ thị trường chứng khoán </a:t>
              </a:r>
              <a:r>
                <a:rPr lang="en-US" sz="1600"/>
                <a:t>vào </a:t>
              </a:r>
              <a:r>
                <a:rPr lang="vi-VN" sz="1600"/>
                <a:t>Thứ Ba Đen tối, ngày 29 tháng 10 năm 1929.</a:t>
              </a:r>
              <a:endParaRPr lang="en-US" sz="1600"/>
            </a:p>
          </p:txBody>
        </p:sp>
      </p:grpSp>
      <p:grpSp>
        <p:nvGrpSpPr>
          <p:cNvPr id="31" name="Group 30">
            <a:extLst>
              <a:ext uri="{FF2B5EF4-FFF2-40B4-BE49-F238E27FC236}">
                <a16:creationId xmlns:a16="http://schemas.microsoft.com/office/drawing/2014/main" id="{FB819FC9-A3E1-93F7-6D9C-C86BA9407D7F}"/>
              </a:ext>
            </a:extLst>
          </p:cNvPr>
          <p:cNvGrpSpPr/>
          <p:nvPr/>
        </p:nvGrpSpPr>
        <p:grpSpPr>
          <a:xfrm>
            <a:off x="4710432" y="660634"/>
            <a:ext cx="4530211" cy="4217999"/>
            <a:chOff x="4710432" y="660634"/>
            <a:chExt cx="4530211" cy="4217999"/>
          </a:xfrm>
        </p:grpSpPr>
        <p:pic>
          <p:nvPicPr>
            <p:cNvPr id="23" name="Picture 22" descr="A crowd of people standing in front of a statue&#10;&#10;Description automatically generated">
              <a:extLst>
                <a:ext uri="{FF2B5EF4-FFF2-40B4-BE49-F238E27FC236}">
                  <a16:creationId xmlns:a16="http://schemas.microsoft.com/office/drawing/2014/main" id="{8BE9320A-1D3B-F2EB-53E5-7AA1E1AE6F6B}"/>
                </a:ext>
              </a:extLst>
            </p:cNvPr>
            <p:cNvPicPr>
              <a:picLocks noChangeAspect="1"/>
            </p:cNvPicPr>
            <p:nvPr/>
          </p:nvPicPr>
          <p:blipFill>
            <a:blip r:embed="rId4"/>
            <a:stretch>
              <a:fillRect/>
            </a:stretch>
          </p:blipFill>
          <p:spPr>
            <a:xfrm>
              <a:off x="4710433" y="1682517"/>
              <a:ext cx="4188534" cy="3196116"/>
            </a:xfrm>
            <a:prstGeom prst="rect">
              <a:avLst/>
            </a:prstGeom>
          </p:spPr>
        </p:pic>
        <p:sp>
          <p:nvSpPr>
            <p:cNvPr id="30" name="TextBox 29">
              <a:extLst>
                <a:ext uri="{FF2B5EF4-FFF2-40B4-BE49-F238E27FC236}">
                  <a16:creationId xmlns:a16="http://schemas.microsoft.com/office/drawing/2014/main" id="{B6CF06AE-F843-0001-86C9-BF598FF916F7}"/>
                </a:ext>
              </a:extLst>
            </p:cNvPr>
            <p:cNvSpPr txBox="1"/>
            <p:nvPr/>
          </p:nvSpPr>
          <p:spPr>
            <a:xfrm>
              <a:off x="4710432" y="660634"/>
              <a:ext cx="4530211" cy="830997"/>
            </a:xfrm>
            <a:prstGeom prst="rect">
              <a:avLst/>
            </a:prstGeom>
            <a:noFill/>
          </p:spPr>
          <p:txBody>
            <a:bodyPr wrap="square">
              <a:spAutoFit/>
            </a:bodyPr>
            <a:lstStyle/>
            <a:p>
              <a:pPr algn="ctr"/>
              <a:r>
                <a:rPr lang="en-US" sz="1600"/>
                <a:t>M</a:t>
              </a:r>
              <a:r>
                <a:rPr lang="vi-VN" sz="1600"/>
                <a:t>ột đám đông các nhà đầu </a:t>
              </a:r>
              <a:r>
                <a:rPr lang="en-US" sz="1600"/>
                <a:t>tư</a:t>
              </a:r>
              <a:r>
                <a:rPr lang="vi-VN" sz="1600"/>
                <a:t> lo lắng về sự sụt giảm chứng khoán tài chính của họ đã tập trung trước Sở giao dịch chứng khoán New York.</a:t>
              </a:r>
              <a:endParaRPr lang="en-US" sz="16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28" name="Group 27">
            <a:extLst>
              <a:ext uri="{FF2B5EF4-FFF2-40B4-BE49-F238E27FC236}">
                <a16:creationId xmlns:a16="http://schemas.microsoft.com/office/drawing/2014/main" id="{1200C5CA-8E1C-752C-1684-CF239FC617EA}"/>
              </a:ext>
            </a:extLst>
          </p:cNvPr>
          <p:cNvGrpSpPr/>
          <p:nvPr/>
        </p:nvGrpSpPr>
        <p:grpSpPr>
          <a:xfrm>
            <a:off x="368558" y="352348"/>
            <a:ext cx="4065010" cy="3488649"/>
            <a:chOff x="368559" y="750281"/>
            <a:chExt cx="4065010" cy="3488649"/>
          </a:xfrm>
        </p:grpSpPr>
        <p:pic>
          <p:nvPicPr>
            <p:cNvPr id="21" name="Picture 20">
              <a:extLst>
                <a:ext uri="{FF2B5EF4-FFF2-40B4-BE49-F238E27FC236}">
                  <a16:creationId xmlns:a16="http://schemas.microsoft.com/office/drawing/2014/main" id="{4FBC68D4-1C61-2039-2055-842095D55A25}"/>
                </a:ext>
              </a:extLst>
            </p:cNvPr>
            <p:cNvPicPr>
              <a:picLocks noChangeAspect="1"/>
            </p:cNvPicPr>
            <p:nvPr/>
          </p:nvPicPr>
          <p:blipFill>
            <a:blip r:embed="rId3"/>
            <a:srcRect/>
            <a:stretch/>
          </p:blipFill>
          <p:spPr>
            <a:xfrm>
              <a:off x="368559" y="750281"/>
              <a:ext cx="4065010" cy="2288320"/>
            </a:xfrm>
            <a:prstGeom prst="rect">
              <a:avLst/>
            </a:prstGeom>
          </p:spPr>
        </p:pic>
        <p:sp>
          <p:nvSpPr>
            <p:cNvPr id="27" name="TextBox 26">
              <a:extLst>
                <a:ext uri="{FF2B5EF4-FFF2-40B4-BE49-F238E27FC236}">
                  <a16:creationId xmlns:a16="http://schemas.microsoft.com/office/drawing/2014/main" id="{CA06CD2D-680C-D99D-4C7E-CF066CEF0A97}"/>
                </a:ext>
              </a:extLst>
            </p:cNvPr>
            <p:cNvSpPr txBox="1"/>
            <p:nvPr/>
          </p:nvSpPr>
          <p:spPr>
            <a:xfrm>
              <a:off x="431182" y="3038601"/>
              <a:ext cx="3828566" cy="1200329"/>
            </a:xfrm>
            <a:prstGeom prst="rect">
              <a:avLst/>
            </a:prstGeom>
            <a:noFill/>
          </p:spPr>
          <p:txBody>
            <a:bodyPr wrap="square">
              <a:spAutoFit/>
            </a:bodyPr>
            <a:lstStyle/>
            <a:p>
              <a:pPr algn="ctr"/>
              <a:r>
                <a:rPr lang="vi-VN" sz="1800"/>
                <a:t>Một nhà đầu </a:t>
              </a:r>
              <a:r>
                <a:rPr lang="en-US" sz="1800"/>
                <a:t>tư</a:t>
              </a:r>
              <a:r>
                <a:rPr lang="vi-VN" sz="1800"/>
                <a:t> ở Phố Wall cố gắng bán chiếc ô tô của mình sau khi mất hết tiền trong vụ sụp đổ thị trường chứng khoán.</a:t>
              </a:r>
              <a:endParaRPr lang="en-US" sz="1800"/>
            </a:p>
          </p:txBody>
        </p:sp>
      </p:grpSp>
      <p:grpSp>
        <p:nvGrpSpPr>
          <p:cNvPr id="31" name="Group 30">
            <a:extLst>
              <a:ext uri="{FF2B5EF4-FFF2-40B4-BE49-F238E27FC236}">
                <a16:creationId xmlns:a16="http://schemas.microsoft.com/office/drawing/2014/main" id="{FB819FC9-A3E1-93F7-6D9C-C86BA9407D7F}"/>
              </a:ext>
            </a:extLst>
          </p:cNvPr>
          <p:cNvGrpSpPr/>
          <p:nvPr/>
        </p:nvGrpSpPr>
        <p:grpSpPr>
          <a:xfrm>
            <a:off x="4658394" y="1036265"/>
            <a:ext cx="4240573" cy="3806056"/>
            <a:chOff x="4658394" y="1036265"/>
            <a:chExt cx="4240573" cy="3806056"/>
          </a:xfrm>
        </p:grpSpPr>
        <p:pic>
          <p:nvPicPr>
            <p:cNvPr id="23" name="Picture 22">
              <a:extLst>
                <a:ext uri="{FF2B5EF4-FFF2-40B4-BE49-F238E27FC236}">
                  <a16:creationId xmlns:a16="http://schemas.microsoft.com/office/drawing/2014/main" id="{8BE9320A-1D3B-F2EB-53E5-7AA1E1AE6F6B}"/>
                </a:ext>
              </a:extLst>
            </p:cNvPr>
            <p:cNvPicPr>
              <a:picLocks noChangeAspect="1"/>
            </p:cNvPicPr>
            <p:nvPr/>
          </p:nvPicPr>
          <p:blipFill>
            <a:blip r:embed="rId4"/>
            <a:srcRect/>
            <a:stretch/>
          </p:blipFill>
          <p:spPr>
            <a:xfrm>
              <a:off x="4710433" y="2482781"/>
              <a:ext cx="4188534" cy="2359540"/>
            </a:xfrm>
            <a:prstGeom prst="rect">
              <a:avLst/>
            </a:prstGeom>
          </p:spPr>
        </p:pic>
        <p:sp>
          <p:nvSpPr>
            <p:cNvPr id="30" name="TextBox 29">
              <a:extLst>
                <a:ext uri="{FF2B5EF4-FFF2-40B4-BE49-F238E27FC236}">
                  <a16:creationId xmlns:a16="http://schemas.microsoft.com/office/drawing/2014/main" id="{B6CF06AE-F843-0001-86C9-BF598FF916F7}"/>
                </a:ext>
              </a:extLst>
            </p:cNvPr>
            <p:cNvSpPr txBox="1"/>
            <p:nvPr/>
          </p:nvSpPr>
          <p:spPr>
            <a:xfrm>
              <a:off x="4658394" y="1036265"/>
              <a:ext cx="4188534" cy="1200329"/>
            </a:xfrm>
            <a:prstGeom prst="rect">
              <a:avLst/>
            </a:prstGeom>
            <a:noFill/>
          </p:spPr>
          <p:txBody>
            <a:bodyPr wrap="square">
              <a:spAutoFit/>
            </a:bodyPr>
            <a:lstStyle/>
            <a:p>
              <a:pPr algn="ctr"/>
              <a:r>
                <a:rPr lang="en-US" sz="1800"/>
                <a:t>Tờ báo đưa tin với tiêu đề “Phố Wall hoảng loạn khi sàn giao dịch chứng khoán sụp đổ” được xuất bản vào ngày xảy ra vụ sụp đổ.</a:t>
              </a:r>
            </a:p>
          </p:txBody>
        </p:sp>
      </p:grpSp>
    </p:spTree>
    <p:extLst>
      <p:ext uri="{BB962C8B-B14F-4D97-AF65-F5344CB8AC3E}">
        <p14:creationId xmlns:p14="http://schemas.microsoft.com/office/powerpoint/2010/main" val="349913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ày này năm xưa 29-10-1929- Thứ Ba Đen Tối là ngày gì-">
            <a:hlinkClick r:id="" action="ppaction://media"/>
            <a:extLst>
              <a:ext uri="{FF2B5EF4-FFF2-40B4-BE49-F238E27FC236}">
                <a16:creationId xmlns:a16="http://schemas.microsoft.com/office/drawing/2014/main" id="{DB2C2DD0-7E37-0BED-AD4C-9F807CDA47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8" name="Scroll: Horizontal 7">
            <a:extLst>
              <a:ext uri="{FF2B5EF4-FFF2-40B4-BE49-F238E27FC236}">
                <a16:creationId xmlns:a16="http://schemas.microsoft.com/office/drawing/2014/main" id="{69327867-130D-B27A-A973-B494B5994E17}"/>
              </a:ext>
            </a:extLst>
          </p:cNvPr>
          <p:cNvSpPr/>
          <p:nvPr/>
        </p:nvSpPr>
        <p:spPr>
          <a:xfrm>
            <a:off x="765717" y="3725436"/>
            <a:ext cx="7612566" cy="1122556"/>
          </a:xfrm>
          <a:prstGeom prst="horizontalScroll">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Thứ Ba Đen Tối</a:t>
            </a:r>
            <a:endParaRPr lang="en-US" sz="2000">
              <a:solidFill>
                <a:srgbClr val="000000"/>
              </a:solidFill>
            </a:endParaRPr>
          </a:p>
        </p:txBody>
      </p:sp>
    </p:spTree>
    <p:extLst>
      <p:ext uri="{BB962C8B-B14F-4D97-AF65-F5344CB8AC3E}">
        <p14:creationId xmlns:p14="http://schemas.microsoft.com/office/powerpoint/2010/main" val="20410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5">
            <a:extLst>
              <a:ext uri="{FF2B5EF4-FFF2-40B4-BE49-F238E27FC236}">
                <a16:creationId xmlns:a16="http://schemas.microsoft.com/office/drawing/2014/main" id="{829D498B-087C-1B04-8ADE-1148933792D4}"/>
              </a:ext>
            </a:extLst>
          </p:cNvPr>
          <p:cNvSpPr/>
          <p:nvPr/>
        </p:nvSpPr>
        <p:spPr>
          <a:xfrm>
            <a:off x="867085" y="355986"/>
            <a:ext cx="2686432"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400" b="1" kern="1200">
                <a:solidFill>
                  <a:prstClr val="white"/>
                </a:solidFill>
                <a:latin typeface="Arial" panose="020B0604020202020204" pitchFamily="34" charset="0"/>
                <a:cs typeface="Arial" panose="020B0604020202020204" pitchFamily="34" charset="0"/>
              </a:rPr>
              <a:t>Hệ quả</a:t>
            </a:r>
            <a:endParaRPr lang="en-US" sz="2400" b="1" kern="1200" dirty="0">
              <a:solidFill>
                <a:prstClr val="white"/>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3BD31E94-8F5F-1488-61C1-CE941D96056C}"/>
              </a:ext>
            </a:extLst>
          </p:cNvPr>
          <p:cNvSpPr/>
          <p:nvPr/>
        </p:nvSpPr>
        <p:spPr>
          <a:xfrm>
            <a:off x="408879" y="1273846"/>
            <a:ext cx="3259538" cy="941917"/>
          </a:xfrm>
          <a:prstGeom prst="roundRect">
            <a:avLst>
              <a:gd name="adj" fmla="val 10901"/>
            </a:avLst>
          </a:prstGeom>
          <a:solidFill>
            <a:schemeClr val="accent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effectLst/>
                <a:ea typeface="Calibri" panose="020F0502020204030204" pitchFamily="34" charset="0"/>
              </a:rPr>
              <a:t>Hàng chục triệu người thất nghiệp. </a:t>
            </a:r>
            <a:endParaRPr lang="en-US" sz="1800"/>
          </a:p>
        </p:txBody>
      </p:sp>
      <p:sp>
        <p:nvSpPr>
          <p:cNvPr id="4" name="Rectangle: Rounded Corners 3">
            <a:extLst>
              <a:ext uri="{FF2B5EF4-FFF2-40B4-BE49-F238E27FC236}">
                <a16:creationId xmlns:a16="http://schemas.microsoft.com/office/drawing/2014/main" id="{8E5A0BF4-9020-71AF-D152-4169AE195BB9}"/>
              </a:ext>
            </a:extLst>
          </p:cNvPr>
          <p:cNvSpPr/>
          <p:nvPr/>
        </p:nvSpPr>
        <p:spPr>
          <a:xfrm>
            <a:off x="408879" y="2349113"/>
            <a:ext cx="3259538" cy="941917"/>
          </a:xfrm>
          <a:prstGeom prst="roundRect">
            <a:avLst>
              <a:gd name="adj" fmla="val 10901"/>
            </a:avLst>
          </a:prstGeom>
          <a:solidFill>
            <a:schemeClr val="accent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effectLst/>
                <a:ea typeface="Calibri" panose="020F0502020204030204" pitchFamily="34" charset="0"/>
              </a:rPr>
              <a:t>Nhà máy, nông trang bị phá sản.</a:t>
            </a:r>
            <a:endParaRPr lang="en-US" sz="1800"/>
          </a:p>
        </p:txBody>
      </p:sp>
      <p:sp>
        <p:nvSpPr>
          <p:cNvPr id="6" name="Rectangle: Rounded Corners 5">
            <a:extLst>
              <a:ext uri="{FF2B5EF4-FFF2-40B4-BE49-F238E27FC236}">
                <a16:creationId xmlns:a16="http://schemas.microsoft.com/office/drawing/2014/main" id="{F7FC71BE-1ECB-0A82-C1E0-36BD12A63E21}"/>
              </a:ext>
            </a:extLst>
          </p:cNvPr>
          <p:cNvSpPr/>
          <p:nvPr/>
        </p:nvSpPr>
        <p:spPr>
          <a:xfrm>
            <a:off x="408879" y="3424380"/>
            <a:ext cx="3259538" cy="1363134"/>
          </a:xfrm>
          <a:prstGeom prst="roundRect">
            <a:avLst>
              <a:gd name="adj" fmla="val 10901"/>
            </a:avLst>
          </a:prstGeom>
          <a:solidFill>
            <a:schemeClr val="accent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effectLst/>
                <a:ea typeface="Calibri" panose="020F0502020204030204" pitchFamily="34" charset="0"/>
              </a:rPr>
              <a:t>Nhiều người hoài nghi cứ tồn tại của chế độ cộng hòa (Pháp, Đức).</a:t>
            </a:r>
            <a:endParaRPr lang="en-US" sz="1800"/>
          </a:p>
        </p:txBody>
      </p:sp>
      <p:grpSp>
        <p:nvGrpSpPr>
          <p:cNvPr id="14" name="Group 13">
            <a:extLst>
              <a:ext uri="{FF2B5EF4-FFF2-40B4-BE49-F238E27FC236}">
                <a16:creationId xmlns:a16="http://schemas.microsoft.com/office/drawing/2014/main" id="{AFD28F65-FB97-73F9-896D-62EAB277FF5A}"/>
              </a:ext>
            </a:extLst>
          </p:cNvPr>
          <p:cNvGrpSpPr/>
          <p:nvPr/>
        </p:nvGrpSpPr>
        <p:grpSpPr>
          <a:xfrm>
            <a:off x="3723299" y="232210"/>
            <a:ext cx="5323116" cy="4679079"/>
            <a:chOff x="3899369" y="355986"/>
            <a:chExt cx="5032963" cy="4679079"/>
          </a:xfrm>
        </p:grpSpPr>
        <p:pic>
          <p:nvPicPr>
            <p:cNvPr id="11" name="Picture 10" descr="A group of people standing in a line&#10;&#10;Description automatically generated">
              <a:extLst>
                <a:ext uri="{FF2B5EF4-FFF2-40B4-BE49-F238E27FC236}">
                  <a16:creationId xmlns:a16="http://schemas.microsoft.com/office/drawing/2014/main" id="{F4D04751-17B4-496F-8911-959930E5C1D8}"/>
                </a:ext>
              </a:extLst>
            </p:cNvPr>
            <p:cNvPicPr>
              <a:picLocks noChangeAspect="1"/>
            </p:cNvPicPr>
            <p:nvPr/>
          </p:nvPicPr>
          <p:blipFill>
            <a:blip r:embed="rId2"/>
            <a:stretch>
              <a:fillRect/>
            </a:stretch>
          </p:blipFill>
          <p:spPr>
            <a:xfrm>
              <a:off x="3899369" y="355986"/>
              <a:ext cx="5032963" cy="4076700"/>
            </a:xfrm>
            <a:prstGeom prst="rect">
              <a:avLst/>
            </a:prstGeom>
          </p:spPr>
        </p:pic>
        <p:sp>
          <p:nvSpPr>
            <p:cNvPr id="13" name="TextBox 12">
              <a:extLst>
                <a:ext uri="{FF2B5EF4-FFF2-40B4-BE49-F238E27FC236}">
                  <a16:creationId xmlns:a16="http://schemas.microsoft.com/office/drawing/2014/main" id="{11A6453B-53A4-E224-9579-2397A4994B7E}"/>
                </a:ext>
              </a:extLst>
            </p:cNvPr>
            <p:cNvSpPr txBox="1"/>
            <p:nvPr/>
          </p:nvSpPr>
          <p:spPr>
            <a:xfrm>
              <a:off x="4115034" y="4450290"/>
              <a:ext cx="4601632" cy="584775"/>
            </a:xfrm>
            <a:prstGeom prst="rect">
              <a:avLst/>
            </a:prstGeom>
            <a:noFill/>
          </p:spPr>
          <p:txBody>
            <a:bodyPr wrap="square">
              <a:spAutoFit/>
            </a:bodyPr>
            <a:lstStyle/>
            <a:p>
              <a:pPr algn="ctr"/>
              <a:r>
                <a:rPr lang="vi-VN" sz="1600"/>
                <a:t>Những người đàn ông thất nghiệp xếp hàng bên ngoài một bếp nấu súp ở Chicago.</a:t>
              </a:r>
              <a:endParaRPr lang="en-US" sz="1600"/>
            </a:p>
          </p:txBody>
        </p:sp>
      </p:grpSp>
    </p:spTree>
    <p:extLst>
      <p:ext uri="{BB962C8B-B14F-4D97-AF65-F5344CB8AC3E}">
        <p14:creationId xmlns:p14="http://schemas.microsoft.com/office/powerpoint/2010/main" val="28822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grpSp>
        <p:nvGrpSpPr>
          <p:cNvPr id="28" name="Group 27">
            <a:extLst>
              <a:ext uri="{FF2B5EF4-FFF2-40B4-BE49-F238E27FC236}">
                <a16:creationId xmlns:a16="http://schemas.microsoft.com/office/drawing/2014/main" id="{1200C5CA-8E1C-752C-1684-CF239FC617EA}"/>
              </a:ext>
            </a:extLst>
          </p:cNvPr>
          <p:cNvGrpSpPr/>
          <p:nvPr/>
        </p:nvGrpSpPr>
        <p:grpSpPr>
          <a:xfrm>
            <a:off x="368559" y="325602"/>
            <a:ext cx="4065010" cy="4159562"/>
            <a:chOff x="368559" y="325602"/>
            <a:chExt cx="4065010" cy="4159562"/>
          </a:xfrm>
        </p:grpSpPr>
        <p:pic>
          <p:nvPicPr>
            <p:cNvPr id="21" name="Picture 20">
              <a:extLst>
                <a:ext uri="{FF2B5EF4-FFF2-40B4-BE49-F238E27FC236}">
                  <a16:creationId xmlns:a16="http://schemas.microsoft.com/office/drawing/2014/main" id="{4FBC68D4-1C61-2039-2055-842095D55A25}"/>
                </a:ext>
              </a:extLst>
            </p:cNvPr>
            <p:cNvPicPr>
              <a:picLocks noChangeAspect="1"/>
            </p:cNvPicPr>
            <p:nvPr/>
          </p:nvPicPr>
          <p:blipFill>
            <a:blip r:embed="rId3"/>
            <a:srcRect/>
            <a:stretch/>
          </p:blipFill>
          <p:spPr>
            <a:xfrm>
              <a:off x="368559" y="325602"/>
              <a:ext cx="4065010" cy="3137679"/>
            </a:xfrm>
            <a:prstGeom prst="rect">
              <a:avLst/>
            </a:prstGeom>
          </p:spPr>
        </p:pic>
        <p:sp>
          <p:nvSpPr>
            <p:cNvPr id="27" name="TextBox 26">
              <a:extLst>
                <a:ext uri="{FF2B5EF4-FFF2-40B4-BE49-F238E27FC236}">
                  <a16:creationId xmlns:a16="http://schemas.microsoft.com/office/drawing/2014/main" id="{CA06CD2D-680C-D99D-4C7E-CF066CEF0A97}"/>
                </a:ext>
              </a:extLst>
            </p:cNvPr>
            <p:cNvSpPr txBox="1"/>
            <p:nvPr/>
          </p:nvSpPr>
          <p:spPr>
            <a:xfrm>
              <a:off x="614854" y="3463281"/>
              <a:ext cx="3572420" cy="1021883"/>
            </a:xfrm>
            <a:prstGeom prst="rect">
              <a:avLst/>
            </a:prstGeom>
            <a:noFill/>
          </p:spPr>
          <p:txBody>
            <a:bodyPr wrap="square">
              <a:spAutoFit/>
            </a:bodyPr>
            <a:lstStyle/>
            <a:p>
              <a:pPr algn="ctr">
                <a:lnSpc>
                  <a:spcPct val="150000"/>
                </a:lnSpc>
              </a:pPr>
              <a:r>
                <a:rPr lang="en-US"/>
                <a:t>Khu ổ chuột của người vô gia cư trong thời kì Đại suy thoái ở Seattle, Washington, vào khoảng giữa năm 1932 và 1937.</a:t>
              </a:r>
            </a:p>
          </p:txBody>
        </p:sp>
      </p:grpSp>
      <p:grpSp>
        <p:nvGrpSpPr>
          <p:cNvPr id="31" name="Group 30">
            <a:extLst>
              <a:ext uri="{FF2B5EF4-FFF2-40B4-BE49-F238E27FC236}">
                <a16:creationId xmlns:a16="http://schemas.microsoft.com/office/drawing/2014/main" id="{FB819FC9-A3E1-93F7-6D9C-C86BA9407D7F}"/>
              </a:ext>
            </a:extLst>
          </p:cNvPr>
          <p:cNvGrpSpPr/>
          <p:nvPr/>
        </p:nvGrpSpPr>
        <p:grpSpPr>
          <a:xfrm>
            <a:off x="4710433" y="855368"/>
            <a:ext cx="4188534" cy="3985435"/>
            <a:chOff x="4710433" y="855368"/>
            <a:chExt cx="4188534" cy="3985435"/>
          </a:xfrm>
        </p:grpSpPr>
        <p:pic>
          <p:nvPicPr>
            <p:cNvPr id="23" name="Picture 22">
              <a:extLst>
                <a:ext uri="{FF2B5EF4-FFF2-40B4-BE49-F238E27FC236}">
                  <a16:creationId xmlns:a16="http://schemas.microsoft.com/office/drawing/2014/main" id="{8BE9320A-1D3B-F2EB-53E5-7AA1E1AE6F6B}"/>
                </a:ext>
              </a:extLst>
            </p:cNvPr>
            <p:cNvPicPr>
              <a:picLocks noChangeAspect="1"/>
            </p:cNvPicPr>
            <p:nvPr/>
          </p:nvPicPr>
          <p:blipFill>
            <a:blip r:embed="rId4"/>
            <a:srcRect/>
            <a:stretch/>
          </p:blipFill>
          <p:spPr>
            <a:xfrm>
              <a:off x="4710433" y="1720346"/>
              <a:ext cx="4188534" cy="3120457"/>
            </a:xfrm>
            <a:prstGeom prst="rect">
              <a:avLst/>
            </a:prstGeom>
          </p:spPr>
        </p:pic>
        <p:sp>
          <p:nvSpPr>
            <p:cNvPr id="30" name="TextBox 29">
              <a:extLst>
                <a:ext uri="{FF2B5EF4-FFF2-40B4-BE49-F238E27FC236}">
                  <a16:creationId xmlns:a16="http://schemas.microsoft.com/office/drawing/2014/main" id="{B6CF06AE-F843-0001-86C9-BF598FF916F7}"/>
                </a:ext>
              </a:extLst>
            </p:cNvPr>
            <p:cNvSpPr txBox="1"/>
            <p:nvPr/>
          </p:nvSpPr>
          <p:spPr>
            <a:xfrm>
              <a:off x="4710433" y="855368"/>
              <a:ext cx="4188534" cy="698717"/>
            </a:xfrm>
            <a:prstGeom prst="rect">
              <a:avLst/>
            </a:prstGeom>
            <a:noFill/>
          </p:spPr>
          <p:txBody>
            <a:bodyPr wrap="square">
              <a:spAutoFit/>
            </a:bodyPr>
            <a:lstStyle/>
            <a:p>
              <a:pPr algn="ctr">
                <a:lnSpc>
                  <a:spcPct val="150000"/>
                </a:lnSpc>
              </a:pPr>
              <a:r>
                <a:rPr lang="en-US"/>
                <a:t>Người nghèo ở Công viên Bryant của Thành phố New York trong thời kỳ Đại suy thoái.</a:t>
              </a:r>
            </a:p>
          </p:txBody>
        </p:sp>
      </p:grpSp>
    </p:spTree>
    <p:extLst>
      <p:ext uri="{BB962C8B-B14F-4D97-AF65-F5344CB8AC3E}">
        <p14:creationId xmlns:p14="http://schemas.microsoft.com/office/powerpoint/2010/main" val="5006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9" name="Group 8">
            <a:extLst>
              <a:ext uri="{FF2B5EF4-FFF2-40B4-BE49-F238E27FC236}">
                <a16:creationId xmlns:a16="http://schemas.microsoft.com/office/drawing/2014/main" id="{D90CE9D9-FF31-DF58-8C7C-55C43A815D0A}"/>
              </a:ext>
            </a:extLst>
          </p:cNvPr>
          <p:cNvGrpSpPr/>
          <p:nvPr/>
        </p:nvGrpSpPr>
        <p:grpSpPr>
          <a:xfrm>
            <a:off x="299826" y="265688"/>
            <a:ext cx="4121520" cy="3209559"/>
            <a:chOff x="723160" y="612822"/>
            <a:chExt cx="4121520" cy="3209559"/>
          </a:xfrm>
        </p:grpSpPr>
        <p:pic>
          <p:nvPicPr>
            <p:cNvPr id="6" name="Hình ảnh 1" descr="Ảnh có chứa Sơ đồ, hàng, văn bản, biểu đồ&#10;&#10;Mô tả được tạo tự động">
              <a:extLst>
                <a:ext uri="{FF2B5EF4-FFF2-40B4-BE49-F238E27FC236}">
                  <a16:creationId xmlns:a16="http://schemas.microsoft.com/office/drawing/2014/main" id="{9C1ADD41-D6C8-0072-BF8A-6748AFD66CC0}"/>
                </a:ext>
              </a:extLst>
            </p:cNvPr>
            <p:cNvPicPr>
              <a:picLocks noChangeAspect="1"/>
            </p:cNvPicPr>
            <p:nvPr/>
          </p:nvPicPr>
          <p:blipFill>
            <a:blip r:embed="rId3"/>
            <a:stretch>
              <a:fillRect/>
            </a:stretch>
          </p:blipFill>
          <p:spPr>
            <a:xfrm>
              <a:off x="723160" y="612822"/>
              <a:ext cx="4121520" cy="2510842"/>
            </a:xfrm>
            <a:prstGeom prst="rect">
              <a:avLst/>
            </a:prstGeom>
          </p:spPr>
        </p:pic>
        <p:sp>
          <p:nvSpPr>
            <p:cNvPr id="8" name="TextBox 7">
              <a:extLst>
                <a:ext uri="{FF2B5EF4-FFF2-40B4-BE49-F238E27FC236}">
                  <a16:creationId xmlns:a16="http://schemas.microsoft.com/office/drawing/2014/main" id="{EBE7007B-0E46-5628-D069-5A5B20EBB27A}"/>
                </a:ext>
              </a:extLst>
            </p:cNvPr>
            <p:cNvSpPr txBox="1"/>
            <p:nvPr/>
          </p:nvSpPr>
          <p:spPr>
            <a:xfrm>
              <a:off x="950012" y="3123664"/>
              <a:ext cx="3657600" cy="698717"/>
            </a:xfrm>
            <a:prstGeom prst="rect">
              <a:avLst/>
            </a:prstGeom>
            <a:noFill/>
          </p:spPr>
          <p:txBody>
            <a:bodyPr wrap="square">
              <a:spAutoFit/>
            </a:bodyPr>
            <a:lstStyle/>
            <a:p>
              <a:pPr algn="ctr">
                <a:lnSpc>
                  <a:spcPct val="150000"/>
                </a:lnSpc>
              </a:pPr>
              <a:r>
                <a:rPr lang="vi-VN"/>
                <a:t>Biểu đồ sản lượng công nghiệp của Anh, Pháp, Mỹ, Đức giai đoạn 1929 – 1938</a:t>
              </a:r>
              <a:endParaRPr lang="en-US"/>
            </a:p>
          </p:txBody>
        </p:sp>
      </p:grpSp>
      <p:grpSp>
        <p:nvGrpSpPr>
          <p:cNvPr id="13" name="Group 12">
            <a:extLst>
              <a:ext uri="{FF2B5EF4-FFF2-40B4-BE49-F238E27FC236}">
                <a16:creationId xmlns:a16="http://schemas.microsoft.com/office/drawing/2014/main" id="{0D022C4F-9EC6-935F-ADB2-2FE4339131E4}"/>
              </a:ext>
            </a:extLst>
          </p:cNvPr>
          <p:cNvGrpSpPr/>
          <p:nvPr/>
        </p:nvGrpSpPr>
        <p:grpSpPr>
          <a:xfrm>
            <a:off x="4753030" y="1056319"/>
            <a:ext cx="3923399" cy="3893560"/>
            <a:chOff x="817112" y="251987"/>
            <a:chExt cx="3923399" cy="3893560"/>
          </a:xfrm>
        </p:grpSpPr>
        <p:pic>
          <p:nvPicPr>
            <p:cNvPr id="14" name="Hình ảnh 1">
              <a:extLst>
                <a:ext uri="{FF2B5EF4-FFF2-40B4-BE49-F238E27FC236}">
                  <a16:creationId xmlns:a16="http://schemas.microsoft.com/office/drawing/2014/main" id="{D2EA77AE-0878-CEFD-3CDF-B56C94C74124}"/>
                </a:ext>
              </a:extLst>
            </p:cNvPr>
            <p:cNvPicPr>
              <a:picLocks noChangeAspect="1"/>
            </p:cNvPicPr>
            <p:nvPr/>
          </p:nvPicPr>
          <p:blipFill>
            <a:blip r:embed="rId4"/>
            <a:srcRect/>
            <a:stretch/>
          </p:blipFill>
          <p:spPr>
            <a:xfrm>
              <a:off x="817112" y="251987"/>
              <a:ext cx="3923399" cy="2900298"/>
            </a:xfrm>
            <a:prstGeom prst="rect">
              <a:avLst/>
            </a:prstGeom>
          </p:spPr>
        </p:pic>
        <p:sp>
          <p:nvSpPr>
            <p:cNvPr id="15" name="TextBox 14">
              <a:extLst>
                <a:ext uri="{FF2B5EF4-FFF2-40B4-BE49-F238E27FC236}">
                  <a16:creationId xmlns:a16="http://schemas.microsoft.com/office/drawing/2014/main" id="{378F03CD-91CC-31C3-7D6E-B60C181424F6}"/>
                </a:ext>
              </a:extLst>
            </p:cNvPr>
            <p:cNvSpPr txBox="1"/>
            <p:nvPr/>
          </p:nvSpPr>
          <p:spPr>
            <a:xfrm>
              <a:off x="950012" y="3123664"/>
              <a:ext cx="3657600" cy="1021883"/>
            </a:xfrm>
            <a:prstGeom prst="rect">
              <a:avLst/>
            </a:prstGeom>
            <a:noFill/>
          </p:spPr>
          <p:txBody>
            <a:bodyPr wrap="square">
              <a:spAutoFit/>
            </a:bodyPr>
            <a:lstStyle/>
            <a:p>
              <a:pPr algn="ctr">
                <a:lnSpc>
                  <a:spcPct val="150000"/>
                </a:lnSpc>
              </a:pPr>
              <a:r>
                <a:rPr lang="vi-VN"/>
                <a:t>Người dân Niu Y-oóc (Mỹ) biểu tình yêu cầu chính phủ giải quyết nạn thất nghiệp và cải thiện đời sống (1930)</a:t>
              </a: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2D8C0F45-7D63-DDCD-2343-AE18178729A4}"/>
              </a:ext>
            </a:extLst>
          </p:cNvPr>
          <p:cNvSpPr txBox="1"/>
          <p:nvPr/>
        </p:nvSpPr>
        <p:spPr>
          <a:xfrm>
            <a:off x="1075789" y="257126"/>
            <a:ext cx="6992422" cy="553998"/>
          </a:xfrm>
          <a:prstGeom prst="rect">
            <a:avLst/>
          </a:prstGeom>
        </p:spPr>
        <p:txBody>
          <a:bodyPr wrap="square" lIns="0" tIns="0" rIns="0" bIns="0" rtlCol="0" anchor="t">
            <a:spAutoFit/>
          </a:bodyPr>
          <a:lstStyle/>
          <a:p>
            <a:pPr algn="ctr" defTabSz="457200">
              <a:buClrTx/>
              <a:defRPr/>
            </a:pPr>
            <a:r>
              <a:rPr lang="en-US" sz="3600" b="1" kern="1200">
                <a:solidFill>
                  <a:srgbClr val="2A2D53"/>
                </a:solidFill>
                <a:latin typeface="Arial" panose="020B0604020202020204" pitchFamily="34" charset="0"/>
                <a:ea typeface="+mn-ea"/>
                <a:cs typeface="Arial" panose="020B0604020202020204" pitchFamily="34" charset="0"/>
              </a:rPr>
              <a:t>KHỞI ĐỘNG</a:t>
            </a:r>
            <a:endParaRPr lang="en-US" sz="3600" b="1" kern="1200" dirty="0">
              <a:solidFill>
                <a:srgbClr val="2A2D53"/>
              </a:solidFill>
              <a:latin typeface="Arial" panose="020B0604020202020204" pitchFamily="34" charset="0"/>
              <a:ea typeface="+mn-ea"/>
              <a:cs typeface="Arial" panose="020B0604020202020204" pitchFamily="34" charset="0"/>
            </a:endParaRPr>
          </a:p>
        </p:txBody>
      </p:sp>
      <p:pic>
        <p:nvPicPr>
          <p:cNvPr id="5" name="Picture 4" descr="A person looking out of a gate&#10;&#10;Description automatically generated">
            <a:extLst>
              <a:ext uri="{FF2B5EF4-FFF2-40B4-BE49-F238E27FC236}">
                <a16:creationId xmlns:a16="http://schemas.microsoft.com/office/drawing/2014/main" id="{198C5B2F-73F8-7472-C5C9-C4042CF35D6A}"/>
              </a:ext>
            </a:extLst>
          </p:cNvPr>
          <p:cNvPicPr>
            <a:picLocks noChangeAspect="1"/>
          </p:cNvPicPr>
          <p:nvPr/>
        </p:nvPicPr>
        <p:blipFill>
          <a:blip r:embed="rId2"/>
          <a:stretch>
            <a:fillRect/>
          </a:stretch>
        </p:blipFill>
        <p:spPr>
          <a:xfrm>
            <a:off x="624469" y="971873"/>
            <a:ext cx="2740950" cy="4022944"/>
          </a:xfrm>
          <a:prstGeom prst="rect">
            <a:avLst/>
          </a:prstGeom>
        </p:spPr>
      </p:pic>
      <p:grpSp>
        <p:nvGrpSpPr>
          <p:cNvPr id="11" name="Group 10">
            <a:extLst>
              <a:ext uri="{FF2B5EF4-FFF2-40B4-BE49-F238E27FC236}">
                <a16:creationId xmlns:a16="http://schemas.microsoft.com/office/drawing/2014/main" id="{AF545596-9052-BCA2-5B95-52D152FE69C8}"/>
              </a:ext>
            </a:extLst>
          </p:cNvPr>
          <p:cNvGrpSpPr/>
          <p:nvPr/>
        </p:nvGrpSpPr>
        <p:grpSpPr>
          <a:xfrm>
            <a:off x="3790021" y="1264185"/>
            <a:ext cx="4905375" cy="3091760"/>
            <a:chOff x="3790021" y="1264185"/>
            <a:chExt cx="4905375" cy="3091760"/>
          </a:xfrm>
        </p:grpSpPr>
        <p:grpSp>
          <p:nvGrpSpPr>
            <p:cNvPr id="6" name="Group 5">
              <a:extLst>
                <a:ext uri="{FF2B5EF4-FFF2-40B4-BE49-F238E27FC236}">
                  <a16:creationId xmlns:a16="http://schemas.microsoft.com/office/drawing/2014/main" id="{C6B18DFF-79EB-BC0D-FA1D-7E087B78BE6D}"/>
                </a:ext>
              </a:extLst>
            </p:cNvPr>
            <p:cNvGrpSpPr/>
            <p:nvPr/>
          </p:nvGrpSpPr>
          <p:grpSpPr>
            <a:xfrm>
              <a:off x="3790021" y="1264185"/>
              <a:ext cx="4905375" cy="3091760"/>
              <a:chOff x="7000875" y="3075786"/>
              <a:chExt cx="9810750" cy="6183520"/>
            </a:xfrm>
          </p:grpSpPr>
          <p:sp>
            <p:nvSpPr>
              <p:cNvPr id="7" name="Rectangle: Diagonal Corners Rounded 14">
                <a:extLst>
                  <a:ext uri="{FF2B5EF4-FFF2-40B4-BE49-F238E27FC236}">
                    <a16:creationId xmlns:a16="http://schemas.microsoft.com/office/drawing/2014/main" id="{18E190EF-B3DF-0388-FD03-240F465EB85C}"/>
                  </a:ext>
                </a:extLst>
              </p:cNvPr>
              <p:cNvSpPr/>
              <p:nvPr/>
            </p:nvSpPr>
            <p:spPr>
              <a:xfrm>
                <a:off x="7305675" y="3310046"/>
                <a:ext cx="9505950" cy="5949260"/>
              </a:xfrm>
              <a:prstGeom prst="round2DiagRect">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Rectangle: Diagonal Corners Rounded 10">
                <a:extLst>
                  <a:ext uri="{FF2B5EF4-FFF2-40B4-BE49-F238E27FC236}">
                    <a16:creationId xmlns:a16="http://schemas.microsoft.com/office/drawing/2014/main" id="{63C41035-E46B-C4F5-D375-2FAF593E289E}"/>
                  </a:ext>
                </a:extLst>
              </p:cNvPr>
              <p:cNvSpPr/>
              <p:nvPr/>
            </p:nvSpPr>
            <p:spPr>
              <a:xfrm>
                <a:off x="7000875" y="3075786"/>
                <a:ext cx="9505950" cy="5949260"/>
              </a:xfrm>
              <a:prstGeom prst="round2Diag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9" name="TextBox 8">
                <a:extLst>
                  <a:ext uri="{FF2B5EF4-FFF2-40B4-BE49-F238E27FC236}">
                    <a16:creationId xmlns:a16="http://schemas.microsoft.com/office/drawing/2014/main" id="{56A9EA9B-830D-38D6-EAFA-1FC7D6CE1A0D}"/>
                  </a:ext>
                </a:extLst>
              </p:cNvPr>
              <p:cNvSpPr txBox="1"/>
              <p:nvPr/>
            </p:nvSpPr>
            <p:spPr>
              <a:xfrm>
                <a:off x="7303291" y="4752402"/>
                <a:ext cx="8901114" cy="3877984"/>
              </a:xfrm>
              <a:prstGeom prst="rect">
                <a:avLst/>
              </a:prstGeom>
              <a:noFill/>
            </p:spPr>
            <p:txBody>
              <a:bodyPr wrap="square">
                <a:spAutoFit/>
              </a:bodyPr>
              <a:lstStyle/>
              <a:p>
                <a:pPr algn="just"/>
                <a:r>
                  <a:rPr lang="vi-VN" sz="2400">
                    <a:solidFill>
                      <a:srgbClr val="2B241A"/>
                    </a:solidFill>
                    <a:latin typeface="Arial" panose="020B0604020202020204" pitchFamily="34" charset="0"/>
                    <a:cs typeface="Arial" panose="020B0604020202020204" pitchFamily="34" charset="0"/>
                  </a:rPr>
                  <a:t>Theo em, biến động nào của lịch sử diễn ra dồn dập trong thập niên 1930 đã có tác động lớn đến tâm trạng chung của người dân Âu Mỹ?</a:t>
                </a:r>
                <a:endParaRPr lang="en-US" sz="2400">
                  <a:solidFill>
                    <a:srgbClr val="2B241A"/>
                  </a:solidFill>
                  <a:latin typeface="Arial" panose="020B0604020202020204" pitchFamily="34" charset="0"/>
                  <a:cs typeface="Arial" panose="020B0604020202020204" pitchFamily="34" charset="0"/>
                </a:endParaRPr>
              </a:p>
            </p:txBody>
          </p:sp>
        </p:grpSp>
        <p:sp>
          <p:nvSpPr>
            <p:cNvPr id="10" name="Rectangle: Rounded Corners 9">
              <a:extLst>
                <a:ext uri="{FF2B5EF4-FFF2-40B4-BE49-F238E27FC236}">
                  <a16:creationId xmlns:a16="http://schemas.microsoft.com/office/drawing/2014/main" id="{083A1F4D-E69D-6970-E191-B0EE97266762}"/>
                </a:ext>
              </a:extLst>
            </p:cNvPr>
            <p:cNvSpPr/>
            <p:nvPr/>
          </p:nvSpPr>
          <p:spPr>
            <a:xfrm>
              <a:off x="4807858" y="1472407"/>
              <a:ext cx="2717297" cy="5129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rPr>
                <a:t>Thảo luận cặp đôi</a:t>
              </a:r>
            </a:p>
          </p:txBody>
        </p:sp>
      </p:grpSp>
    </p:spTree>
    <p:extLst>
      <p:ext uri="{BB962C8B-B14F-4D97-AF65-F5344CB8AC3E}">
        <p14:creationId xmlns:p14="http://schemas.microsoft.com/office/powerpoint/2010/main" val="31591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116C0E-D3FB-58EE-D1EB-FBC794FF4619}"/>
              </a:ext>
            </a:extLst>
          </p:cNvPr>
          <p:cNvSpPr/>
          <p:nvPr/>
        </p:nvSpPr>
        <p:spPr>
          <a:xfrm>
            <a:off x="3694771" y="352915"/>
            <a:ext cx="1754458" cy="58729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Tư liệu</a:t>
            </a:r>
          </a:p>
        </p:txBody>
      </p:sp>
      <p:grpSp>
        <p:nvGrpSpPr>
          <p:cNvPr id="5" name="Group 4">
            <a:extLst>
              <a:ext uri="{FF2B5EF4-FFF2-40B4-BE49-F238E27FC236}">
                <a16:creationId xmlns:a16="http://schemas.microsoft.com/office/drawing/2014/main" id="{7671088D-DF7F-DA2F-9398-8F4C52C14906}"/>
              </a:ext>
            </a:extLst>
          </p:cNvPr>
          <p:cNvGrpSpPr/>
          <p:nvPr/>
        </p:nvGrpSpPr>
        <p:grpSpPr>
          <a:xfrm>
            <a:off x="4922755" y="1355291"/>
            <a:ext cx="3977270" cy="3517048"/>
            <a:chOff x="4922755" y="1762136"/>
            <a:chExt cx="3977270" cy="3517048"/>
          </a:xfrm>
        </p:grpSpPr>
        <p:pic>
          <p:nvPicPr>
            <p:cNvPr id="20" name="Picture 19">
              <a:extLst>
                <a:ext uri="{FF2B5EF4-FFF2-40B4-BE49-F238E27FC236}">
                  <a16:creationId xmlns:a16="http://schemas.microsoft.com/office/drawing/2014/main" id="{A4A633F0-F383-8AF6-ABF0-D1203A091301}"/>
                </a:ext>
              </a:extLst>
            </p:cNvPr>
            <p:cNvPicPr>
              <a:picLocks noChangeAspect="1"/>
            </p:cNvPicPr>
            <p:nvPr/>
          </p:nvPicPr>
          <p:blipFill>
            <a:blip r:embed="rId2"/>
            <a:srcRect/>
            <a:stretch/>
          </p:blipFill>
          <p:spPr>
            <a:xfrm>
              <a:off x="4922755" y="1762136"/>
              <a:ext cx="3977270" cy="2818331"/>
            </a:xfrm>
            <a:prstGeom prst="rect">
              <a:avLst/>
            </a:prstGeom>
          </p:spPr>
        </p:pic>
        <p:sp>
          <p:nvSpPr>
            <p:cNvPr id="3" name="TextBox 2">
              <a:extLst>
                <a:ext uri="{FF2B5EF4-FFF2-40B4-BE49-F238E27FC236}">
                  <a16:creationId xmlns:a16="http://schemas.microsoft.com/office/drawing/2014/main" id="{050549D1-DA64-DCCF-F13D-34C6092B104E}"/>
                </a:ext>
              </a:extLst>
            </p:cNvPr>
            <p:cNvSpPr txBox="1"/>
            <p:nvPr/>
          </p:nvSpPr>
          <p:spPr>
            <a:xfrm>
              <a:off x="5449163" y="4580467"/>
              <a:ext cx="2924454" cy="698717"/>
            </a:xfrm>
            <a:prstGeom prst="rect">
              <a:avLst/>
            </a:prstGeom>
            <a:noFill/>
          </p:spPr>
          <p:txBody>
            <a:bodyPr wrap="square">
              <a:spAutoFit/>
            </a:bodyPr>
            <a:lstStyle/>
            <a:p>
              <a:pPr algn="ctr">
                <a:lnSpc>
                  <a:spcPct val="150000"/>
                </a:lnSpc>
              </a:pPr>
              <a:r>
                <a:rPr lang="vi-VN"/>
                <a:t>Dòng người thất nghiệp ở Hà Lan trong đại suy thoái kinh tế</a:t>
              </a:r>
              <a:endParaRPr lang="en-US"/>
            </a:p>
          </p:txBody>
        </p:sp>
      </p:grpSp>
      <p:grpSp>
        <p:nvGrpSpPr>
          <p:cNvPr id="28" name="Group 27">
            <a:extLst>
              <a:ext uri="{FF2B5EF4-FFF2-40B4-BE49-F238E27FC236}">
                <a16:creationId xmlns:a16="http://schemas.microsoft.com/office/drawing/2014/main" id="{11C817C6-DB4A-BCF2-7C22-FD5FAEFE258D}"/>
              </a:ext>
            </a:extLst>
          </p:cNvPr>
          <p:cNvGrpSpPr/>
          <p:nvPr/>
        </p:nvGrpSpPr>
        <p:grpSpPr>
          <a:xfrm>
            <a:off x="470223" y="1035559"/>
            <a:ext cx="3605230" cy="1000163"/>
            <a:chOff x="537956" y="942426"/>
            <a:chExt cx="3605230" cy="1000163"/>
          </a:xfrm>
        </p:grpSpPr>
        <p:grpSp>
          <p:nvGrpSpPr>
            <p:cNvPr id="10" name="Group 9">
              <a:extLst>
                <a:ext uri="{FF2B5EF4-FFF2-40B4-BE49-F238E27FC236}">
                  <a16:creationId xmlns:a16="http://schemas.microsoft.com/office/drawing/2014/main" id="{A8F8E1A2-12FC-636C-9E0F-10FD807AF735}"/>
                </a:ext>
              </a:extLst>
            </p:cNvPr>
            <p:cNvGrpSpPr/>
            <p:nvPr/>
          </p:nvGrpSpPr>
          <p:grpSpPr>
            <a:xfrm>
              <a:off x="917229" y="1355291"/>
              <a:ext cx="3225957" cy="587298"/>
              <a:chOff x="1667933" y="575733"/>
              <a:chExt cx="3225957" cy="587298"/>
            </a:xfrm>
          </p:grpSpPr>
          <p:sp>
            <p:nvSpPr>
              <p:cNvPr id="7" name="Arrow: Down 6">
                <a:extLst>
                  <a:ext uri="{FF2B5EF4-FFF2-40B4-BE49-F238E27FC236}">
                    <a16:creationId xmlns:a16="http://schemas.microsoft.com/office/drawing/2014/main" id="{A0A03E0A-108D-D281-FFED-56242FC94059}"/>
                  </a:ext>
                </a:extLst>
              </p:cNvPr>
              <p:cNvSpPr/>
              <p:nvPr/>
            </p:nvSpPr>
            <p:spPr>
              <a:xfrm>
                <a:off x="1667933" y="575733"/>
                <a:ext cx="524934" cy="58729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5B45A9-FB00-F7D2-3371-468BE99B4685}"/>
                  </a:ext>
                </a:extLst>
              </p:cNvPr>
              <p:cNvSpPr txBox="1"/>
              <p:nvPr/>
            </p:nvSpPr>
            <p:spPr>
              <a:xfrm>
                <a:off x="2212685" y="624532"/>
                <a:ext cx="2681205" cy="523220"/>
              </a:xfrm>
              <a:prstGeom prst="rect">
                <a:avLst/>
              </a:prstGeom>
              <a:noFill/>
            </p:spPr>
            <p:txBody>
              <a:bodyPr wrap="square">
                <a:spAutoFit/>
              </a:bodyPr>
              <a:lstStyle/>
              <a:p>
                <a:r>
                  <a:rPr lang="vi-VN" sz="2800"/>
                  <a:t>30% đến 50% </a:t>
                </a:r>
                <a:endParaRPr lang="en-US" sz="2800"/>
              </a:p>
            </p:txBody>
          </p:sp>
        </p:grpSp>
        <p:sp>
          <p:nvSpPr>
            <p:cNvPr id="27" name="TextBox 26">
              <a:extLst>
                <a:ext uri="{FF2B5EF4-FFF2-40B4-BE49-F238E27FC236}">
                  <a16:creationId xmlns:a16="http://schemas.microsoft.com/office/drawing/2014/main" id="{10369FAC-615A-0D89-C85D-16BF04ED3F35}"/>
                </a:ext>
              </a:extLst>
            </p:cNvPr>
            <p:cNvSpPr txBox="1"/>
            <p:nvPr/>
          </p:nvSpPr>
          <p:spPr>
            <a:xfrm>
              <a:off x="537956" y="942426"/>
              <a:ext cx="1619283" cy="400110"/>
            </a:xfrm>
            <a:prstGeom prst="rect">
              <a:avLst/>
            </a:prstGeom>
            <a:noFill/>
          </p:spPr>
          <p:txBody>
            <a:bodyPr wrap="square">
              <a:spAutoFit/>
            </a:bodyPr>
            <a:lstStyle/>
            <a:p>
              <a:pPr marL="342900" indent="-342900">
                <a:buFont typeface="Arial" panose="020B0604020202020204" pitchFamily="34" charset="0"/>
                <a:buChar char="•"/>
              </a:pPr>
              <a:r>
                <a:rPr lang="en-US" sz="2000"/>
                <a:t>Sản xuất</a:t>
              </a:r>
            </a:p>
          </p:txBody>
        </p:sp>
      </p:grpSp>
      <p:grpSp>
        <p:nvGrpSpPr>
          <p:cNvPr id="34" name="Group 33">
            <a:extLst>
              <a:ext uri="{FF2B5EF4-FFF2-40B4-BE49-F238E27FC236}">
                <a16:creationId xmlns:a16="http://schemas.microsoft.com/office/drawing/2014/main" id="{CF2343CE-52CC-9628-185B-C46C3FB8FA0D}"/>
              </a:ext>
            </a:extLst>
          </p:cNvPr>
          <p:cNvGrpSpPr/>
          <p:nvPr/>
        </p:nvGrpSpPr>
        <p:grpSpPr>
          <a:xfrm>
            <a:off x="496549" y="2166428"/>
            <a:ext cx="4153371" cy="1283346"/>
            <a:chOff x="388243" y="1825939"/>
            <a:chExt cx="4153371" cy="1283346"/>
          </a:xfrm>
        </p:grpSpPr>
        <p:grpSp>
          <p:nvGrpSpPr>
            <p:cNvPr id="29" name="Group 28">
              <a:extLst>
                <a:ext uri="{FF2B5EF4-FFF2-40B4-BE49-F238E27FC236}">
                  <a16:creationId xmlns:a16="http://schemas.microsoft.com/office/drawing/2014/main" id="{7A60AC3C-B430-01D4-3414-E0BF2619CF0D}"/>
                </a:ext>
              </a:extLst>
            </p:cNvPr>
            <p:cNvGrpSpPr/>
            <p:nvPr/>
          </p:nvGrpSpPr>
          <p:grpSpPr>
            <a:xfrm>
              <a:off x="416308" y="2173479"/>
              <a:ext cx="4125306" cy="935806"/>
              <a:chOff x="-294892" y="-626045"/>
              <a:chExt cx="4125306" cy="935806"/>
            </a:xfrm>
          </p:grpSpPr>
          <p:sp>
            <p:nvSpPr>
              <p:cNvPr id="13" name="TextBox 12">
                <a:extLst>
                  <a:ext uri="{FF2B5EF4-FFF2-40B4-BE49-F238E27FC236}">
                    <a16:creationId xmlns:a16="http://schemas.microsoft.com/office/drawing/2014/main" id="{F4CA9F43-2B63-5EED-C1AD-26D08E78F624}"/>
                  </a:ext>
                </a:extLst>
              </p:cNvPr>
              <p:cNvSpPr txBox="1"/>
              <p:nvPr/>
            </p:nvSpPr>
            <p:spPr>
              <a:xfrm>
                <a:off x="-294892" y="-388811"/>
                <a:ext cx="1666175" cy="400110"/>
              </a:xfrm>
              <a:prstGeom prst="rect">
                <a:avLst/>
              </a:prstGeom>
              <a:noFill/>
            </p:spPr>
            <p:txBody>
              <a:bodyPr wrap="square">
                <a:spAutoFit/>
              </a:bodyPr>
              <a:lstStyle/>
              <a:p>
                <a:r>
                  <a:rPr lang="en-US" sz="2000"/>
                  <a:t>Năm 1932 </a:t>
                </a:r>
              </a:p>
            </p:txBody>
          </p:sp>
          <p:sp>
            <p:nvSpPr>
              <p:cNvPr id="14" name="Equals 13">
                <a:extLst>
                  <a:ext uri="{FF2B5EF4-FFF2-40B4-BE49-F238E27FC236}">
                    <a16:creationId xmlns:a16="http://schemas.microsoft.com/office/drawing/2014/main" id="{EEA9D463-5B7B-74EC-5C8E-C245B3C2766F}"/>
                  </a:ext>
                </a:extLst>
              </p:cNvPr>
              <p:cNvSpPr/>
              <p:nvPr/>
            </p:nvSpPr>
            <p:spPr>
              <a:xfrm>
                <a:off x="1181713" y="-350871"/>
                <a:ext cx="524934" cy="397933"/>
              </a:xfrm>
              <a:prstGeom prst="mathEqual">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1">
                <a:extLst>
                  <a:ext uri="{FF2B5EF4-FFF2-40B4-BE49-F238E27FC236}">
                    <a16:creationId xmlns:a16="http://schemas.microsoft.com/office/drawing/2014/main" id="{0E8246F8-E535-FB53-6283-C0C64381EA06}"/>
                  </a:ext>
                </a:extLst>
              </p:cNvPr>
              <p:cNvGrpSpPr/>
              <p:nvPr/>
            </p:nvGrpSpPr>
            <p:grpSpPr>
              <a:xfrm>
                <a:off x="1794934" y="-626045"/>
                <a:ext cx="735274" cy="935806"/>
                <a:chOff x="1794934" y="-626045"/>
                <a:chExt cx="735274" cy="935806"/>
              </a:xfrm>
            </p:grpSpPr>
            <p:cxnSp>
              <p:nvCxnSpPr>
                <p:cNvPr id="16" name="Straight Connector 15">
                  <a:extLst>
                    <a:ext uri="{FF2B5EF4-FFF2-40B4-BE49-F238E27FC236}">
                      <a16:creationId xmlns:a16="http://schemas.microsoft.com/office/drawing/2014/main" id="{6D61F49F-35E4-7E1B-947F-FAAD255774BF}"/>
                    </a:ext>
                  </a:extLst>
                </p:cNvPr>
                <p:cNvCxnSpPr/>
                <p:nvPr/>
              </p:nvCxnSpPr>
              <p:spPr>
                <a:xfrm>
                  <a:off x="1896534" y="-185771"/>
                  <a:ext cx="522805"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0BDAF66-B388-D8D3-4033-6B3A8C3EBF0E}"/>
                    </a:ext>
                  </a:extLst>
                </p:cNvPr>
                <p:cNvSpPr txBox="1"/>
                <p:nvPr/>
              </p:nvSpPr>
              <p:spPr>
                <a:xfrm>
                  <a:off x="1794934" y="-626045"/>
                  <a:ext cx="735274" cy="461665"/>
                </a:xfrm>
                <a:prstGeom prst="rect">
                  <a:avLst/>
                </a:prstGeom>
                <a:noFill/>
              </p:spPr>
              <p:txBody>
                <a:bodyPr wrap="square" rtlCol="0">
                  <a:spAutoFit/>
                </a:bodyPr>
                <a:lstStyle/>
                <a:p>
                  <a:pPr algn="ctr"/>
                  <a:r>
                    <a:rPr lang="en-US" sz="2400"/>
                    <a:t>1</a:t>
                  </a:r>
                </a:p>
              </p:txBody>
            </p:sp>
            <p:sp>
              <p:nvSpPr>
                <p:cNvPr id="21" name="TextBox 20">
                  <a:extLst>
                    <a:ext uri="{FF2B5EF4-FFF2-40B4-BE49-F238E27FC236}">
                      <a16:creationId xmlns:a16="http://schemas.microsoft.com/office/drawing/2014/main" id="{7941285E-E538-9C8E-A754-9590ABE5B126}"/>
                    </a:ext>
                  </a:extLst>
                </p:cNvPr>
                <p:cNvSpPr txBox="1"/>
                <p:nvPr/>
              </p:nvSpPr>
              <p:spPr>
                <a:xfrm>
                  <a:off x="1794934" y="-151904"/>
                  <a:ext cx="735274" cy="461665"/>
                </a:xfrm>
                <a:prstGeom prst="rect">
                  <a:avLst/>
                </a:prstGeom>
                <a:noFill/>
              </p:spPr>
              <p:txBody>
                <a:bodyPr wrap="square" rtlCol="0">
                  <a:spAutoFit/>
                </a:bodyPr>
                <a:lstStyle/>
                <a:p>
                  <a:pPr algn="ctr"/>
                  <a:r>
                    <a:rPr lang="en-US" sz="2400"/>
                    <a:t>3</a:t>
                  </a:r>
                </a:p>
              </p:txBody>
            </p:sp>
          </p:grpSp>
          <p:sp>
            <p:nvSpPr>
              <p:cNvPr id="23" name="TextBox 22">
                <a:extLst>
                  <a:ext uri="{FF2B5EF4-FFF2-40B4-BE49-F238E27FC236}">
                    <a16:creationId xmlns:a16="http://schemas.microsoft.com/office/drawing/2014/main" id="{90B48141-98F6-276D-616C-201CC2FE51FD}"/>
                  </a:ext>
                </a:extLst>
              </p:cNvPr>
              <p:cNvSpPr txBox="1"/>
              <p:nvPr/>
            </p:nvSpPr>
            <p:spPr>
              <a:xfrm>
                <a:off x="2452424" y="-388811"/>
                <a:ext cx="1377990" cy="400110"/>
              </a:xfrm>
              <a:prstGeom prst="rect">
                <a:avLst/>
              </a:prstGeom>
              <a:noFill/>
            </p:spPr>
            <p:txBody>
              <a:bodyPr wrap="square">
                <a:spAutoFit/>
              </a:bodyPr>
              <a:lstStyle/>
              <a:p>
                <a:r>
                  <a:rPr lang="en-US" sz="2000"/>
                  <a:t>Năm 1923 </a:t>
                </a:r>
              </a:p>
            </p:txBody>
          </p:sp>
        </p:grpSp>
        <p:sp>
          <p:nvSpPr>
            <p:cNvPr id="33" name="TextBox 32">
              <a:extLst>
                <a:ext uri="{FF2B5EF4-FFF2-40B4-BE49-F238E27FC236}">
                  <a16:creationId xmlns:a16="http://schemas.microsoft.com/office/drawing/2014/main" id="{A55E38FF-5977-5682-8B31-1CD1732F86F2}"/>
                </a:ext>
              </a:extLst>
            </p:cNvPr>
            <p:cNvSpPr txBox="1"/>
            <p:nvPr/>
          </p:nvSpPr>
          <p:spPr>
            <a:xfrm>
              <a:off x="388243" y="1825939"/>
              <a:ext cx="3724697" cy="400110"/>
            </a:xfrm>
            <a:prstGeom prst="rect">
              <a:avLst/>
            </a:prstGeom>
            <a:noFill/>
          </p:spPr>
          <p:txBody>
            <a:bodyPr wrap="square">
              <a:spAutoFit/>
            </a:bodyPr>
            <a:lstStyle/>
            <a:p>
              <a:pPr marL="342900" indent="-342900">
                <a:buFont typeface="Arial" panose="020B0604020202020204" pitchFamily="34" charset="0"/>
                <a:buChar char="•"/>
              </a:pPr>
              <a:r>
                <a:rPr lang="vi-VN" sz="2000"/>
                <a:t>Giá trị thương mại thế giới </a:t>
              </a:r>
              <a:endParaRPr lang="en-US" sz="2000"/>
            </a:p>
          </p:txBody>
        </p:sp>
      </p:grpSp>
      <p:grpSp>
        <p:nvGrpSpPr>
          <p:cNvPr id="40" name="Group 39">
            <a:extLst>
              <a:ext uri="{FF2B5EF4-FFF2-40B4-BE49-F238E27FC236}">
                <a16:creationId xmlns:a16="http://schemas.microsoft.com/office/drawing/2014/main" id="{6CBE93BF-949B-F99A-1785-C493E4D9B1C5}"/>
              </a:ext>
            </a:extLst>
          </p:cNvPr>
          <p:cNvGrpSpPr/>
          <p:nvPr/>
        </p:nvGrpSpPr>
        <p:grpSpPr>
          <a:xfrm>
            <a:off x="496549" y="3411753"/>
            <a:ext cx="4147742" cy="1358770"/>
            <a:chOff x="496549" y="3527238"/>
            <a:chExt cx="4147742" cy="1358770"/>
          </a:xfrm>
        </p:grpSpPr>
        <p:sp>
          <p:nvSpPr>
            <p:cNvPr id="35" name="TextBox 34">
              <a:extLst>
                <a:ext uri="{FF2B5EF4-FFF2-40B4-BE49-F238E27FC236}">
                  <a16:creationId xmlns:a16="http://schemas.microsoft.com/office/drawing/2014/main" id="{114B4104-AD8F-7AB3-1C1E-DC07AFFEEC3E}"/>
                </a:ext>
              </a:extLst>
            </p:cNvPr>
            <p:cNvSpPr txBox="1"/>
            <p:nvPr/>
          </p:nvSpPr>
          <p:spPr>
            <a:xfrm>
              <a:off x="496549" y="3527238"/>
              <a:ext cx="3724697" cy="400110"/>
            </a:xfrm>
            <a:prstGeom prst="rect">
              <a:avLst/>
            </a:prstGeom>
            <a:noFill/>
          </p:spPr>
          <p:txBody>
            <a:bodyPr wrap="square">
              <a:spAutoFit/>
            </a:bodyPr>
            <a:lstStyle/>
            <a:p>
              <a:pPr marL="342900" indent="-342900">
                <a:buFont typeface="Arial" panose="020B0604020202020204" pitchFamily="34" charset="0"/>
                <a:buChar char="•"/>
              </a:pPr>
              <a:r>
                <a:rPr lang="en-US" sz="2000"/>
                <a:t>Năm 1933:</a:t>
              </a:r>
            </a:p>
          </p:txBody>
        </p:sp>
        <p:sp>
          <p:nvSpPr>
            <p:cNvPr id="36" name="TextBox 35">
              <a:extLst>
                <a:ext uri="{FF2B5EF4-FFF2-40B4-BE49-F238E27FC236}">
                  <a16:creationId xmlns:a16="http://schemas.microsoft.com/office/drawing/2014/main" id="{2DE05299-21DD-0F73-EE1C-B2529A6FF976}"/>
                </a:ext>
              </a:extLst>
            </p:cNvPr>
            <p:cNvSpPr txBox="1"/>
            <p:nvPr/>
          </p:nvSpPr>
          <p:spPr>
            <a:xfrm>
              <a:off x="516463" y="3927348"/>
              <a:ext cx="1666175" cy="958660"/>
            </a:xfrm>
            <a:prstGeom prst="rect">
              <a:avLst/>
            </a:prstGeom>
            <a:noFill/>
          </p:spPr>
          <p:txBody>
            <a:bodyPr wrap="square">
              <a:spAutoFit/>
            </a:bodyPr>
            <a:lstStyle/>
            <a:p>
              <a:pPr algn="ctr">
                <a:lnSpc>
                  <a:spcPct val="150000"/>
                </a:lnSpc>
              </a:pPr>
              <a:r>
                <a:rPr lang="en-US" sz="2000"/>
                <a:t>Người không có việc làm</a:t>
              </a:r>
            </a:p>
          </p:txBody>
        </p:sp>
        <p:sp>
          <p:nvSpPr>
            <p:cNvPr id="37" name="TextBox 36">
              <a:extLst>
                <a:ext uri="{FF2B5EF4-FFF2-40B4-BE49-F238E27FC236}">
                  <a16:creationId xmlns:a16="http://schemas.microsoft.com/office/drawing/2014/main" id="{18B96B53-CCC0-C570-145C-DDF68ADF6019}"/>
                </a:ext>
              </a:extLst>
            </p:cNvPr>
            <p:cNvSpPr txBox="1"/>
            <p:nvPr/>
          </p:nvSpPr>
          <p:spPr>
            <a:xfrm>
              <a:off x="2183859" y="4097732"/>
              <a:ext cx="580095" cy="769441"/>
            </a:xfrm>
            <a:prstGeom prst="rect">
              <a:avLst/>
            </a:prstGeom>
            <a:noFill/>
          </p:spPr>
          <p:txBody>
            <a:bodyPr wrap="square" rtlCol="0">
              <a:spAutoFit/>
            </a:bodyPr>
            <a:lstStyle/>
            <a:p>
              <a:r>
                <a:rPr lang="en-US" sz="4400">
                  <a:solidFill>
                    <a:srgbClr val="FF0000"/>
                  </a:solidFill>
                  <a:latin typeface="+mj-lt"/>
                </a:rPr>
                <a:t>≈</a:t>
              </a:r>
            </a:p>
          </p:txBody>
        </p:sp>
        <p:sp>
          <p:nvSpPr>
            <p:cNvPr id="39" name="TextBox 38">
              <a:extLst>
                <a:ext uri="{FF2B5EF4-FFF2-40B4-BE49-F238E27FC236}">
                  <a16:creationId xmlns:a16="http://schemas.microsoft.com/office/drawing/2014/main" id="{04C0A64E-B2A3-B2C7-BCC8-EAFFBF283453}"/>
                </a:ext>
              </a:extLst>
            </p:cNvPr>
            <p:cNvSpPr txBox="1"/>
            <p:nvPr/>
          </p:nvSpPr>
          <p:spPr>
            <a:xfrm>
              <a:off x="2709046" y="4267510"/>
              <a:ext cx="1935245" cy="400110"/>
            </a:xfrm>
            <a:prstGeom prst="rect">
              <a:avLst/>
            </a:prstGeom>
            <a:noFill/>
          </p:spPr>
          <p:txBody>
            <a:bodyPr wrap="square">
              <a:spAutoFit/>
            </a:bodyPr>
            <a:lstStyle/>
            <a:p>
              <a:r>
                <a:rPr lang="vi-VN" sz="2000"/>
                <a:t>30 triệu người </a:t>
              </a:r>
              <a:endParaRPr lang="en-US" sz="2000"/>
            </a:p>
          </p:txBody>
        </p:sp>
      </p:grpSp>
    </p:spTree>
    <p:extLst>
      <p:ext uri="{BB962C8B-B14F-4D97-AF65-F5344CB8AC3E}">
        <p14:creationId xmlns:p14="http://schemas.microsoft.com/office/powerpoint/2010/main" val="157900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D116C0E-D3FB-58EE-D1EB-FBC794FF4619}"/>
              </a:ext>
            </a:extLst>
          </p:cNvPr>
          <p:cNvSpPr/>
          <p:nvPr/>
        </p:nvSpPr>
        <p:spPr>
          <a:xfrm>
            <a:off x="3694771" y="581515"/>
            <a:ext cx="1754458" cy="587298"/>
          </a:xfrm>
          <a:prstGeom prst="roundRect">
            <a:avLst/>
          </a:prstGeom>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Tư liệu</a:t>
            </a:r>
          </a:p>
        </p:txBody>
      </p:sp>
      <p:grpSp>
        <p:nvGrpSpPr>
          <p:cNvPr id="5" name="Group 4">
            <a:extLst>
              <a:ext uri="{FF2B5EF4-FFF2-40B4-BE49-F238E27FC236}">
                <a16:creationId xmlns:a16="http://schemas.microsoft.com/office/drawing/2014/main" id="{7671088D-DF7F-DA2F-9398-8F4C52C14906}"/>
              </a:ext>
            </a:extLst>
          </p:cNvPr>
          <p:cNvGrpSpPr/>
          <p:nvPr/>
        </p:nvGrpSpPr>
        <p:grpSpPr>
          <a:xfrm>
            <a:off x="4838088" y="1252433"/>
            <a:ext cx="3977270" cy="3704800"/>
            <a:chOff x="4922755" y="1845545"/>
            <a:chExt cx="3977270" cy="3704800"/>
          </a:xfrm>
        </p:grpSpPr>
        <p:pic>
          <p:nvPicPr>
            <p:cNvPr id="20" name="Picture 19">
              <a:extLst>
                <a:ext uri="{FF2B5EF4-FFF2-40B4-BE49-F238E27FC236}">
                  <a16:creationId xmlns:a16="http://schemas.microsoft.com/office/drawing/2014/main" id="{A4A633F0-F383-8AF6-ABF0-D1203A091301}"/>
                </a:ext>
              </a:extLst>
            </p:cNvPr>
            <p:cNvPicPr>
              <a:picLocks noChangeAspect="1"/>
            </p:cNvPicPr>
            <p:nvPr/>
          </p:nvPicPr>
          <p:blipFill>
            <a:blip r:embed="rId2"/>
            <a:srcRect/>
            <a:stretch/>
          </p:blipFill>
          <p:spPr>
            <a:xfrm>
              <a:off x="4922755" y="1845545"/>
              <a:ext cx="3977270" cy="2651513"/>
            </a:xfrm>
            <a:prstGeom prst="rect">
              <a:avLst/>
            </a:prstGeom>
          </p:spPr>
        </p:pic>
        <p:sp>
          <p:nvSpPr>
            <p:cNvPr id="3" name="TextBox 2">
              <a:extLst>
                <a:ext uri="{FF2B5EF4-FFF2-40B4-BE49-F238E27FC236}">
                  <a16:creationId xmlns:a16="http://schemas.microsoft.com/office/drawing/2014/main" id="{050549D1-DA64-DCCF-F13D-34C6092B104E}"/>
                </a:ext>
              </a:extLst>
            </p:cNvPr>
            <p:cNvSpPr txBox="1"/>
            <p:nvPr/>
          </p:nvSpPr>
          <p:spPr>
            <a:xfrm>
              <a:off x="4922755" y="4528462"/>
              <a:ext cx="3977270" cy="1021883"/>
            </a:xfrm>
            <a:prstGeom prst="rect">
              <a:avLst/>
            </a:prstGeom>
            <a:noFill/>
          </p:spPr>
          <p:txBody>
            <a:bodyPr wrap="square">
              <a:spAutoFit/>
            </a:bodyPr>
            <a:lstStyle/>
            <a:p>
              <a:pPr algn="ctr">
                <a:lnSpc>
                  <a:spcPct val="150000"/>
                </a:lnSpc>
              </a:pPr>
              <a:r>
                <a:rPr lang="vi-VN"/>
                <a:t>Hơn 10.000 người thất nghiệp tham gia "cuộc tuần hành tuyệt thực" tại Los Angeles, California, ngày 4 tháng 10 năm 1933.</a:t>
              </a:r>
              <a:endParaRPr lang="en-US"/>
            </a:p>
          </p:txBody>
        </p:sp>
      </p:grpSp>
      <p:sp>
        <p:nvSpPr>
          <p:cNvPr id="6" name="TextBox 5">
            <a:extLst>
              <a:ext uri="{FF2B5EF4-FFF2-40B4-BE49-F238E27FC236}">
                <a16:creationId xmlns:a16="http://schemas.microsoft.com/office/drawing/2014/main" id="{F4589727-8F79-B0B7-3412-A3845B8FCF90}"/>
              </a:ext>
            </a:extLst>
          </p:cNvPr>
          <p:cNvSpPr txBox="1"/>
          <p:nvPr/>
        </p:nvSpPr>
        <p:spPr>
          <a:xfrm>
            <a:off x="328642" y="1394320"/>
            <a:ext cx="4157133" cy="3416320"/>
          </a:xfrm>
          <a:prstGeom prst="rect">
            <a:avLst/>
          </a:prstGeom>
          <a:noFill/>
        </p:spPr>
        <p:txBody>
          <a:bodyPr wrap="square">
            <a:spAutoFit/>
          </a:bodyPr>
          <a:lstStyle/>
          <a:p>
            <a:pPr marL="285750" indent="-285750" algn="just">
              <a:buFont typeface="Arial" panose="020B0604020202020204" pitchFamily="34" charset="0"/>
              <a:buChar char="•"/>
            </a:pPr>
            <a:r>
              <a:rPr lang="vi-VN" sz="2400"/>
              <a:t>Số công nhân thất nghiệp đã lên tới 50 triệu người</a:t>
            </a:r>
            <a:r>
              <a:rPr lang="en-US" sz="2400"/>
              <a:t>.</a:t>
            </a:r>
          </a:p>
          <a:p>
            <a:pPr marL="285750" indent="-285750" algn="just">
              <a:buFont typeface="Arial" panose="020B0604020202020204" pitchFamily="34" charset="0"/>
              <a:buChar char="•"/>
            </a:pPr>
            <a:r>
              <a:rPr lang="vi-VN" sz="2400"/>
              <a:t>Hàng triệu nông dân bị mất ruộng đất, sống trong cảnh nghèo đói</a:t>
            </a:r>
            <a:r>
              <a:rPr lang="en-US" sz="2400"/>
              <a:t>.</a:t>
            </a:r>
          </a:p>
          <a:p>
            <a:pPr marL="285750" indent="-285750" algn="just">
              <a:buFont typeface="Arial" panose="020B0604020202020204" pitchFamily="34" charset="0"/>
              <a:buChar char="•"/>
            </a:pPr>
            <a:r>
              <a:rPr lang="vi-VN" sz="2400"/>
              <a:t>1928 </a:t>
            </a:r>
            <a:r>
              <a:rPr lang="en-US" sz="2400"/>
              <a:t>– </a:t>
            </a:r>
            <a:r>
              <a:rPr lang="vi-VN" sz="2400"/>
              <a:t>1933</a:t>
            </a:r>
            <a:r>
              <a:rPr lang="en-US" sz="2400"/>
              <a:t>:</a:t>
            </a:r>
            <a:r>
              <a:rPr lang="vi-VN" sz="2400"/>
              <a:t> số người tham gia bãi công ở các nước tư bản chủ nghĩa lên tới 17 triệu người. </a:t>
            </a:r>
            <a:endParaRPr lang="en-US" sz="2400"/>
          </a:p>
        </p:txBody>
      </p:sp>
    </p:spTree>
    <p:extLst>
      <p:ext uri="{BB962C8B-B14F-4D97-AF65-F5344CB8AC3E}">
        <p14:creationId xmlns:p14="http://schemas.microsoft.com/office/powerpoint/2010/main" val="86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9" name="Group 8">
            <a:extLst>
              <a:ext uri="{FF2B5EF4-FFF2-40B4-BE49-F238E27FC236}">
                <a16:creationId xmlns:a16="http://schemas.microsoft.com/office/drawing/2014/main" id="{D90CE9D9-FF31-DF58-8C7C-55C43A815D0A}"/>
              </a:ext>
            </a:extLst>
          </p:cNvPr>
          <p:cNvGrpSpPr/>
          <p:nvPr/>
        </p:nvGrpSpPr>
        <p:grpSpPr>
          <a:xfrm>
            <a:off x="346483" y="227290"/>
            <a:ext cx="4044488" cy="3561224"/>
            <a:chOff x="756568" y="261157"/>
            <a:chExt cx="4044488" cy="3561224"/>
          </a:xfrm>
        </p:grpSpPr>
        <p:pic>
          <p:nvPicPr>
            <p:cNvPr id="6" name="Hình ảnh 1">
              <a:extLst>
                <a:ext uri="{FF2B5EF4-FFF2-40B4-BE49-F238E27FC236}">
                  <a16:creationId xmlns:a16="http://schemas.microsoft.com/office/drawing/2014/main" id="{9C1ADD41-D6C8-0072-BF8A-6748AFD66CC0}"/>
                </a:ext>
              </a:extLst>
            </p:cNvPr>
            <p:cNvPicPr>
              <a:picLocks noChangeAspect="1"/>
            </p:cNvPicPr>
            <p:nvPr/>
          </p:nvPicPr>
          <p:blipFill>
            <a:blip r:embed="rId3"/>
            <a:srcRect/>
            <a:stretch/>
          </p:blipFill>
          <p:spPr>
            <a:xfrm>
              <a:off x="756568" y="261157"/>
              <a:ext cx="4044488" cy="2862507"/>
            </a:xfrm>
            <a:prstGeom prst="rect">
              <a:avLst/>
            </a:prstGeom>
          </p:spPr>
        </p:pic>
        <p:sp>
          <p:nvSpPr>
            <p:cNvPr id="8" name="TextBox 7">
              <a:extLst>
                <a:ext uri="{FF2B5EF4-FFF2-40B4-BE49-F238E27FC236}">
                  <a16:creationId xmlns:a16="http://schemas.microsoft.com/office/drawing/2014/main" id="{EBE7007B-0E46-5628-D069-5A5B20EBB27A}"/>
                </a:ext>
              </a:extLst>
            </p:cNvPr>
            <p:cNvSpPr txBox="1"/>
            <p:nvPr/>
          </p:nvSpPr>
          <p:spPr>
            <a:xfrm>
              <a:off x="1507842" y="3123664"/>
              <a:ext cx="2541940" cy="698717"/>
            </a:xfrm>
            <a:prstGeom prst="rect">
              <a:avLst/>
            </a:prstGeom>
            <a:noFill/>
          </p:spPr>
          <p:txBody>
            <a:bodyPr wrap="square">
              <a:spAutoFit/>
            </a:bodyPr>
            <a:lstStyle/>
            <a:p>
              <a:pPr algn="ctr">
                <a:lnSpc>
                  <a:spcPct val="150000"/>
                </a:lnSpc>
              </a:pPr>
              <a:r>
                <a:rPr lang="en-US"/>
                <a:t>Tỉ lệ thất nghiệp ở Mỹ trong thời kì Đại suy thoái</a:t>
              </a:r>
            </a:p>
          </p:txBody>
        </p:sp>
      </p:grpSp>
      <p:grpSp>
        <p:nvGrpSpPr>
          <p:cNvPr id="13" name="Group 12">
            <a:extLst>
              <a:ext uri="{FF2B5EF4-FFF2-40B4-BE49-F238E27FC236}">
                <a16:creationId xmlns:a16="http://schemas.microsoft.com/office/drawing/2014/main" id="{0D022C4F-9EC6-935F-ADB2-2FE4339131E4}"/>
              </a:ext>
            </a:extLst>
          </p:cNvPr>
          <p:cNvGrpSpPr/>
          <p:nvPr/>
        </p:nvGrpSpPr>
        <p:grpSpPr>
          <a:xfrm>
            <a:off x="4692486" y="1205693"/>
            <a:ext cx="4044488" cy="3768208"/>
            <a:chOff x="756568" y="57993"/>
            <a:chExt cx="4044488" cy="3768208"/>
          </a:xfrm>
        </p:grpSpPr>
        <p:pic>
          <p:nvPicPr>
            <p:cNvPr id="14" name="Hình ảnh 1">
              <a:extLst>
                <a:ext uri="{FF2B5EF4-FFF2-40B4-BE49-F238E27FC236}">
                  <a16:creationId xmlns:a16="http://schemas.microsoft.com/office/drawing/2014/main" id="{D2EA77AE-0878-CEFD-3CDF-B56C94C74124}"/>
                </a:ext>
              </a:extLst>
            </p:cNvPr>
            <p:cNvPicPr>
              <a:picLocks noChangeAspect="1"/>
            </p:cNvPicPr>
            <p:nvPr/>
          </p:nvPicPr>
          <p:blipFill>
            <a:blip r:embed="rId4"/>
            <a:srcRect/>
            <a:stretch/>
          </p:blipFill>
          <p:spPr>
            <a:xfrm>
              <a:off x="756568" y="57993"/>
              <a:ext cx="4044488" cy="3128159"/>
            </a:xfrm>
            <a:prstGeom prst="rect">
              <a:avLst/>
            </a:prstGeom>
          </p:spPr>
        </p:pic>
        <p:sp>
          <p:nvSpPr>
            <p:cNvPr id="15" name="TextBox 14">
              <a:extLst>
                <a:ext uri="{FF2B5EF4-FFF2-40B4-BE49-F238E27FC236}">
                  <a16:creationId xmlns:a16="http://schemas.microsoft.com/office/drawing/2014/main" id="{378F03CD-91CC-31C3-7D6E-B60C181424F6}"/>
                </a:ext>
              </a:extLst>
            </p:cNvPr>
            <p:cNvSpPr txBox="1"/>
            <p:nvPr/>
          </p:nvSpPr>
          <p:spPr>
            <a:xfrm>
              <a:off x="1428710" y="3127484"/>
              <a:ext cx="2700203" cy="698717"/>
            </a:xfrm>
            <a:prstGeom prst="rect">
              <a:avLst/>
            </a:prstGeom>
            <a:noFill/>
          </p:spPr>
          <p:txBody>
            <a:bodyPr wrap="square">
              <a:spAutoFit/>
            </a:bodyPr>
            <a:lstStyle/>
            <a:p>
              <a:pPr algn="ctr">
                <a:lnSpc>
                  <a:spcPct val="150000"/>
                </a:lnSpc>
              </a:pPr>
              <a:r>
                <a:rPr lang="en-US"/>
                <a:t>Tỉ lệ thất nghiệp ở Anh trong thời kì Đại suy thoái</a:t>
              </a:r>
            </a:p>
          </p:txBody>
        </p:sp>
      </p:grpSp>
    </p:spTree>
    <p:extLst>
      <p:ext uri="{BB962C8B-B14F-4D97-AF65-F5344CB8AC3E}">
        <p14:creationId xmlns:p14="http://schemas.microsoft.com/office/powerpoint/2010/main" val="392755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5">
            <a:extLst>
              <a:ext uri="{FF2B5EF4-FFF2-40B4-BE49-F238E27FC236}">
                <a16:creationId xmlns:a16="http://schemas.microsoft.com/office/drawing/2014/main" id="{829D498B-087C-1B04-8ADE-1148933792D4}"/>
              </a:ext>
            </a:extLst>
          </p:cNvPr>
          <p:cNvSpPr/>
          <p:nvPr/>
        </p:nvSpPr>
        <p:spPr>
          <a:xfrm>
            <a:off x="0" y="148631"/>
            <a:ext cx="2192867" cy="57150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7C81BDF-3941-05DE-81D2-CBD6A8DBD7B8}"/>
              </a:ext>
            </a:extLst>
          </p:cNvPr>
          <p:cNvSpPr txBox="1"/>
          <p:nvPr/>
        </p:nvSpPr>
        <p:spPr>
          <a:xfrm>
            <a:off x="46567" y="988516"/>
            <a:ext cx="4292600" cy="4154984"/>
          </a:xfrm>
          <a:prstGeom prst="rect">
            <a:avLst/>
          </a:prstGeom>
          <a:noFill/>
        </p:spPr>
        <p:txBody>
          <a:bodyPr wrap="square">
            <a:spAutoFit/>
          </a:bodyPr>
          <a:lstStyle/>
          <a:p>
            <a:pPr marL="285750" indent="-285750" algn="just">
              <a:buFont typeface="Arial" panose="020B0604020202020204" pitchFamily="34" charset="0"/>
              <a:buChar char="•"/>
            </a:pPr>
            <a:r>
              <a:rPr lang="vi-VN" sz="2400"/>
              <a:t>Năm 1933, Tổng thống Ru-dơ-ven bắt đầu thực hiện chương trình “Thỏa thuận mới (New Deal). </a:t>
            </a:r>
            <a:endParaRPr lang="en-US" sz="2400"/>
          </a:p>
          <a:p>
            <a:pPr marL="285750" indent="-285750" algn="just">
              <a:buFont typeface="Arial" panose="020B0604020202020204" pitchFamily="34" charset="0"/>
              <a:buChar char="•"/>
            </a:pPr>
            <a:r>
              <a:rPr lang="vi-VN" sz="2400"/>
              <a:t>Chương trình từng bước khôi phục nền kinh tế Mỹ nhưng những khó khăn do đại suy thoái kinh tế vẫn tiếp tục xảy ra cho đến khi Chiến tranh thế giới thứ hai bùng nổ (1939). </a:t>
            </a:r>
            <a:endParaRPr lang="en-US" sz="2400"/>
          </a:p>
        </p:txBody>
      </p:sp>
      <p:pic>
        <p:nvPicPr>
          <p:cNvPr id="12" name="Picture 11" descr="A collage of men in suits&#10;&#10;Description automatically generated">
            <a:extLst>
              <a:ext uri="{FF2B5EF4-FFF2-40B4-BE49-F238E27FC236}">
                <a16:creationId xmlns:a16="http://schemas.microsoft.com/office/drawing/2014/main" id="{A6F455C6-9563-972C-D297-42BA183C9734}"/>
              </a:ext>
            </a:extLst>
          </p:cNvPr>
          <p:cNvPicPr>
            <a:picLocks noChangeAspect="1"/>
          </p:cNvPicPr>
          <p:nvPr/>
        </p:nvPicPr>
        <p:blipFill>
          <a:blip r:embed="rId2"/>
          <a:stretch>
            <a:fillRect/>
          </a:stretch>
        </p:blipFill>
        <p:spPr>
          <a:xfrm>
            <a:off x="4868333" y="1413933"/>
            <a:ext cx="3987002" cy="3138207"/>
          </a:xfrm>
          <a:prstGeom prst="rect">
            <a:avLst/>
          </a:prstGeom>
        </p:spPr>
      </p:pic>
    </p:spTree>
    <p:extLst>
      <p:ext uri="{BB962C8B-B14F-4D97-AF65-F5344CB8AC3E}">
        <p14:creationId xmlns:p14="http://schemas.microsoft.com/office/powerpoint/2010/main" val="21379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445864" y="353763"/>
            <a:ext cx="4126136" cy="4435974"/>
            <a:chOff x="581891" y="353763"/>
            <a:chExt cx="4126136" cy="4435974"/>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581891" y="353763"/>
              <a:ext cx="4126136" cy="4435974"/>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EF92A5-73AD-C5E5-174D-8B15D2212972}"/>
                </a:ext>
              </a:extLst>
            </p:cNvPr>
            <p:cNvSpPr txBox="1"/>
            <p:nvPr/>
          </p:nvSpPr>
          <p:spPr>
            <a:xfrm>
              <a:off x="731141" y="1644211"/>
              <a:ext cx="3827633" cy="3046988"/>
            </a:xfrm>
            <a:prstGeom prst="rect">
              <a:avLst/>
            </a:prstGeom>
            <a:noFill/>
          </p:spPr>
          <p:txBody>
            <a:bodyPr wrap="square">
              <a:spAutoFit/>
            </a:bodyPr>
            <a:lstStyle/>
            <a:p>
              <a:pPr algn="just"/>
              <a:r>
                <a:rPr lang="vi-VN" sz="2400"/>
                <a:t>Sau thời kì thịnh vượng ngắn ngủi trong những năm 20 của thế kỉ XX, nền kinh tế của nước Mỹ và châu Âu tiếp tục đối mặt với cuộc đại suy thoái kinh tế (1929 – 1933) trầm trọng.</a:t>
              </a:r>
              <a:endParaRPr lang="en-US" sz="2400"/>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231795" y="745327"/>
              <a:ext cx="2826327" cy="758521"/>
            </a:xfrm>
            <a:prstGeom prst="round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A292A"/>
                  </a:solidFill>
                </a:rPr>
                <a:t>Kết luận</a:t>
              </a:r>
            </a:p>
          </p:txBody>
        </p:sp>
      </p:grpSp>
    </p:spTree>
    <p:extLst>
      <p:ext uri="{BB962C8B-B14F-4D97-AF65-F5344CB8AC3E}">
        <p14:creationId xmlns:p14="http://schemas.microsoft.com/office/powerpoint/2010/main" val="3126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50"/>
          <p:cNvPicPr preferRelativeResize="0">
            <a:picLocks noGrp="1"/>
          </p:cNvPicPr>
          <p:nvPr>
            <p:ph type="pic" idx="2"/>
          </p:nvPr>
        </p:nvPicPr>
        <p:blipFill rotWithShape="1">
          <a:blip r:embed="rId3">
            <a:alphaModFix/>
          </a:blip>
          <a:srcRect l="7068" t="21433" r="1607" b="1661"/>
          <a:stretch/>
        </p:blipFill>
        <p:spPr>
          <a:xfrm>
            <a:off x="-6650" y="-6650"/>
            <a:ext cx="9150603" cy="5143500"/>
          </a:xfrm>
          <a:prstGeom prst="rect">
            <a:avLst/>
          </a:prstGeom>
        </p:spPr>
      </p:pic>
      <p:pic>
        <p:nvPicPr>
          <p:cNvPr id="1262" name="Google Shape;1262;p50"/>
          <p:cNvPicPr preferRelativeResize="0"/>
          <p:nvPr/>
        </p:nvPicPr>
        <p:blipFill>
          <a:blip r:embed="rId4">
            <a:alphaModFix/>
          </a:blip>
          <a:stretch>
            <a:fillRect/>
          </a:stretch>
        </p:blipFill>
        <p:spPr>
          <a:xfrm rot="-1643313">
            <a:off x="-260160" y="266153"/>
            <a:ext cx="1629495" cy="371575"/>
          </a:xfrm>
          <a:prstGeom prst="rect">
            <a:avLst/>
          </a:prstGeom>
          <a:noFill/>
          <a:ln>
            <a:noFill/>
          </a:ln>
        </p:spPr>
      </p:pic>
      <p:grpSp>
        <p:nvGrpSpPr>
          <p:cNvPr id="1263" name="Google Shape;1263;p50"/>
          <p:cNvGrpSpPr/>
          <p:nvPr/>
        </p:nvGrpSpPr>
        <p:grpSpPr>
          <a:xfrm>
            <a:off x="7221197" y="3644836"/>
            <a:ext cx="2257797" cy="1655165"/>
            <a:chOff x="7128947" y="2232786"/>
            <a:chExt cx="2257797" cy="1655165"/>
          </a:xfrm>
        </p:grpSpPr>
        <p:pic>
          <p:nvPicPr>
            <p:cNvPr id="1264" name="Google Shape;1264;p50"/>
            <p:cNvPicPr preferRelativeResize="0"/>
            <p:nvPr/>
          </p:nvPicPr>
          <p:blipFill>
            <a:blip r:embed="rId5">
              <a:alphaModFix/>
            </a:blip>
            <a:stretch>
              <a:fillRect/>
            </a:stretch>
          </p:blipFill>
          <p:spPr>
            <a:xfrm>
              <a:off x="7128947" y="2928850"/>
              <a:ext cx="2257797" cy="959101"/>
            </a:xfrm>
            <a:prstGeom prst="rect">
              <a:avLst/>
            </a:prstGeom>
            <a:noFill/>
            <a:ln>
              <a:noFill/>
            </a:ln>
          </p:spPr>
        </p:pic>
        <p:pic>
          <p:nvPicPr>
            <p:cNvPr id="1265" name="Google Shape;1265;p50"/>
            <p:cNvPicPr preferRelativeResize="0"/>
            <p:nvPr/>
          </p:nvPicPr>
          <p:blipFill>
            <a:blip r:embed="rId6">
              <a:alphaModFix/>
            </a:blip>
            <a:stretch>
              <a:fillRect/>
            </a:stretch>
          </p:blipFill>
          <p:spPr>
            <a:xfrm rot="1033973">
              <a:off x="7936029" y="2357149"/>
              <a:ext cx="989500" cy="989500"/>
            </a:xfrm>
            <a:prstGeom prst="rect">
              <a:avLst/>
            </a:prstGeom>
            <a:noFill/>
            <a:ln>
              <a:noFill/>
            </a:ln>
          </p:spPr>
        </p:pic>
      </p:grpSp>
      <p:sp>
        <p:nvSpPr>
          <p:cNvPr id="4" name="Oval 3">
            <a:extLst>
              <a:ext uri="{FF2B5EF4-FFF2-40B4-BE49-F238E27FC236}">
                <a16:creationId xmlns:a16="http://schemas.microsoft.com/office/drawing/2014/main" id="{E39D9EAD-809B-70BF-3098-8F9C4B94CD74}"/>
              </a:ext>
            </a:extLst>
          </p:cNvPr>
          <p:cNvSpPr/>
          <p:nvPr/>
        </p:nvSpPr>
        <p:spPr>
          <a:xfrm>
            <a:off x="4401014" y="279100"/>
            <a:ext cx="4572000" cy="4572000"/>
          </a:xfrm>
          <a:prstGeom prst="ellipse">
            <a:avLst/>
          </a:prstGeom>
          <a:solidFill>
            <a:srgbClr val="FFFFF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1D9895-656D-5EC3-93D5-52944E8BFACE}"/>
              </a:ext>
            </a:extLst>
          </p:cNvPr>
          <p:cNvSpPr txBox="1"/>
          <p:nvPr/>
        </p:nvSpPr>
        <p:spPr>
          <a:xfrm>
            <a:off x="4955369" y="1193603"/>
            <a:ext cx="3463290" cy="2748253"/>
          </a:xfrm>
          <a:prstGeom prst="rect">
            <a:avLst/>
          </a:prstGeom>
          <a:noFill/>
        </p:spPr>
        <p:txBody>
          <a:bodyPr wrap="square">
            <a:spAutoFit/>
          </a:bodyPr>
          <a:lstStyle/>
          <a:p>
            <a:pPr algn="ctr">
              <a:lnSpc>
                <a:spcPct val="150000"/>
              </a:lnSpc>
            </a:pPr>
            <a:r>
              <a:rPr lang="vi-VN" sz="4000" b="1">
                <a:solidFill>
                  <a:schemeClr val="accent3">
                    <a:lumMod val="25000"/>
                  </a:schemeClr>
                </a:solidFill>
                <a:latin typeface="Arial" panose="020B0604020202020204" pitchFamily="34" charset="0"/>
                <a:cs typeface="Arial" panose="020B0604020202020204" pitchFamily="34" charset="0"/>
              </a:rPr>
              <a:t>CẢM ƠN </a:t>
            </a:r>
            <a:r>
              <a:rPr lang="en-US" sz="4000" b="1">
                <a:solidFill>
                  <a:schemeClr val="accent3">
                    <a:lumMod val="25000"/>
                  </a:schemeClr>
                </a:solidFill>
                <a:latin typeface="Arial" panose="020B0604020202020204" pitchFamily="34" charset="0"/>
                <a:cs typeface="Arial" panose="020B0604020202020204" pitchFamily="34" charset="0"/>
              </a:rPr>
              <a:t>CÁC EM ĐÃ LẮNG NGHE!</a:t>
            </a:r>
            <a:endParaRPr lang="en-US" sz="4000">
              <a:solidFill>
                <a:schemeClr val="accent3">
                  <a:lumMod val="25000"/>
                </a:schemeClr>
              </a:solidFill>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F5405CC-86AE-7655-4979-D43642E878EE}"/>
              </a:ext>
            </a:extLst>
          </p:cNvPr>
          <p:cNvGrpSpPr/>
          <p:nvPr/>
        </p:nvGrpSpPr>
        <p:grpSpPr>
          <a:xfrm>
            <a:off x="998016" y="334537"/>
            <a:ext cx="3419707" cy="4586868"/>
            <a:chOff x="945977" y="334537"/>
            <a:chExt cx="3419707" cy="4586868"/>
          </a:xfrm>
        </p:grpSpPr>
        <p:pic>
          <p:nvPicPr>
            <p:cNvPr id="7" name="Picture 6" descr="A couple of men in military uniforms&#10;&#10;Description automatically generated">
              <a:extLst>
                <a:ext uri="{FF2B5EF4-FFF2-40B4-BE49-F238E27FC236}">
                  <a16:creationId xmlns:a16="http://schemas.microsoft.com/office/drawing/2014/main" id="{C5DA6223-60C8-4E51-853A-D0B97F65730F}"/>
                </a:ext>
              </a:extLst>
            </p:cNvPr>
            <p:cNvPicPr>
              <a:picLocks noChangeAspect="1"/>
            </p:cNvPicPr>
            <p:nvPr/>
          </p:nvPicPr>
          <p:blipFill>
            <a:blip r:embed="rId2"/>
            <a:stretch>
              <a:fillRect/>
            </a:stretch>
          </p:blipFill>
          <p:spPr>
            <a:xfrm>
              <a:off x="1367845" y="334537"/>
              <a:ext cx="2575973" cy="3731941"/>
            </a:xfrm>
            <a:prstGeom prst="rect">
              <a:avLst/>
            </a:prstGeom>
          </p:spPr>
        </p:pic>
        <p:sp>
          <p:nvSpPr>
            <p:cNvPr id="8" name="Rectangle: Rounded Corners 7">
              <a:extLst>
                <a:ext uri="{FF2B5EF4-FFF2-40B4-BE49-F238E27FC236}">
                  <a16:creationId xmlns:a16="http://schemas.microsoft.com/office/drawing/2014/main" id="{15785270-56AD-07CF-1AB1-92A1ECA47518}"/>
                </a:ext>
              </a:extLst>
            </p:cNvPr>
            <p:cNvSpPr/>
            <p:nvPr/>
          </p:nvSpPr>
          <p:spPr>
            <a:xfrm>
              <a:off x="945977" y="3560956"/>
              <a:ext cx="3419707" cy="1360449"/>
            </a:xfrm>
            <a:prstGeom prst="roundRect">
              <a:avLst>
                <a:gd name="adj" fmla="val 9563"/>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1800">
                  <a:solidFill>
                    <a:srgbClr val="000000"/>
                  </a:solidFill>
                  <a:effectLst/>
                  <a:ea typeface="Times New Roman" panose="02020603050405020304" pitchFamily="18" charset="0"/>
                </a:rPr>
                <a:t>Đại suy thoái kinh tế (1929 – 1933) và quá trình hình thành chủ nghĩa phát xít ở châu Âu.</a:t>
              </a:r>
              <a:endParaRPr lang="en-US" sz="1800">
                <a:effectLst/>
                <a:ea typeface="Calibri" panose="020F0502020204030204" pitchFamily="34" charset="0"/>
              </a:endParaRPr>
            </a:p>
          </p:txBody>
        </p:sp>
      </p:grpSp>
      <p:grpSp>
        <p:nvGrpSpPr>
          <p:cNvPr id="11" name="Group 10">
            <a:extLst>
              <a:ext uri="{FF2B5EF4-FFF2-40B4-BE49-F238E27FC236}">
                <a16:creationId xmlns:a16="http://schemas.microsoft.com/office/drawing/2014/main" id="{3B096336-3E68-AE64-A4BD-EB3B37B66CA7}"/>
              </a:ext>
            </a:extLst>
          </p:cNvPr>
          <p:cNvGrpSpPr/>
          <p:nvPr/>
        </p:nvGrpSpPr>
        <p:grpSpPr>
          <a:xfrm>
            <a:off x="5148145" y="334537"/>
            <a:ext cx="2720981" cy="4586868"/>
            <a:chOff x="5226080" y="334537"/>
            <a:chExt cx="2720981" cy="4586868"/>
          </a:xfrm>
        </p:grpSpPr>
        <p:pic>
          <p:nvPicPr>
            <p:cNvPr id="5" name="Picture 4" descr="A crowd of people walking on a street&#10;&#10;Description automatically generated">
              <a:extLst>
                <a:ext uri="{FF2B5EF4-FFF2-40B4-BE49-F238E27FC236}">
                  <a16:creationId xmlns:a16="http://schemas.microsoft.com/office/drawing/2014/main" id="{3CDFA9D0-02A9-3048-2BB1-1F73BC8E0BB5}"/>
                </a:ext>
              </a:extLst>
            </p:cNvPr>
            <p:cNvPicPr>
              <a:picLocks noChangeAspect="1"/>
            </p:cNvPicPr>
            <p:nvPr/>
          </p:nvPicPr>
          <p:blipFill>
            <a:blip r:embed="rId3"/>
            <a:stretch>
              <a:fillRect/>
            </a:stretch>
          </p:blipFill>
          <p:spPr>
            <a:xfrm>
              <a:off x="5278205" y="334537"/>
              <a:ext cx="2616732" cy="3731941"/>
            </a:xfrm>
            <a:prstGeom prst="rect">
              <a:avLst/>
            </a:prstGeom>
          </p:spPr>
        </p:pic>
        <p:sp>
          <p:nvSpPr>
            <p:cNvPr id="10" name="Rectangle: Rounded Corners 9">
              <a:extLst>
                <a:ext uri="{FF2B5EF4-FFF2-40B4-BE49-F238E27FC236}">
                  <a16:creationId xmlns:a16="http://schemas.microsoft.com/office/drawing/2014/main" id="{4F8541FE-60CF-8DC1-742C-0911CBF50832}"/>
                </a:ext>
              </a:extLst>
            </p:cNvPr>
            <p:cNvSpPr/>
            <p:nvPr/>
          </p:nvSpPr>
          <p:spPr>
            <a:xfrm>
              <a:off x="5226080" y="3560956"/>
              <a:ext cx="2720981" cy="1360449"/>
            </a:xfrm>
            <a:prstGeom prst="roundRect">
              <a:avLst>
                <a:gd name="adj" fmla="val 9563"/>
              </a:avLst>
            </a:prstGeom>
            <a:solidFill>
              <a:srgbClr val="FFFFFF"/>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1800">
                  <a:solidFill>
                    <a:srgbClr val="000000"/>
                  </a:solidFill>
                  <a:effectLst/>
                  <a:ea typeface="Times New Roman" panose="02020603050405020304" pitchFamily="18" charset="0"/>
                </a:rPr>
                <a:t>Khủng hoảng kinh tế trầm trọng ở Mỹ (1929).</a:t>
              </a:r>
              <a:endParaRPr lang="en-US" sz="1800">
                <a:effectLst/>
                <a:ea typeface="Calibri" panose="020F0502020204030204" pitchFamily="34" charset="0"/>
              </a:endParaRPr>
            </a:p>
          </p:txBody>
        </p:sp>
      </p:grpSp>
    </p:spTree>
    <p:extLst>
      <p:ext uri="{BB962C8B-B14F-4D97-AF65-F5344CB8AC3E}">
        <p14:creationId xmlns:p14="http://schemas.microsoft.com/office/powerpoint/2010/main" val="45633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10" name="Google Shape;1210;p48"/>
          <p:cNvPicPr preferRelativeResize="0"/>
          <p:nvPr/>
        </p:nvPicPr>
        <p:blipFill>
          <a:blip r:embed="rId3">
            <a:alphaModFix/>
          </a:blip>
          <a:stretch>
            <a:fillRect/>
          </a:stretch>
        </p:blipFill>
        <p:spPr>
          <a:xfrm rot="10800000" flipH="1">
            <a:off x="0" y="0"/>
            <a:ext cx="2823526" cy="1840524"/>
          </a:xfrm>
          <a:prstGeom prst="rect">
            <a:avLst/>
          </a:prstGeom>
          <a:noFill/>
          <a:ln>
            <a:noFill/>
          </a:ln>
        </p:spPr>
      </p:pic>
      <p:pic>
        <p:nvPicPr>
          <p:cNvPr id="1211" name="Google Shape;1211;p48"/>
          <p:cNvPicPr preferRelativeResize="0"/>
          <p:nvPr/>
        </p:nvPicPr>
        <p:blipFill>
          <a:blip r:embed="rId4">
            <a:alphaModFix/>
          </a:blip>
          <a:stretch>
            <a:fillRect/>
          </a:stretch>
        </p:blipFill>
        <p:spPr>
          <a:xfrm rot="-1061766">
            <a:off x="15199" y="1410771"/>
            <a:ext cx="1092628" cy="270082"/>
          </a:xfrm>
          <a:prstGeom prst="rect">
            <a:avLst/>
          </a:prstGeom>
          <a:noFill/>
          <a:ln>
            <a:noFill/>
          </a:ln>
        </p:spPr>
      </p:pic>
      <p:sp>
        <p:nvSpPr>
          <p:cNvPr id="5" name="TextBox 4">
            <a:extLst>
              <a:ext uri="{FF2B5EF4-FFF2-40B4-BE49-F238E27FC236}">
                <a16:creationId xmlns:a16="http://schemas.microsoft.com/office/drawing/2014/main" id="{44B12BEA-0BAB-2C0D-D9C0-BE6599BA8941}"/>
              </a:ext>
            </a:extLst>
          </p:cNvPr>
          <p:cNvSpPr txBox="1"/>
          <p:nvPr/>
        </p:nvSpPr>
        <p:spPr>
          <a:xfrm>
            <a:off x="278780" y="1197623"/>
            <a:ext cx="8586439" cy="2748253"/>
          </a:xfrm>
          <a:prstGeom prst="rect">
            <a:avLst/>
          </a:prstGeom>
          <a:noFill/>
        </p:spPr>
        <p:txBody>
          <a:bodyPr wrap="square">
            <a:spAutoFit/>
          </a:bodyPr>
          <a:lstStyle/>
          <a:p>
            <a:pPr algn="ctr">
              <a:lnSpc>
                <a:spcPct val="150000"/>
              </a:lnSpc>
            </a:pPr>
            <a:r>
              <a:rPr lang="vi-VN" sz="4000" b="1" kern="0">
                <a:solidFill>
                  <a:schemeClr val="bg2">
                    <a:lumMod val="75000"/>
                  </a:schemeClr>
                </a:solidFill>
                <a:effectLst/>
                <a:latin typeface="+mn-lt"/>
                <a:ea typeface="Times New Roman" panose="02020603050405020304" pitchFamily="18" charset="0"/>
              </a:rPr>
              <a:t>BÀI 2: </a:t>
            </a:r>
            <a:endParaRPr lang="en-US" sz="4000" b="1" kern="0">
              <a:solidFill>
                <a:schemeClr val="bg2">
                  <a:lumMod val="75000"/>
                </a:schemeClr>
              </a:solidFill>
              <a:effectLst/>
              <a:latin typeface="+mn-lt"/>
              <a:ea typeface="Times New Roman" panose="02020603050405020304" pitchFamily="18" charset="0"/>
            </a:endParaRPr>
          </a:p>
          <a:p>
            <a:pPr algn="ctr">
              <a:lnSpc>
                <a:spcPct val="150000"/>
              </a:lnSpc>
            </a:pPr>
            <a:r>
              <a:rPr lang="vi-VN" sz="4000" b="1" kern="0">
                <a:solidFill>
                  <a:schemeClr val="bg2">
                    <a:lumMod val="75000"/>
                  </a:schemeClr>
                </a:solidFill>
                <a:effectLst/>
                <a:latin typeface="+mn-lt"/>
                <a:ea typeface="Times New Roman" panose="02020603050405020304" pitchFamily="18" charset="0"/>
              </a:rPr>
              <a:t>CHÂU ÂU VÀ NƯỚC MỸ </a:t>
            </a:r>
            <a:endParaRPr lang="en-US" sz="4000" b="1" kern="0">
              <a:solidFill>
                <a:schemeClr val="bg2">
                  <a:lumMod val="75000"/>
                </a:schemeClr>
              </a:solidFill>
              <a:effectLst/>
              <a:latin typeface="+mn-lt"/>
              <a:ea typeface="Times New Roman" panose="02020603050405020304" pitchFamily="18" charset="0"/>
            </a:endParaRPr>
          </a:p>
          <a:p>
            <a:pPr algn="ctr">
              <a:lnSpc>
                <a:spcPct val="150000"/>
              </a:lnSpc>
            </a:pPr>
            <a:r>
              <a:rPr lang="vi-VN" sz="4000" b="1" kern="0">
                <a:solidFill>
                  <a:schemeClr val="bg2">
                    <a:lumMod val="75000"/>
                  </a:schemeClr>
                </a:solidFill>
                <a:effectLst/>
                <a:latin typeface="+mn-lt"/>
                <a:ea typeface="Times New Roman" panose="02020603050405020304" pitchFamily="18" charset="0"/>
              </a:rPr>
              <a:t>TỪ NĂM 1918 ĐẾN ĐẦU NĂM 1945 </a:t>
            </a:r>
            <a:endParaRPr lang="en-US" sz="4000">
              <a:solidFill>
                <a:schemeClr val="bg2">
                  <a:lumMod val="7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31" name="TextBox 30">
            <a:extLst>
              <a:ext uri="{FF2B5EF4-FFF2-40B4-BE49-F238E27FC236}">
                <a16:creationId xmlns:a16="http://schemas.microsoft.com/office/drawing/2014/main" id="{6701CEFA-20B9-6744-D626-4F6937F89AF2}"/>
              </a:ext>
            </a:extLst>
          </p:cNvPr>
          <p:cNvSpPr txBox="1"/>
          <p:nvPr/>
        </p:nvSpPr>
        <p:spPr>
          <a:xfrm>
            <a:off x="2043794" y="331684"/>
            <a:ext cx="5056411" cy="646331"/>
          </a:xfrm>
          <a:prstGeom prst="rect">
            <a:avLst/>
          </a:prstGeom>
          <a:noFill/>
        </p:spPr>
        <p:txBody>
          <a:bodyPr wrap="square">
            <a:spAutoFit/>
          </a:bodyPr>
          <a:lstStyle/>
          <a:p>
            <a:pPr algn="ctr" defTabSz="457200">
              <a:buClrTx/>
            </a:pPr>
            <a:r>
              <a:rPr lang="en-US" sz="3600" b="1">
                <a:solidFill>
                  <a:schemeClr val="tx2">
                    <a:lumMod val="75000"/>
                  </a:schemeClr>
                </a:solidFill>
                <a:latin typeface="Arial" panose="020B0604020202020204" pitchFamily="34" charset="0"/>
                <a:cs typeface="Arial" panose="020B0604020202020204" pitchFamily="34" charset="0"/>
              </a:rPr>
              <a:t>NỘI DUNG BÀI HỌC</a:t>
            </a:r>
          </a:p>
        </p:txBody>
      </p:sp>
      <p:grpSp>
        <p:nvGrpSpPr>
          <p:cNvPr id="544" name="Group 543">
            <a:extLst>
              <a:ext uri="{FF2B5EF4-FFF2-40B4-BE49-F238E27FC236}">
                <a16:creationId xmlns:a16="http://schemas.microsoft.com/office/drawing/2014/main" id="{CF24EA21-21D2-2176-BFB3-54E7B8EAAE80}"/>
              </a:ext>
            </a:extLst>
          </p:cNvPr>
          <p:cNvGrpSpPr/>
          <p:nvPr/>
        </p:nvGrpSpPr>
        <p:grpSpPr>
          <a:xfrm>
            <a:off x="768802" y="1088856"/>
            <a:ext cx="7386789" cy="958660"/>
            <a:chOff x="982794" y="1583486"/>
            <a:chExt cx="7386789" cy="958660"/>
          </a:xfrm>
        </p:grpSpPr>
        <p:sp>
          <p:nvSpPr>
            <p:cNvPr id="545" name="Rectangle 544">
              <a:extLst>
                <a:ext uri="{FF2B5EF4-FFF2-40B4-BE49-F238E27FC236}">
                  <a16:creationId xmlns:a16="http://schemas.microsoft.com/office/drawing/2014/main" id="{499AF190-4B40-9481-70FA-ACE3920E0C87}"/>
                </a:ext>
              </a:extLst>
            </p:cNvPr>
            <p:cNvSpPr/>
            <p:nvPr/>
          </p:nvSpPr>
          <p:spPr>
            <a:xfrm>
              <a:off x="982794" y="1790097"/>
              <a:ext cx="879900" cy="57600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rPr>
                <a:t>1</a:t>
              </a:r>
            </a:p>
          </p:txBody>
        </p:sp>
        <p:sp>
          <p:nvSpPr>
            <p:cNvPr id="546" name="TextBox 545">
              <a:extLst>
                <a:ext uri="{FF2B5EF4-FFF2-40B4-BE49-F238E27FC236}">
                  <a16:creationId xmlns:a16="http://schemas.microsoft.com/office/drawing/2014/main" id="{FFF88ED8-53C1-539B-78AD-B36FC9CCC4E9}"/>
                </a:ext>
              </a:extLst>
            </p:cNvPr>
            <p:cNvSpPr txBox="1"/>
            <p:nvPr/>
          </p:nvSpPr>
          <p:spPr>
            <a:xfrm>
              <a:off x="1983689" y="1583486"/>
              <a:ext cx="6385894" cy="958660"/>
            </a:xfrm>
            <a:prstGeom prst="rect">
              <a:avLst/>
            </a:prstGeom>
            <a:noFill/>
          </p:spPr>
          <p:txBody>
            <a:bodyPr wrap="square">
              <a:spAutoFit/>
            </a:bodyPr>
            <a:lstStyle/>
            <a:p>
              <a:pPr algn="just">
                <a:lnSpc>
                  <a:spcPct val="150000"/>
                </a:lnSpc>
              </a:pPr>
              <a:r>
                <a:rPr lang="en-US" sz="2000"/>
                <a:t>Phong trào cách mạng (1918 – 1923) và sự thành lập Quốc tế Cộng sản (1919)</a:t>
              </a:r>
            </a:p>
          </p:txBody>
        </p:sp>
      </p:grpSp>
      <p:grpSp>
        <p:nvGrpSpPr>
          <p:cNvPr id="547" name="Group 546">
            <a:extLst>
              <a:ext uri="{FF2B5EF4-FFF2-40B4-BE49-F238E27FC236}">
                <a16:creationId xmlns:a16="http://schemas.microsoft.com/office/drawing/2014/main" id="{7C2C4376-ADEE-53EF-1F06-27D128F8C50C}"/>
              </a:ext>
            </a:extLst>
          </p:cNvPr>
          <p:cNvGrpSpPr/>
          <p:nvPr/>
        </p:nvGrpSpPr>
        <p:grpSpPr>
          <a:xfrm>
            <a:off x="768802" y="2232398"/>
            <a:ext cx="6687647" cy="576000"/>
            <a:chOff x="5190076" y="1493666"/>
            <a:chExt cx="6687647" cy="576000"/>
          </a:xfrm>
        </p:grpSpPr>
        <p:sp>
          <p:nvSpPr>
            <p:cNvPr id="548" name="Rectangle 547">
              <a:extLst>
                <a:ext uri="{FF2B5EF4-FFF2-40B4-BE49-F238E27FC236}">
                  <a16:creationId xmlns:a16="http://schemas.microsoft.com/office/drawing/2014/main" id="{20C95A3A-D1DA-24A5-447B-8C8208CABA36}"/>
                </a:ext>
              </a:extLst>
            </p:cNvPr>
            <p:cNvSpPr/>
            <p:nvPr/>
          </p:nvSpPr>
          <p:spPr>
            <a:xfrm>
              <a:off x="5190076" y="1493666"/>
              <a:ext cx="879900" cy="57600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2</a:t>
              </a:r>
            </a:p>
          </p:txBody>
        </p:sp>
        <p:sp>
          <p:nvSpPr>
            <p:cNvPr id="549" name="TextBox 548">
              <a:extLst>
                <a:ext uri="{FF2B5EF4-FFF2-40B4-BE49-F238E27FC236}">
                  <a16:creationId xmlns:a16="http://schemas.microsoft.com/office/drawing/2014/main" id="{A8407712-3350-FB56-2F82-E7D1A8527C9B}"/>
                </a:ext>
              </a:extLst>
            </p:cNvPr>
            <p:cNvSpPr txBox="1"/>
            <p:nvPr/>
          </p:nvSpPr>
          <p:spPr>
            <a:xfrm>
              <a:off x="6190971" y="1581611"/>
              <a:ext cx="5686752" cy="400110"/>
            </a:xfrm>
            <a:prstGeom prst="rect">
              <a:avLst/>
            </a:prstGeom>
            <a:noFill/>
          </p:spPr>
          <p:txBody>
            <a:bodyPr wrap="square">
              <a:spAutoFit/>
            </a:bodyPr>
            <a:lstStyle/>
            <a:p>
              <a:pPr algn="just"/>
              <a:r>
                <a:rPr lang="en-US" sz="2000"/>
                <a:t>Cuộc đại suy thoái kinh tế (1929 – 1933)</a:t>
              </a:r>
            </a:p>
          </p:txBody>
        </p:sp>
      </p:grpSp>
      <p:grpSp>
        <p:nvGrpSpPr>
          <p:cNvPr id="550" name="Group 549">
            <a:extLst>
              <a:ext uri="{FF2B5EF4-FFF2-40B4-BE49-F238E27FC236}">
                <a16:creationId xmlns:a16="http://schemas.microsoft.com/office/drawing/2014/main" id="{FAE2754C-D737-A61D-5578-B8A42FDBEC85}"/>
              </a:ext>
            </a:extLst>
          </p:cNvPr>
          <p:cNvGrpSpPr/>
          <p:nvPr/>
        </p:nvGrpSpPr>
        <p:grpSpPr>
          <a:xfrm>
            <a:off x="768802" y="3159272"/>
            <a:ext cx="7216921" cy="576000"/>
            <a:chOff x="5190076" y="1493666"/>
            <a:chExt cx="7216921" cy="576000"/>
          </a:xfrm>
        </p:grpSpPr>
        <p:sp>
          <p:nvSpPr>
            <p:cNvPr id="551" name="Rectangle 550">
              <a:extLst>
                <a:ext uri="{FF2B5EF4-FFF2-40B4-BE49-F238E27FC236}">
                  <a16:creationId xmlns:a16="http://schemas.microsoft.com/office/drawing/2014/main" id="{593FD5CD-5628-485F-1536-2774CFAB07EB}"/>
                </a:ext>
              </a:extLst>
            </p:cNvPr>
            <p:cNvSpPr/>
            <p:nvPr/>
          </p:nvSpPr>
          <p:spPr>
            <a:xfrm>
              <a:off x="5190076" y="1493666"/>
              <a:ext cx="879900" cy="57600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3</a:t>
              </a:r>
            </a:p>
          </p:txBody>
        </p:sp>
        <p:sp>
          <p:nvSpPr>
            <p:cNvPr id="552" name="TextBox 551">
              <a:extLst>
                <a:ext uri="{FF2B5EF4-FFF2-40B4-BE49-F238E27FC236}">
                  <a16:creationId xmlns:a16="http://schemas.microsoft.com/office/drawing/2014/main" id="{FC67A2EC-0B82-2264-A9AB-FC3D61A01BE1}"/>
                </a:ext>
              </a:extLst>
            </p:cNvPr>
            <p:cNvSpPr txBox="1"/>
            <p:nvPr/>
          </p:nvSpPr>
          <p:spPr>
            <a:xfrm>
              <a:off x="6190971" y="1581611"/>
              <a:ext cx="6216026" cy="400110"/>
            </a:xfrm>
            <a:prstGeom prst="rect">
              <a:avLst/>
            </a:prstGeom>
            <a:noFill/>
          </p:spPr>
          <p:txBody>
            <a:bodyPr wrap="square">
              <a:spAutoFit/>
            </a:bodyPr>
            <a:lstStyle/>
            <a:p>
              <a:r>
                <a:rPr lang="en-US" sz="2000"/>
                <a:t>Sự hình thành chủ nghĩa phát xít ở châu Âu</a:t>
              </a:r>
            </a:p>
          </p:txBody>
        </p:sp>
      </p:grpSp>
      <p:grpSp>
        <p:nvGrpSpPr>
          <p:cNvPr id="553" name="Group 552">
            <a:extLst>
              <a:ext uri="{FF2B5EF4-FFF2-40B4-BE49-F238E27FC236}">
                <a16:creationId xmlns:a16="http://schemas.microsoft.com/office/drawing/2014/main" id="{4CC52CCA-88DC-5C4E-B2D3-D887D25D2641}"/>
              </a:ext>
            </a:extLst>
          </p:cNvPr>
          <p:cNvGrpSpPr/>
          <p:nvPr/>
        </p:nvGrpSpPr>
        <p:grpSpPr>
          <a:xfrm>
            <a:off x="768802" y="4086146"/>
            <a:ext cx="7995423" cy="576000"/>
            <a:chOff x="5190076" y="1493666"/>
            <a:chExt cx="7995423" cy="576000"/>
          </a:xfrm>
        </p:grpSpPr>
        <p:sp>
          <p:nvSpPr>
            <p:cNvPr id="554" name="Rectangle 553">
              <a:extLst>
                <a:ext uri="{FF2B5EF4-FFF2-40B4-BE49-F238E27FC236}">
                  <a16:creationId xmlns:a16="http://schemas.microsoft.com/office/drawing/2014/main" id="{D8E1D46D-9810-EA02-BB02-090D643BEAB3}"/>
                </a:ext>
              </a:extLst>
            </p:cNvPr>
            <p:cNvSpPr/>
            <p:nvPr/>
          </p:nvSpPr>
          <p:spPr>
            <a:xfrm>
              <a:off x="5190076" y="1493666"/>
              <a:ext cx="879900" cy="57600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4</a:t>
              </a:r>
            </a:p>
          </p:txBody>
        </p:sp>
        <p:sp>
          <p:nvSpPr>
            <p:cNvPr id="555" name="TextBox 554">
              <a:extLst>
                <a:ext uri="{FF2B5EF4-FFF2-40B4-BE49-F238E27FC236}">
                  <a16:creationId xmlns:a16="http://schemas.microsoft.com/office/drawing/2014/main" id="{1DBA763C-49A8-BB87-F7D1-51E22C8040B4}"/>
                </a:ext>
              </a:extLst>
            </p:cNvPr>
            <p:cNvSpPr txBox="1"/>
            <p:nvPr/>
          </p:nvSpPr>
          <p:spPr>
            <a:xfrm>
              <a:off x="6190337" y="1581611"/>
              <a:ext cx="6995162" cy="400110"/>
            </a:xfrm>
            <a:prstGeom prst="rect">
              <a:avLst/>
            </a:prstGeom>
            <a:noFill/>
          </p:spPr>
          <p:txBody>
            <a:bodyPr wrap="square">
              <a:spAutoFit/>
            </a:bodyPr>
            <a:lstStyle/>
            <a:p>
              <a:r>
                <a:rPr lang="en-US" sz="2000"/>
                <a:t>Nước Mỹ giữa hai cuộc chiến tranh thế giới (1918 – 1939)</a:t>
              </a:r>
            </a:p>
          </p:txBody>
        </p:sp>
      </p:grpSp>
      <p:pic>
        <p:nvPicPr>
          <p:cNvPr id="557" name="Picture 556" descr="A close-up of a flag&#10;&#10;Description automatically generated">
            <a:extLst>
              <a:ext uri="{FF2B5EF4-FFF2-40B4-BE49-F238E27FC236}">
                <a16:creationId xmlns:a16="http://schemas.microsoft.com/office/drawing/2014/main" id="{44014CDD-84BB-A07A-68D8-C29836A1685C}"/>
              </a:ext>
            </a:extLst>
          </p:cNvPr>
          <p:cNvPicPr>
            <a:picLocks noChangeAspect="1"/>
          </p:cNvPicPr>
          <p:nvPr/>
        </p:nvPicPr>
        <p:blipFill>
          <a:blip r:embed="rId3"/>
          <a:stretch>
            <a:fillRect/>
          </a:stretch>
        </p:blipFill>
        <p:spPr>
          <a:xfrm>
            <a:off x="6898849" y="2098661"/>
            <a:ext cx="1865376" cy="124358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 calcmode="lin" valueType="num">
                                      <p:cBhvr additive="base">
                                        <p:cTn id="7" dur="500" fill="hold"/>
                                        <p:tgtEl>
                                          <p:spTgt spid="544"/>
                                        </p:tgtEl>
                                        <p:attrNameLst>
                                          <p:attrName>ppt_x</p:attrName>
                                        </p:attrNameLst>
                                      </p:cBhvr>
                                      <p:tavLst>
                                        <p:tav tm="0">
                                          <p:val>
                                            <p:strVal val="0-#ppt_w/2"/>
                                          </p:val>
                                        </p:tav>
                                        <p:tav tm="100000">
                                          <p:val>
                                            <p:strVal val="#ppt_x"/>
                                          </p:val>
                                        </p:tav>
                                      </p:tavLst>
                                    </p:anim>
                                    <p:anim calcmode="lin" valueType="num">
                                      <p:cBhvr additive="base">
                                        <p:cTn id="8" dur="500" fill="hold"/>
                                        <p:tgtEl>
                                          <p:spTgt spid="5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47"/>
                                        </p:tgtEl>
                                        <p:attrNameLst>
                                          <p:attrName>style.visibility</p:attrName>
                                        </p:attrNameLst>
                                      </p:cBhvr>
                                      <p:to>
                                        <p:strVal val="visible"/>
                                      </p:to>
                                    </p:set>
                                    <p:anim calcmode="lin" valueType="num">
                                      <p:cBhvr additive="base">
                                        <p:cTn id="13" dur="500" fill="hold"/>
                                        <p:tgtEl>
                                          <p:spTgt spid="547"/>
                                        </p:tgtEl>
                                        <p:attrNameLst>
                                          <p:attrName>ppt_x</p:attrName>
                                        </p:attrNameLst>
                                      </p:cBhvr>
                                      <p:tavLst>
                                        <p:tav tm="0">
                                          <p:val>
                                            <p:strVal val="0-#ppt_w/2"/>
                                          </p:val>
                                        </p:tav>
                                        <p:tav tm="100000">
                                          <p:val>
                                            <p:strVal val="#ppt_x"/>
                                          </p:val>
                                        </p:tav>
                                      </p:tavLst>
                                    </p:anim>
                                    <p:anim calcmode="lin" valueType="num">
                                      <p:cBhvr additive="base">
                                        <p:cTn id="14" dur="500" fill="hold"/>
                                        <p:tgtEl>
                                          <p:spTgt spid="5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50"/>
                                        </p:tgtEl>
                                        <p:attrNameLst>
                                          <p:attrName>style.visibility</p:attrName>
                                        </p:attrNameLst>
                                      </p:cBhvr>
                                      <p:to>
                                        <p:strVal val="visible"/>
                                      </p:to>
                                    </p:set>
                                    <p:anim calcmode="lin" valueType="num">
                                      <p:cBhvr additive="base">
                                        <p:cTn id="19" dur="500" fill="hold"/>
                                        <p:tgtEl>
                                          <p:spTgt spid="550"/>
                                        </p:tgtEl>
                                        <p:attrNameLst>
                                          <p:attrName>ppt_x</p:attrName>
                                        </p:attrNameLst>
                                      </p:cBhvr>
                                      <p:tavLst>
                                        <p:tav tm="0">
                                          <p:val>
                                            <p:strVal val="0-#ppt_w/2"/>
                                          </p:val>
                                        </p:tav>
                                        <p:tav tm="100000">
                                          <p:val>
                                            <p:strVal val="#ppt_x"/>
                                          </p:val>
                                        </p:tav>
                                      </p:tavLst>
                                    </p:anim>
                                    <p:anim calcmode="lin" valueType="num">
                                      <p:cBhvr additive="base">
                                        <p:cTn id="20" dur="500" fill="hold"/>
                                        <p:tgtEl>
                                          <p:spTgt spid="5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53"/>
                                        </p:tgtEl>
                                        <p:attrNameLst>
                                          <p:attrName>style.visibility</p:attrName>
                                        </p:attrNameLst>
                                      </p:cBhvr>
                                      <p:to>
                                        <p:strVal val="visible"/>
                                      </p:to>
                                    </p:set>
                                    <p:anim calcmode="lin" valueType="num">
                                      <p:cBhvr additive="base">
                                        <p:cTn id="25" dur="500" fill="hold"/>
                                        <p:tgtEl>
                                          <p:spTgt spid="553"/>
                                        </p:tgtEl>
                                        <p:attrNameLst>
                                          <p:attrName>ppt_x</p:attrName>
                                        </p:attrNameLst>
                                      </p:cBhvr>
                                      <p:tavLst>
                                        <p:tav tm="0">
                                          <p:val>
                                            <p:strVal val="0-#ppt_w/2"/>
                                          </p:val>
                                        </p:tav>
                                        <p:tav tm="100000">
                                          <p:val>
                                            <p:strVal val="#ppt_x"/>
                                          </p:val>
                                        </p:tav>
                                      </p:tavLst>
                                    </p:anim>
                                    <p:anim calcmode="lin" valueType="num">
                                      <p:cBhvr additive="base">
                                        <p:cTn id="26" dur="500" fill="hold"/>
                                        <p:tgtEl>
                                          <p:spTgt spid="5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7" name="Picture 6" descr="A globe with a hammer and sickle&#10;&#10;Description automatically generated">
            <a:extLst>
              <a:ext uri="{FF2B5EF4-FFF2-40B4-BE49-F238E27FC236}">
                <a16:creationId xmlns:a16="http://schemas.microsoft.com/office/drawing/2014/main" id="{BE298ACD-5242-8DC1-F856-DDEFA1DA8496}"/>
              </a:ext>
            </a:extLst>
          </p:cNvPr>
          <p:cNvPicPr>
            <a:picLocks noChangeAspect="1"/>
          </p:cNvPicPr>
          <p:nvPr/>
        </p:nvPicPr>
        <p:blipFill>
          <a:blip r:embed="rId3"/>
          <a:stretch>
            <a:fillRect/>
          </a:stretch>
        </p:blipFill>
        <p:spPr>
          <a:xfrm>
            <a:off x="2005490" y="132720"/>
            <a:ext cx="2566510" cy="2566510"/>
          </a:xfrm>
          <a:prstGeom prst="rect">
            <a:avLst/>
          </a:prstGeom>
        </p:spPr>
      </p:pic>
      <p:sp>
        <p:nvSpPr>
          <p:cNvPr id="13" name="TextBox 12">
            <a:extLst>
              <a:ext uri="{FF2B5EF4-FFF2-40B4-BE49-F238E27FC236}">
                <a16:creationId xmlns:a16="http://schemas.microsoft.com/office/drawing/2014/main" id="{E8343B2F-0D1E-18F3-D1B4-88FA12681397}"/>
              </a:ext>
            </a:extLst>
          </p:cNvPr>
          <p:cNvSpPr txBox="1"/>
          <p:nvPr/>
        </p:nvSpPr>
        <p:spPr>
          <a:xfrm>
            <a:off x="5213193" y="815810"/>
            <a:ext cx="1546304" cy="1200329"/>
          </a:xfrm>
          <a:prstGeom prst="rect">
            <a:avLst/>
          </a:prstGeom>
          <a:noFill/>
        </p:spPr>
        <p:txBody>
          <a:bodyPr wrap="square">
            <a:spAutoFit/>
          </a:bodyPr>
          <a:lstStyle/>
          <a:p>
            <a:pPr algn="ctr"/>
            <a:r>
              <a:rPr lang="en" sz="7200" b="1">
                <a:solidFill>
                  <a:srgbClr val="4A62A0"/>
                </a:solidFill>
              </a:rPr>
              <a:t>01</a:t>
            </a:r>
            <a:endParaRPr lang="en-US" sz="7200" b="1">
              <a:solidFill>
                <a:srgbClr val="4A62A0"/>
              </a:solidFill>
            </a:endParaRPr>
          </a:p>
        </p:txBody>
      </p:sp>
      <p:sp>
        <p:nvSpPr>
          <p:cNvPr id="14" name="TextBox 13">
            <a:extLst>
              <a:ext uri="{FF2B5EF4-FFF2-40B4-BE49-F238E27FC236}">
                <a16:creationId xmlns:a16="http://schemas.microsoft.com/office/drawing/2014/main" id="{B3F5C752-CEAE-2447-F813-34960CF91123}"/>
              </a:ext>
            </a:extLst>
          </p:cNvPr>
          <p:cNvSpPr txBox="1"/>
          <p:nvPr/>
        </p:nvSpPr>
        <p:spPr>
          <a:xfrm>
            <a:off x="197005" y="2616990"/>
            <a:ext cx="8749990" cy="2349874"/>
          </a:xfrm>
          <a:prstGeom prst="rect">
            <a:avLst/>
          </a:prstGeom>
          <a:noFill/>
        </p:spPr>
        <p:txBody>
          <a:bodyPr wrap="square">
            <a:spAutoFit/>
          </a:bodyPr>
          <a:lstStyle/>
          <a:p>
            <a:pPr algn="ctr">
              <a:lnSpc>
                <a:spcPct val="150000"/>
              </a:lnSpc>
            </a:pPr>
            <a:r>
              <a:rPr lang="en-US" sz="3400" b="1"/>
              <a:t>PHONG TRÀO CÁCH MẠNG (1918 – 1923) VÀ SỰ THÀNH LẬP QUỐC TẾ CỘNG SẢN (1919)</a:t>
            </a: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10" name="TextBox 9">
            <a:extLst>
              <a:ext uri="{FF2B5EF4-FFF2-40B4-BE49-F238E27FC236}">
                <a16:creationId xmlns:a16="http://schemas.microsoft.com/office/drawing/2014/main" id="{5F7B7FC8-0682-E224-4737-08BFE54F27F1}"/>
              </a:ext>
            </a:extLst>
          </p:cNvPr>
          <p:cNvSpPr txBox="1"/>
          <p:nvPr/>
        </p:nvSpPr>
        <p:spPr>
          <a:xfrm>
            <a:off x="1657814" y="482955"/>
            <a:ext cx="5828371" cy="523220"/>
          </a:xfrm>
          <a:prstGeom prst="rect">
            <a:avLst/>
          </a:prstGeom>
          <a:noFill/>
        </p:spPr>
        <p:txBody>
          <a:bodyPr wrap="square" rtlCol="0">
            <a:spAutoFit/>
          </a:bodyPr>
          <a:lstStyle/>
          <a:p>
            <a:pPr algn="ctr"/>
            <a:r>
              <a:rPr lang="en-US" sz="2800" b="1">
                <a:solidFill>
                  <a:srgbClr val="C00000"/>
                </a:solidFill>
              </a:rPr>
              <a:t>TRÒ CHƠI AI NHANH MẮT HƠN</a:t>
            </a:r>
          </a:p>
        </p:txBody>
      </p:sp>
      <p:sp>
        <p:nvSpPr>
          <p:cNvPr id="15" name="TextBox 14">
            <a:extLst>
              <a:ext uri="{FF2B5EF4-FFF2-40B4-BE49-F238E27FC236}">
                <a16:creationId xmlns:a16="http://schemas.microsoft.com/office/drawing/2014/main" id="{83BAEF41-9F4E-DBEA-8ADA-FAC054F0055E}"/>
              </a:ext>
            </a:extLst>
          </p:cNvPr>
          <p:cNvSpPr txBox="1"/>
          <p:nvPr/>
        </p:nvSpPr>
        <p:spPr>
          <a:xfrm>
            <a:off x="428410" y="1083734"/>
            <a:ext cx="4820924" cy="3728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Nhiệm vụ của các nhóm là</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lang="vi-VN" sz="2000" kern="1200">
                <a:solidFill>
                  <a:prstClr val="black"/>
                </a:solidFill>
                <a:latin typeface="Arial" panose="020B0604020202020204" pitchFamily="34" charset="0"/>
                <a:ea typeface="+mn-ea"/>
                <a:cs typeface="Arial" panose="020B0604020202020204" pitchFamily="34" charset="0"/>
              </a:rPr>
              <a:t>ựa chọn các từ hoặc cụm từ dưới đây điền vào chỗ trống (…) trong đoạn thông tin cho phù hợp với nội dung của phong trào cách mạng (1918 – 1923) và sự thành lập Quốc tế Cộng sản (1919).</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25508614-CD11-56D6-77C9-7D69BA23F9C5}"/>
              </a:ext>
            </a:extLst>
          </p:cNvPr>
          <p:cNvSpPr/>
          <p:nvPr/>
        </p:nvSpPr>
        <p:spPr>
          <a:xfrm>
            <a:off x="5388189" y="1183216"/>
            <a:ext cx="3327401" cy="457200"/>
          </a:xfrm>
          <a:prstGeom prst="roundRect">
            <a:avLst>
              <a:gd name="adj" fmla="val 13918"/>
            </a:avLst>
          </a:prstGeom>
          <a:solidFill>
            <a:schemeClr val="accent2"/>
          </a:solidFill>
          <a:ln>
            <a:solidFill>
              <a:srgbClr val="C45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C45911"/>
                </a:solidFill>
                <a:effectLst/>
                <a:ea typeface="Calibri" panose="020F0502020204030204" pitchFamily="34" charset="0"/>
              </a:rPr>
              <a:t>Chiến tranh thế giới thứ nhất</a:t>
            </a:r>
            <a:endParaRPr lang="en-US" sz="1800">
              <a:effectLst/>
              <a:ea typeface="Calibri" panose="020F0502020204030204" pitchFamily="34" charset="0"/>
            </a:endParaRPr>
          </a:p>
        </p:txBody>
      </p:sp>
      <p:sp>
        <p:nvSpPr>
          <p:cNvPr id="17" name="Rectangle: Rounded Corners 16">
            <a:extLst>
              <a:ext uri="{FF2B5EF4-FFF2-40B4-BE49-F238E27FC236}">
                <a16:creationId xmlns:a16="http://schemas.microsoft.com/office/drawing/2014/main" id="{287E24DC-69C6-FE23-6706-8CD4782BB677}"/>
              </a:ext>
            </a:extLst>
          </p:cNvPr>
          <p:cNvSpPr/>
          <p:nvPr/>
        </p:nvSpPr>
        <p:spPr>
          <a:xfrm>
            <a:off x="5388188" y="1734987"/>
            <a:ext cx="3327401" cy="822960"/>
          </a:xfrm>
          <a:prstGeom prst="roundRect">
            <a:avLst>
              <a:gd name="adj" fmla="val 7745"/>
            </a:avLst>
          </a:prstGeom>
          <a:solidFill>
            <a:schemeClr val="accent2"/>
          </a:solidFill>
          <a:ln>
            <a:solidFill>
              <a:srgbClr val="4A62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100"/>
              </a:spcAft>
            </a:pPr>
            <a:r>
              <a:rPr lang="vi-VN" sz="1800">
                <a:solidFill>
                  <a:srgbClr val="2E74B5"/>
                </a:solidFill>
                <a:effectLst/>
                <a:ea typeface="Calibri" panose="020F0502020204030204" pitchFamily="34" charset="0"/>
              </a:rPr>
              <a:t>nổi dậy ở Đức, nền quân chủ sụp đổ</a:t>
            </a:r>
            <a:endParaRPr lang="en-US" sz="1800">
              <a:effectLst/>
              <a:ea typeface="Calibri" panose="020F0502020204030204" pitchFamily="34" charset="0"/>
            </a:endParaRPr>
          </a:p>
        </p:txBody>
      </p:sp>
      <p:sp>
        <p:nvSpPr>
          <p:cNvPr id="18" name="Rectangle: Rounded Corners 17">
            <a:extLst>
              <a:ext uri="{FF2B5EF4-FFF2-40B4-BE49-F238E27FC236}">
                <a16:creationId xmlns:a16="http://schemas.microsoft.com/office/drawing/2014/main" id="{8265F436-2960-A1FB-1DCE-6BB292477DFE}"/>
              </a:ext>
            </a:extLst>
          </p:cNvPr>
          <p:cNvSpPr/>
          <p:nvPr/>
        </p:nvSpPr>
        <p:spPr>
          <a:xfrm>
            <a:off x="5388187" y="2631872"/>
            <a:ext cx="3327401" cy="457200"/>
          </a:xfrm>
          <a:prstGeom prst="roundRect">
            <a:avLst>
              <a:gd name="adj" fmla="val 13918"/>
            </a:avLst>
          </a:prstGeom>
          <a:solidFill>
            <a:schemeClr val="accent2"/>
          </a:solidFill>
          <a:ln>
            <a:solidFill>
              <a:srgbClr val="385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385623"/>
                </a:solidFill>
                <a:effectLst/>
                <a:ea typeface="Calibri" panose="020F0502020204030204" pitchFamily="34" charset="0"/>
              </a:rPr>
              <a:t>đường lối hoạt động</a:t>
            </a:r>
            <a:endParaRPr lang="en-US" sz="1800">
              <a:effectLst/>
              <a:ea typeface="Calibri" panose="020F0502020204030204" pitchFamily="34" charset="0"/>
            </a:endParaRPr>
          </a:p>
        </p:txBody>
      </p:sp>
      <p:sp>
        <p:nvSpPr>
          <p:cNvPr id="19" name="Rectangle: Rounded Corners 18">
            <a:extLst>
              <a:ext uri="{FF2B5EF4-FFF2-40B4-BE49-F238E27FC236}">
                <a16:creationId xmlns:a16="http://schemas.microsoft.com/office/drawing/2014/main" id="{8453FA55-C974-3833-84C9-1321F33E5283}"/>
              </a:ext>
            </a:extLst>
          </p:cNvPr>
          <p:cNvSpPr/>
          <p:nvPr/>
        </p:nvSpPr>
        <p:spPr>
          <a:xfrm>
            <a:off x="5388186" y="3161797"/>
            <a:ext cx="3327401" cy="457200"/>
          </a:xfrm>
          <a:prstGeom prst="roundRect">
            <a:avLst>
              <a:gd name="adj" fmla="val 13918"/>
            </a:avLst>
          </a:prstGeom>
          <a:solidFill>
            <a:schemeClr val="accent2"/>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7030A0"/>
                </a:solidFill>
                <a:effectLst/>
                <a:ea typeface="Calibri" panose="020F0502020204030204" pitchFamily="34" charset="0"/>
              </a:rPr>
              <a:t>Cách mạng tháng Mười Nga</a:t>
            </a:r>
            <a:endParaRPr lang="en-US" sz="1800">
              <a:effectLst/>
              <a:ea typeface="Calibri" panose="020F0502020204030204" pitchFamily="34" charset="0"/>
            </a:endParaRPr>
          </a:p>
        </p:txBody>
      </p:sp>
      <p:sp>
        <p:nvSpPr>
          <p:cNvPr id="20" name="Rectangle: Rounded Corners 19">
            <a:extLst>
              <a:ext uri="{FF2B5EF4-FFF2-40B4-BE49-F238E27FC236}">
                <a16:creationId xmlns:a16="http://schemas.microsoft.com/office/drawing/2014/main" id="{9201DF0D-A01F-BA9F-A79B-36180166B3DE}"/>
              </a:ext>
            </a:extLst>
          </p:cNvPr>
          <p:cNvSpPr/>
          <p:nvPr/>
        </p:nvSpPr>
        <p:spPr>
          <a:xfrm>
            <a:off x="5388187" y="3691722"/>
            <a:ext cx="1236134" cy="457200"/>
          </a:xfrm>
          <a:prstGeom prst="roundRect">
            <a:avLst>
              <a:gd name="adj" fmla="val 13918"/>
            </a:avLst>
          </a:prstGeom>
          <a:solidFill>
            <a:schemeClr val="accent2"/>
          </a:solidFill>
          <a:ln>
            <a:solidFill>
              <a:srgbClr val="BF30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C00000"/>
                </a:solidFill>
                <a:effectLst/>
                <a:ea typeface="Calibri" panose="020F0502020204030204" pitchFamily="34" charset="0"/>
              </a:rPr>
              <a:t>lãnh đạo </a:t>
            </a:r>
            <a:endParaRPr lang="en-US" sz="1800">
              <a:effectLst/>
              <a:ea typeface="Calibri" panose="020F0502020204030204" pitchFamily="34" charset="0"/>
            </a:endParaRPr>
          </a:p>
        </p:txBody>
      </p:sp>
      <p:sp>
        <p:nvSpPr>
          <p:cNvPr id="21" name="Rectangle: Rounded Corners 20">
            <a:extLst>
              <a:ext uri="{FF2B5EF4-FFF2-40B4-BE49-F238E27FC236}">
                <a16:creationId xmlns:a16="http://schemas.microsoft.com/office/drawing/2014/main" id="{9D3D1312-D3BC-7C56-A124-61FFCF115ACF}"/>
              </a:ext>
            </a:extLst>
          </p:cNvPr>
          <p:cNvSpPr/>
          <p:nvPr/>
        </p:nvSpPr>
        <p:spPr>
          <a:xfrm>
            <a:off x="6736039" y="3691722"/>
            <a:ext cx="760349" cy="457200"/>
          </a:xfrm>
          <a:prstGeom prst="roundRect">
            <a:avLst>
              <a:gd name="adj" fmla="val 13918"/>
            </a:avLst>
          </a:prstGeom>
          <a:solidFill>
            <a:schemeClr val="accent2"/>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00B050"/>
                </a:solidFill>
                <a:effectLst/>
                <a:ea typeface="Calibri" panose="020F0502020204030204" pitchFamily="34" charset="0"/>
              </a:rPr>
              <a:t>Đức</a:t>
            </a:r>
            <a:endParaRPr lang="en-US" sz="1800">
              <a:effectLst/>
              <a:ea typeface="Calibri" panose="020F0502020204030204" pitchFamily="34" charset="0"/>
            </a:endParaRPr>
          </a:p>
        </p:txBody>
      </p:sp>
      <p:sp>
        <p:nvSpPr>
          <p:cNvPr id="22" name="Rectangle: Rounded Corners 21">
            <a:extLst>
              <a:ext uri="{FF2B5EF4-FFF2-40B4-BE49-F238E27FC236}">
                <a16:creationId xmlns:a16="http://schemas.microsoft.com/office/drawing/2014/main" id="{3B8E267E-3523-5CD7-5A75-E02769B73416}"/>
              </a:ext>
            </a:extLst>
          </p:cNvPr>
          <p:cNvSpPr/>
          <p:nvPr/>
        </p:nvSpPr>
        <p:spPr>
          <a:xfrm>
            <a:off x="7608106" y="3691722"/>
            <a:ext cx="1107482" cy="457200"/>
          </a:xfrm>
          <a:prstGeom prst="roundRect">
            <a:avLst>
              <a:gd name="adj" fmla="val 13918"/>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3333FF"/>
                </a:solidFill>
                <a:effectLst/>
                <a:ea typeface="Calibri" panose="020F0502020204030204" pitchFamily="34" charset="0"/>
              </a:rPr>
              <a:t>châu Âu</a:t>
            </a:r>
            <a:endParaRPr lang="en-US" sz="1800">
              <a:effectLst/>
              <a:ea typeface="Calibri" panose="020F0502020204030204" pitchFamily="34" charset="0"/>
            </a:endParaRPr>
          </a:p>
        </p:txBody>
      </p:sp>
      <p:sp>
        <p:nvSpPr>
          <p:cNvPr id="23" name="Rectangle: Rounded Corners 22">
            <a:extLst>
              <a:ext uri="{FF2B5EF4-FFF2-40B4-BE49-F238E27FC236}">
                <a16:creationId xmlns:a16="http://schemas.microsoft.com/office/drawing/2014/main" id="{4F8DBC4E-0919-62D4-E04B-4458B98D9208}"/>
              </a:ext>
            </a:extLst>
          </p:cNvPr>
          <p:cNvSpPr/>
          <p:nvPr/>
        </p:nvSpPr>
        <p:spPr>
          <a:xfrm>
            <a:off x="5388186" y="4226481"/>
            <a:ext cx="3327401" cy="457200"/>
          </a:xfrm>
          <a:prstGeom prst="roundRect">
            <a:avLst>
              <a:gd name="adj" fmla="val 13918"/>
            </a:avLst>
          </a:prstGeom>
          <a:solidFill>
            <a:schemeClr val="accent2"/>
          </a:solidFill>
          <a:ln>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vi-VN" sz="1800">
                <a:solidFill>
                  <a:srgbClr val="FF33CC"/>
                </a:solidFill>
                <a:effectLst/>
                <a:ea typeface="Calibri" panose="020F0502020204030204" pitchFamily="34" charset="0"/>
              </a:rPr>
              <a:t>Đức và Hung-ga-ri</a:t>
            </a:r>
            <a:endParaRPr lang="en-US" sz="1800">
              <a:solidFill>
                <a:srgbClr val="000000"/>
              </a:solidFill>
              <a:effectLs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B4C13893-DA45-C003-4577-E1C884F1D1E5}"/>
              </a:ext>
            </a:extLst>
          </p:cNvPr>
          <p:cNvGraphicFramePr>
            <a:graphicFrameLocks noGrp="1"/>
          </p:cNvGraphicFramePr>
          <p:nvPr>
            <p:extLst>
              <p:ext uri="{D42A27DB-BD31-4B8C-83A1-F6EECF244321}">
                <p14:modId xmlns:p14="http://schemas.microsoft.com/office/powerpoint/2010/main" val="2581742413"/>
              </p:ext>
            </p:extLst>
          </p:nvPr>
        </p:nvGraphicFramePr>
        <p:xfrm>
          <a:off x="0" y="1"/>
          <a:ext cx="9144000" cy="5143499"/>
        </p:xfrm>
        <a:graphic>
          <a:graphicData uri="http://schemas.openxmlformats.org/drawingml/2006/table">
            <a:tbl>
              <a:tblPr firstRow="1" firstCol="1" bandRow="1">
                <a:tableStyleId>{0505E3EF-67EA-436B-97B2-0124C06EBD24}</a:tableStyleId>
              </a:tblPr>
              <a:tblGrid>
                <a:gridCol w="1100667">
                  <a:extLst>
                    <a:ext uri="{9D8B030D-6E8A-4147-A177-3AD203B41FA5}">
                      <a16:colId xmlns:a16="http://schemas.microsoft.com/office/drawing/2014/main" val="3390339777"/>
                    </a:ext>
                  </a:extLst>
                </a:gridCol>
                <a:gridCol w="8043333">
                  <a:extLst>
                    <a:ext uri="{9D8B030D-6E8A-4147-A177-3AD203B41FA5}">
                      <a16:colId xmlns:a16="http://schemas.microsoft.com/office/drawing/2014/main" val="3386253798"/>
                    </a:ext>
                  </a:extLst>
                </a:gridCol>
              </a:tblGrid>
              <a:tr h="366321">
                <a:tc gridSpan="2">
                  <a:txBody>
                    <a:bodyPr/>
                    <a:lstStyle/>
                    <a:p>
                      <a:pPr algn="ctr">
                        <a:lnSpc>
                          <a:spcPct val="100000"/>
                        </a:lnSpc>
                        <a:spcBef>
                          <a:spcPts val="0"/>
                        </a:spcBef>
                        <a:spcAft>
                          <a:spcPts val="0"/>
                        </a:spcAft>
                      </a:pPr>
                      <a:r>
                        <a:rPr lang="vi-VN" sz="2000" b="1">
                          <a:solidFill>
                            <a:srgbClr val="000000"/>
                          </a:solidFill>
                          <a:effectLst/>
                        </a:rPr>
                        <a:t>PHONG TRÀO CÁCH MẠNG</a:t>
                      </a:r>
                      <a:r>
                        <a:rPr lang="en-US" sz="2000" b="1">
                          <a:solidFill>
                            <a:srgbClr val="000000"/>
                          </a:solidFill>
                          <a:effectLst/>
                        </a:rPr>
                        <a:t> </a:t>
                      </a:r>
                      <a:r>
                        <a:rPr lang="vi-VN" sz="2000" b="1">
                          <a:solidFill>
                            <a:srgbClr val="000000"/>
                          </a:solidFill>
                          <a:effectLst/>
                        </a:rPr>
                        <a:t>(1918 – 1923)</a:t>
                      </a:r>
                      <a:endParaRPr lang="en-US" sz="20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701602109"/>
                  </a:ext>
                </a:extLst>
              </a:tr>
              <a:tr h="855100">
                <a:tc>
                  <a:txBody>
                    <a:bodyPr/>
                    <a:lstStyle/>
                    <a:p>
                      <a:pPr algn="ctr">
                        <a:lnSpc>
                          <a:spcPct val="100000"/>
                        </a:lnSpc>
                        <a:spcBef>
                          <a:spcPts val="0"/>
                        </a:spcBef>
                        <a:spcAft>
                          <a:spcPts val="0"/>
                        </a:spcAft>
                      </a:pPr>
                      <a:r>
                        <a:rPr lang="vi-VN" sz="2000" b="0">
                          <a:solidFill>
                            <a:srgbClr val="000000"/>
                          </a:solidFill>
                          <a:effectLst/>
                        </a:rPr>
                        <a:t>Nguyên nhân</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a:txBody>
                    <a:bodyPr/>
                    <a:lstStyle/>
                    <a:p>
                      <a:pPr algn="just">
                        <a:lnSpc>
                          <a:spcPct val="100000"/>
                        </a:lnSpc>
                        <a:spcBef>
                          <a:spcPts val="0"/>
                        </a:spcBef>
                        <a:spcAft>
                          <a:spcPts val="0"/>
                        </a:spcAft>
                      </a:pPr>
                      <a:r>
                        <a:rPr lang="vi-VN" sz="2000">
                          <a:solidFill>
                            <a:srgbClr val="000000"/>
                          </a:solidFill>
                          <a:effectLst/>
                        </a:rPr>
                        <a:t>- Ảnh hưởng của (1)……………...</a:t>
                      </a:r>
                      <a:endParaRPr lang="en-US" sz="2000">
                        <a:solidFill>
                          <a:srgbClr val="000000"/>
                        </a:solidFill>
                        <a:effectLst/>
                      </a:endParaRPr>
                    </a:p>
                    <a:p>
                      <a:pPr algn="just">
                        <a:lnSpc>
                          <a:spcPct val="100000"/>
                        </a:lnSpc>
                        <a:spcBef>
                          <a:spcPts val="0"/>
                        </a:spcBef>
                        <a:spcAft>
                          <a:spcPts val="0"/>
                        </a:spcAft>
                      </a:pPr>
                      <a:r>
                        <a:rPr lang="vi-VN" sz="2000">
                          <a:solidFill>
                            <a:srgbClr val="000000"/>
                          </a:solidFill>
                          <a:effectLst/>
                        </a:rPr>
                        <a:t>- Hậu quả của (2)………….......</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48704288"/>
                  </a:ext>
                </a:extLst>
              </a:tr>
              <a:tr h="1597949">
                <a:tc>
                  <a:txBody>
                    <a:bodyPr/>
                    <a:lstStyle/>
                    <a:p>
                      <a:pPr algn="ctr">
                        <a:lnSpc>
                          <a:spcPct val="100000"/>
                        </a:lnSpc>
                        <a:spcBef>
                          <a:spcPts val="0"/>
                        </a:spcBef>
                        <a:spcAft>
                          <a:spcPts val="0"/>
                        </a:spcAft>
                      </a:pPr>
                      <a:r>
                        <a:rPr lang="vi-VN" sz="2000" b="0">
                          <a:solidFill>
                            <a:srgbClr val="000000"/>
                          </a:solidFill>
                          <a:effectLst/>
                        </a:rPr>
                        <a:t>Sự kiện tiêu biểu</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a:txBody>
                    <a:bodyPr/>
                    <a:lstStyle/>
                    <a:p>
                      <a:pPr algn="just">
                        <a:lnSpc>
                          <a:spcPct val="100000"/>
                        </a:lnSpc>
                        <a:spcBef>
                          <a:spcPts val="0"/>
                        </a:spcBef>
                        <a:spcAft>
                          <a:spcPts val="0"/>
                        </a:spcAft>
                      </a:pPr>
                      <a:r>
                        <a:rPr lang="vi-VN" sz="2000">
                          <a:solidFill>
                            <a:srgbClr val="000000"/>
                          </a:solidFill>
                          <a:effectLst/>
                        </a:rPr>
                        <a:t>- 11/1918, quần chúng (3)……….</a:t>
                      </a:r>
                      <a:endParaRPr lang="en-US" sz="2000">
                        <a:solidFill>
                          <a:srgbClr val="000000"/>
                        </a:solidFill>
                        <a:effectLst/>
                      </a:endParaRPr>
                    </a:p>
                    <a:p>
                      <a:pPr algn="just">
                        <a:lnSpc>
                          <a:spcPct val="100000"/>
                        </a:lnSpc>
                        <a:spcBef>
                          <a:spcPts val="0"/>
                        </a:spcBef>
                        <a:spcAft>
                          <a:spcPts val="0"/>
                        </a:spcAft>
                      </a:pPr>
                      <a:r>
                        <a:rPr lang="vi-VN" sz="2000">
                          <a:solidFill>
                            <a:srgbClr val="000000"/>
                          </a:solidFill>
                          <a:effectLst/>
                        </a:rPr>
                        <a:t>- 12/1918, Đảng Cộng sản (4)……</a:t>
                      </a:r>
                      <a:r>
                        <a:rPr lang="en-US" sz="2000">
                          <a:solidFill>
                            <a:srgbClr val="000000"/>
                          </a:solidFill>
                          <a:effectLst/>
                        </a:rPr>
                        <a:t>…………………… </a:t>
                      </a:r>
                      <a:r>
                        <a:rPr lang="vi-VN" sz="2000">
                          <a:solidFill>
                            <a:srgbClr val="000000"/>
                          </a:solidFill>
                          <a:effectLst/>
                        </a:rPr>
                        <a:t>thành lập.</a:t>
                      </a:r>
                      <a:endParaRPr lang="en-US" sz="2000">
                        <a:solidFill>
                          <a:srgbClr val="000000"/>
                        </a:solidFill>
                        <a:effectLst/>
                      </a:endParaRPr>
                    </a:p>
                    <a:p>
                      <a:pPr algn="just">
                        <a:lnSpc>
                          <a:spcPct val="100000"/>
                        </a:lnSpc>
                        <a:spcBef>
                          <a:spcPts val="0"/>
                        </a:spcBef>
                        <a:spcAft>
                          <a:spcPts val="0"/>
                        </a:spcAft>
                      </a:pPr>
                      <a:r>
                        <a:rPr lang="vi-VN" sz="2000">
                          <a:solidFill>
                            <a:srgbClr val="000000"/>
                          </a:solidFill>
                          <a:effectLst/>
                        </a:rPr>
                        <a:t>- Chính quyền Xô viết được thành lập trong thời gian ngắn ở (5)…</a:t>
                      </a:r>
                      <a:r>
                        <a:rPr lang="en-US" sz="2000">
                          <a:solidFill>
                            <a:srgbClr val="000000"/>
                          </a:solidFill>
                          <a:effectLst/>
                        </a:rPr>
                        <a:t>…………………..</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718886358"/>
                  </a:ext>
                </a:extLst>
              </a:tr>
              <a:tr h="366321">
                <a:tc>
                  <a:txBody>
                    <a:bodyPr/>
                    <a:lstStyle/>
                    <a:p>
                      <a:pPr algn="ctr">
                        <a:lnSpc>
                          <a:spcPct val="100000"/>
                        </a:lnSpc>
                        <a:spcBef>
                          <a:spcPts val="0"/>
                        </a:spcBef>
                        <a:spcAft>
                          <a:spcPts val="0"/>
                        </a:spcAft>
                      </a:pPr>
                      <a:r>
                        <a:rPr lang="vi-VN" sz="2000" b="0">
                          <a:solidFill>
                            <a:srgbClr val="000000"/>
                          </a:solidFill>
                          <a:effectLst/>
                        </a:rPr>
                        <a:t>Hệ quả</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a:txBody>
                    <a:bodyPr/>
                    <a:lstStyle/>
                    <a:p>
                      <a:pPr algn="just">
                        <a:lnSpc>
                          <a:spcPct val="100000"/>
                        </a:lnSpc>
                        <a:spcBef>
                          <a:spcPts val="0"/>
                        </a:spcBef>
                        <a:spcAft>
                          <a:spcPts val="0"/>
                        </a:spcAft>
                      </a:pPr>
                      <a:r>
                        <a:rPr lang="en-US" sz="2000">
                          <a:solidFill>
                            <a:srgbClr val="000000"/>
                          </a:solidFill>
                          <a:effectLst/>
                        </a:rPr>
                        <a:t>- </a:t>
                      </a:r>
                      <a:r>
                        <a:rPr lang="vi-VN" sz="2000">
                          <a:solidFill>
                            <a:srgbClr val="000000"/>
                          </a:solidFill>
                          <a:effectLst/>
                        </a:rPr>
                        <a:t>Cần có tổ chức (6)</a:t>
                      </a:r>
                      <a:r>
                        <a:rPr lang="en-US" sz="2000">
                          <a:solidFill>
                            <a:srgbClr val="000000"/>
                          </a:solidFill>
                          <a:effectLst/>
                        </a:rPr>
                        <a:t>……….</a:t>
                      </a:r>
                      <a:r>
                        <a:rPr lang="vi-VN" sz="2000">
                          <a:solidFill>
                            <a:srgbClr val="000000"/>
                          </a:solidFill>
                          <a:effectLst/>
                        </a:rPr>
                        <a:t>………...phong trào cách mạng</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269321491"/>
                  </a:ext>
                </a:extLst>
              </a:tr>
              <a:tr h="366321">
                <a:tc gridSpan="2">
                  <a:txBody>
                    <a:bodyPr/>
                    <a:lstStyle/>
                    <a:p>
                      <a:pPr algn="ctr">
                        <a:lnSpc>
                          <a:spcPct val="100000"/>
                        </a:lnSpc>
                        <a:spcBef>
                          <a:spcPts val="0"/>
                        </a:spcBef>
                        <a:spcAft>
                          <a:spcPts val="0"/>
                        </a:spcAft>
                      </a:pPr>
                      <a:r>
                        <a:rPr lang="vi-VN" sz="2000">
                          <a:solidFill>
                            <a:srgbClr val="000000"/>
                          </a:solidFill>
                          <a:effectLst/>
                        </a:rPr>
                        <a:t>SỰ THÀNH LẬP</a:t>
                      </a:r>
                      <a:r>
                        <a:rPr lang="en-US" sz="2000">
                          <a:solidFill>
                            <a:srgbClr val="000000"/>
                          </a:solidFill>
                          <a:effectLst/>
                        </a:rPr>
                        <a:t> </a:t>
                      </a:r>
                      <a:r>
                        <a:rPr lang="vi-VN" sz="2000">
                          <a:solidFill>
                            <a:srgbClr val="000000"/>
                          </a:solidFill>
                          <a:effectLst/>
                        </a:rPr>
                        <a:t>QUỐC TẾ CỘNG SẢN (1919)</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733644508"/>
                  </a:ext>
                </a:extLst>
              </a:tr>
              <a:tr h="1591487">
                <a:tc>
                  <a:txBody>
                    <a:bodyPr/>
                    <a:lstStyle/>
                    <a:p>
                      <a:pPr algn="ctr">
                        <a:lnSpc>
                          <a:spcPct val="100000"/>
                        </a:lnSpc>
                        <a:spcBef>
                          <a:spcPts val="0"/>
                        </a:spcBef>
                        <a:spcAft>
                          <a:spcPts val="0"/>
                        </a:spcAft>
                      </a:pPr>
                      <a:r>
                        <a:rPr lang="vi-VN" sz="2000" b="0">
                          <a:solidFill>
                            <a:srgbClr val="000000"/>
                          </a:solidFill>
                          <a:effectLst/>
                        </a:rPr>
                        <a:t>Ý nghĩa</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tc>
                  <a:txBody>
                    <a:bodyPr/>
                    <a:lstStyle/>
                    <a:p>
                      <a:pPr algn="just">
                        <a:lnSpc>
                          <a:spcPct val="100000"/>
                        </a:lnSpc>
                        <a:spcBef>
                          <a:spcPts val="0"/>
                        </a:spcBef>
                        <a:spcAft>
                          <a:spcPts val="0"/>
                        </a:spcAft>
                      </a:pPr>
                      <a:r>
                        <a:rPr lang="vi-VN" sz="2000">
                          <a:solidFill>
                            <a:srgbClr val="000000"/>
                          </a:solidFill>
                          <a:effectLst/>
                        </a:rPr>
                        <a:t>- Đóng vai trò tổ chức lãnh đạo thống nhất (7)……</a:t>
                      </a:r>
                      <a:r>
                        <a:rPr lang="en-US" sz="2000">
                          <a:solidFill>
                            <a:srgbClr val="000000"/>
                          </a:solidFill>
                          <a:effectLst/>
                        </a:rPr>
                        <a:t>………………………. </a:t>
                      </a:r>
                      <a:r>
                        <a:rPr lang="vi-VN" sz="2000">
                          <a:solidFill>
                            <a:srgbClr val="000000"/>
                          </a:solidFill>
                          <a:effectLst/>
                        </a:rPr>
                        <a:t>của phong trào cộng sản ở châu Âu.</a:t>
                      </a:r>
                      <a:endParaRPr lang="en-US" sz="2000">
                        <a:solidFill>
                          <a:srgbClr val="000000"/>
                        </a:solidFill>
                        <a:effectLst/>
                      </a:endParaRPr>
                    </a:p>
                    <a:p>
                      <a:pPr algn="just">
                        <a:lnSpc>
                          <a:spcPct val="100000"/>
                        </a:lnSpc>
                        <a:spcBef>
                          <a:spcPts val="0"/>
                        </a:spcBef>
                        <a:spcAft>
                          <a:spcPts val="0"/>
                        </a:spcAft>
                      </a:pPr>
                      <a:r>
                        <a:rPr lang="vi-VN" sz="2000">
                          <a:solidFill>
                            <a:srgbClr val="000000"/>
                          </a:solidFill>
                          <a:effectLst/>
                        </a:rPr>
                        <a:t>- Thúc đẩy phong trào cách mạng ở (8)………………. tiếp tục phát triển, dẫn đến sự ra đời của các đảng cộng sản tại Pháp, Anh (1920), I-ta-li-a (1921),…</a:t>
                      </a:r>
                      <a:endParaRPr lang="en-US" sz="20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62" marR="1762" marT="0"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17394860"/>
                  </a:ext>
                </a:extLst>
              </a:tr>
            </a:tbl>
          </a:graphicData>
        </a:graphic>
      </p:graphicFrame>
      <p:sp>
        <p:nvSpPr>
          <p:cNvPr id="3" name="TextBox 2">
            <a:extLst>
              <a:ext uri="{FF2B5EF4-FFF2-40B4-BE49-F238E27FC236}">
                <a16:creationId xmlns:a16="http://schemas.microsoft.com/office/drawing/2014/main" id="{22414168-E78B-0324-DFFE-5A50D7AE2EF8}"/>
              </a:ext>
            </a:extLst>
          </p:cNvPr>
          <p:cNvSpPr txBox="1"/>
          <p:nvPr/>
        </p:nvSpPr>
        <p:spPr>
          <a:xfrm>
            <a:off x="3369475" y="408730"/>
            <a:ext cx="3507110" cy="400110"/>
          </a:xfrm>
          <a:prstGeom prst="rect">
            <a:avLst/>
          </a:prstGeom>
          <a:noFill/>
        </p:spPr>
        <p:txBody>
          <a:bodyPr wrap="square">
            <a:spAutoFit/>
          </a:bodyPr>
          <a:lstStyle/>
          <a:p>
            <a:pPr algn="just">
              <a:spcBef>
                <a:spcPts val="600"/>
              </a:spcBef>
              <a:spcAft>
                <a:spcPts val="100"/>
              </a:spcAft>
            </a:pPr>
            <a:r>
              <a:rPr lang="vi-VN" sz="2000">
                <a:solidFill>
                  <a:srgbClr val="7030A0"/>
                </a:solidFill>
                <a:effectLst/>
                <a:ea typeface="Calibri" panose="020F0502020204030204" pitchFamily="34" charset="0"/>
              </a:rPr>
              <a:t>Cách mạng tháng Mười Nga</a:t>
            </a:r>
            <a:endParaRPr lang="en-US" sz="2000">
              <a:effectLst/>
              <a:ea typeface="Calibri" panose="020F0502020204030204" pitchFamily="34" charset="0"/>
            </a:endParaRPr>
          </a:p>
        </p:txBody>
      </p:sp>
      <p:sp>
        <p:nvSpPr>
          <p:cNvPr id="5" name="TextBox 4">
            <a:extLst>
              <a:ext uri="{FF2B5EF4-FFF2-40B4-BE49-F238E27FC236}">
                <a16:creationId xmlns:a16="http://schemas.microsoft.com/office/drawing/2014/main" id="{A94AE7ED-E41F-C181-4FAA-3A930DC887B6}"/>
              </a:ext>
            </a:extLst>
          </p:cNvPr>
          <p:cNvSpPr txBox="1"/>
          <p:nvPr/>
        </p:nvSpPr>
        <p:spPr>
          <a:xfrm>
            <a:off x="3013074" y="738185"/>
            <a:ext cx="3625619" cy="400110"/>
          </a:xfrm>
          <a:prstGeom prst="rect">
            <a:avLst/>
          </a:prstGeom>
          <a:noFill/>
        </p:spPr>
        <p:txBody>
          <a:bodyPr wrap="square">
            <a:spAutoFit/>
          </a:bodyPr>
          <a:lstStyle/>
          <a:p>
            <a:pPr algn="just">
              <a:spcBef>
                <a:spcPts val="600"/>
              </a:spcBef>
              <a:spcAft>
                <a:spcPts val="100"/>
              </a:spcAft>
            </a:pPr>
            <a:r>
              <a:rPr lang="vi-VN" sz="2000">
                <a:solidFill>
                  <a:srgbClr val="C45911"/>
                </a:solidFill>
                <a:effectLst/>
                <a:ea typeface="Calibri" panose="020F0502020204030204" pitchFamily="34" charset="0"/>
              </a:rPr>
              <a:t>Chiến tranh thế giới thứ nhất</a:t>
            </a:r>
            <a:endParaRPr lang="en-US" sz="2000">
              <a:effectLst/>
              <a:ea typeface="Calibri" panose="020F0502020204030204" pitchFamily="34" charset="0"/>
            </a:endParaRPr>
          </a:p>
        </p:txBody>
      </p:sp>
      <p:sp>
        <p:nvSpPr>
          <p:cNvPr id="7" name="TextBox 6">
            <a:extLst>
              <a:ext uri="{FF2B5EF4-FFF2-40B4-BE49-F238E27FC236}">
                <a16:creationId xmlns:a16="http://schemas.microsoft.com/office/drawing/2014/main" id="{F1437C36-927C-31E8-2ACD-2D211358CB5E}"/>
              </a:ext>
            </a:extLst>
          </p:cNvPr>
          <p:cNvSpPr txBox="1"/>
          <p:nvPr/>
        </p:nvSpPr>
        <p:spPr>
          <a:xfrm>
            <a:off x="4005791" y="1328972"/>
            <a:ext cx="4506307" cy="400110"/>
          </a:xfrm>
          <a:prstGeom prst="rect">
            <a:avLst/>
          </a:prstGeom>
          <a:noFill/>
        </p:spPr>
        <p:txBody>
          <a:bodyPr wrap="square">
            <a:spAutoFit/>
          </a:bodyPr>
          <a:lstStyle/>
          <a:p>
            <a:pPr algn="just">
              <a:spcBef>
                <a:spcPts val="600"/>
              </a:spcBef>
              <a:spcAft>
                <a:spcPts val="100"/>
              </a:spcAft>
            </a:pPr>
            <a:r>
              <a:rPr lang="vi-VN" sz="2000">
                <a:solidFill>
                  <a:srgbClr val="2E74B5"/>
                </a:solidFill>
                <a:effectLst/>
                <a:ea typeface="Calibri" panose="020F0502020204030204" pitchFamily="34" charset="0"/>
              </a:rPr>
              <a:t>nổi dậy ở Đức, nền quân chủ sụp đổ</a:t>
            </a:r>
            <a:endParaRPr lang="en-US" sz="2000">
              <a:effectLst/>
              <a:ea typeface="Calibri" panose="020F0502020204030204" pitchFamily="34" charset="0"/>
            </a:endParaRPr>
          </a:p>
        </p:txBody>
      </p:sp>
      <p:sp>
        <p:nvSpPr>
          <p:cNvPr id="9" name="TextBox 8">
            <a:extLst>
              <a:ext uri="{FF2B5EF4-FFF2-40B4-BE49-F238E27FC236}">
                <a16:creationId xmlns:a16="http://schemas.microsoft.com/office/drawing/2014/main" id="{E6CF5F1F-4B68-8150-C01C-93CE5045444E}"/>
              </a:ext>
            </a:extLst>
          </p:cNvPr>
          <p:cNvSpPr txBox="1"/>
          <p:nvPr/>
        </p:nvSpPr>
        <p:spPr>
          <a:xfrm>
            <a:off x="4928400" y="1662656"/>
            <a:ext cx="855133" cy="400110"/>
          </a:xfrm>
          <a:prstGeom prst="rect">
            <a:avLst/>
          </a:prstGeom>
          <a:noFill/>
        </p:spPr>
        <p:txBody>
          <a:bodyPr wrap="square">
            <a:spAutoFit/>
          </a:bodyPr>
          <a:lstStyle/>
          <a:p>
            <a:pPr algn="ctr">
              <a:spcBef>
                <a:spcPts val="600"/>
              </a:spcBef>
              <a:spcAft>
                <a:spcPts val="100"/>
              </a:spcAft>
            </a:pPr>
            <a:r>
              <a:rPr lang="vi-VN" sz="2000">
                <a:solidFill>
                  <a:srgbClr val="00B050"/>
                </a:solidFill>
                <a:effectLst/>
                <a:ea typeface="Calibri" panose="020F0502020204030204" pitchFamily="34" charset="0"/>
              </a:rPr>
              <a:t>Đức</a:t>
            </a:r>
            <a:endParaRPr lang="en-US" sz="2000">
              <a:effectLst/>
              <a:ea typeface="Calibri" panose="020F0502020204030204" pitchFamily="34" charset="0"/>
            </a:endParaRPr>
          </a:p>
        </p:txBody>
      </p:sp>
      <p:sp>
        <p:nvSpPr>
          <p:cNvPr id="12" name="TextBox 11">
            <a:extLst>
              <a:ext uri="{FF2B5EF4-FFF2-40B4-BE49-F238E27FC236}">
                <a16:creationId xmlns:a16="http://schemas.microsoft.com/office/drawing/2014/main" id="{61ED7880-7DD1-2B35-E24F-B9B3DBCA8BA6}"/>
              </a:ext>
            </a:extLst>
          </p:cNvPr>
          <p:cNvSpPr txBox="1"/>
          <p:nvPr/>
        </p:nvSpPr>
        <p:spPr>
          <a:xfrm>
            <a:off x="1231126" y="2264357"/>
            <a:ext cx="2448984" cy="400110"/>
          </a:xfrm>
          <a:prstGeom prst="rect">
            <a:avLst/>
          </a:prstGeom>
          <a:noFill/>
        </p:spPr>
        <p:txBody>
          <a:bodyPr wrap="square">
            <a:spAutoFit/>
          </a:bodyPr>
          <a:lstStyle/>
          <a:p>
            <a:pPr algn="ctr">
              <a:spcBef>
                <a:spcPts val="600"/>
              </a:spcBef>
              <a:spcAft>
                <a:spcPts val="100"/>
              </a:spcAft>
            </a:pPr>
            <a:r>
              <a:rPr lang="vi-VN" sz="2000">
                <a:solidFill>
                  <a:srgbClr val="FF33CC"/>
                </a:solidFill>
                <a:effectLst/>
                <a:ea typeface="Calibri" panose="020F0502020204030204" pitchFamily="34" charset="0"/>
              </a:rPr>
              <a:t>Đức và Hung-ga-ri</a:t>
            </a:r>
            <a:endParaRPr lang="en-US" sz="2000">
              <a:solidFill>
                <a:srgbClr val="000000"/>
              </a:solidFill>
              <a:effectLst/>
              <a:ea typeface="Calibri" panose="020F0502020204030204" pitchFamily="34" charset="0"/>
            </a:endParaRPr>
          </a:p>
        </p:txBody>
      </p:sp>
      <p:sp>
        <p:nvSpPr>
          <p:cNvPr id="15" name="TextBox 14">
            <a:extLst>
              <a:ext uri="{FF2B5EF4-FFF2-40B4-BE49-F238E27FC236}">
                <a16:creationId xmlns:a16="http://schemas.microsoft.com/office/drawing/2014/main" id="{ECF3E4AC-34C6-C397-3061-8821B57E4CD5}"/>
              </a:ext>
            </a:extLst>
          </p:cNvPr>
          <p:cNvSpPr txBox="1"/>
          <p:nvPr/>
        </p:nvSpPr>
        <p:spPr>
          <a:xfrm>
            <a:off x="3486150" y="2783549"/>
            <a:ext cx="1442250" cy="400110"/>
          </a:xfrm>
          <a:prstGeom prst="rect">
            <a:avLst/>
          </a:prstGeom>
          <a:noFill/>
        </p:spPr>
        <p:txBody>
          <a:bodyPr wrap="square">
            <a:spAutoFit/>
          </a:bodyPr>
          <a:lstStyle/>
          <a:p>
            <a:pPr algn="ctr">
              <a:spcBef>
                <a:spcPts val="600"/>
              </a:spcBef>
              <a:spcAft>
                <a:spcPts val="100"/>
              </a:spcAft>
            </a:pPr>
            <a:r>
              <a:rPr lang="vi-VN" sz="2000">
                <a:solidFill>
                  <a:srgbClr val="C00000"/>
                </a:solidFill>
                <a:effectLst/>
                <a:ea typeface="Calibri" panose="020F0502020204030204" pitchFamily="34" charset="0"/>
              </a:rPr>
              <a:t>lãnh đạo </a:t>
            </a:r>
            <a:endParaRPr lang="en-US" sz="2000">
              <a:effectLst/>
              <a:ea typeface="Calibri" panose="020F0502020204030204" pitchFamily="34" charset="0"/>
            </a:endParaRPr>
          </a:p>
        </p:txBody>
      </p:sp>
      <p:sp>
        <p:nvSpPr>
          <p:cNvPr id="17" name="TextBox 16">
            <a:extLst>
              <a:ext uri="{FF2B5EF4-FFF2-40B4-BE49-F238E27FC236}">
                <a16:creationId xmlns:a16="http://schemas.microsoft.com/office/drawing/2014/main" id="{79391D10-7DED-CD26-2EF5-7FE8FD972AF0}"/>
              </a:ext>
            </a:extLst>
          </p:cNvPr>
          <p:cNvSpPr txBox="1"/>
          <p:nvPr/>
        </p:nvSpPr>
        <p:spPr>
          <a:xfrm>
            <a:off x="6206067" y="3547990"/>
            <a:ext cx="2381250" cy="369332"/>
          </a:xfrm>
          <a:prstGeom prst="rect">
            <a:avLst/>
          </a:prstGeom>
          <a:noFill/>
        </p:spPr>
        <p:txBody>
          <a:bodyPr wrap="square">
            <a:spAutoFit/>
          </a:bodyPr>
          <a:lstStyle/>
          <a:p>
            <a:pPr algn="ctr">
              <a:spcBef>
                <a:spcPts val="600"/>
              </a:spcBef>
              <a:spcAft>
                <a:spcPts val="100"/>
              </a:spcAft>
            </a:pPr>
            <a:r>
              <a:rPr lang="vi-VN" sz="1800">
                <a:solidFill>
                  <a:srgbClr val="385623"/>
                </a:solidFill>
                <a:effectLst/>
                <a:ea typeface="Calibri" panose="020F0502020204030204" pitchFamily="34" charset="0"/>
              </a:rPr>
              <a:t>đường lối hoạt động</a:t>
            </a:r>
            <a:endParaRPr lang="en-US" sz="1800">
              <a:effectLst/>
              <a:ea typeface="Calibri" panose="020F0502020204030204" pitchFamily="34" charset="0"/>
            </a:endParaRPr>
          </a:p>
        </p:txBody>
      </p:sp>
      <p:sp>
        <p:nvSpPr>
          <p:cNvPr id="19" name="TextBox 18">
            <a:extLst>
              <a:ext uri="{FF2B5EF4-FFF2-40B4-BE49-F238E27FC236}">
                <a16:creationId xmlns:a16="http://schemas.microsoft.com/office/drawing/2014/main" id="{AB96FFF7-3F72-6E55-FB0A-A7BC70772E89}"/>
              </a:ext>
            </a:extLst>
          </p:cNvPr>
          <p:cNvSpPr txBox="1"/>
          <p:nvPr/>
        </p:nvSpPr>
        <p:spPr>
          <a:xfrm>
            <a:off x="5955242" y="4130301"/>
            <a:ext cx="1229783" cy="400110"/>
          </a:xfrm>
          <a:prstGeom prst="rect">
            <a:avLst/>
          </a:prstGeom>
          <a:noFill/>
        </p:spPr>
        <p:txBody>
          <a:bodyPr wrap="square">
            <a:spAutoFit/>
          </a:bodyPr>
          <a:lstStyle/>
          <a:p>
            <a:pPr algn="ctr">
              <a:spcBef>
                <a:spcPts val="600"/>
              </a:spcBef>
              <a:spcAft>
                <a:spcPts val="100"/>
              </a:spcAft>
            </a:pPr>
            <a:r>
              <a:rPr lang="vi-VN" sz="2000">
                <a:solidFill>
                  <a:srgbClr val="3333FF"/>
                </a:solidFill>
                <a:effectLst/>
                <a:ea typeface="Calibri" panose="020F0502020204030204" pitchFamily="34" charset="0"/>
              </a:rPr>
              <a:t>châu Âu</a:t>
            </a:r>
            <a:endParaRPr lang="en-US" sz="2000">
              <a:effectLst/>
              <a:ea typeface="Calibri" panose="020F0502020204030204" pitchFamily="34" charset="0"/>
            </a:endParaRPr>
          </a:p>
        </p:txBody>
      </p:sp>
    </p:spTree>
    <p:extLst>
      <p:ext uri="{BB962C8B-B14F-4D97-AF65-F5344CB8AC3E}">
        <p14:creationId xmlns:p14="http://schemas.microsoft.com/office/powerpoint/2010/main" val="4171480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2" grpId="0"/>
      <p:bldP spid="15" grpId="0"/>
      <p:bldP spid="17" grpId="0"/>
      <p:bldP spid="19" grpId="0"/>
    </p:bldLst>
  </p:timing>
</p:sld>
</file>

<file path=ppt/theme/theme1.xml><?xml version="1.0" encoding="utf-8"?>
<a:theme xmlns:a="http://schemas.openxmlformats.org/drawingml/2006/main" name="USA Freedom Day History by Slidesgo">
  <a:themeElements>
    <a:clrScheme name="Simple Light">
      <a:dk1>
        <a:srgbClr val="2A2D53"/>
      </a:dk1>
      <a:lt1>
        <a:srgbClr val="F1E9E7"/>
      </a:lt1>
      <a:dk2>
        <a:srgbClr val="BF3030"/>
      </a:dk2>
      <a:lt2>
        <a:srgbClr val="773B3B"/>
      </a:lt2>
      <a:accent1>
        <a:srgbClr val="4A62A0"/>
      </a:accent1>
      <a:accent2>
        <a:srgbClr val="F9FAFF"/>
      </a:accent2>
      <a:accent3>
        <a:srgbClr val="C4E9EE"/>
      </a:accent3>
      <a:accent4>
        <a:srgbClr val="ADD1BB"/>
      </a:accent4>
      <a:accent5>
        <a:srgbClr val="7E978A"/>
      </a:accent5>
      <a:accent6>
        <a:srgbClr val="EBD37F"/>
      </a:accent6>
      <a:hlink>
        <a:srgbClr val="2A2D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2947</TotalTime>
  <Words>1750</Words>
  <Application>Microsoft Office PowerPoint</Application>
  <PresentationFormat>On-screen Show (16:9)</PresentationFormat>
  <Paragraphs>157</Paragraphs>
  <Slides>35</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Barlow</vt:lpstr>
      <vt:lpstr>Times New Roman</vt:lpstr>
      <vt:lpstr>Sora</vt:lpstr>
      <vt:lpstr>Calibri</vt:lpstr>
      <vt:lpstr>Wingdings</vt:lpstr>
      <vt:lpstr>Sora SemiBold</vt:lpstr>
      <vt:lpstr>Nunito Light</vt:lpstr>
      <vt:lpstr>Bebas Neue</vt:lpstr>
      <vt:lpstr>USA Freedom Day History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HS</cp:lastModifiedBy>
  <cp:revision>10</cp:revision>
  <dcterms:modified xsi:type="dcterms:W3CDTF">2024-09-10T13:49:34Z</dcterms:modified>
</cp:coreProperties>
</file>