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6858000" cy="9144000"/>
  <p:embeddedFontLst>
    <p:embeddedFont>
      <p:font typeface="Anek Devanagari SemiBold" panose="020B0604020202020204" charset="0"/>
      <p:regular r:id="rId28"/>
      <p:bold r:id="rId29"/>
    </p:embeddedFont>
    <p:embeddedFont>
      <p:font typeface="Fredoka" panose="020B0604020202020204" charset="-79"/>
      <p:regular r:id="rId30"/>
      <p:bold r:id="rId31"/>
    </p:embeddedFont>
    <p:embeddedFont>
      <p:font typeface="Montserrat Medium" panose="020F0502020204030204" pitchFamily="2" charset="0"/>
      <p:regular r:id="rId32"/>
      <p:bold r:id="rId33"/>
      <p:italic r:id="rId34"/>
      <p:boldItalic r:id="rId35"/>
    </p:embeddedFont>
    <p:embeddedFont>
      <p:font typeface="Palanquin Dark" panose="020B0604020202020204" charset="0"/>
      <p:regular r:id="rId36"/>
      <p:bold r:id="rId37"/>
    </p:embeddedFont>
    <p:embeddedFont>
      <p:font typeface="Roboto Condensed Light" panose="02000000000000000000" pitchFamily="2" charset="0"/>
      <p:regular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g5pz2MB5EcRVpRX/yq4Q3RqhAK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790241-A8AF-420F-9992-5F1E65EAEDF1}">
  <a:tblStyle styleId="{07790241-A8AF-420F-9992-5F1E65EAEDF1}"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4" name="Google Shape;23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8" name="Google Shape;388;p10: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2" name="Google Shape;402;p1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5" name="Google Shape;425;p1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0" name="Google Shape;450;p1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3" name="Google Shape;463;p14: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2" name="Google Shape;482;p15: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1" name="Google Shape;501;p16: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0" name="Google Shape;520;p17: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9" name="Google Shape;539;p18: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8" name="Google Shape;558;p1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6" name="Google Shape;316;p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7" name="Google Shape;577;p20: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6" name="Google Shape;596;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9" name="Google Shape;609;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5" name="Google Shape;615;p2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1" name="Google Shape;621;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8" name="Google Shape;638;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4" name="Google Shape;324;p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0" name="Google Shape;330;p4: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6" name="Google Shape;336;p5: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3" name="Google Shape;343;p6: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9" name="Google Shape;34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2" name="Google Shape;36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3" name="Google Shape;373;p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7"/>
          <p:cNvGrpSpPr/>
          <p:nvPr/>
        </p:nvGrpSpPr>
        <p:grpSpPr>
          <a:xfrm>
            <a:off x="91500" y="102900"/>
            <a:ext cx="8961000" cy="4937700"/>
            <a:chOff x="91500" y="102900"/>
            <a:chExt cx="8961000" cy="4937700"/>
          </a:xfrm>
        </p:grpSpPr>
        <p:sp>
          <p:nvSpPr>
            <p:cNvPr id="10" name="Google Shape;10;p27"/>
            <p:cNvSpPr/>
            <p:nvPr/>
          </p:nvSpPr>
          <p:spPr>
            <a:xfrm>
              <a:off x="91500" y="102900"/>
              <a:ext cx="8961000" cy="4937700"/>
            </a:xfrm>
            <a:prstGeom prst="roundRect">
              <a:avLst>
                <a:gd name="adj" fmla="val 1758"/>
              </a:avLst>
            </a:pr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27"/>
            <p:cNvSpPr/>
            <p:nvPr/>
          </p:nvSpPr>
          <p:spPr>
            <a:xfrm>
              <a:off x="137100" y="148650"/>
              <a:ext cx="8869800" cy="4846200"/>
            </a:xfrm>
            <a:prstGeom prst="roundRect">
              <a:avLst>
                <a:gd name="adj" fmla="val 1758"/>
              </a:avLst>
            </a:prstGeom>
            <a:gradFill>
              <a:gsLst>
                <a:gs pos="0">
                  <a:schemeClr val="lt1"/>
                </a:gs>
                <a:gs pos="100000">
                  <a:schemeClr val="dk2"/>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7"/>
            <p:cNvSpPr/>
            <p:nvPr/>
          </p:nvSpPr>
          <p:spPr>
            <a:xfrm>
              <a:off x="182850" y="194250"/>
              <a:ext cx="8778300" cy="4755000"/>
            </a:xfrm>
            <a:prstGeom prst="roundRect">
              <a:avLst>
                <a:gd name="adj" fmla="val 1758"/>
              </a:avLst>
            </a:prstGeom>
            <a:gradFill>
              <a:gsLst>
                <a:gs pos="0">
                  <a:schemeClr val="accent1"/>
                </a:gs>
                <a:gs pos="65000">
                  <a:schemeClr val="lt1"/>
                </a:gs>
                <a:gs pos="100000">
                  <a:schemeClr val="lt1"/>
                </a:gs>
              </a:gsLst>
              <a:lin ang="18900044"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 name="Google Shape;13;p27"/>
          <p:cNvSpPr txBox="1">
            <a:spLocks noGrp="1"/>
          </p:cNvSpPr>
          <p:nvPr>
            <p:ph type="ctrTitle"/>
          </p:nvPr>
        </p:nvSpPr>
        <p:spPr>
          <a:xfrm>
            <a:off x="722375" y="1052065"/>
            <a:ext cx="4712100" cy="2348100"/>
          </a:xfrm>
          <a:prstGeom prst="rect">
            <a:avLst/>
          </a:prstGeom>
          <a:noFill/>
          <a:ln>
            <a:noFill/>
          </a:ln>
        </p:spPr>
        <p:txBody>
          <a:bodyPr spcFirstLastPara="1" wrap="square" lIns="91425" tIns="91425" rIns="91425" bIns="91425" anchor="ctr" anchorCtr="0">
            <a:noAutofit/>
          </a:bodyPr>
          <a:lstStyle>
            <a:lvl1pPr lvl="0" algn="l">
              <a:lnSpc>
                <a:spcPct val="90000"/>
              </a:lnSpc>
              <a:spcBef>
                <a:spcPts val="0"/>
              </a:spcBef>
              <a:spcAft>
                <a:spcPts val="0"/>
              </a:spcAft>
              <a:buSzPts val="5500"/>
              <a:buNone/>
              <a:defRPr sz="40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4" name="Google Shape;14;p27"/>
          <p:cNvSpPr txBox="1">
            <a:spLocks noGrp="1"/>
          </p:cNvSpPr>
          <p:nvPr>
            <p:ph type="subTitle" idx="1"/>
          </p:nvPr>
        </p:nvSpPr>
        <p:spPr>
          <a:xfrm>
            <a:off x="722375" y="3390103"/>
            <a:ext cx="2825100" cy="680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5" name="Google Shape;15;p27"/>
          <p:cNvGrpSpPr/>
          <p:nvPr/>
        </p:nvGrpSpPr>
        <p:grpSpPr>
          <a:xfrm>
            <a:off x="5904275" y="536278"/>
            <a:ext cx="3056875" cy="1196425"/>
            <a:chOff x="5904275" y="907425"/>
            <a:chExt cx="3056875" cy="1196425"/>
          </a:xfrm>
        </p:grpSpPr>
        <p:sp>
          <p:nvSpPr>
            <p:cNvPr id="16" name="Google Shape;16;p27"/>
            <p:cNvSpPr/>
            <p:nvPr/>
          </p:nvSpPr>
          <p:spPr>
            <a:xfrm>
              <a:off x="5904275" y="907425"/>
              <a:ext cx="3056875" cy="380150"/>
            </a:xfrm>
            <a:custGeom>
              <a:avLst/>
              <a:gdLst/>
              <a:ahLst/>
              <a:cxnLst/>
              <a:rect l="l" t="t" r="r" b="b"/>
              <a:pathLst>
                <a:path w="122275" h="15206" extrusionOk="0">
                  <a:moveTo>
                    <a:pt x="28975" y="0"/>
                  </a:moveTo>
                  <a:cubicBezTo>
                    <a:pt x="28742" y="0"/>
                    <a:pt x="28532" y="47"/>
                    <a:pt x="28345" y="164"/>
                  </a:cubicBezTo>
                  <a:lnTo>
                    <a:pt x="22812" y="3433"/>
                  </a:lnTo>
                  <a:cubicBezTo>
                    <a:pt x="22648" y="3526"/>
                    <a:pt x="22438" y="3596"/>
                    <a:pt x="22228" y="3596"/>
                  </a:cubicBezTo>
                  <a:lnTo>
                    <a:pt x="1588" y="4740"/>
                  </a:lnTo>
                  <a:cubicBezTo>
                    <a:pt x="24" y="4810"/>
                    <a:pt x="0" y="7122"/>
                    <a:pt x="1565" y="7262"/>
                  </a:cubicBezTo>
                  <a:lnTo>
                    <a:pt x="52907" y="11324"/>
                  </a:lnTo>
                  <a:cubicBezTo>
                    <a:pt x="53865" y="11394"/>
                    <a:pt x="54402" y="12468"/>
                    <a:pt x="53888" y="13262"/>
                  </a:cubicBezTo>
                  <a:cubicBezTo>
                    <a:pt x="53327" y="14115"/>
                    <a:pt x="53953" y="15205"/>
                    <a:pt x="54935" y="15205"/>
                  </a:cubicBezTo>
                  <a:cubicBezTo>
                    <a:pt x="54975" y="15205"/>
                    <a:pt x="55015" y="15204"/>
                    <a:pt x="55055" y="15200"/>
                  </a:cubicBezTo>
                  <a:lnTo>
                    <a:pt x="121107" y="10250"/>
                  </a:lnTo>
                  <a:cubicBezTo>
                    <a:pt x="121761" y="10204"/>
                    <a:pt x="122275" y="9643"/>
                    <a:pt x="122275" y="8989"/>
                  </a:cubicBezTo>
                  <a:lnTo>
                    <a:pt x="122275" y="1261"/>
                  </a:lnTo>
                  <a:cubicBezTo>
                    <a:pt x="122275" y="561"/>
                    <a:pt x="121714" y="0"/>
                    <a:pt x="121014" y="0"/>
                  </a:cubicBezTo>
                  <a:close/>
                </a:path>
              </a:pathLst>
            </a:custGeom>
            <a:solidFill>
              <a:srgbClr val="FFFFFF">
                <a:alpha val="6392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27"/>
            <p:cNvSpPr/>
            <p:nvPr/>
          </p:nvSpPr>
          <p:spPr>
            <a:xfrm flipH="1">
              <a:off x="6828875" y="1756500"/>
              <a:ext cx="2132275" cy="347350"/>
            </a:xfrm>
            <a:custGeom>
              <a:avLst/>
              <a:gdLst/>
              <a:ahLst/>
              <a:cxnLst/>
              <a:rect l="l" t="t" r="r" b="b"/>
              <a:pathLst>
                <a:path w="85291" h="13894" extrusionOk="0">
                  <a:moveTo>
                    <a:pt x="36367" y="0"/>
                  </a:moveTo>
                  <a:cubicBezTo>
                    <a:pt x="36292" y="0"/>
                    <a:pt x="36218" y="0"/>
                    <a:pt x="36143" y="1"/>
                  </a:cubicBezTo>
                  <a:lnTo>
                    <a:pt x="0" y="1"/>
                  </a:lnTo>
                  <a:lnTo>
                    <a:pt x="0" y="13893"/>
                  </a:lnTo>
                  <a:lnTo>
                    <a:pt x="36517" y="13893"/>
                  </a:lnTo>
                  <a:cubicBezTo>
                    <a:pt x="39739" y="13893"/>
                    <a:pt x="42867" y="12843"/>
                    <a:pt x="45436" y="10881"/>
                  </a:cubicBezTo>
                  <a:cubicBezTo>
                    <a:pt x="47420" y="9387"/>
                    <a:pt x="49778" y="8406"/>
                    <a:pt x="52253" y="8056"/>
                  </a:cubicBezTo>
                  <a:lnTo>
                    <a:pt x="85291" y="3387"/>
                  </a:lnTo>
                  <a:lnTo>
                    <a:pt x="55195" y="3387"/>
                  </a:lnTo>
                  <a:cubicBezTo>
                    <a:pt x="52814" y="3387"/>
                    <a:pt x="50432" y="3060"/>
                    <a:pt x="48167" y="2383"/>
                  </a:cubicBezTo>
                  <a:lnTo>
                    <a:pt x="43171" y="982"/>
                  </a:lnTo>
                  <a:cubicBezTo>
                    <a:pt x="40954" y="349"/>
                    <a:pt x="38672" y="0"/>
                    <a:pt x="36367" y="0"/>
                  </a:cubicBezTo>
                  <a:close/>
                </a:path>
              </a:pathLst>
            </a:custGeom>
            <a:solidFill>
              <a:srgbClr val="FFFFFF">
                <a:alpha val="6392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transition spd="med">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60"/>
        <p:cNvGrpSpPr/>
        <p:nvPr/>
      </p:nvGrpSpPr>
      <p:grpSpPr>
        <a:xfrm>
          <a:off x="0" y="0"/>
          <a:ext cx="0" cy="0"/>
          <a:chOff x="0" y="0"/>
          <a:chExt cx="0" cy="0"/>
        </a:xfrm>
      </p:grpSpPr>
      <p:grpSp>
        <p:nvGrpSpPr>
          <p:cNvPr id="161" name="Google Shape;161;p36"/>
          <p:cNvGrpSpPr/>
          <p:nvPr/>
        </p:nvGrpSpPr>
        <p:grpSpPr>
          <a:xfrm>
            <a:off x="91500" y="102900"/>
            <a:ext cx="8961000" cy="4937700"/>
            <a:chOff x="91500" y="102900"/>
            <a:chExt cx="8961000" cy="4937700"/>
          </a:xfrm>
        </p:grpSpPr>
        <p:sp>
          <p:nvSpPr>
            <p:cNvPr id="162" name="Google Shape;162;p36"/>
            <p:cNvSpPr/>
            <p:nvPr/>
          </p:nvSpPr>
          <p:spPr>
            <a:xfrm>
              <a:off x="91500" y="102900"/>
              <a:ext cx="8961000" cy="4937700"/>
            </a:xfrm>
            <a:prstGeom prst="roundRect">
              <a:avLst>
                <a:gd name="adj" fmla="val 1758"/>
              </a:avLst>
            </a:pr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36"/>
            <p:cNvSpPr/>
            <p:nvPr/>
          </p:nvSpPr>
          <p:spPr>
            <a:xfrm>
              <a:off x="137100" y="148650"/>
              <a:ext cx="8869800" cy="4846200"/>
            </a:xfrm>
            <a:prstGeom prst="roundRect">
              <a:avLst>
                <a:gd name="adj" fmla="val 1758"/>
              </a:avLst>
            </a:prstGeom>
            <a:gradFill>
              <a:gsLst>
                <a:gs pos="0">
                  <a:schemeClr val="lt1"/>
                </a:gs>
                <a:gs pos="100000">
                  <a:schemeClr val="dk2"/>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36"/>
            <p:cNvSpPr/>
            <p:nvPr/>
          </p:nvSpPr>
          <p:spPr>
            <a:xfrm>
              <a:off x="182850" y="194250"/>
              <a:ext cx="8778300" cy="4755000"/>
            </a:xfrm>
            <a:prstGeom prst="roundRect">
              <a:avLst>
                <a:gd name="adj" fmla="val 1758"/>
              </a:avLst>
            </a:prstGeom>
            <a:gradFill>
              <a:gsLst>
                <a:gs pos="0">
                  <a:schemeClr val="accent1"/>
                </a:gs>
                <a:gs pos="65000">
                  <a:schemeClr val="lt1"/>
                </a:gs>
                <a:gs pos="100000">
                  <a:schemeClr val="lt1"/>
                </a:gs>
              </a:gsLst>
              <a:lin ang="18900044"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5" name="Google Shape;165;p36"/>
          <p:cNvSpPr txBox="1">
            <a:spLocks noGrp="1"/>
          </p:cNvSpPr>
          <p:nvPr>
            <p:ph type="title" hasCustomPrompt="1"/>
          </p:nvPr>
        </p:nvSpPr>
        <p:spPr>
          <a:xfrm>
            <a:off x="820800" y="1512333"/>
            <a:ext cx="7499700" cy="1255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8500"/>
              <a:buNone/>
              <a:defRPr sz="8500"/>
            </a:lvl1pPr>
            <a:lvl2pPr lvl="1" algn="ctr">
              <a:lnSpc>
                <a:spcPct val="100000"/>
              </a:lnSpc>
              <a:spcBef>
                <a:spcPts val="0"/>
              </a:spcBef>
              <a:spcAft>
                <a:spcPts val="0"/>
              </a:spcAft>
              <a:buSzPts val="8000"/>
              <a:buNone/>
              <a:defRPr sz="8000"/>
            </a:lvl2pPr>
            <a:lvl3pPr lvl="2" algn="ctr">
              <a:lnSpc>
                <a:spcPct val="100000"/>
              </a:lnSpc>
              <a:spcBef>
                <a:spcPts val="0"/>
              </a:spcBef>
              <a:spcAft>
                <a:spcPts val="0"/>
              </a:spcAft>
              <a:buSzPts val="8000"/>
              <a:buNone/>
              <a:defRPr sz="8000"/>
            </a:lvl3pPr>
            <a:lvl4pPr lvl="3" algn="ctr">
              <a:lnSpc>
                <a:spcPct val="100000"/>
              </a:lnSpc>
              <a:spcBef>
                <a:spcPts val="0"/>
              </a:spcBef>
              <a:spcAft>
                <a:spcPts val="0"/>
              </a:spcAft>
              <a:buSzPts val="8000"/>
              <a:buNone/>
              <a:defRPr sz="8000"/>
            </a:lvl4pPr>
            <a:lvl5pPr lvl="4" algn="ctr">
              <a:lnSpc>
                <a:spcPct val="100000"/>
              </a:lnSpc>
              <a:spcBef>
                <a:spcPts val="0"/>
              </a:spcBef>
              <a:spcAft>
                <a:spcPts val="0"/>
              </a:spcAft>
              <a:buSzPts val="8000"/>
              <a:buNone/>
              <a:defRPr sz="8000"/>
            </a:lvl5pPr>
            <a:lvl6pPr lvl="5" algn="ctr">
              <a:lnSpc>
                <a:spcPct val="100000"/>
              </a:lnSpc>
              <a:spcBef>
                <a:spcPts val="0"/>
              </a:spcBef>
              <a:spcAft>
                <a:spcPts val="0"/>
              </a:spcAft>
              <a:buSzPts val="8000"/>
              <a:buNone/>
              <a:defRPr sz="8000"/>
            </a:lvl6pPr>
            <a:lvl7pPr lvl="6" algn="ctr">
              <a:lnSpc>
                <a:spcPct val="100000"/>
              </a:lnSpc>
              <a:spcBef>
                <a:spcPts val="0"/>
              </a:spcBef>
              <a:spcAft>
                <a:spcPts val="0"/>
              </a:spcAft>
              <a:buSzPts val="8000"/>
              <a:buNone/>
              <a:defRPr sz="8000"/>
            </a:lvl7pPr>
            <a:lvl8pPr lvl="7" algn="ctr">
              <a:lnSpc>
                <a:spcPct val="100000"/>
              </a:lnSpc>
              <a:spcBef>
                <a:spcPts val="0"/>
              </a:spcBef>
              <a:spcAft>
                <a:spcPts val="0"/>
              </a:spcAft>
              <a:buSzPts val="8000"/>
              <a:buNone/>
              <a:defRPr sz="8000"/>
            </a:lvl8pPr>
            <a:lvl9pPr lvl="8" algn="ctr">
              <a:lnSpc>
                <a:spcPct val="100000"/>
              </a:lnSpc>
              <a:spcBef>
                <a:spcPts val="0"/>
              </a:spcBef>
              <a:spcAft>
                <a:spcPts val="0"/>
              </a:spcAft>
              <a:buSzPts val="8000"/>
              <a:buNone/>
              <a:defRPr sz="8000"/>
            </a:lvl9pPr>
          </a:lstStyle>
          <a:p>
            <a:r>
              <a:t>xx%</a:t>
            </a:r>
          </a:p>
        </p:txBody>
      </p:sp>
      <p:sp>
        <p:nvSpPr>
          <p:cNvPr id="166" name="Google Shape;166;p36"/>
          <p:cNvSpPr txBox="1">
            <a:spLocks noGrp="1"/>
          </p:cNvSpPr>
          <p:nvPr>
            <p:ph type="subTitle" idx="1"/>
          </p:nvPr>
        </p:nvSpPr>
        <p:spPr>
          <a:xfrm flipH="1">
            <a:off x="2361450" y="2817311"/>
            <a:ext cx="4421100" cy="615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a:endParaRPr/>
          </a:p>
        </p:txBody>
      </p:sp>
      <p:sp>
        <p:nvSpPr>
          <p:cNvPr id="167" name="Google Shape;167;p36"/>
          <p:cNvSpPr/>
          <p:nvPr/>
        </p:nvSpPr>
        <p:spPr>
          <a:xfrm>
            <a:off x="722575" y="4257225"/>
            <a:ext cx="8238600" cy="691800"/>
          </a:xfrm>
          <a:prstGeom prst="rect">
            <a:avLst/>
          </a:prstGeom>
          <a:gradFill>
            <a:gsLst>
              <a:gs pos="0">
                <a:srgbClr val="FFFFFF">
                  <a:alpha val="0"/>
                </a:srgbClr>
              </a:gs>
              <a:gs pos="34000">
                <a:schemeClr val="accent1"/>
              </a:gs>
              <a:gs pos="100000">
                <a:schemeClr val="accent1"/>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68" name="Google Shape;168;p36"/>
          <p:cNvGrpSpPr/>
          <p:nvPr/>
        </p:nvGrpSpPr>
        <p:grpSpPr>
          <a:xfrm>
            <a:off x="440452" y="4456397"/>
            <a:ext cx="5641024" cy="362604"/>
            <a:chOff x="1684951" y="3750531"/>
            <a:chExt cx="3272435" cy="210339"/>
          </a:xfrm>
        </p:grpSpPr>
        <p:sp>
          <p:nvSpPr>
            <p:cNvPr id="169" name="Google Shape;169;p36"/>
            <p:cNvSpPr/>
            <p:nvPr/>
          </p:nvSpPr>
          <p:spPr>
            <a:xfrm>
              <a:off x="2765004" y="3764928"/>
              <a:ext cx="870645" cy="93920"/>
            </a:xfrm>
            <a:custGeom>
              <a:avLst/>
              <a:gdLst/>
              <a:ahLst/>
              <a:cxnLst/>
              <a:rect l="l" t="t" r="r" b="b"/>
              <a:pathLst>
                <a:path w="13970" h="1507" extrusionOk="0">
                  <a:moveTo>
                    <a:pt x="12890" y="1"/>
                  </a:moveTo>
                  <a:cubicBezTo>
                    <a:pt x="12764" y="1"/>
                    <a:pt x="12639" y="51"/>
                    <a:pt x="12513" y="76"/>
                  </a:cubicBezTo>
                  <a:lnTo>
                    <a:pt x="12212" y="76"/>
                  </a:lnTo>
                  <a:cubicBezTo>
                    <a:pt x="12011" y="76"/>
                    <a:pt x="11786" y="126"/>
                    <a:pt x="11585" y="176"/>
                  </a:cubicBezTo>
                  <a:cubicBezTo>
                    <a:pt x="11409" y="252"/>
                    <a:pt x="11233" y="277"/>
                    <a:pt x="11058" y="277"/>
                  </a:cubicBezTo>
                  <a:cubicBezTo>
                    <a:pt x="10882" y="277"/>
                    <a:pt x="10737" y="170"/>
                    <a:pt x="10574" y="170"/>
                  </a:cubicBezTo>
                  <a:cubicBezTo>
                    <a:pt x="10528" y="170"/>
                    <a:pt x="10480" y="179"/>
                    <a:pt x="10430" y="201"/>
                  </a:cubicBezTo>
                  <a:cubicBezTo>
                    <a:pt x="10204" y="277"/>
                    <a:pt x="10079" y="402"/>
                    <a:pt x="9878" y="452"/>
                  </a:cubicBezTo>
                  <a:cubicBezTo>
                    <a:pt x="9543" y="557"/>
                    <a:pt x="9191" y="609"/>
                    <a:pt x="8836" y="609"/>
                  </a:cubicBezTo>
                  <a:cubicBezTo>
                    <a:pt x="8765" y="609"/>
                    <a:pt x="8694" y="607"/>
                    <a:pt x="8623" y="603"/>
                  </a:cubicBezTo>
                  <a:cubicBezTo>
                    <a:pt x="8171" y="603"/>
                    <a:pt x="7694" y="603"/>
                    <a:pt x="7243" y="578"/>
                  </a:cubicBezTo>
                  <a:cubicBezTo>
                    <a:pt x="7142" y="553"/>
                    <a:pt x="7042" y="540"/>
                    <a:pt x="6945" y="540"/>
                  </a:cubicBezTo>
                  <a:cubicBezTo>
                    <a:pt x="6847" y="540"/>
                    <a:pt x="6753" y="553"/>
                    <a:pt x="6665" y="578"/>
                  </a:cubicBezTo>
                  <a:cubicBezTo>
                    <a:pt x="6414" y="678"/>
                    <a:pt x="6138" y="728"/>
                    <a:pt x="5887" y="754"/>
                  </a:cubicBezTo>
                  <a:cubicBezTo>
                    <a:pt x="5781" y="736"/>
                    <a:pt x="5687" y="718"/>
                    <a:pt x="5597" y="718"/>
                  </a:cubicBezTo>
                  <a:cubicBezTo>
                    <a:pt x="5559" y="718"/>
                    <a:pt x="5523" y="721"/>
                    <a:pt x="5486" y="728"/>
                  </a:cubicBezTo>
                  <a:cubicBezTo>
                    <a:pt x="5310" y="754"/>
                    <a:pt x="5134" y="779"/>
                    <a:pt x="4984" y="804"/>
                  </a:cubicBezTo>
                  <a:cubicBezTo>
                    <a:pt x="4356" y="904"/>
                    <a:pt x="3729" y="854"/>
                    <a:pt x="3101" y="904"/>
                  </a:cubicBezTo>
                  <a:cubicBezTo>
                    <a:pt x="2775" y="929"/>
                    <a:pt x="2424" y="904"/>
                    <a:pt x="2097" y="979"/>
                  </a:cubicBezTo>
                  <a:cubicBezTo>
                    <a:pt x="1872" y="1005"/>
                    <a:pt x="1671" y="1030"/>
                    <a:pt x="1445" y="1055"/>
                  </a:cubicBezTo>
                  <a:cubicBezTo>
                    <a:pt x="1194" y="1055"/>
                    <a:pt x="968" y="1105"/>
                    <a:pt x="717" y="1105"/>
                  </a:cubicBezTo>
                  <a:cubicBezTo>
                    <a:pt x="700" y="1105"/>
                    <a:pt x="655" y="1104"/>
                    <a:pt x="595" y="1104"/>
                  </a:cubicBezTo>
                  <a:cubicBezTo>
                    <a:pt x="386" y="1104"/>
                    <a:pt x="0" y="1119"/>
                    <a:pt x="39" y="1256"/>
                  </a:cubicBezTo>
                  <a:cubicBezTo>
                    <a:pt x="322" y="1283"/>
                    <a:pt x="609" y="1291"/>
                    <a:pt x="897" y="1291"/>
                  </a:cubicBezTo>
                  <a:cubicBezTo>
                    <a:pt x="1451" y="1291"/>
                    <a:pt x="2011" y="1259"/>
                    <a:pt x="2563" y="1259"/>
                  </a:cubicBezTo>
                  <a:cubicBezTo>
                    <a:pt x="2795" y="1259"/>
                    <a:pt x="3024" y="1264"/>
                    <a:pt x="3252" y="1281"/>
                  </a:cubicBezTo>
                  <a:cubicBezTo>
                    <a:pt x="3980" y="1356"/>
                    <a:pt x="4683" y="1507"/>
                    <a:pt x="5410" y="1507"/>
                  </a:cubicBezTo>
                  <a:cubicBezTo>
                    <a:pt x="6113" y="1507"/>
                    <a:pt x="6816" y="1356"/>
                    <a:pt x="7519" y="1356"/>
                  </a:cubicBezTo>
                  <a:cubicBezTo>
                    <a:pt x="8648" y="1356"/>
                    <a:pt x="9803" y="1306"/>
                    <a:pt x="10932" y="1306"/>
                  </a:cubicBezTo>
                  <a:cubicBezTo>
                    <a:pt x="11284" y="1306"/>
                    <a:pt x="11635" y="1281"/>
                    <a:pt x="11986" y="1281"/>
                  </a:cubicBezTo>
                  <a:cubicBezTo>
                    <a:pt x="12187" y="1293"/>
                    <a:pt x="12382" y="1299"/>
                    <a:pt x="12573" y="1299"/>
                  </a:cubicBezTo>
                  <a:cubicBezTo>
                    <a:pt x="12764" y="1299"/>
                    <a:pt x="12953" y="1293"/>
                    <a:pt x="13141" y="1281"/>
                  </a:cubicBezTo>
                  <a:cubicBezTo>
                    <a:pt x="13283" y="1263"/>
                    <a:pt x="13412" y="1245"/>
                    <a:pt x="13547" y="1245"/>
                  </a:cubicBezTo>
                  <a:cubicBezTo>
                    <a:pt x="13603" y="1245"/>
                    <a:pt x="13659" y="1248"/>
                    <a:pt x="13718" y="1256"/>
                  </a:cubicBezTo>
                  <a:cubicBezTo>
                    <a:pt x="13969" y="1256"/>
                    <a:pt x="13919" y="1055"/>
                    <a:pt x="13869" y="854"/>
                  </a:cubicBezTo>
                  <a:lnTo>
                    <a:pt x="13894" y="804"/>
                  </a:lnTo>
                  <a:lnTo>
                    <a:pt x="13417" y="352"/>
                  </a:lnTo>
                  <a:cubicBezTo>
                    <a:pt x="13317" y="252"/>
                    <a:pt x="13040" y="1"/>
                    <a:pt x="12890" y="1"/>
                  </a:cubicBezTo>
                  <a:close/>
                </a:path>
              </a:pathLst>
            </a:custGeom>
            <a:solidFill>
              <a:srgbClr val="FFFFFF">
                <a:alpha val="6392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36"/>
            <p:cNvSpPr/>
            <p:nvPr/>
          </p:nvSpPr>
          <p:spPr>
            <a:xfrm>
              <a:off x="2429521" y="3750531"/>
              <a:ext cx="295720" cy="69490"/>
            </a:xfrm>
            <a:custGeom>
              <a:avLst/>
              <a:gdLst/>
              <a:ahLst/>
              <a:cxnLst/>
              <a:rect l="l" t="t" r="r" b="b"/>
              <a:pathLst>
                <a:path w="4745" h="1115" extrusionOk="0">
                  <a:moveTo>
                    <a:pt x="2274" y="1"/>
                  </a:moveTo>
                  <a:cubicBezTo>
                    <a:pt x="2236" y="1"/>
                    <a:pt x="2198" y="3"/>
                    <a:pt x="2159" y="6"/>
                  </a:cubicBezTo>
                  <a:cubicBezTo>
                    <a:pt x="1833" y="81"/>
                    <a:pt x="1557" y="232"/>
                    <a:pt x="1306" y="407"/>
                  </a:cubicBezTo>
                  <a:cubicBezTo>
                    <a:pt x="1030" y="558"/>
                    <a:pt x="729" y="583"/>
                    <a:pt x="478" y="734"/>
                  </a:cubicBezTo>
                  <a:cubicBezTo>
                    <a:pt x="202" y="884"/>
                    <a:pt x="1" y="1085"/>
                    <a:pt x="478" y="1110"/>
                  </a:cubicBezTo>
                  <a:cubicBezTo>
                    <a:pt x="517" y="1113"/>
                    <a:pt x="556" y="1114"/>
                    <a:pt x="594" y="1114"/>
                  </a:cubicBezTo>
                  <a:cubicBezTo>
                    <a:pt x="902" y="1114"/>
                    <a:pt x="1195" y="1035"/>
                    <a:pt x="1507" y="1035"/>
                  </a:cubicBezTo>
                  <a:lnTo>
                    <a:pt x="2486" y="1035"/>
                  </a:lnTo>
                  <a:cubicBezTo>
                    <a:pt x="3214" y="1035"/>
                    <a:pt x="3916" y="1010"/>
                    <a:pt x="4619" y="1010"/>
                  </a:cubicBezTo>
                  <a:lnTo>
                    <a:pt x="4745" y="934"/>
                  </a:lnTo>
                  <a:cubicBezTo>
                    <a:pt x="4494" y="734"/>
                    <a:pt x="4192" y="583"/>
                    <a:pt x="3891" y="508"/>
                  </a:cubicBezTo>
                  <a:cubicBezTo>
                    <a:pt x="3590" y="432"/>
                    <a:pt x="3314" y="332"/>
                    <a:pt x="3013" y="207"/>
                  </a:cubicBezTo>
                  <a:cubicBezTo>
                    <a:pt x="2794" y="75"/>
                    <a:pt x="2536" y="1"/>
                    <a:pt x="2274" y="1"/>
                  </a:cubicBezTo>
                  <a:close/>
                </a:path>
              </a:pathLst>
            </a:custGeom>
            <a:solidFill>
              <a:srgbClr val="FFFFFF">
                <a:alpha val="6392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36"/>
            <p:cNvSpPr/>
            <p:nvPr/>
          </p:nvSpPr>
          <p:spPr>
            <a:xfrm>
              <a:off x="3466632" y="3858786"/>
              <a:ext cx="1490754" cy="75348"/>
            </a:xfrm>
            <a:custGeom>
              <a:avLst/>
              <a:gdLst/>
              <a:ahLst/>
              <a:cxnLst/>
              <a:rect l="l" t="t" r="r" b="b"/>
              <a:pathLst>
                <a:path w="23920" h="1209" extrusionOk="0">
                  <a:moveTo>
                    <a:pt x="3665" y="1"/>
                  </a:moveTo>
                  <a:cubicBezTo>
                    <a:pt x="3665" y="1"/>
                    <a:pt x="0" y="402"/>
                    <a:pt x="1632" y="603"/>
                  </a:cubicBezTo>
                  <a:cubicBezTo>
                    <a:pt x="3288" y="829"/>
                    <a:pt x="7179" y="954"/>
                    <a:pt x="5121" y="1130"/>
                  </a:cubicBezTo>
                  <a:cubicBezTo>
                    <a:pt x="4443" y="1189"/>
                    <a:pt x="5486" y="1208"/>
                    <a:pt x="7256" y="1208"/>
                  </a:cubicBezTo>
                  <a:cubicBezTo>
                    <a:pt x="10796" y="1208"/>
                    <a:pt x="17243" y="1130"/>
                    <a:pt x="18649" y="1130"/>
                  </a:cubicBezTo>
                  <a:cubicBezTo>
                    <a:pt x="20732" y="1130"/>
                    <a:pt x="15060" y="829"/>
                    <a:pt x="17118" y="603"/>
                  </a:cubicBezTo>
                  <a:cubicBezTo>
                    <a:pt x="19151" y="402"/>
                    <a:pt x="23920" y="1"/>
                    <a:pt x="23920" y="1"/>
                  </a:cubicBezTo>
                  <a:close/>
                </a:path>
              </a:pathLst>
            </a:custGeom>
            <a:solidFill>
              <a:srgbClr val="FFFFFF">
                <a:alpha val="6392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36"/>
            <p:cNvSpPr/>
            <p:nvPr/>
          </p:nvSpPr>
          <p:spPr>
            <a:xfrm>
              <a:off x="1684951" y="3907273"/>
              <a:ext cx="1615898" cy="53597"/>
            </a:xfrm>
            <a:custGeom>
              <a:avLst/>
              <a:gdLst/>
              <a:ahLst/>
              <a:cxnLst/>
              <a:rect l="l" t="t" r="r" b="b"/>
              <a:pathLst>
                <a:path w="25928" h="860" extrusionOk="0">
                  <a:moveTo>
                    <a:pt x="3967" y="1"/>
                  </a:moveTo>
                  <a:cubicBezTo>
                    <a:pt x="3967" y="1"/>
                    <a:pt x="1" y="277"/>
                    <a:pt x="1783" y="427"/>
                  </a:cubicBezTo>
                  <a:cubicBezTo>
                    <a:pt x="3565" y="603"/>
                    <a:pt x="7782" y="678"/>
                    <a:pt x="5548" y="804"/>
                  </a:cubicBezTo>
                  <a:cubicBezTo>
                    <a:pt x="4803" y="846"/>
                    <a:pt x="5930" y="860"/>
                    <a:pt x="7848" y="860"/>
                  </a:cubicBezTo>
                  <a:cubicBezTo>
                    <a:pt x="11683" y="860"/>
                    <a:pt x="18683" y="804"/>
                    <a:pt x="20205" y="804"/>
                  </a:cubicBezTo>
                  <a:cubicBezTo>
                    <a:pt x="22464" y="804"/>
                    <a:pt x="16340" y="578"/>
                    <a:pt x="18549" y="427"/>
                  </a:cubicBezTo>
                  <a:cubicBezTo>
                    <a:pt x="20733" y="302"/>
                    <a:pt x="25928" y="1"/>
                    <a:pt x="25928" y="1"/>
                  </a:cubicBezTo>
                  <a:close/>
                </a:path>
              </a:pathLst>
            </a:custGeom>
            <a:solidFill>
              <a:srgbClr val="FFFFFF">
                <a:alpha val="6392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3" name="Google Shape;173;p36"/>
          <p:cNvSpPr/>
          <p:nvPr/>
        </p:nvSpPr>
        <p:spPr>
          <a:xfrm rot="1799290">
            <a:off x="7794985" y="407242"/>
            <a:ext cx="1051576" cy="5897315"/>
          </a:xfrm>
          <a:prstGeom prst="rect">
            <a:avLst/>
          </a:prstGeom>
          <a:gradFill>
            <a:gsLst>
              <a:gs pos="0">
                <a:srgbClr val="F8D39F">
                  <a:alpha val="26666"/>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36"/>
          <p:cNvSpPr/>
          <p:nvPr/>
        </p:nvSpPr>
        <p:spPr>
          <a:xfrm>
            <a:off x="182850" y="692550"/>
            <a:ext cx="2132275" cy="347350"/>
          </a:xfrm>
          <a:custGeom>
            <a:avLst/>
            <a:gdLst/>
            <a:ahLst/>
            <a:cxnLst/>
            <a:rect l="l" t="t" r="r" b="b"/>
            <a:pathLst>
              <a:path w="85291" h="13894" extrusionOk="0">
                <a:moveTo>
                  <a:pt x="36367" y="0"/>
                </a:moveTo>
                <a:cubicBezTo>
                  <a:pt x="36292" y="0"/>
                  <a:pt x="36218" y="0"/>
                  <a:pt x="36143" y="1"/>
                </a:cubicBezTo>
                <a:lnTo>
                  <a:pt x="0" y="1"/>
                </a:lnTo>
                <a:lnTo>
                  <a:pt x="0" y="13893"/>
                </a:lnTo>
                <a:lnTo>
                  <a:pt x="36517" y="13893"/>
                </a:lnTo>
                <a:cubicBezTo>
                  <a:pt x="39739" y="13893"/>
                  <a:pt x="42867" y="12843"/>
                  <a:pt x="45436" y="10881"/>
                </a:cubicBezTo>
                <a:cubicBezTo>
                  <a:pt x="47420" y="9387"/>
                  <a:pt x="49778" y="8406"/>
                  <a:pt x="52253" y="8056"/>
                </a:cubicBezTo>
                <a:lnTo>
                  <a:pt x="85291" y="3387"/>
                </a:lnTo>
                <a:lnTo>
                  <a:pt x="55195" y="3387"/>
                </a:lnTo>
                <a:cubicBezTo>
                  <a:pt x="52814" y="3387"/>
                  <a:pt x="50432" y="3060"/>
                  <a:pt x="48167" y="2383"/>
                </a:cubicBezTo>
                <a:lnTo>
                  <a:pt x="43171" y="982"/>
                </a:lnTo>
                <a:cubicBezTo>
                  <a:pt x="40954" y="349"/>
                  <a:pt x="38672" y="0"/>
                  <a:pt x="36367" y="0"/>
                </a:cubicBezTo>
                <a:close/>
              </a:path>
            </a:pathLst>
          </a:custGeom>
          <a:solidFill>
            <a:srgbClr val="FFFFFF">
              <a:alpha val="3529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75" name="Google Shape;175;p36"/>
          <p:cNvGrpSpPr/>
          <p:nvPr/>
        </p:nvGrpSpPr>
        <p:grpSpPr>
          <a:xfrm>
            <a:off x="7296000" y="420138"/>
            <a:ext cx="1463250" cy="892175"/>
            <a:chOff x="4449300" y="891700"/>
            <a:chExt cx="1463250" cy="892175"/>
          </a:xfrm>
        </p:grpSpPr>
        <p:sp>
          <p:nvSpPr>
            <p:cNvPr id="176" name="Google Shape;176;p36"/>
            <p:cNvSpPr/>
            <p:nvPr/>
          </p:nvSpPr>
          <p:spPr>
            <a:xfrm>
              <a:off x="4954925" y="1296250"/>
              <a:ext cx="223775" cy="109375"/>
            </a:xfrm>
            <a:custGeom>
              <a:avLst/>
              <a:gdLst/>
              <a:ahLst/>
              <a:cxnLst/>
              <a:rect l="l" t="t" r="r" b="b"/>
              <a:pathLst>
                <a:path w="8951" h="4375" extrusionOk="0">
                  <a:moveTo>
                    <a:pt x="8551" y="1"/>
                  </a:moveTo>
                  <a:cubicBezTo>
                    <a:pt x="8512" y="1"/>
                    <a:pt x="8471" y="9"/>
                    <a:pt x="8429" y="29"/>
                  </a:cubicBezTo>
                  <a:lnTo>
                    <a:pt x="8219" y="122"/>
                  </a:lnTo>
                  <a:cubicBezTo>
                    <a:pt x="7238" y="449"/>
                    <a:pt x="6375" y="1033"/>
                    <a:pt x="5744" y="1850"/>
                  </a:cubicBezTo>
                  <a:cubicBezTo>
                    <a:pt x="5627" y="2037"/>
                    <a:pt x="5464" y="2177"/>
                    <a:pt x="5277" y="2317"/>
                  </a:cubicBezTo>
                  <a:cubicBezTo>
                    <a:pt x="5207" y="2363"/>
                    <a:pt x="5137" y="2363"/>
                    <a:pt x="5067" y="2363"/>
                  </a:cubicBezTo>
                  <a:cubicBezTo>
                    <a:pt x="4842" y="2329"/>
                    <a:pt x="4615" y="2312"/>
                    <a:pt x="4390" y="2312"/>
                  </a:cubicBezTo>
                  <a:cubicBezTo>
                    <a:pt x="3540" y="2312"/>
                    <a:pt x="2700" y="2551"/>
                    <a:pt x="1962" y="2994"/>
                  </a:cubicBezTo>
                  <a:cubicBezTo>
                    <a:pt x="1471" y="3248"/>
                    <a:pt x="557" y="3276"/>
                    <a:pt x="175" y="3276"/>
                  </a:cubicBezTo>
                  <a:cubicBezTo>
                    <a:pt x="66" y="3276"/>
                    <a:pt x="1" y="3274"/>
                    <a:pt x="0" y="3274"/>
                  </a:cubicBezTo>
                  <a:lnTo>
                    <a:pt x="0" y="3274"/>
                  </a:lnTo>
                  <a:cubicBezTo>
                    <a:pt x="311" y="3552"/>
                    <a:pt x="729" y="3644"/>
                    <a:pt x="1160" y="3644"/>
                  </a:cubicBezTo>
                  <a:cubicBezTo>
                    <a:pt x="1670" y="3644"/>
                    <a:pt x="2200" y="3515"/>
                    <a:pt x="2592" y="3414"/>
                  </a:cubicBezTo>
                  <a:cubicBezTo>
                    <a:pt x="2802" y="3362"/>
                    <a:pt x="3039" y="3335"/>
                    <a:pt x="3272" y="3335"/>
                  </a:cubicBezTo>
                  <a:cubicBezTo>
                    <a:pt x="3349" y="3335"/>
                    <a:pt x="3427" y="3338"/>
                    <a:pt x="3503" y="3344"/>
                  </a:cubicBezTo>
                  <a:cubicBezTo>
                    <a:pt x="3643" y="3367"/>
                    <a:pt x="3760" y="3484"/>
                    <a:pt x="3760" y="3648"/>
                  </a:cubicBezTo>
                  <a:cubicBezTo>
                    <a:pt x="3760" y="3671"/>
                    <a:pt x="3760" y="3694"/>
                    <a:pt x="3760" y="3718"/>
                  </a:cubicBezTo>
                  <a:cubicBezTo>
                    <a:pt x="3573" y="3741"/>
                    <a:pt x="3246" y="4068"/>
                    <a:pt x="3246" y="4068"/>
                  </a:cubicBezTo>
                  <a:cubicBezTo>
                    <a:pt x="3316" y="4062"/>
                    <a:pt x="3387" y="4059"/>
                    <a:pt x="3460" y="4059"/>
                  </a:cubicBezTo>
                  <a:cubicBezTo>
                    <a:pt x="3678" y="4059"/>
                    <a:pt x="3905" y="4085"/>
                    <a:pt x="4133" y="4138"/>
                  </a:cubicBezTo>
                  <a:cubicBezTo>
                    <a:pt x="4587" y="4308"/>
                    <a:pt x="4938" y="4375"/>
                    <a:pt x="5223" y="4375"/>
                  </a:cubicBezTo>
                  <a:cubicBezTo>
                    <a:pt x="6226" y="4375"/>
                    <a:pt x="6417" y="3549"/>
                    <a:pt x="7472" y="3531"/>
                  </a:cubicBezTo>
                  <a:lnTo>
                    <a:pt x="7565" y="3531"/>
                  </a:lnTo>
                  <a:cubicBezTo>
                    <a:pt x="7682" y="3531"/>
                    <a:pt x="7822" y="3507"/>
                    <a:pt x="7962" y="3484"/>
                  </a:cubicBezTo>
                  <a:cubicBezTo>
                    <a:pt x="8337" y="3418"/>
                    <a:pt x="8254" y="2895"/>
                    <a:pt x="7910" y="2895"/>
                  </a:cubicBezTo>
                  <a:cubicBezTo>
                    <a:pt x="7889" y="2895"/>
                    <a:pt x="7868" y="2896"/>
                    <a:pt x="7845" y="2900"/>
                  </a:cubicBezTo>
                  <a:lnTo>
                    <a:pt x="7589" y="2900"/>
                  </a:lnTo>
                  <a:cubicBezTo>
                    <a:pt x="7285" y="2854"/>
                    <a:pt x="6748" y="1943"/>
                    <a:pt x="8242" y="893"/>
                  </a:cubicBezTo>
                  <a:cubicBezTo>
                    <a:pt x="8406" y="776"/>
                    <a:pt x="8569" y="659"/>
                    <a:pt x="8709" y="519"/>
                  </a:cubicBezTo>
                  <a:cubicBezTo>
                    <a:pt x="8951" y="338"/>
                    <a:pt x="8793" y="1"/>
                    <a:pt x="855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36"/>
            <p:cNvSpPr/>
            <p:nvPr/>
          </p:nvSpPr>
          <p:spPr>
            <a:xfrm>
              <a:off x="4533500" y="1118800"/>
              <a:ext cx="223775" cy="109100"/>
            </a:xfrm>
            <a:custGeom>
              <a:avLst/>
              <a:gdLst/>
              <a:ahLst/>
              <a:cxnLst/>
              <a:rect l="l" t="t" r="r" b="b"/>
              <a:pathLst>
                <a:path w="8951" h="4364" extrusionOk="0">
                  <a:moveTo>
                    <a:pt x="8551" y="1"/>
                  </a:moveTo>
                  <a:cubicBezTo>
                    <a:pt x="8512" y="1"/>
                    <a:pt x="8471" y="9"/>
                    <a:pt x="8429" y="29"/>
                  </a:cubicBezTo>
                  <a:cubicBezTo>
                    <a:pt x="8359" y="52"/>
                    <a:pt x="8289" y="75"/>
                    <a:pt x="8219" y="122"/>
                  </a:cubicBezTo>
                  <a:cubicBezTo>
                    <a:pt x="7238" y="449"/>
                    <a:pt x="6374" y="1033"/>
                    <a:pt x="5744" y="1850"/>
                  </a:cubicBezTo>
                  <a:cubicBezTo>
                    <a:pt x="5627" y="2013"/>
                    <a:pt x="5464" y="2177"/>
                    <a:pt x="5277" y="2317"/>
                  </a:cubicBezTo>
                  <a:cubicBezTo>
                    <a:pt x="5207" y="2340"/>
                    <a:pt x="5137" y="2364"/>
                    <a:pt x="5067" y="2364"/>
                  </a:cubicBezTo>
                  <a:cubicBezTo>
                    <a:pt x="4841" y="2329"/>
                    <a:pt x="4615" y="2312"/>
                    <a:pt x="4389" y="2312"/>
                  </a:cubicBezTo>
                  <a:cubicBezTo>
                    <a:pt x="3539" y="2312"/>
                    <a:pt x="2699" y="2551"/>
                    <a:pt x="1961" y="2994"/>
                  </a:cubicBezTo>
                  <a:cubicBezTo>
                    <a:pt x="1471" y="3248"/>
                    <a:pt x="557" y="3276"/>
                    <a:pt x="175" y="3276"/>
                  </a:cubicBezTo>
                  <a:cubicBezTo>
                    <a:pt x="66" y="3276"/>
                    <a:pt x="0" y="3274"/>
                    <a:pt x="0" y="3274"/>
                  </a:cubicBezTo>
                  <a:lnTo>
                    <a:pt x="0" y="3274"/>
                  </a:lnTo>
                  <a:cubicBezTo>
                    <a:pt x="305" y="3548"/>
                    <a:pt x="714" y="3636"/>
                    <a:pt x="1138" y="3636"/>
                  </a:cubicBezTo>
                  <a:cubicBezTo>
                    <a:pt x="1655" y="3636"/>
                    <a:pt x="2194" y="3504"/>
                    <a:pt x="2592" y="3414"/>
                  </a:cubicBezTo>
                  <a:cubicBezTo>
                    <a:pt x="2802" y="3362"/>
                    <a:pt x="3038" y="3335"/>
                    <a:pt x="3271" y="3335"/>
                  </a:cubicBezTo>
                  <a:cubicBezTo>
                    <a:pt x="3349" y="3335"/>
                    <a:pt x="3426" y="3338"/>
                    <a:pt x="3502" y="3344"/>
                  </a:cubicBezTo>
                  <a:cubicBezTo>
                    <a:pt x="3642" y="3344"/>
                    <a:pt x="3759" y="3484"/>
                    <a:pt x="3759" y="3648"/>
                  </a:cubicBezTo>
                  <a:cubicBezTo>
                    <a:pt x="3759" y="3671"/>
                    <a:pt x="3759" y="3694"/>
                    <a:pt x="3759" y="3718"/>
                  </a:cubicBezTo>
                  <a:cubicBezTo>
                    <a:pt x="3572" y="3741"/>
                    <a:pt x="3245" y="4068"/>
                    <a:pt x="3245" y="4068"/>
                  </a:cubicBezTo>
                  <a:cubicBezTo>
                    <a:pt x="3321" y="4062"/>
                    <a:pt x="3397" y="4059"/>
                    <a:pt x="3475" y="4059"/>
                  </a:cubicBezTo>
                  <a:cubicBezTo>
                    <a:pt x="3688" y="4059"/>
                    <a:pt x="3911" y="4081"/>
                    <a:pt x="4133" y="4115"/>
                  </a:cubicBezTo>
                  <a:cubicBezTo>
                    <a:pt x="4598" y="4294"/>
                    <a:pt x="4954" y="4364"/>
                    <a:pt x="5242" y="4364"/>
                  </a:cubicBezTo>
                  <a:cubicBezTo>
                    <a:pt x="6229" y="4364"/>
                    <a:pt x="6424" y="3549"/>
                    <a:pt x="7471" y="3531"/>
                  </a:cubicBezTo>
                  <a:lnTo>
                    <a:pt x="7565" y="3531"/>
                  </a:lnTo>
                  <a:cubicBezTo>
                    <a:pt x="7682" y="3508"/>
                    <a:pt x="7822" y="3508"/>
                    <a:pt x="7962" y="3484"/>
                  </a:cubicBezTo>
                  <a:cubicBezTo>
                    <a:pt x="8329" y="3398"/>
                    <a:pt x="8256" y="2891"/>
                    <a:pt x="7928" y="2891"/>
                  </a:cubicBezTo>
                  <a:cubicBezTo>
                    <a:pt x="7902" y="2891"/>
                    <a:pt x="7874" y="2894"/>
                    <a:pt x="7845" y="2901"/>
                  </a:cubicBezTo>
                  <a:lnTo>
                    <a:pt x="7588" y="2901"/>
                  </a:lnTo>
                  <a:cubicBezTo>
                    <a:pt x="7285" y="2831"/>
                    <a:pt x="6748" y="1920"/>
                    <a:pt x="8242" y="893"/>
                  </a:cubicBezTo>
                  <a:cubicBezTo>
                    <a:pt x="8405" y="776"/>
                    <a:pt x="8569" y="659"/>
                    <a:pt x="8709" y="519"/>
                  </a:cubicBezTo>
                  <a:cubicBezTo>
                    <a:pt x="8950" y="338"/>
                    <a:pt x="8793" y="1"/>
                    <a:pt x="855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36"/>
            <p:cNvSpPr/>
            <p:nvPr/>
          </p:nvSpPr>
          <p:spPr>
            <a:xfrm>
              <a:off x="4449300" y="1672450"/>
              <a:ext cx="332575" cy="111425"/>
            </a:xfrm>
            <a:custGeom>
              <a:avLst/>
              <a:gdLst/>
              <a:ahLst/>
              <a:cxnLst/>
              <a:rect l="l" t="t" r="r" b="b"/>
              <a:pathLst>
                <a:path w="13303" h="4457" extrusionOk="0">
                  <a:moveTo>
                    <a:pt x="12900" y="1"/>
                  </a:moveTo>
                  <a:cubicBezTo>
                    <a:pt x="12869" y="1"/>
                    <a:pt x="12836" y="6"/>
                    <a:pt x="12801" y="17"/>
                  </a:cubicBezTo>
                  <a:cubicBezTo>
                    <a:pt x="12427" y="64"/>
                    <a:pt x="12054" y="87"/>
                    <a:pt x="11680" y="87"/>
                  </a:cubicBezTo>
                  <a:cubicBezTo>
                    <a:pt x="11516" y="76"/>
                    <a:pt x="11352" y="71"/>
                    <a:pt x="11189" y="71"/>
                  </a:cubicBezTo>
                  <a:cubicBezTo>
                    <a:pt x="9888" y="71"/>
                    <a:pt x="8618" y="401"/>
                    <a:pt x="7477" y="1044"/>
                  </a:cubicBezTo>
                  <a:cubicBezTo>
                    <a:pt x="7197" y="1231"/>
                    <a:pt x="6870" y="1348"/>
                    <a:pt x="6543" y="1418"/>
                  </a:cubicBezTo>
                  <a:cubicBezTo>
                    <a:pt x="6473" y="1418"/>
                    <a:pt x="6403" y="1418"/>
                    <a:pt x="6333" y="1371"/>
                  </a:cubicBezTo>
                  <a:cubicBezTo>
                    <a:pt x="5046" y="608"/>
                    <a:pt x="3900" y="440"/>
                    <a:pt x="2982" y="440"/>
                  </a:cubicBezTo>
                  <a:cubicBezTo>
                    <a:pt x="2551" y="440"/>
                    <a:pt x="2171" y="477"/>
                    <a:pt x="1850" y="507"/>
                  </a:cubicBezTo>
                  <a:cubicBezTo>
                    <a:pt x="1407" y="507"/>
                    <a:pt x="963" y="460"/>
                    <a:pt x="520" y="344"/>
                  </a:cubicBezTo>
                  <a:cubicBezTo>
                    <a:pt x="479" y="328"/>
                    <a:pt x="440" y="321"/>
                    <a:pt x="404" y="321"/>
                  </a:cubicBezTo>
                  <a:cubicBezTo>
                    <a:pt x="112" y="321"/>
                    <a:pt x="0" y="779"/>
                    <a:pt x="333" y="904"/>
                  </a:cubicBezTo>
                  <a:cubicBezTo>
                    <a:pt x="1010" y="1161"/>
                    <a:pt x="1710" y="1324"/>
                    <a:pt x="2434" y="1418"/>
                  </a:cubicBezTo>
                  <a:cubicBezTo>
                    <a:pt x="2901" y="1488"/>
                    <a:pt x="3368" y="1628"/>
                    <a:pt x="3788" y="1861"/>
                  </a:cubicBezTo>
                  <a:cubicBezTo>
                    <a:pt x="3952" y="1931"/>
                    <a:pt x="3998" y="2118"/>
                    <a:pt x="3905" y="2258"/>
                  </a:cubicBezTo>
                  <a:lnTo>
                    <a:pt x="3905" y="2305"/>
                  </a:lnTo>
                  <a:cubicBezTo>
                    <a:pt x="3858" y="2375"/>
                    <a:pt x="3765" y="2445"/>
                    <a:pt x="3672" y="2445"/>
                  </a:cubicBezTo>
                  <a:cubicBezTo>
                    <a:pt x="3415" y="2492"/>
                    <a:pt x="3181" y="2562"/>
                    <a:pt x="2948" y="2655"/>
                  </a:cubicBezTo>
                  <a:cubicBezTo>
                    <a:pt x="3345" y="2772"/>
                    <a:pt x="3742" y="2935"/>
                    <a:pt x="4092" y="3192"/>
                  </a:cubicBezTo>
                  <a:lnTo>
                    <a:pt x="4115" y="3216"/>
                  </a:lnTo>
                  <a:cubicBezTo>
                    <a:pt x="5032" y="4058"/>
                    <a:pt x="5686" y="4274"/>
                    <a:pt x="6257" y="4274"/>
                  </a:cubicBezTo>
                  <a:cubicBezTo>
                    <a:pt x="6858" y="4274"/>
                    <a:pt x="7367" y="4034"/>
                    <a:pt x="7991" y="4034"/>
                  </a:cubicBezTo>
                  <a:cubicBezTo>
                    <a:pt x="8254" y="4034"/>
                    <a:pt x="8536" y="4076"/>
                    <a:pt x="8855" y="4196"/>
                  </a:cubicBezTo>
                  <a:lnTo>
                    <a:pt x="8972" y="4243"/>
                  </a:lnTo>
                  <a:cubicBezTo>
                    <a:pt x="9337" y="4384"/>
                    <a:pt x="9720" y="4456"/>
                    <a:pt x="10104" y="4456"/>
                  </a:cubicBezTo>
                  <a:cubicBezTo>
                    <a:pt x="10358" y="4456"/>
                    <a:pt x="10612" y="4425"/>
                    <a:pt x="10863" y="4360"/>
                  </a:cubicBezTo>
                  <a:cubicBezTo>
                    <a:pt x="11252" y="4337"/>
                    <a:pt x="11237" y="3775"/>
                    <a:pt x="10862" y="3775"/>
                  </a:cubicBezTo>
                  <a:cubicBezTo>
                    <a:pt x="10855" y="3775"/>
                    <a:pt x="10847" y="3775"/>
                    <a:pt x="10839" y="3776"/>
                  </a:cubicBezTo>
                  <a:cubicBezTo>
                    <a:pt x="10326" y="3729"/>
                    <a:pt x="9836" y="3612"/>
                    <a:pt x="9345" y="3449"/>
                  </a:cubicBezTo>
                  <a:cubicBezTo>
                    <a:pt x="8948" y="3192"/>
                    <a:pt x="8738" y="1698"/>
                    <a:pt x="11283" y="1138"/>
                  </a:cubicBezTo>
                  <a:cubicBezTo>
                    <a:pt x="11867" y="1021"/>
                    <a:pt x="12427" y="811"/>
                    <a:pt x="12964" y="577"/>
                  </a:cubicBezTo>
                  <a:cubicBezTo>
                    <a:pt x="13303" y="471"/>
                    <a:pt x="13200" y="1"/>
                    <a:pt x="1290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36"/>
            <p:cNvSpPr/>
            <p:nvPr/>
          </p:nvSpPr>
          <p:spPr>
            <a:xfrm>
              <a:off x="5579925" y="1461750"/>
              <a:ext cx="332625" cy="111450"/>
            </a:xfrm>
            <a:custGeom>
              <a:avLst/>
              <a:gdLst/>
              <a:ahLst/>
              <a:cxnLst/>
              <a:rect l="l" t="t" r="r" b="b"/>
              <a:pathLst>
                <a:path w="13305" h="4458" extrusionOk="0">
                  <a:moveTo>
                    <a:pt x="12897" y="1"/>
                  </a:moveTo>
                  <a:cubicBezTo>
                    <a:pt x="12867" y="1"/>
                    <a:pt x="12835" y="6"/>
                    <a:pt x="12801" y="16"/>
                  </a:cubicBezTo>
                  <a:cubicBezTo>
                    <a:pt x="12521" y="69"/>
                    <a:pt x="12241" y="95"/>
                    <a:pt x="11961" y="95"/>
                  </a:cubicBezTo>
                  <a:cubicBezTo>
                    <a:pt x="11867" y="95"/>
                    <a:pt x="11774" y="92"/>
                    <a:pt x="11680" y="86"/>
                  </a:cubicBezTo>
                  <a:cubicBezTo>
                    <a:pt x="11517" y="76"/>
                    <a:pt x="11353" y="71"/>
                    <a:pt x="11190" y="71"/>
                  </a:cubicBezTo>
                  <a:cubicBezTo>
                    <a:pt x="9889" y="71"/>
                    <a:pt x="8619" y="400"/>
                    <a:pt x="7478" y="1043"/>
                  </a:cubicBezTo>
                  <a:cubicBezTo>
                    <a:pt x="7198" y="1230"/>
                    <a:pt x="6871" y="1370"/>
                    <a:pt x="6544" y="1417"/>
                  </a:cubicBezTo>
                  <a:cubicBezTo>
                    <a:pt x="6523" y="1424"/>
                    <a:pt x="6503" y="1427"/>
                    <a:pt x="6482" y="1427"/>
                  </a:cubicBezTo>
                  <a:cubicBezTo>
                    <a:pt x="6433" y="1427"/>
                    <a:pt x="6383" y="1410"/>
                    <a:pt x="6334" y="1394"/>
                  </a:cubicBezTo>
                  <a:cubicBezTo>
                    <a:pt x="5040" y="611"/>
                    <a:pt x="3889" y="440"/>
                    <a:pt x="2969" y="440"/>
                  </a:cubicBezTo>
                  <a:cubicBezTo>
                    <a:pt x="2544" y="440"/>
                    <a:pt x="2168" y="477"/>
                    <a:pt x="1851" y="506"/>
                  </a:cubicBezTo>
                  <a:cubicBezTo>
                    <a:pt x="1794" y="509"/>
                    <a:pt x="1736" y="511"/>
                    <a:pt x="1679" y="511"/>
                  </a:cubicBezTo>
                  <a:cubicBezTo>
                    <a:pt x="1293" y="511"/>
                    <a:pt x="906" y="445"/>
                    <a:pt x="520" y="343"/>
                  </a:cubicBezTo>
                  <a:cubicBezTo>
                    <a:pt x="479" y="328"/>
                    <a:pt x="440" y="321"/>
                    <a:pt x="404" y="321"/>
                  </a:cubicBezTo>
                  <a:cubicBezTo>
                    <a:pt x="112" y="321"/>
                    <a:pt x="1" y="779"/>
                    <a:pt x="333" y="903"/>
                  </a:cubicBezTo>
                  <a:cubicBezTo>
                    <a:pt x="1010" y="1160"/>
                    <a:pt x="1711" y="1324"/>
                    <a:pt x="2435" y="1417"/>
                  </a:cubicBezTo>
                  <a:cubicBezTo>
                    <a:pt x="2902" y="1487"/>
                    <a:pt x="3368" y="1651"/>
                    <a:pt x="3789" y="1861"/>
                  </a:cubicBezTo>
                  <a:cubicBezTo>
                    <a:pt x="3929" y="1954"/>
                    <a:pt x="3999" y="2117"/>
                    <a:pt x="3906" y="2281"/>
                  </a:cubicBezTo>
                  <a:cubicBezTo>
                    <a:pt x="3906" y="2281"/>
                    <a:pt x="3906" y="2304"/>
                    <a:pt x="3906" y="2304"/>
                  </a:cubicBezTo>
                  <a:cubicBezTo>
                    <a:pt x="3859" y="2398"/>
                    <a:pt x="3765" y="2444"/>
                    <a:pt x="3672" y="2468"/>
                  </a:cubicBezTo>
                  <a:cubicBezTo>
                    <a:pt x="3415" y="2491"/>
                    <a:pt x="3182" y="2561"/>
                    <a:pt x="2948" y="2655"/>
                  </a:cubicBezTo>
                  <a:cubicBezTo>
                    <a:pt x="3345" y="2771"/>
                    <a:pt x="3742" y="2958"/>
                    <a:pt x="4092" y="3192"/>
                  </a:cubicBezTo>
                  <a:lnTo>
                    <a:pt x="4116" y="3215"/>
                  </a:lnTo>
                  <a:cubicBezTo>
                    <a:pt x="5033" y="4067"/>
                    <a:pt x="5688" y="4284"/>
                    <a:pt x="6259" y="4284"/>
                  </a:cubicBezTo>
                  <a:cubicBezTo>
                    <a:pt x="6855" y="4284"/>
                    <a:pt x="7359" y="4048"/>
                    <a:pt x="7976" y="4048"/>
                  </a:cubicBezTo>
                  <a:cubicBezTo>
                    <a:pt x="8243" y="4048"/>
                    <a:pt x="8530" y="4092"/>
                    <a:pt x="8855" y="4219"/>
                  </a:cubicBezTo>
                  <a:lnTo>
                    <a:pt x="8972" y="4266"/>
                  </a:lnTo>
                  <a:cubicBezTo>
                    <a:pt x="9332" y="4390"/>
                    <a:pt x="9708" y="4457"/>
                    <a:pt x="10086" y="4457"/>
                  </a:cubicBezTo>
                  <a:cubicBezTo>
                    <a:pt x="10346" y="4457"/>
                    <a:pt x="10606" y="4425"/>
                    <a:pt x="10863" y="4359"/>
                  </a:cubicBezTo>
                  <a:cubicBezTo>
                    <a:pt x="11260" y="4359"/>
                    <a:pt x="11237" y="3775"/>
                    <a:pt x="10840" y="3775"/>
                  </a:cubicBezTo>
                  <a:cubicBezTo>
                    <a:pt x="10326" y="3729"/>
                    <a:pt x="9836" y="3635"/>
                    <a:pt x="9346" y="3448"/>
                  </a:cubicBezTo>
                  <a:cubicBezTo>
                    <a:pt x="8949" y="3215"/>
                    <a:pt x="8739" y="1721"/>
                    <a:pt x="11284" y="1137"/>
                  </a:cubicBezTo>
                  <a:cubicBezTo>
                    <a:pt x="11867" y="1020"/>
                    <a:pt x="12428" y="833"/>
                    <a:pt x="12965" y="577"/>
                  </a:cubicBezTo>
                  <a:cubicBezTo>
                    <a:pt x="13304" y="492"/>
                    <a:pt x="13200" y="1"/>
                    <a:pt x="1289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36"/>
            <p:cNvSpPr/>
            <p:nvPr/>
          </p:nvSpPr>
          <p:spPr>
            <a:xfrm>
              <a:off x="4932750" y="891700"/>
              <a:ext cx="137200" cy="84400"/>
            </a:xfrm>
            <a:custGeom>
              <a:avLst/>
              <a:gdLst/>
              <a:ahLst/>
              <a:cxnLst/>
              <a:rect l="l" t="t" r="r" b="b"/>
              <a:pathLst>
                <a:path w="5488" h="3376" extrusionOk="0">
                  <a:moveTo>
                    <a:pt x="2434" y="0"/>
                  </a:moveTo>
                  <a:cubicBezTo>
                    <a:pt x="1608" y="0"/>
                    <a:pt x="491" y="614"/>
                    <a:pt x="491" y="614"/>
                  </a:cubicBezTo>
                  <a:cubicBezTo>
                    <a:pt x="491" y="614"/>
                    <a:pt x="639" y="582"/>
                    <a:pt x="780" y="582"/>
                  </a:cubicBezTo>
                  <a:cubicBezTo>
                    <a:pt x="907" y="582"/>
                    <a:pt x="1028" y="608"/>
                    <a:pt x="1028" y="707"/>
                  </a:cubicBezTo>
                  <a:cubicBezTo>
                    <a:pt x="1028" y="871"/>
                    <a:pt x="0" y="1665"/>
                    <a:pt x="187" y="3066"/>
                  </a:cubicBezTo>
                  <a:cubicBezTo>
                    <a:pt x="175" y="3270"/>
                    <a:pt x="324" y="3375"/>
                    <a:pt x="474" y="3375"/>
                  </a:cubicBezTo>
                  <a:cubicBezTo>
                    <a:pt x="616" y="3375"/>
                    <a:pt x="759" y="3282"/>
                    <a:pt x="771" y="3089"/>
                  </a:cubicBezTo>
                  <a:cubicBezTo>
                    <a:pt x="864" y="2599"/>
                    <a:pt x="1098" y="2155"/>
                    <a:pt x="1424" y="1758"/>
                  </a:cubicBezTo>
                  <a:cubicBezTo>
                    <a:pt x="1611" y="1571"/>
                    <a:pt x="1821" y="1408"/>
                    <a:pt x="2055" y="1268"/>
                  </a:cubicBezTo>
                  <a:cubicBezTo>
                    <a:pt x="2098" y="1239"/>
                    <a:pt x="2159" y="1219"/>
                    <a:pt x="2222" y="1219"/>
                  </a:cubicBezTo>
                  <a:cubicBezTo>
                    <a:pt x="2260" y="1219"/>
                    <a:pt x="2299" y="1227"/>
                    <a:pt x="2335" y="1244"/>
                  </a:cubicBezTo>
                  <a:cubicBezTo>
                    <a:pt x="2569" y="1385"/>
                    <a:pt x="2849" y="1431"/>
                    <a:pt x="3152" y="1431"/>
                  </a:cubicBezTo>
                  <a:cubicBezTo>
                    <a:pt x="3222" y="1408"/>
                    <a:pt x="3292" y="1408"/>
                    <a:pt x="3362" y="1385"/>
                  </a:cubicBezTo>
                  <a:cubicBezTo>
                    <a:pt x="3401" y="1369"/>
                    <a:pt x="3440" y="1361"/>
                    <a:pt x="3477" y="1361"/>
                  </a:cubicBezTo>
                  <a:cubicBezTo>
                    <a:pt x="3552" y="1361"/>
                    <a:pt x="3619" y="1392"/>
                    <a:pt x="3666" y="1455"/>
                  </a:cubicBezTo>
                  <a:cubicBezTo>
                    <a:pt x="4016" y="1828"/>
                    <a:pt x="4436" y="2132"/>
                    <a:pt x="4927" y="2318"/>
                  </a:cubicBezTo>
                  <a:cubicBezTo>
                    <a:pt x="4971" y="2341"/>
                    <a:pt x="5015" y="2351"/>
                    <a:pt x="5056" y="2351"/>
                  </a:cubicBezTo>
                  <a:cubicBezTo>
                    <a:pt x="5277" y="2351"/>
                    <a:pt x="5434" y="2071"/>
                    <a:pt x="5277" y="1875"/>
                  </a:cubicBezTo>
                  <a:cubicBezTo>
                    <a:pt x="5113" y="1618"/>
                    <a:pt x="4927" y="1385"/>
                    <a:pt x="4717" y="1151"/>
                  </a:cubicBezTo>
                  <a:cubicBezTo>
                    <a:pt x="4576" y="1011"/>
                    <a:pt x="4623" y="754"/>
                    <a:pt x="4810" y="684"/>
                  </a:cubicBezTo>
                  <a:cubicBezTo>
                    <a:pt x="5067" y="567"/>
                    <a:pt x="5300" y="404"/>
                    <a:pt x="5487" y="194"/>
                  </a:cubicBezTo>
                  <a:lnTo>
                    <a:pt x="5487" y="194"/>
                  </a:lnTo>
                  <a:cubicBezTo>
                    <a:pt x="5487" y="194"/>
                    <a:pt x="4812" y="315"/>
                    <a:pt x="4116" y="315"/>
                  </a:cubicBezTo>
                  <a:cubicBezTo>
                    <a:pt x="3668" y="315"/>
                    <a:pt x="3211" y="265"/>
                    <a:pt x="2919" y="100"/>
                  </a:cubicBezTo>
                  <a:cubicBezTo>
                    <a:pt x="2781" y="29"/>
                    <a:pt x="2615" y="0"/>
                    <a:pt x="243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36"/>
            <p:cNvSpPr/>
            <p:nvPr/>
          </p:nvSpPr>
          <p:spPr>
            <a:xfrm>
              <a:off x="5317400" y="1059800"/>
              <a:ext cx="136625" cy="84175"/>
            </a:xfrm>
            <a:custGeom>
              <a:avLst/>
              <a:gdLst/>
              <a:ahLst/>
              <a:cxnLst/>
              <a:rect l="l" t="t" r="r" b="b"/>
              <a:pathLst>
                <a:path w="5465" h="3367" extrusionOk="0">
                  <a:moveTo>
                    <a:pt x="2435" y="0"/>
                  </a:moveTo>
                  <a:cubicBezTo>
                    <a:pt x="1609" y="0"/>
                    <a:pt x="491" y="614"/>
                    <a:pt x="491" y="614"/>
                  </a:cubicBezTo>
                  <a:cubicBezTo>
                    <a:pt x="491" y="614"/>
                    <a:pt x="651" y="573"/>
                    <a:pt x="796" y="573"/>
                  </a:cubicBezTo>
                  <a:cubicBezTo>
                    <a:pt x="917" y="573"/>
                    <a:pt x="1028" y="602"/>
                    <a:pt x="1028" y="708"/>
                  </a:cubicBezTo>
                  <a:cubicBezTo>
                    <a:pt x="1028" y="871"/>
                    <a:pt x="1" y="1665"/>
                    <a:pt x="187" y="3066"/>
                  </a:cubicBezTo>
                  <a:cubicBezTo>
                    <a:pt x="176" y="3267"/>
                    <a:pt x="320" y="3367"/>
                    <a:pt x="468" y="3367"/>
                  </a:cubicBezTo>
                  <a:cubicBezTo>
                    <a:pt x="612" y="3367"/>
                    <a:pt x="760" y="3273"/>
                    <a:pt x="771" y="3089"/>
                  </a:cubicBezTo>
                  <a:cubicBezTo>
                    <a:pt x="865" y="2599"/>
                    <a:pt x="1098" y="2132"/>
                    <a:pt x="1425" y="1758"/>
                  </a:cubicBezTo>
                  <a:cubicBezTo>
                    <a:pt x="1612" y="1548"/>
                    <a:pt x="1822" y="1385"/>
                    <a:pt x="2055" y="1245"/>
                  </a:cubicBezTo>
                  <a:cubicBezTo>
                    <a:pt x="2102" y="1221"/>
                    <a:pt x="2149" y="1210"/>
                    <a:pt x="2195" y="1210"/>
                  </a:cubicBezTo>
                  <a:cubicBezTo>
                    <a:pt x="2242" y="1210"/>
                    <a:pt x="2289" y="1221"/>
                    <a:pt x="2335" y="1245"/>
                  </a:cubicBezTo>
                  <a:cubicBezTo>
                    <a:pt x="2539" y="1346"/>
                    <a:pt x="2795" y="1413"/>
                    <a:pt x="3043" y="1413"/>
                  </a:cubicBezTo>
                  <a:cubicBezTo>
                    <a:pt x="3080" y="1413"/>
                    <a:pt x="3116" y="1411"/>
                    <a:pt x="3153" y="1408"/>
                  </a:cubicBezTo>
                  <a:cubicBezTo>
                    <a:pt x="3223" y="1408"/>
                    <a:pt x="3293" y="1385"/>
                    <a:pt x="3363" y="1361"/>
                  </a:cubicBezTo>
                  <a:cubicBezTo>
                    <a:pt x="3392" y="1356"/>
                    <a:pt x="3421" y="1353"/>
                    <a:pt x="3450" y="1353"/>
                  </a:cubicBezTo>
                  <a:cubicBezTo>
                    <a:pt x="3536" y="1353"/>
                    <a:pt x="3620" y="1379"/>
                    <a:pt x="3690" y="1431"/>
                  </a:cubicBezTo>
                  <a:cubicBezTo>
                    <a:pt x="4040" y="1828"/>
                    <a:pt x="4460" y="2109"/>
                    <a:pt x="4927" y="2319"/>
                  </a:cubicBezTo>
                  <a:cubicBezTo>
                    <a:pt x="4972" y="2341"/>
                    <a:pt x="5016" y="2351"/>
                    <a:pt x="5058" y="2351"/>
                  </a:cubicBezTo>
                  <a:cubicBezTo>
                    <a:pt x="5284" y="2351"/>
                    <a:pt x="5454" y="2072"/>
                    <a:pt x="5277" y="1875"/>
                  </a:cubicBezTo>
                  <a:cubicBezTo>
                    <a:pt x="5114" y="1618"/>
                    <a:pt x="4927" y="1361"/>
                    <a:pt x="4717" y="1128"/>
                  </a:cubicBezTo>
                  <a:cubicBezTo>
                    <a:pt x="4577" y="988"/>
                    <a:pt x="4624" y="754"/>
                    <a:pt x="4810" y="661"/>
                  </a:cubicBezTo>
                  <a:cubicBezTo>
                    <a:pt x="5067" y="544"/>
                    <a:pt x="5301" y="381"/>
                    <a:pt x="5464" y="171"/>
                  </a:cubicBezTo>
                  <a:lnTo>
                    <a:pt x="5464" y="171"/>
                  </a:lnTo>
                  <a:cubicBezTo>
                    <a:pt x="5464" y="171"/>
                    <a:pt x="4768" y="297"/>
                    <a:pt x="4062" y="297"/>
                  </a:cubicBezTo>
                  <a:cubicBezTo>
                    <a:pt x="3634" y="297"/>
                    <a:pt x="3201" y="251"/>
                    <a:pt x="2919" y="101"/>
                  </a:cubicBezTo>
                  <a:cubicBezTo>
                    <a:pt x="2781" y="30"/>
                    <a:pt x="2615" y="0"/>
                    <a:pt x="243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2" name="Google Shape;182;p36"/>
          <p:cNvGrpSpPr/>
          <p:nvPr/>
        </p:nvGrpSpPr>
        <p:grpSpPr>
          <a:xfrm flipH="1">
            <a:off x="384750" y="420150"/>
            <a:ext cx="1526800" cy="567600"/>
            <a:chOff x="2947575" y="684000"/>
            <a:chExt cx="1526800" cy="567600"/>
          </a:xfrm>
        </p:grpSpPr>
        <p:sp>
          <p:nvSpPr>
            <p:cNvPr id="183" name="Google Shape;183;p36"/>
            <p:cNvSpPr/>
            <p:nvPr/>
          </p:nvSpPr>
          <p:spPr>
            <a:xfrm>
              <a:off x="3537100" y="948300"/>
              <a:ext cx="232950" cy="97000"/>
            </a:xfrm>
            <a:custGeom>
              <a:avLst/>
              <a:gdLst/>
              <a:ahLst/>
              <a:cxnLst/>
              <a:rect l="l" t="t" r="r" b="b"/>
              <a:pathLst>
                <a:path w="9318" h="3880" extrusionOk="0">
                  <a:moveTo>
                    <a:pt x="8909" y="1"/>
                  </a:moveTo>
                  <a:cubicBezTo>
                    <a:pt x="8868" y="1"/>
                    <a:pt x="8825" y="10"/>
                    <a:pt x="8780" y="31"/>
                  </a:cubicBezTo>
                  <a:cubicBezTo>
                    <a:pt x="8710" y="54"/>
                    <a:pt x="8640" y="54"/>
                    <a:pt x="8570" y="78"/>
                  </a:cubicBezTo>
                  <a:cubicBezTo>
                    <a:pt x="7566" y="265"/>
                    <a:pt x="6632" y="755"/>
                    <a:pt x="5884" y="1455"/>
                  </a:cubicBezTo>
                  <a:cubicBezTo>
                    <a:pt x="5744" y="1619"/>
                    <a:pt x="5558" y="1736"/>
                    <a:pt x="5347" y="1852"/>
                  </a:cubicBezTo>
                  <a:cubicBezTo>
                    <a:pt x="5312" y="1864"/>
                    <a:pt x="5277" y="1870"/>
                    <a:pt x="5242" y="1870"/>
                  </a:cubicBezTo>
                  <a:cubicBezTo>
                    <a:pt x="5207" y="1870"/>
                    <a:pt x="5172" y="1864"/>
                    <a:pt x="5137" y="1852"/>
                  </a:cubicBezTo>
                  <a:cubicBezTo>
                    <a:pt x="4700" y="1736"/>
                    <a:pt x="4255" y="1676"/>
                    <a:pt x="3811" y="1676"/>
                  </a:cubicBezTo>
                  <a:cubicBezTo>
                    <a:pt x="3189" y="1676"/>
                    <a:pt x="2571" y="1794"/>
                    <a:pt x="1985" y="2039"/>
                  </a:cubicBezTo>
                  <a:cubicBezTo>
                    <a:pt x="1760" y="2117"/>
                    <a:pt x="1464" y="2143"/>
                    <a:pt x="1170" y="2143"/>
                  </a:cubicBezTo>
                  <a:cubicBezTo>
                    <a:pt x="582" y="2143"/>
                    <a:pt x="1" y="2039"/>
                    <a:pt x="1" y="2039"/>
                  </a:cubicBezTo>
                  <a:lnTo>
                    <a:pt x="1" y="2039"/>
                  </a:lnTo>
                  <a:cubicBezTo>
                    <a:pt x="384" y="2499"/>
                    <a:pt x="1038" y="2606"/>
                    <a:pt x="1647" y="2606"/>
                  </a:cubicBezTo>
                  <a:cubicBezTo>
                    <a:pt x="1967" y="2606"/>
                    <a:pt x="2273" y="2577"/>
                    <a:pt x="2522" y="2553"/>
                  </a:cubicBezTo>
                  <a:cubicBezTo>
                    <a:pt x="2604" y="2546"/>
                    <a:pt x="2687" y="2544"/>
                    <a:pt x="2770" y="2544"/>
                  </a:cubicBezTo>
                  <a:cubicBezTo>
                    <a:pt x="2999" y="2544"/>
                    <a:pt x="3234" y="2565"/>
                    <a:pt x="3456" y="2599"/>
                  </a:cubicBezTo>
                  <a:cubicBezTo>
                    <a:pt x="3596" y="2646"/>
                    <a:pt x="3690" y="2786"/>
                    <a:pt x="3666" y="2950"/>
                  </a:cubicBezTo>
                  <a:cubicBezTo>
                    <a:pt x="3666" y="2973"/>
                    <a:pt x="3666" y="2996"/>
                    <a:pt x="3666" y="3020"/>
                  </a:cubicBezTo>
                  <a:cubicBezTo>
                    <a:pt x="3456" y="3066"/>
                    <a:pt x="3246" y="3160"/>
                    <a:pt x="3083" y="3300"/>
                  </a:cubicBezTo>
                  <a:cubicBezTo>
                    <a:pt x="3386" y="3323"/>
                    <a:pt x="3690" y="3370"/>
                    <a:pt x="3970" y="3487"/>
                  </a:cubicBezTo>
                  <a:cubicBezTo>
                    <a:pt x="4519" y="3778"/>
                    <a:pt x="4920" y="3880"/>
                    <a:pt x="5244" y="3880"/>
                  </a:cubicBezTo>
                  <a:cubicBezTo>
                    <a:pt x="5994" y="3880"/>
                    <a:pt x="6328" y="3332"/>
                    <a:pt x="7127" y="3332"/>
                  </a:cubicBezTo>
                  <a:cubicBezTo>
                    <a:pt x="7199" y="3332"/>
                    <a:pt x="7275" y="3337"/>
                    <a:pt x="7355" y="3347"/>
                  </a:cubicBezTo>
                  <a:lnTo>
                    <a:pt x="7449" y="3347"/>
                  </a:lnTo>
                  <a:cubicBezTo>
                    <a:pt x="7507" y="3358"/>
                    <a:pt x="7571" y="3364"/>
                    <a:pt x="7639" y="3364"/>
                  </a:cubicBezTo>
                  <a:cubicBezTo>
                    <a:pt x="7706" y="3364"/>
                    <a:pt x="7776" y="3358"/>
                    <a:pt x="7846" y="3347"/>
                  </a:cubicBezTo>
                  <a:cubicBezTo>
                    <a:pt x="8243" y="3347"/>
                    <a:pt x="8196" y="2763"/>
                    <a:pt x="7822" y="2763"/>
                  </a:cubicBezTo>
                  <a:cubicBezTo>
                    <a:pt x="7791" y="2771"/>
                    <a:pt x="7760" y="2773"/>
                    <a:pt x="7730" y="2773"/>
                  </a:cubicBezTo>
                  <a:cubicBezTo>
                    <a:pt x="7669" y="2773"/>
                    <a:pt x="7612" y="2763"/>
                    <a:pt x="7566" y="2763"/>
                  </a:cubicBezTo>
                  <a:cubicBezTo>
                    <a:pt x="7262" y="2646"/>
                    <a:pt x="6865" y="1665"/>
                    <a:pt x="8476" y="848"/>
                  </a:cubicBezTo>
                  <a:cubicBezTo>
                    <a:pt x="8663" y="778"/>
                    <a:pt x="8826" y="661"/>
                    <a:pt x="9013" y="568"/>
                  </a:cubicBezTo>
                  <a:cubicBezTo>
                    <a:pt x="9318" y="426"/>
                    <a:pt x="9181" y="1"/>
                    <a:pt x="890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36"/>
            <p:cNvSpPr/>
            <p:nvPr/>
          </p:nvSpPr>
          <p:spPr>
            <a:xfrm>
              <a:off x="4099225" y="1167775"/>
              <a:ext cx="137175" cy="83825"/>
            </a:xfrm>
            <a:custGeom>
              <a:avLst/>
              <a:gdLst/>
              <a:ahLst/>
              <a:cxnLst/>
              <a:rect l="l" t="t" r="r" b="b"/>
              <a:pathLst>
                <a:path w="5487" h="3353" extrusionOk="0">
                  <a:moveTo>
                    <a:pt x="2434" y="1"/>
                  </a:moveTo>
                  <a:cubicBezTo>
                    <a:pt x="1608" y="1"/>
                    <a:pt x="490" y="615"/>
                    <a:pt x="490" y="615"/>
                  </a:cubicBezTo>
                  <a:cubicBezTo>
                    <a:pt x="490" y="615"/>
                    <a:pt x="650" y="573"/>
                    <a:pt x="795" y="573"/>
                  </a:cubicBezTo>
                  <a:cubicBezTo>
                    <a:pt x="916" y="573"/>
                    <a:pt x="1027" y="602"/>
                    <a:pt x="1027" y="708"/>
                  </a:cubicBezTo>
                  <a:cubicBezTo>
                    <a:pt x="1027" y="872"/>
                    <a:pt x="0" y="1665"/>
                    <a:pt x="187" y="3043"/>
                  </a:cubicBezTo>
                  <a:cubicBezTo>
                    <a:pt x="175" y="3247"/>
                    <a:pt x="324" y="3353"/>
                    <a:pt x="474" y="3353"/>
                  </a:cubicBezTo>
                  <a:cubicBezTo>
                    <a:pt x="616" y="3353"/>
                    <a:pt x="759" y="3259"/>
                    <a:pt x="771" y="3066"/>
                  </a:cubicBezTo>
                  <a:cubicBezTo>
                    <a:pt x="864" y="2576"/>
                    <a:pt x="1097" y="2109"/>
                    <a:pt x="1424" y="1735"/>
                  </a:cubicBezTo>
                  <a:cubicBezTo>
                    <a:pt x="1611" y="1549"/>
                    <a:pt x="1821" y="1362"/>
                    <a:pt x="2055" y="1245"/>
                  </a:cubicBezTo>
                  <a:cubicBezTo>
                    <a:pt x="2112" y="1216"/>
                    <a:pt x="2170" y="1196"/>
                    <a:pt x="2228" y="1196"/>
                  </a:cubicBezTo>
                  <a:cubicBezTo>
                    <a:pt x="2264" y="1196"/>
                    <a:pt x="2299" y="1204"/>
                    <a:pt x="2335" y="1222"/>
                  </a:cubicBezTo>
                  <a:cubicBezTo>
                    <a:pt x="2568" y="1362"/>
                    <a:pt x="2872" y="1409"/>
                    <a:pt x="3152" y="1409"/>
                  </a:cubicBezTo>
                  <a:cubicBezTo>
                    <a:pt x="3222" y="1385"/>
                    <a:pt x="3292" y="1385"/>
                    <a:pt x="3362" y="1362"/>
                  </a:cubicBezTo>
                  <a:cubicBezTo>
                    <a:pt x="3401" y="1346"/>
                    <a:pt x="3440" y="1339"/>
                    <a:pt x="3478" y="1339"/>
                  </a:cubicBezTo>
                  <a:cubicBezTo>
                    <a:pt x="3554" y="1339"/>
                    <a:pt x="3627" y="1370"/>
                    <a:pt x="3689" y="1432"/>
                  </a:cubicBezTo>
                  <a:cubicBezTo>
                    <a:pt x="4016" y="1805"/>
                    <a:pt x="4460" y="2109"/>
                    <a:pt x="4926" y="2296"/>
                  </a:cubicBezTo>
                  <a:cubicBezTo>
                    <a:pt x="4967" y="2313"/>
                    <a:pt x="5006" y="2320"/>
                    <a:pt x="5044" y="2320"/>
                  </a:cubicBezTo>
                  <a:cubicBezTo>
                    <a:pt x="5271" y="2320"/>
                    <a:pt x="5437" y="2049"/>
                    <a:pt x="5277" y="1829"/>
                  </a:cubicBezTo>
                  <a:cubicBezTo>
                    <a:pt x="5113" y="1595"/>
                    <a:pt x="4926" y="1339"/>
                    <a:pt x="4716" y="1128"/>
                  </a:cubicBezTo>
                  <a:cubicBezTo>
                    <a:pt x="4576" y="988"/>
                    <a:pt x="4623" y="731"/>
                    <a:pt x="4810" y="661"/>
                  </a:cubicBezTo>
                  <a:cubicBezTo>
                    <a:pt x="5067" y="545"/>
                    <a:pt x="5300" y="381"/>
                    <a:pt x="5487" y="171"/>
                  </a:cubicBezTo>
                  <a:lnTo>
                    <a:pt x="5487" y="171"/>
                  </a:lnTo>
                  <a:cubicBezTo>
                    <a:pt x="5487" y="171"/>
                    <a:pt x="4782" y="298"/>
                    <a:pt x="4069" y="298"/>
                  </a:cubicBezTo>
                  <a:cubicBezTo>
                    <a:pt x="3636" y="298"/>
                    <a:pt x="3201" y="251"/>
                    <a:pt x="2919" y="101"/>
                  </a:cubicBezTo>
                  <a:cubicBezTo>
                    <a:pt x="2781" y="30"/>
                    <a:pt x="2614" y="1"/>
                    <a:pt x="24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36"/>
            <p:cNvSpPr/>
            <p:nvPr/>
          </p:nvSpPr>
          <p:spPr>
            <a:xfrm>
              <a:off x="4249800" y="848600"/>
              <a:ext cx="224575" cy="109925"/>
            </a:xfrm>
            <a:custGeom>
              <a:avLst/>
              <a:gdLst/>
              <a:ahLst/>
              <a:cxnLst/>
              <a:rect l="l" t="t" r="r" b="b"/>
              <a:pathLst>
                <a:path w="8983" h="4397" extrusionOk="0">
                  <a:moveTo>
                    <a:pt x="8563" y="0"/>
                  </a:moveTo>
                  <a:cubicBezTo>
                    <a:pt x="8513" y="0"/>
                    <a:pt x="8460" y="15"/>
                    <a:pt x="8406" y="50"/>
                  </a:cubicBezTo>
                  <a:cubicBezTo>
                    <a:pt x="8336" y="73"/>
                    <a:pt x="8266" y="97"/>
                    <a:pt x="8219" y="120"/>
                  </a:cubicBezTo>
                  <a:cubicBezTo>
                    <a:pt x="7239" y="470"/>
                    <a:pt x="6375" y="1077"/>
                    <a:pt x="5745" y="1871"/>
                  </a:cubicBezTo>
                  <a:cubicBezTo>
                    <a:pt x="5628" y="2058"/>
                    <a:pt x="5464" y="2221"/>
                    <a:pt x="5278" y="2338"/>
                  </a:cubicBezTo>
                  <a:cubicBezTo>
                    <a:pt x="5226" y="2372"/>
                    <a:pt x="5175" y="2394"/>
                    <a:pt x="5124" y="2394"/>
                  </a:cubicBezTo>
                  <a:cubicBezTo>
                    <a:pt x="5105" y="2394"/>
                    <a:pt x="5086" y="2391"/>
                    <a:pt x="5067" y="2385"/>
                  </a:cubicBezTo>
                  <a:cubicBezTo>
                    <a:pt x="4853" y="2357"/>
                    <a:pt x="4637" y="2343"/>
                    <a:pt x="4422" y="2343"/>
                  </a:cubicBezTo>
                  <a:cubicBezTo>
                    <a:pt x="3561" y="2343"/>
                    <a:pt x="2709" y="2567"/>
                    <a:pt x="1962" y="3015"/>
                  </a:cubicBezTo>
                  <a:cubicBezTo>
                    <a:pt x="1411" y="3301"/>
                    <a:pt x="323" y="3319"/>
                    <a:pt x="59" y="3319"/>
                  </a:cubicBezTo>
                  <a:cubicBezTo>
                    <a:pt x="22" y="3319"/>
                    <a:pt x="1" y="3319"/>
                    <a:pt x="1" y="3319"/>
                  </a:cubicBezTo>
                  <a:lnTo>
                    <a:pt x="1" y="3319"/>
                  </a:lnTo>
                  <a:cubicBezTo>
                    <a:pt x="309" y="3585"/>
                    <a:pt x="725" y="3671"/>
                    <a:pt x="1154" y="3671"/>
                  </a:cubicBezTo>
                  <a:cubicBezTo>
                    <a:pt x="1666" y="3671"/>
                    <a:pt x="2199" y="3548"/>
                    <a:pt x="2593" y="3459"/>
                  </a:cubicBezTo>
                  <a:cubicBezTo>
                    <a:pt x="2803" y="3406"/>
                    <a:pt x="3026" y="3380"/>
                    <a:pt x="3262" y="3380"/>
                  </a:cubicBezTo>
                  <a:cubicBezTo>
                    <a:pt x="3341" y="3380"/>
                    <a:pt x="3421" y="3383"/>
                    <a:pt x="3503" y="3389"/>
                  </a:cubicBezTo>
                  <a:cubicBezTo>
                    <a:pt x="3643" y="3389"/>
                    <a:pt x="3760" y="3505"/>
                    <a:pt x="3760" y="3669"/>
                  </a:cubicBezTo>
                  <a:cubicBezTo>
                    <a:pt x="3760" y="3692"/>
                    <a:pt x="3760" y="3716"/>
                    <a:pt x="3760" y="3762"/>
                  </a:cubicBezTo>
                  <a:cubicBezTo>
                    <a:pt x="3573" y="3786"/>
                    <a:pt x="3246" y="4112"/>
                    <a:pt x="3246" y="4112"/>
                  </a:cubicBezTo>
                  <a:cubicBezTo>
                    <a:pt x="3346" y="4096"/>
                    <a:pt x="3448" y="4088"/>
                    <a:pt x="3552" y="4088"/>
                  </a:cubicBezTo>
                  <a:cubicBezTo>
                    <a:pt x="3741" y="4088"/>
                    <a:pt x="3937" y="4114"/>
                    <a:pt x="4133" y="4159"/>
                  </a:cubicBezTo>
                  <a:cubicBezTo>
                    <a:pt x="4588" y="4330"/>
                    <a:pt x="4938" y="4396"/>
                    <a:pt x="5223" y="4396"/>
                  </a:cubicBezTo>
                  <a:cubicBezTo>
                    <a:pt x="6227" y="4396"/>
                    <a:pt x="6417" y="3570"/>
                    <a:pt x="7472" y="3552"/>
                  </a:cubicBezTo>
                  <a:lnTo>
                    <a:pt x="7566" y="3552"/>
                  </a:lnTo>
                  <a:cubicBezTo>
                    <a:pt x="7682" y="3552"/>
                    <a:pt x="7822" y="3529"/>
                    <a:pt x="7963" y="3505"/>
                  </a:cubicBezTo>
                  <a:cubicBezTo>
                    <a:pt x="8315" y="3439"/>
                    <a:pt x="8231" y="2916"/>
                    <a:pt x="7907" y="2916"/>
                  </a:cubicBezTo>
                  <a:cubicBezTo>
                    <a:pt x="7887" y="2916"/>
                    <a:pt x="7867" y="2918"/>
                    <a:pt x="7846" y="2922"/>
                  </a:cubicBezTo>
                  <a:cubicBezTo>
                    <a:pt x="7799" y="2933"/>
                    <a:pt x="7752" y="2939"/>
                    <a:pt x="7709" y="2939"/>
                  </a:cubicBezTo>
                  <a:cubicBezTo>
                    <a:pt x="7665" y="2939"/>
                    <a:pt x="7624" y="2933"/>
                    <a:pt x="7589" y="2922"/>
                  </a:cubicBezTo>
                  <a:cubicBezTo>
                    <a:pt x="7262" y="2875"/>
                    <a:pt x="6748" y="1964"/>
                    <a:pt x="8219" y="914"/>
                  </a:cubicBezTo>
                  <a:cubicBezTo>
                    <a:pt x="8406" y="797"/>
                    <a:pt x="8546" y="680"/>
                    <a:pt x="8710" y="540"/>
                  </a:cubicBezTo>
                  <a:cubicBezTo>
                    <a:pt x="8983" y="384"/>
                    <a:pt x="8816" y="0"/>
                    <a:pt x="85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36"/>
            <p:cNvSpPr/>
            <p:nvPr/>
          </p:nvSpPr>
          <p:spPr>
            <a:xfrm>
              <a:off x="2947575" y="684000"/>
              <a:ext cx="224575" cy="109900"/>
            </a:xfrm>
            <a:custGeom>
              <a:avLst/>
              <a:gdLst/>
              <a:ahLst/>
              <a:cxnLst/>
              <a:rect l="l" t="t" r="r" b="b"/>
              <a:pathLst>
                <a:path w="8983" h="4396" extrusionOk="0">
                  <a:moveTo>
                    <a:pt x="8562" y="0"/>
                  </a:moveTo>
                  <a:cubicBezTo>
                    <a:pt x="8512" y="0"/>
                    <a:pt x="8459" y="15"/>
                    <a:pt x="8405" y="50"/>
                  </a:cubicBezTo>
                  <a:cubicBezTo>
                    <a:pt x="8359" y="73"/>
                    <a:pt x="8265" y="96"/>
                    <a:pt x="8219" y="143"/>
                  </a:cubicBezTo>
                  <a:cubicBezTo>
                    <a:pt x="7238" y="470"/>
                    <a:pt x="6374" y="1077"/>
                    <a:pt x="5744" y="1871"/>
                  </a:cubicBezTo>
                  <a:cubicBezTo>
                    <a:pt x="5627" y="2058"/>
                    <a:pt x="5464" y="2221"/>
                    <a:pt x="5277" y="2338"/>
                  </a:cubicBezTo>
                  <a:cubicBezTo>
                    <a:pt x="5225" y="2372"/>
                    <a:pt x="5174" y="2394"/>
                    <a:pt x="5123" y="2394"/>
                  </a:cubicBezTo>
                  <a:cubicBezTo>
                    <a:pt x="5104" y="2394"/>
                    <a:pt x="5085" y="2391"/>
                    <a:pt x="5067" y="2385"/>
                  </a:cubicBezTo>
                  <a:cubicBezTo>
                    <a:pt x="4852" y="2357"/>
                    <a:pt x="4636" y="2343"/>
                    <a:pt x="4421" y="2343"/>
                  </a:cubicBezTo>
                  <a:cubicBezTo>
                    <a:pt x="3560" y="2343"/>
                    <a:pt x="2708" y="2567"/>
                    <a:pt x="1961" y="3015"/>
                  </a:cubicBezTo>
                  <a:cubicBezTo>
                    <a:pt x="1464" y="3291"/>
                    <a:pt x="529" y="3321"/>
                    <a:pt x="158" y="3321"/>
                  </a:cubicBezTo>
                  <a:cubicBezTo>
                    <a:pt x="59" y="3321"/>
                    <a:pt x="0" y="3318"/>
                    <a:pt x="0" y="3318"/>
                  </a:cubicBezTo>
                  <a:lnTo>
                    <a:pt x="0" y="3318"/>
                  </a:lnTo>
                  <a:cubicBezTo>
                    <a:pt x="305" y="3592"/>
                    <a:pt x="714" y="3681"/>
                    <a:pt x="1138" y="3681"/>
                  </a:cubicBezTo>
                  <a:cubicBezTo>
                    <a:pt x="1655" y="3681"/>
                    <a:pt x="2194" y="3548"/>
                    <a:pt x="2592" y="3459"/>
                  </a:cubicBezTo>
                  <a:cubicBezTo>
                    <a:pt x="2802" y="3406"/>
                    <a:pt x="3038" y="3380"/>
                    <a:pt x="3271" y="3380"/>
                  </a:cubicBezTo>
                  <a:cubicBezTo>
                    <a:pt x="3349" y="3380"/>
                    <a:pt x="3426" y="3383"/>
                    <a:pt x="3502" y="3389"/>
                  </a:cubicBezTo>
                  <a:cubicBezTo>
                    <a:pt x="3642" y="3389"/>
                    <a:pt x="3759" y="3529"/>
                    <a:pt x="3759" y="3669"/>
                  </a:cubicBezTo>
                  <a:cubicBezTo>
                    <a:pt x="3759" y="3692"/>
                    <a:pt x="3759" y="3739"/>
                    <a:pt x="3759" y="3762"/>
                  </a:cubicBezTo>
                  <a:cubicBezTo>
                    <a:pt x="3572" y="3785"/>
                    <a:pt x="3245" y="4112"/>
                    <a:pt x="3245" y="4112"/>
                  </a:cubicBezTo>
                  <a:cubicBezTo>
                    <a:pt x="3345" y="4096"/>
                    <a:pt x="3447" y="4088"/>
                    <a:pt x="3551" y="4088"/>
                  </a:cubicBezTo>
                  <a:cubicBezTo>
                    <a:pt x="3741" y="4088"/>
                    <a:pt x="3937" y="4114"/>
                    <a:pt x="4133" y="4159"/>
                  </a:cubicBezTo>
                  <a:cubicBezTo>
                    <a:pt x="4587" y="4329"/>
                    <a:pt x="4937" y="4396"/>
                    <a:pt x="5222" y="4396"/>
                  </a:cubicBezTo>
                  <a:cubicBezTo>
                    <a:pt x="6226" y="4396"/>
                    <a:pt x="6417" y="3570"/>
                    <a:pt x="7471" y="3552"/>
                  </a:cubicBezTo>
                  <a:lnTo>
                    <a:pt x="7542" y="3552"/>
                  </a:lnTo>
                  <a:cubicBezTo>
                    <a:pt x="7682" y="3552"/>
                    <a:pt x="7822" y="3529"/>
                    <a:pt x="7938" y="3505"/>
                  </a:cubicBezTo>
                  <a:cubicBezTo>
                    <a:pt x="8313" y="3439"/>
                    <a:pt x="8230" y="2916"/>
                    <a:pt x="7906" y="2916"/>
                  </a:cubicBezTo>
                  <a:cubicBezTo>
                    <a:pt x="7886" y="2916"/>
                    <a:pt x="7866" y="2918"/>
                    <a:pt x="7845" y="2922"/>
                  </a:cubicBezTo>
                  <a:cubicBezTo>
                    <a:pt x="7798" y="2933"/>
                    <a:pt x="7752" y="2939"/>
                    <a:pt x="7708" y="2939"/>
                  </a:cubicBezTo>
                  <a:cubicBezTo>
                    <a:pt x="7664" y="2939"/>
                    <a:pt x="7623" y="2933"/>
                    <a:pt x="7588" y="2922"/>
                  </a:cubicBezTo>
                  <a:cubicBezTo>
                    <a:pt x="7261" y="2875"/>
                    <a:pt x="6724" y="1964"/>
                    <a:pt x="8219" y="937"/>
                  </a:cubicBezTo>
                  <a:cubicBezTo>
                    <a:pt x="8382" y="820"/>
                    <a:pt x="8546" y="680"/>
                    <a:pt x="8709" y="563"/>
                  </a:cubicBezTo>
                  <a:cubicBezTo>
                    <a:pt x="8982" y="388"/>
                    <a:pt x="8815" y="0"/>
                    <a:pt x="856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36"/>
            <p:cNvSpPr/>
            <p:nvPr/>
          </p:nvSpPr>
          <p:spPr>
            <a:xfrm>
              <a:off x="3145450" y="1012525"/>
              <a:ext cx="136600" cy="83300"/>
            </a:xfrm>
            <a:custGeom>
              <a:avLst/>
              <a:gdLst/>
              <a:ahLst/>
              <a:cxnLst/>
              <a:rect l="l" t="t" r="r" b="b"/>
              <a:pathLst>
                <a:path w="5464" h="3332" extrusionOk="0">
                  <a:moveTo>
                    <a:pt x="2411" y="0"/>
                  </a:moveTo>
                  <a:cubicBezTo>
                    <a:pt x="1585" y="0"/>
                    <a:pt x="467" y="614"/>
                    <a:pt x="467" y="614"/>
                  </a:cubicBezTo>
                  <a:cubicBezTo>
                    <a:pt x="467" y="614"/>
                    <a:pt x="634" y="572"/>
                    <a:pt x="785" y="572"/>
                  </a:cubicBezTo>
                  <a:cubicBezTo>
                    <a:pt x="912" y="572"/>
                    <a:pt x="1027" y="601"/>
                    <a:pt x="1027" y="707"/>
                  </a:cubicBezTo>
                  <a:cubicBezTo>
                    <a:pt x="1027" y="871"/>
                    <a:pt x="0" y="1665"/>
                    <a:pt x="187" y="3042"/>
                  </a:cubicBezTo>
                  <a:cubicBezTo>
                    <a:pt x="175" y="3232"/>
                    <a:pt x="320" y="3331"/>
                    <a:pt x="468" y="3331"/>
                  </a:cubicBezTo>
                  <a:cubicBezTo>
                    <a:pt x="612" y="3331"/>
                    <a:pt x="759" y="3238"/>
                    <a:pt x="771" y="3042"/>
                  </a:cubicBezTo>
                  <a:cubicBezTo>
                    <a:pt x="864" y="2552"/>
                    <a:pt x="1097" y="2108"/>
                    <a:pt x="1424" y="1735"/>
                  </a:cubicBezTo>
                  <a:cubicBezTo>
                    <a:pt x="1611" y="1525"/>
                    <a:pt x="1821" y="1361"/>
                    <a:pt x="2055" y="1221"/>
                  </a:cubicBezTo>
                  <a:cubicBezTo>
                    <a:pt x="2090" y="1198"/>
                    <a:pt x="2136" y="1186"/>
                    <a:pt x="2183" y="1186"/>
                  </a:cubicBezTo>
                  <a:cubicBezTo>
                    <a:pt x="2230" y="1186"/>
                    <a:pt x="2277" y="1198"/>
                    <a:pt x="2312" y="1221"/>
                  </a:cubicBezTo>
                  <a:cubicBezTo>
                    <a:pt x="2568" y="1361"/>
                    <a:pt x="2849" y="1408"/>
                    <a:pt x="3129" y="1408"/>
                  </a:cubicBezTo>
                  <a:cubicBezTo>
                    <a:pt x="3199" y="1385"/>
                    <a:pt x="3292" y="1385"/>
                    <a:pt x="3362" y="1361"/>
                  </a:cubicBezTo>
                  <a:cubicBezTo>
                    <a:pt x="3393" y="1346"/>
                    <a:pt x="3430" y="1338"/>
                    <a:pt x="3467" y="1338"/>
                  </a:cubicBezTo>
                  <a:cubicBezTo>
                    <a:pt x="3541" y="1338"/>
                    <a:pt x="3619" y="1369"/>
                    <a:pt x="3666" y="1431"/>
                  </a:cubicBezTo>
                  <a:cubicBezTo>
                    <a:pt x="4016" y="1805"/>
                    <a:pt x="4436" y="2108"/>
                    <a:pt x="4927" y="2295"/>
                  </a:cubicBezTo>
                  <a:cubicBezTo>
                    <a:pt x="4971" y="2317"/>
                    <a:pt x="5015" y="2327"/>
                    <a:pt x="5056" y="2327"/>
                  </a:cubicBezTo>
                  <a:cubicBezTo>
                    <a:pt x="5277" y="2327"/>
                    <a:pt x="5434" y="2048"/>
                    <a:pt x="5277" y="1852"/>
                  </a:cubicBezTo>
                  <a:cubicBezTo>
                    <a:pt x="5090" y="1595"/>
                    <a:pt x="4903" y="1361"/>
                    <a:pt x="4716" y="1128"/>
                  </a:cubicBezTo>
                  <a:cubicBezTo>
                    <a:pt x="4576" y="988"/>
                    <a:pt x="4623" y="754"/>
                    <a:pt x="4810" y="661"/>
                  </a:cubicBezTo>
                  <a:cubicBezTo>
                    <a:pt x="5043" y="544"/>
                    <a:pt x="5277" y="381"/>
                    <a:pt x="5464" y="194"/>
                  </a:cubicBezTo>
                  <a:lnTo>
                    <a:pt x="5464" y="194"/>
                  </a:lnTo>
                  <a:cubicBezTo>
                    <a:pt x="5463" y="194"/>
                    <a:pt x="4806" y="305"/>
                    <a:pt x="4116" y="305"/>
                  </a:cubicBezTo>
                  <a:cubicBezTo>
                    <a:pt x="3665" y="305"/>
                    <a:pt x="3200" y="257"/>
                    <a:pt x="2895" y="100"/>
                  </a:cubicBezTo>
                  <a:cubicBezTo>
                    <a:pt x="2757" y="29"/>
                    <a:pt x="2591" y="0"/>
                    <a:pt x="24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36"/>
            <p:cNvSpPr/>
            <p:nvPr/>
          </p:nvSpPr>
          <p:spPr>
            <a:xfrm>
              <a:off x="3752500" y="727675"/>
              <a:ext cx="136600" cy="83875"/>
            </a:xfrm>
            <a:custGeom>
              <a:avLst/>
              <a:gdLst/>
              <a:ahLst/>
              <a:cxnLst/>
              <a:rect l="l" t="t" r="r" b="b"/>
              <a:pathLst>
                <a:path w="5464" h="3355" extrusionOk="0">
                  <a:moveTo>
                    <a:pt x="2411" y="0"/>
                  </a:moveTo>
                  <a:cubicBezTo>
                    <a:pt x="1585" y="0"/>
                    <a:pt x="467" y="614"/>
                    <a:pt x="467" y="614"/>
                  </a:cubicBezTo>
                  <a:cubicBezTo>
                    <a:pt x="467" y="614"/>
                    <a:pt x="622" y="582"/>
                    <a:pt x="769" y="582"/>
                  </a:cubicBezTo>
                  <a:cubicBezTo>
                    <a:pt x="902" y="582"/>
                    <a:pt x="1028" y="608"/>
                    <a:pt x="1028" y="708"/>
                  </a:cubicBezTo>
                  <a:cubicBezTo>
                    <a:pt x="1028" y="871"/>
                    <a:pt x="0" y="1665"/>
                    <a:pt x="187" y="3066"/>
                  </a:cubicBezTo>
                  <a:cubicBezTo>
                    <a:pt x="175" y="3255"/>
                    <a:pt x="320" y="3355"/>
                    <a:pt x="468" y="3355"/>
                  </a:cubicBezTo>
                  <a:cubicBezTo>
                    <a:pt x="612" y="3355"/>
                    <a:pt x="759" y="3261"/>
                    <a:pt x="771" y="3066"/>
                  </a:cubicBezTo>
                  <a:cubicBezTo>
                    <a:pt x="864" y="2575"/>
                    <a:pt x="1098" y="2132"/>
                    <a:pt x="1424" y="1758"/>
                  </a:cubicBezTo>
                  <a:cubicBezTo>
                    <a:pt x="1588" y="1548"/>
                    <a:pt x="1821" y="1385"/>
                    <a:pt x="2055" y="1245"/>
                  </a:cubicBezTo>
                  <a:cubicBezTo>
                    <a:pt x="2096" y="1217"/>
                    <a:pt x="2145" y="1206"/>
                    <a:pt x="2197" y="1206"/>
                  </a:cubicBezTo>
                  <a:cubicBezTo>
                    <a:pt x="2234" y="1206"/>
                    <a:pt x="2273" y="1212"/>
                    <a:pt x="2312" y="1221"/>
                  </a:cubicBezTo>
                  <a:cubicBezTo>
                    <a:pt x="2536" y="1344"/>
                    <a:pt x="2778" y="1412"/>
                    <a:pt x="3022" y="1412"/>
                  </a:cubicBezTo>
                  <a:cubicBezTo>
                    <a:pt x="3058" y="1412"/>
                    <a:pt x="3093" y="1411"/>
                    <a:pt x="3129" y="1408"/>
                  </a:cubicBezTo>
                  <a:cubicBezTo>
                    <a:pt x="3199" y="1408"/>
                    <a:pt x="3292" y="1385"/>
                    <a:pt x="3362" y="1361"/>
                  </a:cubicBezTo>
                  <a:cubicBezTo>
                    <a:pt x="3393" y="1346"/>
                    <a:pt x="3430" y="1338"/>
                    <a:pt x="3467" y="1338"/>
                  </a:cubicBezTo>
                  <a:cubicBezTo>
                    <a:pt x="3541" y="1338"/>
                    <a:pt x="3619" y="1369"/>
                    <a:pt x="3666" y="1431"/>
                  </a:cubicBezTo>
                  <a:cubicBezTo>
                    <a:pt x="4016" y="1805"/>
                    <a:pt x="4436" y="2108"/>
                    <a:pt x="4927" y="2295"/>
                  </a:cubicBezTo>
                  <a:cubicBezTo>
                    <a:pt x="4971" y="2317"/>
                    <a:pt x="5015" y="2327"/>
                    <a:pt x="5058" y="2327"/>
                  </a:cubicBezTo>
                  <a:cubicBezTo>
                    <a:pt x="5283" y="2327"/>
                    <a:pt x="5454" y="2048"/>
                    <a:pt x="5277" y="1852"/>
                  </a:cubicBezTo>
                  <a:cubicBezTo>
                    <a:pt x="5090" y="1595"/>
                    <a:pt x="4903" y="1361"/>
                    <a:pt x="4717" y="1151"/>
                  </a:cubicBezTo>
                  <a:cubicBezTo>
                    <a:pt x="4576" y="988"/>
                    <a:pt x="4623" y="754"/>
                    <a:pt x="4810" y="661"/>
                  </a:cubicBezTo>
                  <a:cubicBezTo>
                    <a:pt x="5043" y="544"/>
                    <a:pt x="5277" y="381"/>
                    <a:pt x="5464" y="194"/>
                  </a:cubicBezTo>
                  <a:lnTo>
                    <a:pt x="5464" y="194"/>
                  </a:lnTo>
                  <a:cubicBezTo>
                    <a:pt x="5464" y="194"/>
                    <a:pt x="4806" y="305"/>
                    <a:pt x="4116" y="305"/>
                  </a:cubicBezTo>
                  <a:cubicBezTo>
                    <a:pt x="3665" y="305"/>
                    <a:pt x="3200" y="257"/>
                    <a:pt x="2895" y="101"/>
                  </a:cubicBezTo>
                  <a:cubicBezTo>
                    <a:pt x="2758" y="29"/>
                    <a:pt x="2591" y="0"/>
                    <a:pt x="24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transition spd="med">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89"/>
        <p:cNvGrpSpPr/>
        <p:nvPr/>
      </p:nvGrpSpPr>
      <p:grpSpPr>
        <a:xfrm>
          <a:off x="0" y="0"/>
          <a:ext cx="0" cy="0"/>
          <a:chOff x="0" y="0"/>
          <a:chExt cx="0" cy="0"/>
        </a:xfrm>
      </p:grpSpPr>
    </p:spTree>
  </p:cSld>
  <p:clrMapOvr>
    <a:masterClrMapping/>
  </p:clrMapOvr>
  <p:transition spd="med">
    <p:strips dir="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CUSTOM_24">
    <p:spTree>
      <p:nvGrpSpPr>
        <p:cNvPr id="1" name="Shape 190"/>
        <p:cNvGrpSpPr/>
        <p:nvPr/>
      </p:nvGrpSpPr>
      <p:grpSpPr>
        <a:xfrm>
          <a:off x="0" y="0"/>
          <a:ext cx="0" cy="0"/>
          <a:chOff x="0" y="0"/>
          <a:chExt cx="0" cy="0"/>
        </a:xfrm>
      </p:grpSpPr>
      <p:grpSp>
        <p:nvGrpSpPr>
          <p:cNvPr id="191" name="Google Shape;191;p38"/>
          <p:cNvGrpSpPr/>
          <p:nvPr/>
        </p:nvGrpSpPr>
        <p:grpSpPr>
          <a:xfrm>
            <a:off x="91500" y="102900"/>
            <a:ext cx="8961000" cy="4937700"/>
            <a:chOff x="91500" y="102900"/>
            <a:chExt cx="8961000" cy="4937700"/>
          </a:xfrm>
        </p:grpSpPr>
        <p:sp>
          <p:nvSpPr>
            <p:cNvPr id="192" name="Google Shape;192;p38"/>
            <p:cNvSpPr/>
            <p:nvPr/>
          </p:nvSpPr>
          <p:spPr>
            <a:xfrm>
              <a:off x="91500" y="102900"/>
              <a:ext cx="8961000" cy="4937700"/>
            </a:xfrm>
            <a:prstGeom prst="roundRect">
              <a:avLst>
                <a:gd name="adj" fmla="val 1758"/>
              </a:avLst>
            </a:pr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38"/>
            <p:cNvSpPr/>
            <p:nvPr/>
          </p:nvSpPr>
          <p:spPr>
            <a:xfrm>
              <a:off x="137100" y="148650"/>
              <a:ext cx="8869800" cy="4846200"/>
            </a:xfrm>
            <a:prstGeom prst="roundRect">
              <a:avLst>
                <a:gd name="adj" fmla="val 1758"/>
              </a:avLst>
            </a:prstGeom>
            <a:gradFill>
              <a:gsLst>
                <a:gs pos="0">
                  <a:schemeClr val="lt1"/>
                </a:gs>
                <a:gs pos="100000">
                  <a:schemeClr val="dk2"/>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38"/>
            <p:cNvSpPr/>
            <p:nvPr/>
          </p:nvSpPr>
          <p:spPr>
            <a:xfrm>
              <a:off x="182850" y="194250"/>
              <a:ext cx="8778300" cy="4755000"/>
            </a:xfrm>
            <a:prstGeom prst="roundRect">
              <a:avLst>
                <a:gd name="adj" fmla="val 1758"/>
              </a:avLst>
            </a:prstGeom>
            <a:gradFill>
              <a:gsLst>
                <a:gs pos="0">
                  <a:schemeClr val="accent1"/>
                </a:gs>
                <a:gs pos="65000">
                  <a:schemeClr val="lt1"/>
                </a:gs>
                <a:gs pos="100000">
                  <a:schemeClr val="lt1"/>
                </a:gs>
              </a:gsLst>
              <a:lin ang="18900044"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5" name="Google Shape;195;p38"/>
          <p:cNvSpPr/>
          <p:nvPr/>
        </p:nvSpPr>
        <p:spPr>
          <a:xfrm>
            <a:off x="5912550" y="431575"/>
            <a:ext cx="3056875" cy="380150"/>
          </a:xfrm>
          <a:custGeom>
            <a:avLst/>
            <a:gdLst/>
            <a:ahLst/>
            <a:cxnLst/>
            <a:rect l="l" t="t" r="r" b="b"/>
            <a:pathLst>
              <a:path w="122275" h="15206" extrusionOk="0">
                <a:moveTo>
                  <a:pt x="28975" y="0"/>
                </a:moveTo>
                <a:cubicBezTo>
                  <a:pt x="28742" y="0"/>
                  <a:pt x="28532" y="47"/>
                  <a:pt x="28345" y="164"/>
                </a:cubicBezTo>
                <a:lnTo>
                  <a:pt x="22812" y="3433"/>
                </a:lnTo>
                <a:cubicBezTo>
                  <a:pt x="22648" y="3526"/>
                  <a:pt x="22438" y="3596"/>
                  <a:pt x="22228" y="3596"/>
                </a:cubicBezTo>
                <a:lnTo>
                  <a:pt x="1588" y="4740"/>
                </a:lnTo>
                <a:cubicBezTo>
                  <a:pt x="24" y="4810"/>
                  <a:pt x="0" y="7122"/>
                  <a:pt x="1565" y="7262"/>
                </a:cubicBezTo>
                <a:lnTo>
                  <a:pt x="52907" y="11324"/>
                </a:lnTo>
                <a:cubicBezTo>
                  <a:pt x="53865" y="11394"/>
                  <a:pt x="54402" y="12468"/>
                  <a:pt x="53888" y="13262"/>
                </a:cubicBezTo>
                <a:cubicBezTo>
                  <a:pt x="53327" y="14115"/>
                  <a:pt x="53953" y="15205"/>
                  <a:pt x="54935" y="15205"/>
                </a:cubicBezTo>
                <a:cubicBezTo>
                  <a:pt x="54975" y="15205"/>
                  <a:pt x="55015" y="15204"/>
                  <a:pt x="55055" y="15200"/>
                </a:cubicBezTo>
                <a:lnTo>
                  <a:pt x="121107" y="10250"/>
                </a:lnTo>
                <a:cubicBezTo>
                  <a:pt x="121761" y="10204"/>
                  <a:pt x="122275" y="9643"/>
                  <a:pt x="122275" y="8989"/>
                </a:cubicBezTo>
                <a:lnTo>
                  <a:pt x="122275" y="1261"/>
                </a:lnTo>
                <a:cubicBezTo>
                  <a:pt x="122275" y="561"/>
                  <a:pt x="121714" y="0"/>
                  <a:pt x="121014" y="0"/>
                </a:cubicBezTo>
                <a:close/>
              </a:path>
            </a:pathLst>
          </a:custGeom>
          <a:solidFill>
            <a:srgbClr val="FFFFFF">
              <a:alpha val="6392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96" name="Google Shape;196;p38"/>
          <p:cNvGrpSpPr/>
          <p:nvPr/>
        </p:nvGrpSpPr>
        <p:grpSpPr>
          <a:xfrm>
            <a:off x="6831513" y="539500"/>
            <a:ext cx="1828550" cy="421200"/>
            <a:chOff x="2060550" y="390350"/>
            <a:chExt cx="1828550" cy="421200"/>
          </a:xfrm>
        </p:grpSpPr>
        <p:sp>
          <p:nvSpPr>
            <p:cNvPr id="197" name="Google Shape;197;p38"/>
            <p:cNvSpPr/>
            <p:nvPr/>
          </p:nvSpPr>
          <p:spPr>
            <a:xfrm>
              <a:off x="2947575" y="684000"/>
              <a:ext cx="224575" cy="109900"/>
            </a:xfrm>
            <a:custGeom>
              <a:avLst/>
              <a:gdLst/>
              <a:ahLst/>
              <a:cxnLst/>
              <a:rect l="l" t="t" r="r" b="b"/>
              <a:pathLst>
                <a:path w="8983" h="4396" extrusionOk="0">
                  <a:moveTo>
                    <a:pt x="8562" y="0"/>
                  </a:moveTo>
                  <a:cubicBezTo>
                    <a:pt x="8512" y="0"/>
                    <a:pt x="8459" y="15"/>
                    <a:pt x="8405" y="50"/>
                  </a:cubicBezTo>
                  <a:cubicBezTo>
                    <a:pt x="8359" y="73"/>
                    <a:pt x="8265" y="96"/>
                    <a:pt x="8219" y="143"/>
                  </a:cubicBezTo>
                  <a:cubicBezTo>
                    <a:pt x="7238" y="470"/>
                    <a:pt x="6374" y="1077"/>
                    <a:pt x="5744" y="1871"/>
                  </a:cubicBezTo>
                  <a:cubicBezTo>
                    <a:pt x="5627" y="2058"/>
                    <a:pt x="5464" y="2221"/>
                    <a:pt x="5277" y="2338"/>
                  </a:cubicBezTo>
                  <a:cubicBezTo>
                    <a:pt x="5225" y="2372"/>
                    <a:pt x="5174" y="2394"/>
                    <a:pt x="5123" y="2394"/>
                  </a:cubicBezTo>
                  <a:cubicBezTo>
                    <a:pt x="5104" y="2394"/>
                    <a:pt x="5085" y="2391"/>
                    <a:pt x="5067" y="2385"/>
                  </a:cubicBezTo>
                  <a:cubicBezTo>
                    <a:pt x="4852" y="2357"/>
                    <a:pt x="4636" y="2343"/>
                    <a:pt x="4421" y="2343"/>
                  </a:cubicBezTo>
                  <a:cubicBezTo>
                    <a:pt x="3560" y="2343"/>
                    <a:pt x="2708" y="2567"/>
                    <a:pt x="1961" y="3015"/>
                  </a:cubicBezTo>
                  <a:cubicBezTo>
                    <a:pt x="1464" y="3291"/>
                    <a:pt x="529" y="3321"/>
                    <a:pt x="158" y="3321"/>
                  </a:cubicBezTo>
                  <a:cubicBezTo>
                    <a:pt x="59" y="3321"/>
                    <a:pt x="0" y="3318"/>
                    <a:pt x="0" y="3318"/>
                  </a:cubicBezTo>
                  <a:lnTo>
                    <a:pt x="0" y="3318"/>
                  </a:lnTo>
                  <a:cubicBezTo>
                    <a:pt x="305" y="3592"/>
                    <a:pt x="714" y="3681"/>
                    <a:pt x="1138" y="3681"/>
                  </a:cubicBezTo>
                  <a:cubicBezTo>
                    <a:pt x="1655" y="3681"/>
                    <a:pt x="2194" y="3548"/>
                    <a:pt x="2592" y="3459"/>
                  </a:cubicBezTo>
                  <a:cubicBezTo>
                    <a:pt x="2802" y="3406"/>
                    <a:pt x="3038" y="3380"/>
                    <a:pt x="3271" y="3380"/>
                  </a:cubicBezTo>
                  <a:cubicBezTo>
                    <a:pt x="3349" y="3380"/>
                    <a:pt x="3426" y="3383"/>
                    <a:pt x="3502" y="3389"/>
                  </a:cubicBezTo>
                  <a:cubicBezTo>
                    <a:pt x="3642" y="3389"/>
                    <a:pt x="3759" y="3529"/>
                    <a:pt x="3759" y="3669"/>
                  </a:cubicBezTo>
                  <a:cubicBezTo>
                    <a:pt x="3759" y="3692"/>
                    <a:pt x="3759" y="3739"/>
                    <a:pt x="3759" y="3762"/>
                  </a:cubicBezTo>
                  <a:cubicBezTo>
                    <a:pt x="3572" y="3785"/>
                    <a:pt x="3245" y="4112"/>
                    <a:pt x="3245" y="4112"/>
                  </a:cubicBezTo>
                  <a:cubicBezTo>
                    <a:pt x="3345" y="4096"/>
                    <a:pt x="3447" y="4088"/>
                    <a:pt x="3551" y="4088"/>
                  </a:cubicBezTo>
                  <a:cubicBezTo>
                    <a:pt x="3741" y="4088"/>
                    <a:pt x="3937" y="4114"/>
                    <a:pt x="4133" y="4159"/>
                  </a:cubicBezTo>
                  <a:cubicBezTo>
                    <a:pt x="4587" y="4329"/>
                    <a:pt x="4937" y="4396"/>
                    <a:pt x="5222" y="4396"/>
                  </a:cubicBezTo>
                  <a:cubicBezTo>
                    <a:pt x="6226" y="4396"/>
                    <a:pt x="6417" y="3570"/>
                    <a:pt x="7471" y="3552"/>
                  </a:cubicBezTo>
                  <a:lnTo>
                    <a:pt x="7542" y="3552"/>
                  </a:lnTo>
                  <a:cubicBezTo>
                    <a:pt x="7682" y="3552"/>
                    <a:pt x="7822" y="3529"/>
                    <a:pt x="7938" y="3505"/>
                  </a:cubicBezTo>
                  <a:cubicBezTo>
                    <a:pt x="8313" y="3439"/>
                    <a:pt x="8230" y="2916"/>
                    <a:pt x="7906" y="2916"/>
                  </a:cubicBezTo>
                  <a:cubicBezTo>
                    <a:pt x="7886" y="2916"/>
                    <a:pt x="7866" y="2918"/>
                    <a:pt x="7845" y="2922"/>
                  </a:cubicBezTo>
                  <a:cubicBezTo>
                    <a:pt x="7798" y="2933"/>
                    <a:pt x="7752" y="2939"/>
                    <a:pt x="7708" y="2939"/>
                  </a:cubicBezTo>
                  <a:cubicBezTo>
                    <a:pt x="7664" y="2939"/>
                    <a:pt x="7623" y="2933"/>
                    <a:pt x="7588" y="2922"/>
                  </a:cubicBezTo>
                  <a:cubicBezTo>
                    <a:pt x="7261" y="2875"/>
                    <a:pt x="6724" y="1964"/>
                    <a:pt x="8219" y="937"/>
                  </a:cubicBezTo>
                  <a:cubicBezTo>
                    <a:pt x="8382" y="820"/>
                    <a:pt x="8546" y="680"/>
                    <a:pt x="8709" y="563"/>
                  </a:cubicBezTo>
                  <a:cubicBezTo>
                    <a:pt x="8982" y="388"/>
                    <a:pt x="8815" y="0"/>
                    <a:pt x="856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38"/>
            <p:cNvSpPr/>
            <p:nvPr/>
          </p:nvSpPr>
          <p:spPr>
            <a:xfrm>
              <a:off x="2250625" y="703325"/>
              <a:ext cx="186800" cy="89275"/>
            </a:xfrm>
            <a:custGeom>
              <a:avLst/>
              <a:gdLst/>
              <a:ahLst/>
              <a:cxnLst/>
              <a:rect l="l" t="t" r="r" b="b"/>
              <a:pathLst>
                <a:path w="7472" h="3571" extrusionOk="0">
                  <a:moveTo>
                    <a:pt x="7472" y="1"/>
                  </a:moveTo>
                  <a:lnTo>
                    <a:pt x="7472" y="1"/>
                  </a:lnTo>
                  <a:cubicBezTo>
                    <a:pt x="7075" y="467"/>
                    <a:pt x="6514" y="794"/>
                    <a:pt x="5907" y="958"/>
                  </a:cubicBezTo>
                  <a:cubicBezTo>
                    <a:pt x="5207" y="1075"/>
                    <a:pt x="4553" y="1401"/>
                    <a:pt x="4040" y="1892"/>
                  </a:cubicBezTo>
                  <a:cubicBezTo>
                    <a:pt x="3946" y="1985"/>
                    <a:pt x="3829" y="2078"/>
                    <a:pt x="3713" y="2149"/>
                  </a:cubicBezTo>
                  <a:cubicBezTo>
                    <a:pt x="3663" y="2165"/>
                    <a:pt x="3614" y="2182"/>
                    <a:pt x="3564" y="2182"/>
                  </a:cubicBezTo>
                  <a:cubicBezTo>
                    <a:pt x="3544" y="2182"/>
                    <a:pt x="3523" y="2179"/>
                    <a:pt x="3503" y="2172"/>
                  </a:cubicBezTo>
                  <a:cubicBezTo>
                    <a:pt x="3206" y="2086"/>
                    <a:pt x="2906" y="2043"/>
                    <a:pt x="2609" y="2043"/>
                  </a:cubicBezTo>
                  <a:cubicBezTo>
                    <a:pt x="2179" y="2043"/>
                    <a:pt x="1755" y="2133"/>
                    <a:pt x="1355" y="2312"/>
                  </a:cubicBezTo>
                  <a:cubicBezTo>
                    <a:pt x="1199" y="2359"/>
                    <a:pt x="997" y="2374"/>
                    <a:pt x="796" y="2374"/>
                  </a:cubicBezTo>
                  <a:cubicBezTo>
                    <a:pt x="395" y="2374"/>
                    <a:pt x="0" y="2312"/>
                    <a:pt x="0" y="2312"/>
                  </a:cubicBezTo>
                  <a:lnTo>
                    <a:pt x="0" y="2312"/>
                  </a:lnTo>
                  <a:cubicBezTo>
                    <a:pt x="252" y="2609"/>
                    <a:pt x="684" y="2679"/>
                    <a:pt x="1096" y="2679"/>
                  </a:cubicBezTo>
                  <a:cubicBezTo>
                    <a:pt x="1333" y="2679"/>
                    <a:pt x="1564" y="2656"/>
                    <a:pt x="1751" y="2639"/>
                  </a:cubicBezTo>
                  <a:cubicBezTo>
                    <a:pt x="1800" y="2635"/>
                    <a:pt x="1848" y="2633"/>
                    <a:pt x="1897" y="2633"/>
                  </a:cubicBezTo>
                  <a:cubicBezTo>
                    <a:pt x="2135" y="2633"/>
                    <a:pt x="2383" y="2678"/>
                    <a:pt x="2615" y="2756"/>
                  </a:cubicBezTo>
                  <a:cubicBezTo>
                    <a:pt x="2545" y="2826"/>
                    <a:pt x="2522" y="2896"/>
                    <a:pt x="2522" y="2966"/>
                  </a:cubicBezTo>
                  <a:cubicBezTo>
                    <a:pt x="2382" y="3012"/>
                    <a:pt x="2242" y="3082"/>
                    <a:pt x="2125" y="3176"/>
                  </a:cubicBezTo>
                  <a:cubicBezTo>
                    <a:pt x="2335" y="3176"/>
                    <a:pt x="2545" y="3223"/>
                    <a:pt x="2732" y="3293"/>
                  </a:cubicBezTo>
                  <a:cubicBezTo>
                    <a:pt x="3111" y="3498"/>
                    <a:pt x="3387" y="3570"/>
                    <a:pt x="3610" y="3570"/>
                  </a:cubicBezTo>
                  <a:cubicBezTo>
                    <a:pt x="4125" y="3570"/>
                    <a:pt x="4358" y="3189"/>
                    <a:pt x="4907" y="3189"/>
                  </a:cubicBezTo>
                  <a:cubicBezTo>
                    <a:pt x="4958" y="3189"/>
                    <a:pt x="5011" y="3192"/>
                    <a:pt x="5067" y="3199"/>
                  </a:cubicBezTo>
                  <a:lnTo>
                    <a:pt x="5137" y="3199"/>
                  </a:lnTo>
                  <a:cubicBezTo>
                    <a:pt x="5202" y="3209"/>
                    <a:pt x="5267" y="3214"/>
                    <a:pt x="5333" y="3214"/>
                  </a:cubicBezTo>
                  <a:cubicBezTo>
                    <a:pt x="5737" y="3214"/>
                    <a:pt x="6140" y="3031"/>
                    <a:pt x="6421" y="2709"/>
                  </a:cubicBezTo>
                  <a:lnTo>
                    <a:pt x="6421" y="2709"/>
                  </a:lnTo>
                  <a:cubicBezTo>
                    <a:pt x="6123" y="2761"/>
                    <a:pt x="5813" y="2788"/>
                    <a:pt x="5508" y="2788"/>
                  </a:cubicBezTo>
                  <a:cubicBezTo>
                    <a:pt x="5407" y="2788"/>
                    <a:pt x="5306" y="2785"/>
                    <a:pt x="5207" y="2779"/>
                  </a:cubicBezTo>
                  <a:cubicBezTo>
                    <a:pt x="4997" y="2709"/>
                    <a:pt x="4717" y="2032"/>
                    <a:pt x="5837" y="1471"/>
                  </a:cubicBezTo>
                  <a:cubicBezTo>
                    <a:pt x="6514" y="1145"/>
                    <a:pt x="7075" y="631"/>
                    <a:pt x="747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38"/>
            <p:cNvSpPr/>
            <p:nvPr/>
          </p:nvSpPr>
          <p:spPr>
            <a:xfrm>
              <a:off x="2651625" y="412050"/>
              <a:ext cx="175125" cy="69875"/>
            </a:xfrm>
            <a:custGeom>
              <a:avLst/>
              <a:gdLst/>
              <a:ahLst/>
              <a:cxnLst/>
              <a:rect l="l" t="t" r="r" b="b"/>
              <a:pathLst>
                <a:path w="7005" h="2795" extrusionOk="0">
                  <a:moveTo>
                    <a:pt x="7005" y="1"/>
                  </a:moveTo>
                  <a:lnTo>
                    <a:pt x="7005" y="1"/>
                  </a:lnTo>
                  <a:cubicBezTo>
                    <a:pt x="6585" y="374"/>
                    <a:pt x="6048" y="631"/>
                    <a:pt x="5487" y="678"/>
                  </a:cubicBezTo>
                  <a:cubicBezTo>
                    <a:pt x="4834" y="725"/>
                    <a:pt x="4227" y="935"/>
                    <a:pt x="3713" y="1308"/>
                  </a:cubicBezTo>
                  <a:cubicBezTo>
                    <a:pt x="3620" y="1378"/>
                    <a:pt x="3503" y="1448"/>
                    <a:pt x="3386" y="1495"/>
                  </a:cubicBezTo>
                  <a:cubicBezTo>
                    <a:pt x="3351" y="1507"/>
                    <a:pt x="3316" y="1513"/>
                    <a:pt x="3278" y="1513"/>
                  </a:cubicBezTo>
                  <a:cubicBezTo>
                    <a:pt x="3240" y="1513"/>
                    <a:pt x="3199" y="1507"/>
                    <a:pt x="3153" y="1495"/>
                  </a:cubicBezTo>
                  <a:cubicBezTo>
                    <a:pt x="2793" y="1343"/>
                    <a:pt x="2410" y="1265"/>
                    <a:pt x="2026" y="1265"/>
                  </a:cubicBezTo>
                  <a:cubicBezTo>
                    <a:pt x="1761" y="1265"/>
                    <a:pt x="1495" y="1302"/>
                    <a:pt x="1238" y="1378"/>
                  </a:cubicBezTo>
                  <a:cubicBezTo>
                    <a:pt x="1170" y="1382"/>
                    <a:pt x="1102" y="1384"/>
                    <a:pt x="1033" y="1384"/>
                  </a:cubicBezTo>
                  <a:cubicBezTo>
                    <a:pt x="682" y="1384"/>
                    <a:pt x="333" y="1332"/>
                    <a:pt x="1" y="1215"/>
                  </a:cubicBezTo>
                  <a:lnTo>
                    <a:pt x="1" y="1215"/>
                  </a:lnTo>
                  <a:cubicBezTo>
                    <a:pt x="304" y="1705"/>
                    <a:pt x="1075" y="1729"/>
                    <a:pt x="1542" y="1752"/>
                  </a:cubicBezTo>
                  <a:cubicBezTo>
                    <a:pt x="1798" y="1752"/>
                    <a:pt x="2055" y="1822"/>
                    <a:pt x="2289" y="1939"/>
                  </a:cubicBezTo>
                  <a:cubicBezTo>
                    <a:pt x="2242" y="1985"/>
                    <a:pt x="2195" y="2055"/>
                    <a:pt x="2195" y="2125"/>
                  </a:cubicBezTo>
                  <a:cubicBezTo>
                    <a:pt x="2055" y="2149"/>
                    <a:pt x="1938" y="2172"/>
                    <a:pt x="1822" y="2242"/>
                  </a:cubicBezTo>
                  <a:cubicBezTo>
                    <a:pt x="2008" y="2289"/>
                    <a:pt x="2195" y="2336"/>
                    <a:pt x="2359" y="2429"/>
                  </a:cubicBezTo>
                  <a:cubicBezTo>
                    <a:pt x="2734" y="2709"/>
                    <a:pt x="3003" y="2794"/>
                    <a:pt x="3227" y="2794"/>
                  </a:cubicBezTo>
                  <a:cubicBezTo>
                    <a:pt x="3580" y="2794"/>
                    <a:pt x="3822" y="2581"/>
                    <a:pt x="4195" y="2581"/>
                  </a:cubicBezTo>
                  <a:cubicBezTo>
                    <a:pt x="4276" y="2581"/>
                    <a:pt x="4364" y="2591"/>
                    <a:pt x="4460" y="2616"/>
                  </a:cubicBezTo>
                  <a:lnTo>
                    <a:pt x="4507" y="2616"/>
                  </a:lnTo>
                  <a:cubicBezTo>
                    <a:pt x="4633" y="2656"/>
                    <a:pt x="4760" y="2675"/>
                    <a:pt x="4886" y="2675"/>
                  </a:cubicBezTo>
                  <a:cubicBezTo>
                    <a:pt x="5204" y="2675"/>
                    <a:pt x="5510" y="2553"/>
                    <a:pt x="5744" y="2336"/>
                  </a:cubicBezTo>
                  <a:lnTo>
                    <a:pt x="5744" y="2336"/>
                  </a:lnTo>
                  <a:cubicBezTo>
                    <a:pt x="5651" y="2341"/>
                    <a:pt x="5557" y="2344"/>
                    <a:pt x="5464" y="2344"/>
                  </a:cubicBezTo>
                  <a:cubicBezTo>
                    <a:pt x="5185" y="2344"/>
                    <a:pt x="4909" y="2318"/>
                    <a:pt x="4647" y="2266"/>
                  </a:cubicBezTo>
                  <a:cubicBezTo>
                    <a:pt x="4460" y="2172"/>
                    <a:pt x="4297" y="1542"/>
                    <a:pt x="5371" y="1168"/>
                  </a:cubicBezTo>
                  <a:cubicBezTo>
                    <a:pt x="6001" y="935"/>
                    <a:pt x="6585" y="538"/>
                    <a:pt x="700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38"/>
            <p:cNvSpPr/>
            <p:nvPr/>
          </p:nvSpPr>
          <p:spPr>
            <a:xfrm>
              <a:off x="3349150" y="399575"/>
              <a:ext cx="136625" cy="83950"/>
            </a:xfrm>
            <a:custGeom>
              <a:avLst/>
              <a:gdLst/>
              <a:ahLst/>
              <a:cxnLst/>
              <a:rect l="l" t="t" r="r" b="b"/>
              <a:pathLst>
                <a:path w="5465" h="3358" extrusionOk="0">
                  <a:moveTo>
                    <a:pt x="2400" y="1"/>
                  </a:moveTo>
                  <a:cubicBezTo>
                    <a:pt x="1575" y="1"/>
                    <a:pt x="468" y="593"/>
                    <a:pt x="468" y="593"/>
                  </a:cubicBezTo>
                  <a:cubicBezTo>
                    <a:pt x="468" y="593"/>
                    <a:pt x="623" y="561"/>
                    <a:pt x="770" y="561"/>
                  </a:cubicBezTo>
                  <a:cubicBezTo>
                    <a:pt x="902" y="561"/>
                    <a:pt x="1028" y="587"/>
                    <a:pt x="1028" y="687"/>
                  </a:cubicBezTo>
                  <a:cubicBezTo>
                    <a:pt x="1028" y="873"/>
                    <a:pt x="1" y="1667"/>
                    <a:pt x="164" y="3068"/>
                  </a:cubicBezTo>
                  <a:cubicBezTo>
                    <a:pt x="152" y="3258"/>
                    <a:pt x="297" y="3357"/>
                    <a:pt x="445" y="3357"/>
                  </a:cubicBezTo>
                  <a:cubicBezTo>
                    <a:pt x="589" y="3357"/>
                    <a:pt x="736" y="3264"/>
                    <a:pt x="748" y="3068"/>
                  </a:cubicBezTo>
                  <a:cubicBezTo>
                    <a:pt x="841" y="2578"/>
                    <a:pt x="1075" y="2111"/>
                    <a:pt x="1425" y="1714"/>
                  </a:cubicBezTo>
                  <a:cubicBezTo>
                    <a:pt x="1588" y="1527"/>
                    <a:pt x="1798" y="1364"/>
                    <a:pt x="2032" y="1224"/>
                  </a:cubicBezTo>
                  <a:cubicBezTo>
                    <a:pt x="2079" y="1200"/>
                    <a:pt x="2125" y="1189"/>
                    <a:pt x="2172" y="1189"/>
                  </a:cubicBezTo>
                  <a:cubicBezTo>
                    <a:pt x="2219" y="1189"/>
                    <a:pt x="2265" y="1200"/>
                    <a:pt x="2312" y="1224"/>
                  </a:cubicBezTo>
                  <a:cubicBezTo>
                    <a:pt x="2569" y="1364"/>
                    <a:pt x="2849" y="1410"/>
                    <a:pt x="3129" y="1410"/>
                  </a:cubicBezTo>
                  <a:cubicBezTo>
                    <a:pt x="3199" y="1387"/>
                    <a:pt x="3269" y="1364"/>
                    <a:pt x="3363" y="1364"/>
                  </a:cubicBezTo>
                  <a:cubicBezTo>
                    <a:pt x="3394" y="1348"/>
                    <a:pt x="3430" y="1340"/>
                    <a:pt x="3467" y="1340"/>
                  </a:cubicBezTo>
                  <a:cubicBezTo>
                    <a:pt x="3542" y="1340"/>
                    <a:pt x="3620" y="1371"/>
                    <a:pt x="3666" y="1434"/>
                  </a:cubicBezTo>
                  <a:cubicBezTo>
                    <a:pt x="4017" y="1807"/>
                    <a:pt x="4437" y="2111"/>
                    <a:pt x="4927" y="2298"/>
                  </a:cubicBezTo>
                  <a:cubicBezTo>
                    <a:pt x="4971" y="2320"/>
                    <a:pt x="5016" y="2330"/>
                    <a:pt x="5058" y="2330"/>
                  </a:cubicBezTo>
                  <a:cubicBezTo>
                    <a:pt x="5284" y="2330"/>
                    <a:pt x="5454" y="2050"/>
                    <a:pt x="5277" y="1854"/>
                  </a:cubicBezTo>
                  <a:cubicBezTo>
                    <a:pt x="5091" y="1597"/>
                    <a:pt x="4904" y="1364"/>
                    <a:pt x="4717" y="1130"/>
                  </a:cubicBezTo>
                  <a:cubicBezTo>
                    <a:pt x="4577" y="990"/>
                    <a:pt x="4624" y="733"/>
                    <a:pt x="4810" y="663"/>
                  </a:cubicBezTo>
                  <a:cubicBezTo>
                    <a:pt x="5044" y="546"/>
                    <a:pt x="5277" y="383"/>
                    <a:pt x="5464" y="173"/>
                  </a:cubicBezTo>
                  <a:lnTo>
                    <a:pt x="5464" y="173"/>
                  </a:lnTo>
                  <a:cubicBezTo>
                    <a:pt x="5464" y="173"/>
                    <a:pt x="4768" y="299"/>
                    <a:pt x="4057" y="299"/>
                  </a:cubicBezTo>
                  <a:cubicBezTo>
                    <a:pt x="3625" y="299"/>
                    <a:pt x="3187" y="253"/>
                    <a:pt x="2896" y="103"/>
                  </a:cubicBezTo>
                  <a:cubicBezTo>
                    <a:pt x="2755" y="30"/>
                    <a:pt x="2584" y="1"/>
                    <a:pt x="240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38"/>
            <p:cNvSpPr/>
            <p:nvPr/>
          </p:nvSpPr>
          <p:spPr>
            <a:xfrm>
              <a:off x="2060550" y="390350"/>
              <a:ext cx="136600" cy="84400"/>
            </a:xfrm>
            <a:custGeom>
              <a:avLst/>
              <a:gdLst/>
              <a:ahLst/>
              <a:cxnLst/>
              <a:rect l="l" t="t" r="r" b="b"/>
              <a:pathLst>
                <a:path w="5464" h="3376" extrusionOk="0">
                  <a:moveTo>
                    <a:pt x="2411" y="0"/>
                  </a:moveTo>
                  <a:cubicBezTo>
                    <a:pt x="1585" y="0"/>
                    <a:pt x="467" y="614"/>
                    <a:pt x="467" y="614"/>
                  </a:cubicBezTo>
                  <a:cubicBezTo>
                    <a:pt x="467" y="614"/>
                    <a:pt x="616" y="582"/>
                    <a:pt x="757" y="582"/>
                  </a:cubicBezTo>
                  <a:cubicBezTo>
                    <a:pt x="884" y="582"/>
                    <a:pt x="1004" y="608"/>
                    <a:pt x="1004" y="707"/>
                  </a:cubicBezTo>
                  <a:cubicBezTo>
                    <a:pt x="1004" y="894"/>
                    <a:pt x="0" y="1665"/>
                    <a:pt x="164" y="3066"/>
                  </a:cubicBezTo>
                  <a:cubicBezTo>
                    <a:pt x="164" y="3270"/>
                    <a:pt x="318" y="3375"/>
                    <a:pt x="468" y="3375"/>
                  </a:cubicBezTo>
                  <a:cubicBezTo>
                    <a:pt x="610" y="3375"/>
                    <a:pt x="747" y="3282"/>
                    <a:pt x="747" y="3089"/>
                  </a:cubicBezTo>
                  <a:cubicBezTo>
                    <a:pt x="864" y="2599"/>
                    <a:pt x="1074" y="2132"/>
                    <a:pt x="1401" y="1758"/>
                  </a:cubicBezTo>
                  <a:cubicBezTo>
                    <a:pt x="1588" y="1548"/>
                    <a:pt x="1798" y="1385"/>
                    <a:pt x="2032" y="1244"/>
                  </a:cubicBezTo>
                  <a:cubicBezTo>
                    <a:pt x="2078" y="1221"/>
                    <a:pt x="2125" y="1209"/>
                    <a:pt x="2172" y="1209"/>
                  </a:cubicBezTo>
                  <a:cubicBezTo>
                    <a:pt x="2218" y="1209"/>
                    <a:pt x="2265" y="1221"/>
                    <a:pt x="2312" y="1244"/>
                  </a:cubicBezTo>
                  <a:cubicBezTo>
                    <a:pt x="2569" y="1385"/>
                    <a:pt x="2849" y="1431"/>
                    <a:pt x="3129" y="1431"/>
                  </a:cubicBezTo>
                  <a:cubicBezTo>
                    <a:pt x="3199" y="1408"/>
                    <a:pt x="3269" y="1408"/>
                    <a:pt x="3339" y="1385"/>
                  </a:cubicBezTo>
                  <a:cubicBezTo>
                    <a:pt x="3378" y="1369"/>
                    <a:pt x="3417" y="1361"/>
                    <a:pt x="3455" y="1361"/>
                  </a:cubicBezTo>
                  <a:cubicBezTo>
                    <a:pt x="3531" y="1361"/>
                    <a:pt x="3604" y="1392"/>
                    <a:pt x="3666" y="1455"/>
                  </a:cubicBezTo>
                  <a:cubicBezTo>
                    <a:pt x="4016" y="1828"/>
                    <a:pt x="4436" y="2132"/>
                    <a:pt x="4927" y="2318"/>
                  </a:cubicBezTo>
                  <a:cubicBezTo>
                    <a:pt x="4967" y="2335"/>
                    <a:pt x="5007" y="2343"/>
                    <a:pt x="5045" y="2343"/>
                  </a:cubicBezTo>
                  <a:cubicBezTo>
                    <a:pt x="5271" y="2343"/>
                    <a:pt x="5434" y="2071"/>
                    <a:pt x="5254" y="1852"/>
                  </a:cubicBezTo>
                  <a:cubicBezTo>
                    <a:pt x="5090" y="1618"/>
                    <a:pt x="4903" y="1361"/>
                    <a:pt x="4717" y="1151"/>
                  </a:cubicBezTo>
                  <a:cubicBezTo>
                    <a:pt x="4553" y="1011"/>
                    <a:pt x="4600" y="754"/>
                    <a:pt x="4787" y="684"/>
                  </a:cubicBezTo>
                  <a:cubicBezTo>
                    <a:pt x="5043" y="567"/>
                    <a:pt x="5277" y="404"/>
                    <a:pt x="5464" y="194"/>
                  </a:cubicBezTo>
                  <a:lnTo>
                    <a:pt x="5464" y="194"/>
                  </a:lnTo>
                  <a:cubicBezTo>
                    <a:pt x="5464" y="194"/>
                    <a:pt x="4806" y="305"/>
                    <a:pt x="4116" y="305"/>
                  </a:cubicBezTo>
                  <a:cubicBezTo>
                    <a:pt x="3665" y="305"/>
                    <a:pt x="3200" y="257"/>
                    <a:pt x="2895" y="100"/>
                  </a:cubicBezTo>
                  <a:cubicBezTo>
                    <a:pt x="2758" y="29"/>
                    <a:pt x="2591" y="0"/>
                    <a:pt x="24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38"/>
            <p:cNvSpPr/>
            <p:nvPr/>
          </p:nvSpPr>
          <p:spPr>
            <a:xfrm>
              <a:off x="3752500" y="727675"/>
              <a:ext cx="136600" cy="83875"/>
            </a:xfrm>
            <a:custGeom>
              <a:avLst/>
              <a:gdLst/>
              <a:ahLst/>
              <a:cxnLst/>
              <a:rect l="l" t="t" r="r" b="b"/>
              <a:pathLst>
                <a:path w="5464" h="3355" extrusionOk="0">
                  <a:moveTo>
                    <a:pt x="2411" y="0"/>
                  </a:moveTo>
                  <a:cubicBezTo>
                    <a:pt x="1585" y="0"/>
                    <a:pt x="467" y="614"/>
                    <a:pt x="467" y="614"/>
                  </a:cubicBezTo>
                  <a:cubicBezTo>
                    <a:pt x="467" y="614"/>
                    <a:pt x="622" y="582"/>
                    <a:pt x="769" y="582"/>
                  </a:cubicBezTo>
                  <a:cubicBezTo>
                    <a:pt x="902" y="582"/>
                    <a:pt x="1028" y="608"/>
                    <a:pt x="1028" y="708"/>
                  </a:cubicBezTo>
                  <a:cubicBezTo>
                    <a:pt x="1028" y="871"/>
                    <a:pt x="0" y="1665"/>
                    <a:pt x="187" y="3066"/>
                  </a:cubicBezTo>
                  <a:cubicBezTo>
                    <a:pt x="175" y="3255"/>
                    <a:pt x="320" y="3355"/>
                    <a:pt x="468" y="3355"/>
                  </a:cubicBezTo>
                  <a:cubicBezTo>
                    <a:pt x="612" y="3355"/>
                    <a:pt x="759" y="3261"/>
                    <a:pt x="771" y="3066"/>
                  </a:cubicBezTo>
                  <a:cubicBezTo>
                    <a:pt x="864" y="2575"/>
                    <a:pt x="1098" y="2132"/>
                    <a:pt x="1424" y="1758"/>
                  </a:cubicBezTo>
                  <a:cubicBezTo>
                    <a:pt x="1588" y="1548"/>
                    <a:pt x="1821" y="1385"/>
                    <a:pt x="2055" y="1245"/>
                  </a:cubicBezTo>
                  <a:cubicBezTo>
                    <a:pt x="2096" y="1217"/>
                    <a:pt x="2145" y="1206"/>
                    <a:pt x="2197" y="1206"/>
                  </a:cubicBezTo>
                  <a:cubicBezTo>
                    <a:pt x="2234" y="1206"/>
                    <a:pt x="2273" y="1212"/>
                    <a:pt x="2312" y="1221"/>
                  </a:cubicBezTo>
                  <a:cubicBezTo>
                    <a:pt x="2536" y="1344"/>
                    <a:pt x="2778" y="1412"/>
                    <a:pt x="3022" y="1412"/>
                  </a:cubicBezTo>
                  <a:cubicBezTo>
                    <a:pt x="3058" y="1412"/>
                    <a:pt x="3093" y="1411"/>
                    <a:pt x="3129" y="1408"/>
                  </a:cubicBezTo>
                  <a:cubicBezTo>
                    <a:pt x="3199" y="1408"/>
                    <a:pt x="3292" y="1385"/>
                    <a:pt x="3362" y="1361"/>
                  </a:cubicBezTo>
                  <a:cubicBezTo>
                    <a:pt x="3393" y="1346"/>
                    <a:pt x="3430" y="1338"/>
                    <a:pt x="3467" y="1338"/>
                  </a:cubicBezTo>
                  <a:cubicBezTo>
                    <a:pt x="3541" y="1338"/>
                    <a:pt x="3619" y="1369"/>
                    <a:pt x="3666" y="1431"/>
                  </a:cubicBezTo>
                  <a:cubicBezTo>
                    <a:pt x="4016" y="1805"/>
                    <a:pt x="4436" y="2108"/>
                    <a:pt x="4927" y="2295"/>
                  </a:cubicBezTo>
                  <a:cubicBezTo>
                    <a:pt x="4971" y="2317"/>
                    <a:pt x="5015" y="2327"/>
                    <a:pt x="5058" y="2327"/>
                  </a:cubicBezTo>
                  <a:cubicBezTo>
                    <a:pt x="5283" y="2327"/>
                    <a:pt x="5454" y="2048"/>
                    <a:pt x="5277" y="1852"/>
                  </a:cubicBezTo>
                  <a:cubicBezTo>
                    <a:pt x="5090" y="1595"/>
                    <a:pt x="4903" y="1361"/>
                    <a:pt x="4717" y="1151"/>
                  </a:cubicBezTo>
                  <a:cubicBezTo>
                    <a:pt x="4576" y="988"/>
                    <a:pt x="4623" y="754"/>
                    <a:pt x="4810" y="661"/>
                  </a:cubicBezTo>
                  <a:cubicBezTo>
                    <a:pt x="5043" y="544"/>
                    <a:pt x="5277" y="381"/>
                    <a:pt x="5464" y="194"/>
                  </a:cubicBezTo>
                  <a:lnTo>
                    <a:pt x="5464" y="194"/>
                  </a:lnTo>
                  <a:cubicBezTo>
                    <a:pt x="5464" y="194"/>
                    <a:pt x="4806" y="305"/>
                    <a:pt x="4116" y="305"/>
                  </a:cubicBezTo>
                  <a:cubicBezTo>
                    <a:pt x="3665" y="305"/>
                    <a:pt x="3200" y="257"/>
                    <a:pt x="2895" y="101"/>
                  </a:cubicBezTo>
                  <a:cubicBezTo>
                    <a:pt x="2758" y="29"/>
                    <a:pt x="2591" y="0"/>
                    <a:pt x="24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03" name="Google Shape;203;p38"/>
          <p:cNvSpPr/>
          <p:nvPr/>
        </p:nvSpPr>
        <p:spPr>
          <a:xfrm rot="1800192">
            <a:off x="8348037" y="-1795289"/>
            <a:ext cx="610741" cy="8734080"/>
          </a:xfrm>
          <a:prstGeom prst="rect">
            <a:avLst/>
          </a:prstGeom>
          <a:gradFill>
            <a:gsLst>
              <a:gs pos="0">
                <a:srgbClr val="F8D39F">
                  <a:alpha val="26666"/>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38"/>
          <p:cNvSpPr/>
          <p:nvPr/>
        </p:nvSpPr>
        <p:spPr>
          <a:xfrm rot="10800000">
            <a:off x="182850" y="4266250"/>
            <a:ext cx="3056875" cy="380150"/>
          </a:xfrm>
          <a:custGeom>
            <a:avLst/>
            <a:gdLst/>
            <a:ahLst/>
            <a:cxnLst/>
            <a:rect l="l" t="t" r="r" b="b"/>
            <a:pathLst>
              <a:path w="122275" h="15206" extrusionOk="0">
                <a:moveTo>
                  <a:pt x="28975" y="0"/>
                </a:moveTo>
                <a:cubicBezTo>
                  <a:pt x="28742" y="0"/>
                  <a:pt x="28532" y="47"/>
                  <a:pt x="28345" y="164"/>
                </a:cubicBezTo>
                <a:lnTo>
                  <a:pt x="22812" y="3433"/>
                </a:lnTo>
                <a:cubicBezTo>
                  <a:pt x="22648" y="3526"/>
                  <a:pt x="22438" y="3596"/>
                  <a:pt x="22228" y="3596"/>
                </a:cubicBezTo>
                <a:lnTo>
                  <a:pt x="1588" y="4740"/>
                </a:lnTo>
                <a:cubicBezTo>
                  <a:pt x="24" y="4810"/>
                  <a:pt x="0" y="7122"/>
                  <a:pt x="1565" y="7262"/>
                </a:cubicBezTo>
                <a:lnTo>
                  <a:pt x="52907" y="11324"/>
                </a:lnTo>
                <a:cubicBezTo>
                  <a:pt x="53865" y="11394"/>
                  <a:pt x="54402" y="12468"/>
                  <a:pt x="53888" y="13262"/>
                </a:cubicBezTo>
                <a:cubicBezTo>
                  <a:pt x="53327" y="14115"/>
                  <a:pt x="53953" y="15205"/>
                  <a:pt x="54935" y="15205"/>
                </a:cubicBezTo>
                <a:cubicBezTo>
                  <a:pt x="54975" y="15205"/>
                  <a:pt x="55015" y="15204"/>
                  <a:pt x="55055" y="15200"/>
                </a:cubicBezTo>
                <a:lnTo>
                  <a:pt x="121107" y="10250"/>
                </a:lnTo>
                <a:cubicBezTo>
                  <a:pt x="121761" y="10204"/>
                  <a:pt x="122275" y="9643"/>
                  <a:pt x="122275" y="8989"/>
                </a:cubicBezTo>
                <a:lnTo>
                  <a:pt x="122275" y="1261"/>
                </a:lnTo>
                <a:cubicBezTo>
                  <a:pt x="122275" y="561"/>
                  <a:pt x="121714" y="0"/>
                  <a:pt x="121014" y="0"/>
                </a:cubicBezTo>
                <a:close/>
              </a:path>
            </a:pathLst>
          </a:custGeom>
          <a:solidFill>
            <a:srgbClr val="FFFFFF">
              <a:alpha val="3529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05" name="Google Shape;205;p38"/>
          <p:cNvGrpSpPr/>
          <p:nvPr/>
        </p:nvGrpSpPr>
        <p:grpSpPr>
          <a:xfrm>
            <a:off x="374538" y="3804900"/>
            <a:ext cx="892525" cy="989950"/>
            <a:chOff x="4177425" y="237950"/>
            <a:chExt cx="892525" cy="989950"/>
          </a:xfrm>
        </p:grpSpPr>
        <p:sp>
          <p:nvSpPr>
            <p:cNvPr id="206" name="Google Shape;206;p38"/>
            <p:cNvSpPr/>
            <p:nvPr/>
          </p:nvSpPr>
          <p:spPr>
            <a:xfrm>
              <a:off x="4533500" y="1118800"/>
              <a:ext cx="223775" cy="109100"/>
            </a:xfrm>
            <a:custGeom>
              <a:avLst/>
              <a:gdLst/>
              <a:ahLst/>
              <a:cxnLst/>
              <a:rect l="l" t="t" r="r" b="b"/>
              <a:pathLst>
                <a:path w="8951" h="4364" extrusionOk="0">
                  <a:moveTo>
                    <a:pt x="8551" y="1"/>
                  </a:moveTo>
                  <a:cubicBezTo>
                    <a:pt x="8512" y="1"/>
                    <a:pt x="8471" y="9"/>
                    <a:pt x="8429" y="29"/>
                  </a:cubicBezTo>
                  <a:cubicBezTo>
                    <a:pt x="8359" y="52"/>
                    <a:pt x="8289" y="75"/>
                    <a:pt x="8219" y="122"/>
                  </a:cubicBezTo>
                  <a:cubicBezTo>
                    <a:pt x="7238" y="449"/>
                    <a:pt x="6374" y="1033"/>
                    <a:pt x="5744" y="1850"/>
                  </a:cubicBezTo>
                  <a:cubicBezTo>
                    <a:pt x="5627" y="2013"/>
                    <a:pt x="5464" y="2177"/>
                    <a:pt x="5277" y="2317"/>
                  </a:cubicBezTo>
                  <a:cubicBezTo>
                    <a:pt x="5207" y="2340"/>
                    <a:pt x="5137" y="2364"/>
                    <a:pt x="5067" y="2364"/>
                  </a:cubicBezTo>
                  <a:cubicBezTo>
                    <a:pt x="4841" y="2329"/>
                    <a:pt x="4615" y="2312"/>
                    <a:pt x="4389" y="2312"/>
                  </a:cubicBezTo>
                  <a:cubicBezTo>
                    <a:pt x="3539" y="2312"/>
                    <a:pt x="2699" y="2551"/>
                    <a:pt x="1961" y="2994"/>
                  </a:cubicBezTo>
                  <a:cubicBezTo>
                    <a:pt x="1471" y="3248"/>
                    <a:pt x="557" y="3276"/>
                    <a:pt x="175" y="3276"/>
                  </a:cubicBezTo>
                  <a:cubicBezTo>
                    <a:pt x="66" y="3276"/>
                    <a:pt x="0" y="3274"/>
                    <a:pt x="0" y="3274"/>
                  </a:cubicBezTo>
                  <a:lnTo>
                    <a:pt x="0" y="3274"/>
                  </a:lnTo>
                  <a:cubicBezTo>
                    <a:pt x="305" y="3548"/>
                    <a:pt x="714" y="3636"/>
                    <a:pt x="1138" y="3636"/>
                  </a:cubicBezTo>
                  <a:cubicBezTo>
                    <a:pt x="1655" y="3636"/>
                    <a:pt x="2194" y="3504"/>
                    <a:pt x="2592" y="3414"/>
                  </a:cubicBezTo>
                  <a:cubicBezTo>
                    <a:pt x="2802" y="3362"/>
                    <a:pt x="3038" y="3335"/>
                    <a:pt x="3271" y="3335"/>
                  </a:cubicBezTo>
                  <a:cubicBezTo>
                    <a:pt x="3349" y="3335"/>
                    <a:pt x="3426" y="3338"/>
                    <a:pt x="3502" y="3344"/>
                  </a:cubicBezTo>
                  <a:cubicBezTo>
                    <a:pt x="3642" y="3344"/>
                    <a:pt x="3759" y="3484"/>
                    <a:pt x="3759" y="3648"/>
                  </a:cubicBezTo>
                  <a:cubicBezTo>
                    <a:pt x="3759" y="3671"/>
                    <a:pt x="3759" y="3694"/>
                    <a:pt x="3759" y="3718"/>
                  </a:cubicBezTo>
                  <a:cubicBezTo>
                    <a:pt x="3572" y="3741"/>
                    <a:pt x="3245" y="4068"/>
                    <a:pt x="3245" y="4068"/>
                  </a:cubicBezTo>
                  <a:cubicBezTo>
                    <a:pt x="3321" y="4062"/>
                    <a:pt x="3397" y="4059"/>
                    <a:pt x="3475" y="4059"/>
                  </a:cubicBezTo>
                  <a:cubicBezTo>
                    <a:pt x="3688" y="4059"/>
                    <a:pt x="3911" y="4081"/>
                    <a:pt x="4133" y="4115"/>
                  </a:cubicBezTo>
                  <a:cubicBezTo>
                    <a:pt x="4598" y="4294"/>
                    <a:pt x="4954" y="4364"/>
                    <a:pt x="5242" y="4364"/>
                  </a:cubicBezTo>
                  <a:cubicBezTo>
                    <a:pt x="6229" y="4364"/>
                    <a:pt x="6424" y="3549"/>
                    <a:pt x="7471" y="3531"/>
                  </a:cubicBezTo>
                  <a:lnTo>
                    <a:pt x="7565" y="3531"/>
                  </a:lnTo>
                  <a:cubicBezTo>
                    <a:pt x="7682" y="3508"/>
                    <a:pt x="7822" y="3508"/>
                    <a:pt x="7962" y="3484"/>
                  </a:cubicBezTo>
                  <a:cubicBezTo>
                    <a:pt x="8329" y="3398"/>
                    <a:pt x="8256" y="2891"/>
                    <a:pt x="7928" y="2891"/>
                  </a:cubicBezTo>
                  <a:cubicBezTo>
                    <a:pt x="7902" y="2891"/>
                    <a:pt x="7874" y="2894"/>
                    <a:pt x="7845" y="2901"/>
                  </a:cubicBezTo>
                  <a:lnTo>
                    <a:pt x="7588" y="2901"/>
                  </a:lnTo>
                  <a:cubicBezTo>
                    <a:pt x="7285" y="2831"/>
                    <a:pt x="6748" y="1920"/>
                    <a:pt x="8242" y="893"/>
                  </a:cubicBezTo>
                  <a:cubicBezTo>
                    <a:pt x="8405" y="776"/>
                    <a:pt x="8569" y="659"/>
                    <a:pt x="8709" y="519"/>
                  </a:cubicBezTo>
                  <a:cubicBezTo>
                    <a:pt x="8950" y="338"/>
                    <a:pt x="8793" y="1"/>
                    <a:pt x="855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38"/>
            <p:cNvSpPr/>
            <p:nvPr/>
          </p:nvSpPr>
          <p:spPr>
            <a:xfrm>
              <a:off x="4177425" y="557400"/>
              <a:ext cx="175725" cy="69425"/>
            </a:xfrm>
            <a:custGeom>
              <a:avLst/>
              <a:gdLst/>
              <a:ahLst/>
              <a:cxnLst/>
              <a:rect l="l" t="t" r="r" b="b"/>
              <a:pathLst>
                <a:path w="7029" h="2777" extrusionOk="0">
                  <a:moveTo>
                    <a:pt x="7028" y="0"/>
                  </a:moveTo>
                  <a:lnTo>
                    <a:pt x="7028" y="0"/>
                  </a:lnTo>
                  <a:cubicBezTo>
                    <a:pt x="6585" y="374"/>
                    <a:pt x="6048" y="608"/>
                    <a:pt x="5488" y="654"/>
                  </a:cubicBezTo>
                  <a:cubicBezTo>
                    <a:pt x="4834" y="701"/>
                    <a:pt x="4227" y="911"/>
                    <a:pt x="3713" y="1308"/>
                  </a:cubicBezTo>
                  <a:cubicBezTo>
                    <a:pt x="3620" y="1378"/>
                    <a:pt x="3503" y="1425"/>
                    <a:pt x="3410" y="1471"/>
                  </a:cubicBezTo>
                  <a:cubicBezTo>
                    <a:pt x="3363" y="1483"/>
                    <a:pt x="3322" y="1489"/>
                    <a:pt x="3284" y="1489"/>
                  </a:cubicBezTo>
                  <a:cubicBezTo>
                    <a:pt x="3246" y="1489"/>
                    <a:pt x="3211" y="1483"/>
                    <a:pt x="3176" y="1471"/>
                  </a:cubicBezTo>
                  <a:cubicBezTo>
                    <a:pt x="2817" y="1319"/>
                    <a:pt x="2425" y="1241"/>
                    <a:pt x="2034" y="1241"/>
                  </a:cubicBezTo>
                  <a:cubicBezTo>
                    <a:pt x="1765" y="1241"/>
                    <a:pt x="1496" y="1278"/>
                    <a:pt x="1238" y="1355"/>
                  </a:cubicBezTo>
                  <a:cubicBezTo>
                    <a:pt x="1168" y="1359"/>
                    <a:pt x="1098" y="1360"/>
                    <a:pt x="1028" y="1360"/>
                  </a:cubicBezTo>
                  <a:cubicBezTo>
                    <a:pt x="678" y="1360"/>
                    <a:pt x="331" y="1312"/>
                    <a:pt x="1" y="1215"/>
                  </a:cubicBezTo>
                  <a:lnTo>
                    <a:pt x="1" y="1215"/>
                  </a:lnTo>
                  <a:cubicBezTo>
                    <a:pt x="304" y="1682"/>
                    <a:pt x="1075" y="1728"/>
                    <a:pt x="1542" y="1728"/>
                  </a:cubicBezTo>
                  <a:cubicBezTo>
                    <a:pt x="1798" y="1728"/>
                    <a:pt x="2055" y="1798"/>
                    <a:pt x="2312" y="1915"/>
                  </a:cubicBezTo>
                  <a:cubicBezTo>
                    <a:pt x="2242" y="1962"/>
                    <a:pt x="2219" y="2032"/>
                    <a:pt x="2195" y="2102"/>
                  </a:cubicBezTo>
                  <a:cubicBezTo>
                    <a:pt x="2079" y="2125"/>
                    <a:pt x="1939" y="2172"/>
                    <a:pt x="1822" y="2242"/>
                  </a:cubicBezTo>
                  <a:cubicBezTo>
                    <a:pt x="2009" y="2265"/>
                    <a:pt x="2195" y="2335"/>
                    <a:pt x="2359" y="2405"/>
                  </a:cubicBezTo>
                  <a:cubicBezTo>
                    <a:pt x="2742" y="2691"/>
                    <a:pt x="3015" y="2777"/>
                    <a:pt x="3242" y="2777"/>
                  </a:cubicBezTo>
                  <a:cubicBezTo>
                    <a:pt x="3587" y="2777"/>
                    <a:pt x="3831" y="2580"/>
                    <a:pt x="4204" y="2580"/>
                  </a:cubicBezTo>
                  <a:cubicBezTo>
                    <a:pt x="4289" y="2580"/>
                    <a:pt x="4382" y="2590"/>
                    <a:pt x="4484" y="2615"/>
                  </a:cubicBezTo>
                  <a:lnTo>
                    <a:pt x="4530" y="2615"/>
                  </a:lnTo>
                  <a:cubicBezTo>
                    <a:pt x="4638" y="2645"/>
                    <a:pt x="4749" y="2660"/>
                    <a:pt x="4860" y="2660"/>
                  </a:cubicBezTo>
                  <a:cubicBezTo>
                    <a:pt x="5181" y="2660"/>
                    <a:pt x="5501" y="2538"/>
                    <a:pt x="5744" y="2312"/>
                  </a:cubicBezTo>
                  <a:lnTo>
                    <a:pt x="5744" y="2312"/>
                  </a:lnTo>
                  <a:cubicBezTo>
                    <a:pt x="5651" y="2318"/>
                    <a:pt x="5559" y="2321"/>
                    <a:pt x="5468" y="2321"/>
                  </a:cubicBezTo>
                  <a:cubicBezTo>
                    <a:pt x="5194" y="2321"/>
                    <a:pt x="4927" y="2294"/>
                    <a:pt x="4647" y="2242"/>
                  </a:cubicBezTo>
                  <a:cubicBezTo>
                    <a:pt x="4460" y="2172"/>
                    <a:pt x="4297" y="1518"/>
                    <a:pt x="5371" y="1145"/>
                  </a:cubicBezTo>
                  <a:cubicBezTo>
                    <a:pt x="6001" y="911"/>
                    <a:pt x="6585" y="514"/>
                    <a:pt x="702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38"/>
            <p:cNvSpPr/>
            <p:nvPr/>
          </p:nvSpPr>
          <p:spPr>
            <a:xfrm>
              <a:off x="4932750" y="891700"/>
              <a:ext cx="137200" cy="84400"/>
            </a:xfrm>
            <a:custGeom>
              <a:avLst/>
              <a:gdLst/>
              <a:ahLst/>
              <a:cxnLst/>
              <a:rect l="l" t="t" r="r" b="b"/>
              <a:pathLst>
                <a:path w="5488" h="3376" extrusionOk="0">
                  <a:moveTo>
                    <a:pt x="2434" y="0"/>
                  </a:moveTo>
                  <a:cubicBezTo>
                    <a:pt x="1608" y="0"/>
                    <a:pt x="491" y="614"/>
                    <a:pt x="491" y="614"/>
                  </a:cubicBezTo>
                  <a:cubicBezTo>
                    <a:pt x="491" y="614"/>
                    <a:pt x="639" y="582"/>
                    <a:pt x="780" y="582"/>
                  </a:cubicBezTo>
                  <a:cubicBezTo>
                    <a:pt x="907" y="582"/>
                    <a:pt x="1028" y="608"/>
                    <a:pt x="1028" y="707"/>
                  </a:cubicBezTo>
                  <a:cubicBezTo>
                    <a:pt x="1028" y="871"/>
                    <a:pt x="0" y="1665"/>
                    <a:pt x="187" y="3066"/>
                  </a:cubicBezTo>
                  <a:cubicBezTo>
                    <a:pt x="175" y="3270"/>
                    <a:pt x="324" y="3375"/>
                    <a:pt x="474" y="3375"/>
                  </a:cubicBezTo>
                  <a:cubicBezTo>
                    <a:pt x="616" y="3375"/>
                    <a:pt x="759" y="3282"/>
                    <a:pt x="771" y="3089"/>
                  </a:cubicBezTo>
                  <a:cubicBezTo>
                    <a:pt x="864" y="2599"/>
                    <a:pt x="1098" y="2155"/>
                    <a:pt x="1424" y="1758"/>
                  </a:cubicBezTo>
                  <a:cubicBezTo>
                    <a:pt x="1611" y="1571"/>
                    <a:pt x="1821" y="1408"/>
                    <a:pt x="2055" y="1268"/>
                  </a:cubicBezTo>
                  <a:cubicBezTo>
                    <a:pt x="2098" y="1239"/>
                    <a:pt x="2159" y="1219"/>
                    <a:pt x="2222" y="1219"/>
                  </a:cubicBezTo>
                  <a:cubicBezTo>
                    <a:pt x="2260" y="1219"/>
                    <a:pt x="2299" y="1227"/>
                    <a:pt x="2335" y="1244"/>
                  </a:cubicBezTo>
                  <a:cubicBezTo>
                    <a:pt x="2569" y="1385"/>
                    <a:pt x="2849" y="1431"/>
                    <a:pt x="3152" y="1431"/>
                  </a:cubicBezTo>
                  <a:cubicBezTo>
                    <a:pt x="3222" y="1408"/>
                    <a:pt x="3292" y="1408"/>
                    <a:pt x="3362" y="1385"/>
                  </a:cubicBezTo>
                  <a:cubicBezTo>
                    <a:pt x="3401" y="1369"/>
                    <a:pt x="3440" y="1361"/>
                    <a:pt x="3477" y="1361"/>
                  </a:cubicBezTo>
                  <a:cubicBezTo>
                    <a:pt x="3552" y="1361"/>
                    <a:pt x="3619" y="1392"/>
                    <a:pt x="3666" y="1455"/>
                  </a:cubicBezTo>
                  <a:cubicBezTo>
                    <a:pt x="4016" y="1828"/>
                    <a:pt x="4436" y="2132"/>
                    <a:pt x="4927" y="2318"/>
                  </a:cubicBezTo>
                  <a:cubicBezTo>
                    <a:pt x="4971" y="2341"/>
                    <a:pt x="5015" y="2351"/>
                    <a:pt x="5056" y="2351"/>
                  </a:cubicBezTo>
                  <a:cubicBezTo>
                    <a:pt x="5277" y="2351"/>
                    <a:pt x="5434" y="2071"/>
                    <a:pt x="5277" y="1875"/>
                  </a:cubicBezTo>
                  <a:cubicBezTo>
                    <a:pt x="5113" y="1618"/>
                    <a:pt x="4927" y="1385"/>
                    <a:pt x="4717" y="1151"/>
                  </a:cubicBezTo>
                  <a:cubicBezTo>
                    <a:pt x="4576" y="1011"/>
                    <a:pt x="4623" y="754"/>
                    <a:pt x="4810" y="684"/>
                  </a:cubicBezTo>
                  <a:cubicBezTo>
                    <a:pt x="5067" y="567"/>
                    <a:pt x="5300" y="404"/>
                    <a:pt x="5487" y="194"/>
                  </a:cubicBezTo>
                  <a:lnTo>
                    <a:pt x="5487" y="194"/>
                  </a:lnTo>
                  <a:cubicBezTo>
                    <a:pt x="5487" y="194"/>
                    <a:pt x="4812" y="315"/>
                    <a:pt x="4116" y="315"/>
                  </a:cubicBezTo>
                  <a:cubicBezTo>
                    <a:pt x="3668" y="315"/>
                    <a:pt x="3211" y="265"/>
                    <a:pt x="2919" y="100"/>
                  </a:cubicBezTo>
                  <a:cubicBezTo>
                    <a:pt x="2781" y="29"/>
                    <a:pt x="2615" y="0"/>
                    <a:pt x="243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38"/>
            <p:cNvSpPr/>
            <p:nvPr/>
          </p:nvSpPr>
          <p:spPr>
            <a:xfrm>
              <a:off x="4249800" y="848600"/>
              <a:ext cx="224575" cy="109925"/>
            </a:xfrm>
            <a:custGeom>
              <a:avLst/>
              <a:gdLst/>
              <a:ahLst/>
              <a:cxnLst/>
              <a:rect l="l" t="t" r="r" b="b"/>
              <a:pathLst>
                <a:path w="8983" h="4397" extrusionOk="0">
                  <a:moveTo>
                    <a:pt x="8563" y="0"/>
                  </a:moveTo>
                  <a:cubicBezTo>
                    <a:pt x="8513" y="0"/>
                    <a:pt x="8460" y="15"/>
                    <a:pt x="8406" y="50"/>
                  </a:cubicBezTo>
                  <a:cubicBezTo>
                    <a:pt x="8336" y="73"/>
                    <a:pt x="8266" y="97"/>
                    <a:pt x="8219" y="120"/>
                  </a:cubicBezTo>
                  <a:cubicBezTo>
                    <a:pt x="7239" y="470"/>
                    <a:pt x="6375" y="1077"/>
                    <a:pt x="5745" y="1871"/>
                  </a:cubicBezTo>
                  <a:cubicBezTo>
                    <a:pt x="5628" y="2058"/>
                    <a:pt x="5464" y="2221"/>
                    <a:pt x="5278" y="2338"/>
                  </a:cubicBezTo>
                  <a:cubicBezTo>
                    <a:pt x="5226" y="2372"/>
                    <a:pt x="5175" y="2394"/>
                    <a:pt x="5124" y="2394"/>
                  </a:cubicBezTo>
                  <a:cubicBezTo>
                    <a:pt x="5105" y="2394"/>
                    <a:pt x="5086" y="2391"/>
                    <a:pt x="5067" y="2385"/>
                  </a:cubicBezTo>
                  <a:cubicBezTo>
                    <a:pt x="4853" y="2357"/>
                    <a:pt x="4637" y="2343"/>
                    <a:pt x="4422" y="2343"/>
                  </a:cubicBezTo>
                  <a:cubicBezTo>
                    <a:pt x="3561" y="2343"/>
                    <a:pt x="2709" y="2567"/>
                    <a:pt x="1962" y="3015"/>
                  </a:cubicBezTo>
                  <a:cubicBezTo>
                    <a:pt x="1411" y="3301"/>
                    <a:pt x="323" y="3319"/>
                    <a:pt x="59" y="3319"/>
                  </a:cubicBezTo>
                  <a:cubicBezTo>
                    <a:pt x="22" y="3319"/>
                    <a:pt x="1" y="3319"/>
                    <a:pt x="1" y="3319"/>
                  </a:cubicBezTo>
                  <a:lnTo>
                    <a:pt x="1" y="3319"/>
                  </a:lnTo>
                  <a:cubicBezTo>
                    <a:pt x="309" y="3585"/>
                    <a:pt x="725" y="3671"/>
                    <a:pt x="1154" y="3671"/>
                  </a:cubicBezTo>
                  <a:cubicBezTo>
                    <a:pt x="1666" y="3671"/>
                    <a:pt x="2199" y="3548"/>
                    <a:pt x="2593" y="3459"/>
                  </a:cubicBezTo>
                  <a:cubicBezTo>
                    <a:pt x="2803" y="3406"/>
                    <a:pt x="3026" y="3380"/>
                    <a:pt x="3262" y="3380"/>
                  </a:cubicBezTo>
                  <a:cubicBezTo>
                    <a:pt x="3341" y="3380"/>
                    <a:pt x="3421" y="3383"/>
                    <a:pt x="3503" y="3389"/>
                  </a:cubicBezTo>
                  <a:cubicBezTo>
                    <a:pt x="3643" y="3389"/>
                    <a:pt x="3760" y="3505"/>
                    <a:pt x="3760" y="3669"/>
                  </a:cubicBezTo>
                  <a:cubicBezTo>
                    <a:pt x="3760" y="3692"/>
                    <a:pt x="3760" y="3716"/>
                    <a:pt x="3760" y="3762"/>
                  </a:cubicBezTo>
                  <a:cubicBezTo>
                    <a:pt x="3573" y="3786"/>
                    <a:pt x="3246" y="4112"/>
                    <a:pt x="3246" y="4112"/>
                  </a:cubicBezTo>
                  <a:cubicBezTo>
                    <a:pt x="3346" y="4096"/>
                    <a:pt x="3448" y="4088"/>
                    <a:pt x="3552" y="4088"/>
                  </a:cubicBezTo>
                  <a:cubicBezTo>
                    <a:pt x="3741" y="4088"/>
                    <a:pt x="3937" y="4114"/>
                    <a:pt x="4133" y="4159"/>
                  </a:cubicBezTo>
                  <a:cubicBezTo>
                    <a:pt x="4588" y="4330"/>
                    <a:pt x="4938" y="4396"/>
                    <a:pt x="5223" y="4396"/>
                  </a:cubicBezTo>
                  <a:cubicBezTo>
                    <a:pt x="6227" y="4396"/>
                    <a:pt x="6417" y="3570"/>
                    <a:pt x="7472" y="3552"/>
                  </a:cubicBezTo>
                  <a:lnTo>
                    <a:pt x="7566" y="3552"/>
                  </a:lnTo>
                  <a:cubicBezTo>
                    <a:pt x="7682" y="3552"/>
                    <a:pt x="7822" y="3529"/>
                    <a:pt x="7963" y="3505"/>
                  </a:cubicBezTo>
                  <a:cubicBezTo>
                    <a:pt x="8315" y="3439"/>
                    <a:pt x="8231" y="2916"/>
                    <a:pt x="7907" y="2916"/>
                  </a:cubicBezTo>
                  <a:cubicBezTo>
                    <a:pt x="7887" y="2916"/>
                    <a:pt x="7867" y="2918"/>
                    <a:pt x="7846" y="2922"/>
                  </a:cubicBezTo>
                  <a:cubicBezTo>
                    <a:pt x="7799" y="2933"/>
                    <a:pt x="7752" y="2939"/>
                    <a:pt x="7709" y="2939"/>
                  </a:cubicBezTo>
                  <a:cubicBezTo>
                    <a:pt x="7665" y="2939"/>
                    <a:pt x="7624" y="2933"/>
                    <a:pt x="7589" y="2922"/>
                  </a:cubicBezTo>
                  <a:cubicBezTo>
                    <a:pt x="7262" y="2875"/>
                    <a:pt x="6748" y="1964"/>
                    <a:pt x="8219" y="914"/>
                  </a:cubicBezTo>
                  <a:cubicBezTo>
                    <a:pt x="8406" y="797"/>
                    <a:pt x="8546" y="680"/>
                    <a:pt x="8710" y="540"/>
                  </a:cubicBezTo>
                  <a:cubicBezTo>
                    <a:pt x="8983" y="384"/>
                    <a:pt x="8816" y="0"/>
                    <a:pt x="85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38"/>
            <p:cNvSpPr/>
            <p:nvPr/>
          </p:nvSpPr>
          <p:spPr>
            <a:xfrm>
              <a:off x="4462164" y="237950"/>
              <a:ext cx="136600" cy="84400"/>
            </a:xfrm>
            <a:custGeom>
              <a:avLst/>
              <a:gdLst/>
              <a:ahLst/>
              <a:cxnLst/>
              <a:rect l="l" t="t" r="r" b="b"/>
              <a:pathLst>
                <a:path w="5464" h="3376" extrusionOk="0">
                  <a:moveTo>
                    <a:pt x="2411" y="0"/>
                  </a:moveTo>
                  <a:cubicBezTo>
                    <a:pt x="1585" y="0"/>
                    <a:pt x="467" y="614"/>
                    <a:pt x="467" y="614"/>
                  </a:cubicBezTo>
                  <a:cubicBezTo>
                    <a:pt x="467" y="614"/>
                    <a:pt x="616" y="582"/>
                    <a:pt x="757" y="582"/>
                  </a:cubicBezTo>
                  <a:cubicBezTo>
                    <a:pt x="884" y="582"/>
                    <a:pt x="1004" y="608"/>
                    <a:pt x="1004" y="707"/>
                  </a:cubicBezTo>
                  <a:cubicBezTo>
                    <a:pt x="1004" y="894"/>
                    <a:pt x="0" y="1665"/>
                    <a:pt x="164" y="3066"/>
                  </a:cubicBezTo>
                  <a:cubicBezTo>
                    <a:pt x="164" y="3270"/>
                    <a:pt x="318" y="3375"/>
                    <a:pt x="468" y="3375"/>
                  </a:cubicBezTo>
                  <a:cubicBezTo>
                    <a:pt x="610" y="3375"/>
                    <a:pt x="747" y="3282"/>
                    <a:pt x="747" y="3089"/>
                  </a:cubicBezTo>
                  <a:cubicBezTo>
                    <a:pt x="864" y="2599"/>
                    <a:pt x="1074" y="2132"/>
                    <a:pt x="1401" y="1758"/>
                  </a:cubicBezTo>
                  <a:cubicBezTo>
                    <a:pt x="1588" y="1548"/>
                    <a:pt x="1798" y="1385"/>
                    <a:pt x="2032" y="1244"/>
                  </a:cubicBezTo>
                  <a:cubicBezTo>
                    <a:pt x="2078" y="1221"/>
                    <a:pt x="2125" y="1209"/>
                    <a:pt x="2172" y="1209"/>
                  </a:cubicBezTo>
                  <a:cubicBezTo>
                    <a:pt x="2218" y="1209"/>
                    <a:pt x="2265" y="1221"/>
                    <a:pt x="2312" y="1244"/>
                  </a:cubicBezTo>
                  <a:cubicBezTo>
                    <a:pt x="2569" y="1385"/>
                    <a:pt x="2849" y="1431"/>
                    <a:pt x="3129" y="1431"/>
                  </a:cubicBezTo>
                  <a:cubicBezTo>
                    <a:pt x="3199" y="1408"/>
                    <a:pt x="3269" y="1408"/>
                    <a:pt x="3339" y="1385"/>
                  </a:cubicBezTo>
                  <a:cubicBezTo>
                    <a:pt x="3378" y="1369"/>
                    <a:pt x="3417" y="1361"/>
                    <a:pt x="3455" y="1361"/>
                  </a:cubicBezTo>
                  <a:cubicBezTo>
                    <a:pt x="3531" y="1361"/>
                    <a:pt x="3604" y="1392"/>
                    <a:pt x="3666" y="1455"/>
                  </a:cubicBezTo>
                  <a:cubicBezTo>
                    <a:pt x="4016" y="1828"/>
                    <a:pt x="4436" y="2132"/>
                    <a:pt x="4927" y="2318"/>
                  </a:cubicBezTo>
                  <a:cubicBezTo>
                    <a:pt x="4967" y="2335"/>
                    <a:pt x="5007" y="2343"/>
                    <a:pt x="5045" y="2343"/>
                  </a:cubicBezTo>
                  <a:cubicBezTo>
                    <a:pt x="5271" y="2343"/>
                    <a:pt x="5434" y="2071"/>
                    <a:pt x="5254" y="1852"/>
                  </a:cubicBezTo>
                  <a:cubicBezTo>
                    <a:pt x="5090" y="1618"/>
                    <a:pt x="4903" y="1361"/>
                    <a:pt x="4717" y="1151"/>
                  </a:cubicBezTo>
                  <a:cubicBezTo>
                    <a:pt x="4553" y="1011"/>
                    <a:pt x="4600" y="754"/>
                    <a:pt x="4787" y="684"/>
                  </a:cubicBezTo>
                  <a:cubicBezTo>
                    <a:pt x="5043" y="567"/>
                    <a:pt x="5277" y="404"/>
                    <a:pt x="5464" y="194"/>
                  </a:cubicBezTo>
                  <a:lnTo>
                    <a:pt x="5464" y="194"/>
                  </a:lnTo>
                  <a:cubicBezTo>
                    <a:pt x="5464" y="194"/>
                    <a:pt x="4806" y="305"/>
                    <a:pt x="4116" y="305"/>
                  </a:cubicBezTo>
                  <a:cubicBezTo>
                    <a:pt x="3665" y="305"/>
                    <a:pt x="3200" y="257"/>
                    <a:pt x="2895" y="100"/>
                  </a:cubicBezTo>
                  <a:cubicBezTo>
                    <a:pt x="2758" y="29"/>
                    <a:pt x="2591" y="0"/>
                    <a:pt x="24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transition spd="med">
    <p:strips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CUSTOM_25">
    <p:spTree>
      <p:nvGrpSpPr>
        <p:cNvPr id="1" name="Shape 211"/>
        <p:cNvGrpSpPr/>
        <p:nvPr/>
      </p:nvGrpSpPr>
      <p:grpSpPr>
        <a:xfrm>
          <a:off x="0" y="0"/>
          <a:ext cx="0" cy="0"/>
          <a:chOff x="0" y="0"/>
          <a:chExt cx="0" cy="0"/>
        </a:xfrm>
      </p:grpSpPr>
      <p:grpSp>
        <p:nvGrpSpPr>
          <p:cNvPr id="212" name="Google Shape;212;p39"/>
          <p:cNvGrpSpPr/>
          <p:nvPr/>
        </p:nvGrpSpPr>
        <p:grpSpPr>
          <a:xfrm>
            <a:off x="91500" y="102900"/>
            <a:ext cx="8961000" cy="4937700"/>
            <a:chOff x="91500" y="102900"/>
            <a:chExt cx="8961000" cy="4937700"/>
          </a:xfrm>
        </p:grpSpPr>
        <p:sp>
          <p:nvSpPr>
            <p:cNvPr id="213" name="Google Shape;213;p39"/>
            <p:cNvSpPr/>
            <p:nvPr/>
          </p:nvSpPr>
          <p:spPr>
            <a:xfrm>
              <a:off x="91500" y="102900"/>
              <a:ext cx="8961000" cy="4937700"/>
            </a:xfrm>
            <a:prstGeom prst="roundRect">
              <a:avLst>
                <a:gd name="adj" fmla="val 1758"/>
              </a:avLst>
            </a:pr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39"/>
            <p:cNvSpPr/>
            <p:nvPr/>
          </p:nvSpPr>
          <p:spPr>
            <a:xfrm>
              <a:off x="137100" y="148650"/>
              <a:ext cx="8869800" cy="4846200"/>
            </a:xfrm>
            <a:prstGeom prst="roundRect">
              <a:avLst>
                <a:gd name="adj" fmla="val 1758"/>
              </a:avLst>
            </a:prstGeom>
            <a:gradFill>
              <a:gsLst>
                <a:gs pos="0">
                  <a:schemeClr val="lt1"/>
                </a:gs>
                <a:gs pos="100000">
                  <a:schemeClr val="dk2"/>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p39"/>
            <p:cNvSpPr/>
            <p:nvPr/>
          </p:nvSpPr>
          <p:spPr>
            <a:xfrm>
              <a:off x="182850" y="194250"/>
              <a:ext cx="8778300" cy="4755000"/>
            </a:xfrm>
            <a:prstGeom prst="roundRect">
              <a:avLst>
                <a:gd name="adj" fmla="val 1758"/>
              </a:avLst>
            </a:prstGeom>
            <a:gradFill>
              <a:gsLst>
                <a:gs pos="0">
                  <a:schemeClr val="accent1"/>
                </a:gs>
                <a:gs pos="65000">
                  <a:schemeClr val="lt1"/>
                </a:gs>
                <a:gs pos="100000">
                  <a:schemeClr val="lt1"/>
                </a:gs>
              </a:gsLst>
              <a:lin ang="18900044"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6" name="Google Shape;216;p39"/>
          <p:cNvSpPr/>
          <p:nvPr/>
        </p:nvSpPr>
        <p:spPr>
          <a:xfrm>
            <a:off x="6168077" y="539500"/>
            <a:ext cx="2793067" cy="347343"/>
          </a:xfrm>
          <a:custGeom>
            <a:avLst/>
            <a:gdLst/>
            <a:ahLst/>
            <a:cxnLst/>
            <a:rect l="l" t="t" r="r" b="b"/>
            <a:pathLst>
              <a:path w="122275" h="15206" extrusionOk="0">
                <a:moveTo>
                  <a:pt x="28975" y="0"/>
                </a:moveTo>
                <a:cubicBezTo>
                  <a:pt x="28742" y="0"/>
                  <a:pt x="28532" y="47"/>
                  <a:pt x="28345" y="164"/>
                </a:cubicBezTo>
                <a:lnTo>
                  <a:pt x="22812" y="3433"/>
                </a:lnTo>
                <a:cubicBezTo>
                  <a:pt x="22648" y="3526"/>
                  <a:pt x="22438" y="3596"/>
                  <a:pt x="22228" y="3596"/>
                </a:cubicBezTo>
                <a:lnTo>
                  <a:pt x="1588" y="4740"/>
                </a:lnTo>
                <a:cubicBezTo>
                  <a:pt x="24" y="4810"/>
                  <a:pt x="0" y="7122"/>
                  <a:pt x="1565" y="7262"/>
                </a:cubicBezTo>
                <a:lnTo>
                  <a:pt x="52907" y="11324"/>
                </a:lnTo>
                <a:cubicBezTo>
                  <a:pt x="53865" y="11394"/>
                  <a:pt x="54402" y="12468"/>
                  <a:pt x="53888" y="13262"/>
                </a:cubicBezTo>
                <a:cubicBezTo>
                  <a:pt x="53327" y="14115"/>
                  <a:pt x="53953" y="15205"/>
                  <a:pt x="54935" y="15205"/>
                </a:cubicBezTo>
                <a:cubicBezTo>
                  <a:pt x="54975" y="15205"/>
                  <a:pt x="55015" y="15204"/>
                  <a:pt x="55055" y="15200"/>
                </a:cubicBezTo>
                <a:lnTo>
                  <a:pt x="121107" y="10250"/>
                </a:lnTo>
                <a:cubicBezTo>
                  <a:pt x="121761" y="10204"/>
                  <a:pt x="122275" y="9643"/>
                  <a:pt x="122275" y="8989"/>
                </a:cubicBezTo>
                <a:lnTo>
                  <a:pt x="122275" y="1261"/>
                </a:lnTo>
                <a:cubicBezTo>
                  <a:pt x="122275" y="561"/>
                  <a:pt x="121714" y="0"/>
                  <a:pt x="121014" y="0"/>
                </a:cubicBezTo>
                <a:close/>
              </a:path>
            </a:pathLst>
          </a:custGeom>
          <a:solidFill>
            <a:srgbClr val="FFFFFF">
              <a:alpha val="6392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17" name="Google Shape;217;p39"/>
          <p:cNvGrpSpPr/>
          <p:nvPr/>
        </p:nvGrpSpPr>
        <p:grpSpPr>
          <a:xfrm>
            <a:off x="6310250" y="365050"/>
            <a:ext cx="2223750" cy="696250"/>
            <a:chOff x="2250625" y="399575"/>
            <a:chExt cx="2223750" cy="696250"/>
          </a:xfrm>
        </p:grpSpPr>
        <p:sp>
          <p:nvSpPr>
            <p:cNvPr id="218" name="Google Shape;218;p39"/>
            <p:cNvSpPr/>
            <p:nvPr/>
          </p:nvSpPr>
          <p:spPr>
            <a:xfrm>
              <a:off x="3537100" y="948300"/>
              <a:ext cx="232950" cy="97000"/>
            </a:xfrm>
            <a:custGeom>
              <a:avLst/>
              <a:gdLst/>
              <a:ahLst/>
              <a:cxnLst/>
              <a:rect l="l" t="t" r="r" b="b"/>
              <a:pathLst>
                <a:path w="9318" h="3880" extrusionOk="0">
                  <a:moveTo>
                    <a:pt x="8909" y="1"/>
                  </a:moveTo>
                  <a:cubicBezTo>
                    <a:pt x="8868" y="1"/>
                    <a:pt x="8825" y="10"/>
                    <a:pt x="8780" y="31"/>
                  </a:cubicBezTo>
                  <a:cubicBezTo>
                    <a:pt x="8710" y="54"/>
                    <a:pt x="8640" y="54"/>
                    <a:pt x="8570" y="78"/>
                  </a:cubicBezTo>
                  <a:cubicBezTo>
                    <a:pt x="7566" y="265"/>
                    <a:pt x="6632" y="755"/>
                    <a:pt x="5884" y="1455"/>
                  </a:cubicBezTo>
                  <a:cubicBezTo>
                    <a:pt x="5744" y="1619"/>
                    <a:pt x="5558" y="1736"/>
                    <a:pt x="5347" y="1852"/>
                  </a:cubicBezTo>
                  <a:cubicBezTo>
                    <a:pt x="5312" y="1864"/>
                    <a:pt x="5277" y="1870"/>
                    <a:pt x="5242" y="1870"/>
                  </a:cubicBezTo>
                  <a:cubicBezTo>
                    <a:pt x="5207" y="1870"/>
                    <a:pt x="5172" y="1864"/>
                    <a:pt x="5137" y="1852"/>
                  </a:cubicBezTo>
                  <a:cubicBezTo>
                    <a:pt x="4700" y="1736"/>
                    <a:pt x="4255" y="1676"/>
                    <a:pt x="3811" y="1676"/>
                  </a:cubicBezTo>
                  <a:cubicBezTo>
                    <a:pt x="3189" y="1676"/>
                    <a:pt x="2571" y="1794"/>
                    <a:pt x="1985" y="2039"/>
                  </a:cubicBezTo>
                  <a:cubicBezTo>
                    <a:pt x="1760" y="2117"/>
                    <a:pt x="1464" y="2143"/>
                    <a:pt x="1170" y="2143"/>
                  </a:cubicBezTo>
                  <a:cubicBezTo>
                    <a:pt x="582" y="2143"/>
                    <a:pt x="1" y="2039"/>
                    <a:pt x="1" y="2039"/>
                  </a:cubicBezTo>
                  <a:lnTo>
                    <a:pt x="1" y="2039"/>
                  </a:lnTo>
                  <a:cubicBezTo>
                    <a:pt x="384" y="2499"/>
                    <a:pt x="1038" y="2606"/>
                    <a:pt x="1647" y="2606"/>
                  </a:cubicBezTo>
                  <a:cubicBezTo>
                    <a:pt x="1967" y="2606"/>
                    <a:pt x="2273" y="2577"/>
                    <a:pt x="2522" y="2553"/>
                  </a:cubicBezTo>
                  <a:cubicBezTo>
                    <a:pt x="2604" y="2546"/>
                    <a:pt x="2687" y="2544"/>
                    <a:pt x="2770" y="2544"/>
                  </a:cubicBezTo>
                  <a:cubicBezTo>
                    <a:pt x="2999" y="2544"/>
                    <a:pt x="3234" y="2565"/>
                    <a:pt x="3456" y="2599"/>
                  </a:cubicBezTo>
                  <a:cubicBezTo>
                    <a:pt x="3596" y="2646"/>
                    <a:pt x="3690" y="2786"/>
                    <a:pt x="3666" y="2950"/>
                  </a:cubicBezTo>
                  <a:cubicBezTo>
                    <a:pt x="3666" y="2973"/>
                    <a:pt x="3666" y="2996"/>
                    <a:pt x="3666" y="3020"/>
                  </a:cubicBezTo>
                  <a:cubicBezTo>
                    <a:pt x="3456" y="3066"/>
                    <a:pt x="3246" y="3160"/>
                    <a:pt x="3083" y="3300"/>
                  </a:cubicBezTo>
                  <a:cubicBezTo>
                    <a:pt x="3386" y="3323"/>
                    <a:pt x="3690" y="3370"/>
                    <a:pt x="3970" y="3487"/>
                  </a:cubicBezTo>
                  <a:cubicBezTo>
                    <a:pt x="4519" y="3778"/>
                    <a:pt x="4920" y="3880"/>
                    <a:pt x="5244" y="3880"/>
                  </a:cubicBezTo>
                  <a:cubicBezTo>
                    <a:pt x="5994" y="3880"/>
                    <a:pt x="6328" y="3332"/>
                    <a:pt x="7127" y="3332"/>
                  </a:cubicBezTo>
                  <a:cubicBezTo>
                    <a:pt x="7199" y="3332"/>
                    <a:pt x="7275" y="3337"/>
                    <a:pt x="7355" y="3347"/>
                  </a:cubicBezTo>
                  <a:lnTo>
                    <a:pt x="7449" y="3347"/>
                  </a:lnTo>
                  <a:cubicBezTo>
                    <a:pt x="7507" y="3358"/>
                    <a:pt x="7571" y="3364"/>
                    <a:pt x="7639" y="3364"/>
                  </a:cubicBezTo>
                  <a:cubicBezTo>
                    <a:pt x="7706" y="3364"/>
                    <a:pt x="7776" y="3358"/>
                    <a:pt x="7846" y="3347"/>
                  </a:cubicBezTo>
                  <a:cubicBezTo>
                    <a:pt x="8243" y="3347"/>
                    <a:pt x="8196" y="2763"/>
                    <a:pt x="7822" y="2763"/>
                  </a:cubicBezTo>
                  <a:cubicBezTo>
                    <a:pt x="7791" y="2771"/>
                    <a:pt x="7760" y="2773"/>
                    <a:pt x="7730" y="2773"/>
                  </a:cubicBezTo>
                  <a:cubicBezTo>
                    <a:pt x="7669" y="2773"/>
                    <a:pt x="7612" y="2763"/>
                    <a:pt x="7566" y="2763"/>
                  </a:cubicBezTo>
                  <a:cubicBezTo>
                    <a:pt x="7262" y="2646"/>
                    <a:pt x="6865" y="1665"/>
                    <a:pt x="8476" y="848"/>
                  </a:cubicBezTo>
                  <a:cubicBezTo>
                    <a:pt x="8663" y="778"/>
                    <a:pt x="8826" y="661"/>
                    <a:pt x="9013" y="568"/>
                  </a:cubicBezTo>
                  <a:cubicBezTo>
                    <a:pt x="9318" y="426"/>
                    <a:pt x="9181" y="1"/>
                    <a:pt x="890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39"/>
            <p:cNvSpPr/>
            <p:nvPr/>
          </p:nvSpPr>
          <p:spPr>
            <a:xfrm>
              <a:off x="4177425" y="557400"/>
              <a:ext cx="175725" cy="69425"/>
            </a:xfrm>
            <a:custGeom>
              <a:avLst/>
              <a:gdLst/>
              <a:ahLst/>
              <a:cxnLst/>
              <a:rect l="l" t="t" r="r" b="b"/>
              <a:pathLst>
                <a:path w="7029" h="2777" extrusionOk="0">
                  <a:moveTo>
                    <a:pt x="7028" y="0"/>
                  </a:moveTo>
                  <a:lnTo>
                    <a:pt x="7028" y="0"/>
                  </a:lnTo>
                  <a:cubicBezTo>
                    <a:pt x="6585" y="374"/>
                    <a:pt x="6048" y="608"/>
                    <a:pt x="5488" y="654"/>
                  </a:cubicBezTo>
                  <a:cubicBezTo>
                    <a:pt x="4834" y="701"/>
                    <a:pt x="4227" y="911"/>
                    <a:pt x="3713" y="1308"/>
                  </a:cubicBezTo>
                  <a:cubicBezTo>
                    <a:pt x="3620" y="1378"/>
                    <a:pt x="3503" y="1425"/>
                    <a:pt x="3410" y="1471"/>
                  </a:cubicBezTo>
                  <a:cubicBezTo>
                    <a:pt x="3363" y="1483"/>
                    <a:pt x="3322" y="1489"/>
                    <a:pt x="3284" y="1489"/>
                  </a:cubicBezTo>
                  <a:cubicBezTo>
                    <a:pt x="3246" y="1489"/>
                    <a:pt x="3211" y="1483"/>
                    <a:pt x="3176" y="1471"/>
                  </a:cubicBezTo>
                  <a:cubicBezTo>
                    <a:pt x="2817" y="1319"/>
                    <a:pt x="2425" y="1241"/>
                    <a:pt x="2034" y="1241"/>
                  </a:cubicBezTo>
                  <a:cubicBezTo>
                    <a:pt x="1765" y="1241"/>
                    <a:pt x="1496" y="1278"/>
                    <a:pt x="1238" y="1355"/>
                  </a:cubicBezTo>
                  <a:cubicBezTo>
                    <a:pt x="1168" y="1359"/>
                    <a:pt x="1098" y="1360"/>
                    <a:pt x="1028" y="1360"/>
                  </a:cubicBezTo>
                  <a:cubicBezTo>
                    <a:pt x="678" y="1360"/>
                    <a:pt x="331" y="1312"/>
                    <a:pt x="1" y="1215"/>
                  </a:cubicBezTo>
                  <a:lnTo>
                    <a:pt x="1" y="1215"/>
                  </a:lnTo>
                  <a:cubicBezTo>
                    <a:pt x="304" y="1682"/>
                    <a:pt x="1075" y="1728"/>
                    <a:pt x="1542" y="1728"/>
                  </a:cubicBezTo>
                  <a:cubicBezTo>
                    <a:pt x="1798" y="1728"/>
                    <a:pt x="2055" y="1798"/>
                    <a:pt x="2312" y="1915"/>
                  </a:cubicBezTo>
                  <a:cubicBezTo>
                    <a:pt x="2242" y="1962"/>
                    <a:pt x="2219" y="2032"/>
                    <a:pt x="2195" y="2102"/>
                  </a:cubicBezTo>
                  <a:cubicBezTo>
                    <a:pt x="2079" y="2125"/>
                    <a:pt x="1939" y="2172"/>
                    <a:pt x="1822" y="2242"/>
                  </a:cubicBezTo>
                  <a:cubicBezTo>
                    <a:pt x="2009" y="2265"/>
                    <a:pt x="2195" y="2335"/>
                    <a:pt x="2359" y="2405"/>
                  </a:cubicBezTo>
                  <a:cubicBezTo>
                    <a:pt x="2742" y="2691"/>
                    <a:pt x="3015" y="2777"/>
                    <a:pt x="3242" y="2777"/>
                  </a:cubicBezTo>
                  <a:cubicBezTo>
                    <a:pt x="3587" y="2777"/>
                    <a:pt x="3831" y="2580"/>
                    <a:pt x="4204" y="2580"/>
                  </a:cubicBezTo>
                  <a:cubicBezTo>
                    <a:pt x="4289" y="2580"/>
                    <a:pt x="4382" y="2590"/>
                    <a:pt x="4484" y="2615"/>
                  </a:cubicBezTo>
                  <a:lnTo>
                    <a:pt x="4530" y="2615"/>
                  </a:lnTo>
                  <a:cubicBezTo>
                    <a:pt x="4638" y="2645"/>
                    <a:pt x="4749" y="2660"/>
                    <a:pt x="4860" y="2660"/>
                  </a:cubicBezTo>
                  <a:cubicBezTo>
                    <a:pt x="5181" y="2660"/>
                    <a:pt x="5501" y="2538"/>
                    <a:pt x="5744" y="2312"/>
                  </a:cubicBezTo>
                  <a:lnTo>
                    <a:pt x="5744" y="2312"/>
                  </a:lnTo>
                  <a:cubicBezTo>
                    <a:pt x="5651" y="2318"/>
                    <a:pt x="5559" y="2321"/>
                    <a:pt x="5468" y="2321"/>
                  </a:cubicBezTo>
                  <a:cubicBezTo>
                    <a:pt x="5194" y="2321"/>
                    <a:pt x="4927" y="2294"/>
                    <a:pt x="4647" y="2242"/>
                  </a:cubicBezTo>
                  <a:cubicBezTo>
                    <a:pt x="4460" y="2172"/>
                    <a:pt x="4297" y="1518"/>
                    <a:pt x="5371" y="1145"/>
                  </a:cubicBezTo>
                  <a:cubicBezTo>
                    <a:pt x="6001" y="911"/>
                    <a:pt x="6585" y="514"/>
                    <a:pt x="702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39"/>
            <p:cNvSpPr/>
            <p:nvPr/>
          </p:nvSpPr>
          <p:spPr>
            <a:xfrm>
              <a:off x="4249800" y="848600"/>
              <a:ext cx="224575" cy="109925"/>
            </a:xfrm>
            <a:custGeom>
              <a:avLst/>
              <a:gdLst/>
              <a:ahLst/>
              <a:cxnLst/>
              <a:rect l="l" t="t" r="r" b="b"/>
              <a:pathLst>
                <a:path w="8983" h="4397" extrusionOk="0">
                  <a:moveTo>
                    <a:pt x="8563" y="0"/>
                  </a:moveTo>
                  <a:cubicBezTo>
                    <a:pt x="8513" y="0"/>
                    <a:pt x="8460" y="15"/>
                    <a:pt x="8406" y="50"/>
                  </a:cubicBezTo>
                  <a:cubicBezTo>
                    <a:pt x="8336" y="73"/>
                    <a:pt x="8266" y="97"/>
                    <a:pt x="8219" y="120"/>
                  </a:cubicBezTo>
                  <a:cubicBezTo>
                    <a:pt x="7239" y="470"/>
                    <a:pt x="6375" y="1077"/>
                    <a:pt x="5745" y="1871"/>
                  </a:cubicBezTo>
                  <a:cubicBezTo>
                    <a:pt x="5628" y="2058"/>
                    <a:pt x="5464" y="2221"/>
                    <a:pt x="5278" y="2338"/>
                  </a:cubicBezTo>
                  <a:cubicBezTo>
                    <a:pt x="5226" y="2372"/>
                    <a:pt x="5175" y="2394"/>
                    <a:pt x="5124" y="2394"/>
                  </a:cubicBezTo>
                  <a:cubicBezTo>
                    <a:pt x="5105" y="2394"/>
                    <a:pt x="5086" y="2391"/>
                    <a:pt x="5067" y="2385"/>
                  </a:cubicBezTo>
                  <a:cubicBezTo>
                    <a:pt x="4853" y="2357"/>
                    <a:pt x="4637" y="2343"/>
                    <a:pt x="4422" y="2343"/>
                  </a:cubicBezTo>
                  <a:cubicBezTo>
                    <a:pt x="3561" y="2343"/>
                    <a:pt x="2709" y="2567"/>
                    <a:pt x="1962" y="3015"/>
                  </a:cubicBezTo>
                  <a:cubicBezTo>
                    <a:pt x="1411" y="3301"/>
                    <a:pt x="323" y="3319"/>
                    <a:pt x="59" y="3319"/>
                  </a:cubicBezTo>
                  <a:cubicBezTo>
                    <a:pt x="22" y="3319"/>
                    <a:pt x="1" y="3319"/>
                    <a:pt x="1" y="3319"/>
                  </a:cubicBezTo>
                  <a:lnTo>
                    <a:pt x="1" y="3319"/>
                  </a:lnTo>
                  <a:cubicBezTo>
                    <a:pt x="309" y="3585"/>
                    <a:pt x="725" y="3671"/>
                    <a:pt x="1154" y="3671"/>
                  </a:cubicBezTo>
                  <a:cubicBezTo>
                    <a:pt x="1666" y="3671"/>
                    <a:pt x="2199" y="3548"/>
                    <a:pt x="2593" y="3459"/>
                  </a:cubicBezTo>
                  <a:cubicBezTo>
                    <a:pt x="2803" y="3406"/>
                    <a:pt x="3026" y="3380"/>
                    <a:pt x="3262" y="3380"/>
                  </a:cubicBezTo>
                  <a:cubicBezTo>
                    <a:pt x="3341" y="3380"/>
                    <a:pt x="3421" y="3383"/>
                    <a:pt x="3503" y="3389"/>
                  </a:cubicBezTo>
                  <a:cubicBezTo>
                    <a:pt x="3643" y="3389"/>
                    <a:pt x="3760" y="3505"/>
                    <a:pt x="3760" y="3669"/>
                  </a:cubicBezTo>
                  <a:cubicBezTo>
                    <a:pt x="3760" y="3692"/>
                    <a:pt x="3760" y="3716"/>
                    <a:pt x="3760" y="3762"/>
                  </a:cubicBezTo>
                  <a:cubicBezTo>
                    <a:pt x="3573" y="3786"/>
                    <a:pt x="3246" y="4112"/>
                    <a:pt x="3246" y="4112"/>
                  </a:cubicBezTo>
                  <a:cubicBezTo>
                    <a:pt x="3346" y="4096"/>
                    <a:pt x="3448" y="4088"/>
                    <a:pt x="3552" y="4088"/>
                  </a:cubicBezTo>
                  <a:cubicBezTo>
                    <a:pt x="3741" y="4088"/>
                    <a:pt x="3937" y="4114"/>
                    <a:pt x="4133" y="4159"/>
                  </a:cubicBezTo>
                  <a:cubicBezTo>
                    <a:pt x="4588" y="4330"/>
                    <a:pt x="4938" y="4396"/>
                    <a:pt x="5223" y="4396"/>
                  </a:cubicBezTo>
                  <a:cubicBezTo>
                    <a:pt x="6227" y="4396"/>
                    <a:pt x="6417" y="3570"/>
                    <a:pt x="7472" y="3552"/>
                  </a:cubicBezTo>
                  <a:lnTo>
                    <a:pt x="7566" y="3552"/>
                  </a:lnTo>
                  <a:cubicBezTo>
                    <a:pt x="7682" y="3552"/>
                    <a:pt x="7822" y="3529"/>
                    <a:pt x="7963" y="3505"/>
                  </a:cubicBezTo>
                  <a:cubicBezTo>
                    <a:pt x="8315" y="3439"/>
                    <a:pt x="8231" y="2916"/>
                    <a:pt x="7907" y="2916"/>
                  </a:cubicBezTo>
                  <a:cubicBezTo>
                    <a:pt x="7887" y="2916"/>
                    <a:pt x="7867" y="2918"/>
                    <a:pt x="7846" y="2922"/>
                  </a:cubicBezTo>
                  <a:cubicBezTo>
                    <a:pt x="7799" y="2933"/>
                    <a:pt x="7752" y="2939"/>
                    <a:pt x="7709" y="2939"/>
                  </a:cubicBezTo>
                  <a:cubicBezTo>
                    <a:pt x="7665" y="2939"/>
                    <a:pt x="7624" y="2933"/>
                    <a:pt x="7589" y="2922"/>
                  </a:cubicBezTo>
                  <a:cubicBezTo>
                    <a:pt x="7262" y="2875"/>
                    <a:pt x="6748" y="1964"/>
                    <a:pt x="8219" y="914"/>
                  </a:cubicBezTo>
                  <a:cubicBezTo>
                    <a:pt x="8406" y="797"/>
                    <a:pt x="8546" y="680"/>
                    <a:pt x="8710" y="540"/>
                  </a:cubicBezTo>
                  <a:cubicBezTo>
                    <a:pt x="8983" y="384"/>
                    <a:pt x="8816" y="0"/>
                    <a:pt x="85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39"/>
            <p:cNvSpPr/>
            <p:nvPr/>
          </p:nvSpPr>
          <p:spPr>
            <a:xfrm>
              <a:off x="2947575" y="684000"/>
              <a:ext cx="224575" cy="109900"/>
            </a:xfrm>
            <a:custGeom>
              <a:avLst/>
              <a:gdLst/>
              <a:ahLst/>
              <a:cxnLst/>
              <a:rect l="l" t="t" r="r" b="b"/>
              <a:pathLst>
                <a:path w="8983" h="4396" extrusionOk="0">
                  <a:moveTo>
                    <a:pt x="8562" y="0"/>
                  </a:moveTo>
                  <a:cubicBezTo>
                    <a:pt x="8512" y="0"/>
                    <a:pt x="8459" y="15"/>
                    <a:pt x="8405" y="50"/>
                  </a:cubicBezTo>
                  <a:cubicBezTo>
                    <a:pt x="8359" y="73"/>
                    <a:pt x="8265" y="96"/>
                    <a:pt x="8219" y="143"/>
                  </a:cubicBezTo>
                  <a:cubicBezTo>
                    <a:pt x="7238" y="470"/>
                    <a:pt x="6374" y="1077"/>
                    <a:pt x="5744" y="1871"/>
                  </a:cubicBezTo>
                  <a:cubicBezTo>
                    <a:pt x="5627" y="2058"/>
                    <a:pt x="5464" y="2221"/>
                    <a:pt x="5277" y="2338"/>
                  </a:cubicBezTo>
                  <a:cubicBezTo>
                    <a:pt x="5225" y="2372"/>
                    <a:pt x="5174" y="2394"/>
                    <a:pt x="5123" y="2394"/>
                  </a:cubicBezTo>
                  <a:cubicBezTo>
                    <a:pt x="5104" y="2394"/>
                    <a:pt x="5085" y="2391"/>
                    <a:pt x="5067" y="2385"/>
                  </a:cubicBezTo>
                  <a:cubicBezTo>
                    <a:pt x="4852" y="2357"/>
                    <a:pt x="4636" y="2343"/>
                    <a:pt x="4421" y="2343"/>
                  </a:cubicBezTo>
                  <a:cubicBezTo>
                    <a:pt x="3560" y="2343"/>
                    <a:pt x="2708" y="2567"/>
                    <a:pt x="1961" y="3015"/>
                  </a:cubicBezTo>
                  <a:cubicBezTo>
                    <a:pt x="1464" y="3291"/>
                    <a:pt x="529" y="3321"/>
                    <a:pt x="158" y="3321"/>
                  </a:cubicBezTo>
                  <a:cubicBezTo>
                    <a:pt x="59" y="3321"/>
                    <a:pt x="0" y="3318"/>
                    <a:pt x="0" y="3318"/>
                  </a:cubicBezTo>
                  <a:lnTo>
                    <a:pt x="0" y="3318"/>
                  </a:lnTo>
                  <a:cubicBezTo>
                    <a:pt x="305" y="3592"/>
                    <a:pt x="714" y="3681"/>
                    <a:pt x="1138" y="3681"/>
                  </a:cubicBezTo>
                  <a:cubicBezTo>
                    <a:pt x="1655" y="3681"/>
                    <a:pt x="2194" y="3548"/>
                    <a:pt x="2592" y="3459"/>
                  </a:cubicBezTo>
                  <a:cubicBezTo>
                    <a:pt x="2802" y="3406"/>
                    <a:pt x="3038" y="3380"/>
                    <a:pt x="3271" y="3380"/>
                  </a:cubicBezTo>
                  <a:cubicBezTo>
                    <a:pt x="3349" y="3380"/>
                    <a:pt x="3426" y="3383"/>
                    <a:pt x="3502" y="3389"/>
                  </a:cubicBezTo>
                  <a:cubicBezTo>
                    <a:pt x="3642" y="3389"/>
                    <a:pt x="3759" y="3529"/>
                    <a:pt x="3759" y="3669"/>
                  </a:cubicBezTo>
                  <a:cubicBezTo>
                    <a:pt x="3759" y="3692"/>
                    <a:pt x="3759" y="3739"/>
                    <a:pt x="3759" y="3762"/>
                  </a:cubicBezTo>
                  <a:cubicBezTo>
                    <a:pt x="3572" y="3785"/>
                    <a:pt x="3245" y="4112"/>
                    <a:pt x="3245" y="4112"/>
                  </a:cubicBezTo>
                  <a:cubicBezTo>
                    <a:pt x="3345" y="4096"/>
                    <a:pt x="3447" y="4088"/>
                    <a:pt x="3551" y="4088"/>
                  </a:cubicBezTo>
                  <a:cubicBezTo>
                    <a:pt x="3741" y="4088"/>
                    <a:pt x="3937" y="4114"/>
                    <a:pt x="4133" y="4159"/>
                  </a:cubicBezTo>
                  <a:cubicBezTo>
                    <a:pt x="4587" y="4329"/>
                    <a:pt x="4937" y="4396"/>
                    <a:pt x="5222" y="4396"/>
                  </a:cubicBezTo>
                  <a:cubicBezTo>
                    <a:pt x="6226" y="4396"/>
                    <a:pt x="6417" y="3570"/>
                    <a:pt x="7471" y="3552"/>
                  </a:cubicBezTo>
                  <a:lnTo>
                    <a:pt x="7542" y="3552"/>
                  </a:lnTo>
                  <a:cubicBezTo>
                    <a:pt x="7682" y="3552"/>
                    <a:pt x="7822" y="3529"/>
                    <a:pt x="7938" y="3505"/>
                  </a:cubicBezTo>
                  <a:cubicBezTo>
                    <a:pt x="8313" y="3439"/>
                    <a:pt x="8230" y="2916"/>
                    <a:pt x="7906" y="2916"/>
                  </a:cubicBezTo>
                  <a:cubicBezTo>
                    <a:pt x="7886" y="2916"/>
                    <a:pt x="7866" y="2918"/>
                    <a:pt x="7845" y="2922"/>
                  </a:cubicBezTo>
                  <a:cubicBezTo>
                    <a:pt x="7798" y="2933"/>
                    <a:pt x="7752" y="2939"/>
                    <a:pt x="7708" y="2939"/>
                  </a:cubicBezTo>
                  <a:cubicBezTo>
                    <a:pt x="7664" y="2939"/>
                    <a:pt x="7623" y="2933"/>
                    <a:pt x="7588" y="2922"/>
                  </a:cubicBezTo>
                  <a:cubicBezTo>
                    <a:pt x="7261" y="2875"/>
                    <a:pt x="6724" y="1964"/>
                    <a:pt x="8219" y="937"/>
                  </a:cubicBezTo>
                  <a:cubicBezTo>
                    <a:pt x="8382" y="820"/>
                    <a:pt x="8546" y="680"/>
                    <a:pt x="8709" y="563"/>
                  </a:cubicBezTo>
                  <a:cubicBezTo>
                    <a:pt x="8982" y="388"/>
                    <a:pt x="8815" y="0"/>
                    <a:pt x="856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39"/>
            <p:cNvSpPr/>
            <p:nvPr/>
          </p:nvSpPr>
          <p:spPr>
            <a:xfrm>
              <a:off x="2250625" y="703325"/>
              <a:ext cx="186800" cy="89275"/>
            </a:xfrm>
            <a:custGeom>
              <a:avLst/>
              <a:gdLst/>
              <a:ahLst/>
              <a:cxnLst/>
              <a:rect l="l" t="t" r="r" b="b"/>
              <a:pathLst>
                <a:path w="7472" h="3571" extrusionOk="0">
                  <a:moveTo>
                    <a:pt x="7472" y="1"/>
                  </a:moveTo>
                  <a:lnTo>
                    <a:pt x="7472" y="1"/>
                  </a:lnTo>
                  <a:cubicBezTo>
                    <a:pt x="7075" y="467"/>
                    <a:pt x="6514" y="794"/>
                    <a:pt x="5907" y="958"/>
                  </a:cubicBezTo>
                  <a:cubicBezTo>
                    <a:pt x="5207" y="1075"/>
                    <a:pt x="4553" y="1401"/>
                    <a:pt x="4040" y="1892"/>
                  </a:cubicBezTo>
                  <a:cubicBezTo>
                    <a:pt x="3946" y="1985"/>
                    <a:pt x="3829" y="2078"/>
                    <a:pt x="3713" y="2149"/>
                  </a:cubicBezTo>
                  <a:cubicBezTo>
                    <a:pt x="3663" y="2165"/>
                    <a:pt x="3614" y="2182"/>
                    <a:pt x="3564" y="2182"/>
                  </a:cubicBezTo>
                  <a:cubicBezTo>
                    <a:pt x="3544" y="2182"/>
                    <a:pt x="3523" y="2179"/>
                    <a:pt x="3503" y="2172"/>
                  </a:cubicBezTo>
                  <a:cubicBezTo>
                    <a:pt x="3206" y="2086"/>
                    <a:pt x="2906" y="2043"/>
                    <a:pt x="2609" y="2043"/>
                  </a:cubicBezTo>
                  <a:cubicBezTo>
                    <a:pt x="2179" y="2043"/>
                    <a:pt x="1755" y="2133"/>
                    <a:pt x="1355" y="2312"/>
                  </a:cubicBezTo>
                  <a:cubicBezTo>
                    <a:pt x="1199" y="2359"/>
                    <a:pt x="997" y="2374"/>
                    <a:pt x="796" y="2374"/>
                  </a:cubicBezTo>
                  <a:cubicBezTo>
                    <a:pt x="395" y="2374"/>
                    <a:pt x="0" y="2312"/>
                    <a:pt x="0" y="2312"/>
                  </a:cubicBezTo>
                  <a:lnTo>
                    <a:pt x="0" y="2312"/>
                  </a:lnTo>
                  <a:cubicBezTo>
                    <a:pt x="252" y="2609"/>
                    <a:pt x="684" y="2679"/>
                    <a:pt x="1096" y="2679"/>
                  </a:cubicBezTo>
                  <a:cubicBezTo>
                    <a:pt x="1333" y="2679"/>
                    <a:pt x="1564" y="2656"/>
                    <a:pt x="1751" y="2639"/>
                  </a:cubicBezTo>
                  <a:cubicBezTo>
                    <a:pt x="1800" y="2635"/>
                    <a:pt x="1848" y="2633"/>
                    <a:pt x="1897" y="2633"/>
                  </a:cubicBezTo>
                  <a:cubicBezTo>
                    <a:pt x="2135" y="2633"/>
                    <a:pt x="2383" y="2678"/>
                    <a:pt x="2615" y="2756"/>
                  </a:cubicBezTo>
                  <a:cubicBezTo>
                    <a:pt x="2545" y="2826"/>
                    <a:pt x="2522" y="2896"/>
                    <a:pt x="2522" y="2966"/>
                  </a:cubicBezTo>
                  <a:cubicBezTo>
                    <a:pt x="2382" y="3012"/>
                    <a:pt x="2242" y="3082"/>
                    <a:pt x="2125" y="3176"/>
                  </a:cubicBezTo>
                  <a:cubicBezTo>
                    <a:pt x="2335" y="3176"/>
                    <a:pt x="2545" y="3223"/>
                    <a:pt x="2732" y="3293"/>
                  </a:cubicBezTo>
                  <a:cubicBezTo>
                    <a:pt x="3111" y="3498"/>
                    <a:pt x="3387" y="3570"/>
                    <a:pt x="3610" y="3570"/>
                  </a:cubicBezTo>
                  <a:cubicBezTo>
                    <a:pt x="4125" y="3570"/>
                    <a:pt x="4358" y="3189"/>
                    <a:pt x="4907" y="3189"/>
                  </a:cubicBezTo>
                  <a:cubicBezTo>
                    <a:pt x="4958" y="3189"/>
                    <a:pt x="5011" y="3192"/>
                    <a:pt x="5067" y="3199"/>
                  </a:cubicBezTo>
                  <a:lnTo>
                    <a:pt x="5137" y="3199"/>
                  </a:lnTo>
                  <a:cubicBezTo>
                    <a:pt x="5202" y="3209"/>
                    <a:pt x="5267" y="3214"/>
                    <a:pt x="5333" y="3214"/>
                  </a:cubicBezTo>
                  <a:cubicBezTo>
                    <a:pt x="5737" y="3214"/>
                    <a:pt x="6140" y="3031"/>
                    <a:pt x="6421" y="2709"/>
                  </a:cubicBezTo>
                  <a:lnTo>
                    <a:pt x="6421" y="2709"/>
                  </a:lnTo>
                  <a:cubicBezTo>
                    <a:pt x="6123" y="2761"/>
                    <a:pt x="5813" y="2788"/>
                    <a:pt x="5508" y="2788"/>
                  </a:cubicBezTo>
                  <a:cubicBezTo>
                    <a:pt x="5407" y="2788"/>
                    <a:pt x="5306" y="2785"/>
                    <a:pt x="5207" y="2779"/>
                  </a:cubicBezTo>
                  <a:cubicBezTo>
                    <a:pt x="4997" y="2709"/>
                    <a:pt x="4717" y="2032"/>
                    <a:pt x="5837" y="1471"/>
                  </a:cubicBezTo>
                  <a:cubicBezTo>
                    <a:pt x="6514" y="1145"/>
                    <a:pt x="7075" y="631"/>
                    <a:pt x="747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39"/>
            <p:cNvSpPr/>
            <p:nvPr/>
          </p:nvSpPr>
          <p:spPr>
            <a:xfrm>
              <a:off x="3349150" y="399575"/>
              <a:ext cx="136625" cy="83950"/>
            </a:xfrm>
            <a:custGeom>
              <a:avLst/>
              <a:gdLst/>
              <a:ahLst/>
              <a:cxnLst/>
              <a:rect l="l" t="t" r="r" b="b"/>
              <a:pathLst>
                <a:path w="5465" h="3358" extrusionOk="0">
                  <a:moveTo>
                    <a:pt x="2400" y="1"/>
                  </a:moveTo>
                  <a:cubicBezTo>
                    <a:pt x="1575" y="1"/>
                    <a:pt x="468" y="593"/>
                    <a:pt x="468" y="593"/>
                  </a:cubicBezTo>
                  <a:cubicBezTo>
                    <a:pt x="468" y="593"/>
                    <a:pt x="623" y="561"/>
                    <a:pt x="770" y="561"/>
                  </a:cubicBezTo>
                  <a:cubicBezTo>
                    <a:pt x="902" y="561"/>
                    <a:pt x="1028" y="587"/>
                    <a:pt x="1028" y="687"/>
                  </a:cubicBezTo>
                  <a:cubicBezTo>
                    <a:pt x="1028" y="873"/>
                    <a:pt x="1" y="1667"/>
                    <a:pt x="164" y="3068"/>
                  </a:cubicBezTo>
                  <a:cubicBezTo>
                    <a:pt x="152" y="3258"/>
                    <a:pt x="297" y="3357"/>
                    <a:pt x="445" y="3357"/>
                  </a:cubicBezTo>
                  <a:cubicBezTo>
                    <a:pt x="589" y="3357"/>
                    <a:pt x="736" y="3264"/>
                    <a:pt x="748" y="3068"/>
                  </a:cubicBezTo>
                  <a:cubicBezTo>
                    <a:pt x="841" y="2578"/>
                    <a:pt x="1075" y="2111"/>
                    <a:pt x="1425" y="1714"/>
                  </a:cubicBezTo>
                  <a:cubicBezTo>
                    <a:pt x="1588" y="1527"/>
                    <a:pt x="1798" y="1364"/>
                    <a:pt x="2032" y="1224"/>
                  </a:cubicBezTo>
                  <a:cubicBezTo>
                    <a:pt x="2079" y="1200"/>
                    <a:pt x="2125" y="1189"/>
                    <a:pt x="2172" y="1189"/>
                  </a:cubicBezTo>
                  <a:cubicBezTo>
                    <a:pt x="2219" y="1189"/>
                    <a:pt x="2265" y="1200"/>
                    <a:pt x="2312" y="1224"/>
                  </a:cubicBezTo>
                  <a:cubicBezTo>
                    <a:pt x="2569" y="1364"/>
                    <a:pt x="2849" y="1410"/>
                    <a:pt x="3129" y="1410"/>
                  </a:cubicBezTo>
                  <a:cubicBezTo>
                    <a:pt x="3199" y="1387"/>
                    <a:pt x="3269" y="1364"/>
                    <a:pt x="3363" y="1364"/>
                  </a:cubicBezTo>
                  <a:cubicBezTo>
                    <a:pt x="3394" y="1348"/>
                    <a:pt x="3430" y="1340"/>
                    <a:pt x="3467" y="1340"/>
                  </a:cubicBezTo>
                  <a:cubicBezTo>
                    <a:pt x="3542" y="1340"/>
                    <a:pt x="3620" y="1371"/>
                    <a:pt x="3666" y="1434"/>
                  </a:cubicBezTo>
                  <a:cubicBezTo>
                    <a:pt x="4017" y="1807"/>
                    <a:pt x="4437" y="2111"/>
                    <a:pt x="4927" y="2298"/>
                  </a:cubicBezTo>
                  <a:cubicBezTo>
                    <a:pt x="4971" y="2320"/>
                    <a:pt x="5016" y="2330"/>
                    <a:pt x="5058" y="2330"/>
                  </a:cubicBezTo>
                  <a:cubicBezTo>
                    <a:pt x="5284" y="2330"/>
                    <a:pt x="5454" y="2050"/>
                    <a:pt x="5277" y="1854"/>
                  </a:cubicBezTo>
                  <a:cubicBezTo>
                    <a:pt x="5091" y="1597"/>
                    <a:pt x="4904" y="1364"/>
                    <a:pt x="4717" y="1130"/>
                  </a:cubicBezTo>
                  <a:cubicBezTo>
                    <a:pt x="4577" y="990"/>
                    <a:pt x="4624" y="733"/>
                    <a:pt x="4810" y="663"/>
                  </a:cubicBezTo>
                  <a:cubicBezTo>
                    <a:pt x="5044" y="546"/>
                    <a:pt x="5277" y="383"/>
                    <a:pt x="5464" y="173"/>
                  </a:cubicBezTo>
                  <a:lnTo>
                    <a:pt x="5464" y="173"/>
                  </a:lnTo>
                  <a:cubicBezTo>
                    <a:pt x="5464" y="173"/>
                    <a:pt x="4768" y="299"/>
                    <a:pt x="4057" y="299"/>
                  </a:cubicBezTo>
                  <a:cubicBezTo>
                    <a:pt x="3625" y="299"/>
                    <a:pt x="3187" y="253"/>
                    <a:pt x="2896" y="103"/>
                  </a:cubicBezTo>
                  <a:cubicBezTo>
                    <a:pt x="2755" y="30"/>
                    <a:pt x="2584" y="1"/>
                    <a:pt x="240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39"/>
            <p:cNvSpPr/>
            <p:nvPr/>
          </p:nvSpPr>
          <p:spPr>
            <a:xfrm>
              <a:off x="3145450" y="1012525"/>
              <a:ext cx="136600" cy="83300"/>
            </a:xfrm>
            <a:custGeom>
              <a:avLst/>
              <a:gdLst/>
              <a:ahLst/>
              <a:cxnLst/>
              <a:rect l="l" t="t" r="r" b="b"/>
              <a:pathLst>
                <a:path w="5464" h="3332" extrusionOk="0">
                  <a:moveTo>
                    <a:pt x="2411" y="0"/>
                  </a:moveTo>
                  <a:cubicBezTo>
                    <a:pt x="1585" y="0"/>
                    <a:pt x="467" y="614"/>
                    <a:pt x="467" y="614"/>
                  </a:cubicBezTo>
                  <a:cubicBezTo>
                    <a:pt x="467" y="614"/>
                    <a:pt x="634" y="572"/>
                    <a:pt x="785" y="572"/>
                  </a:cubicBezTo>
                  <a:cubicBezTo>
                    <a:pt x="912" y="572"/>
                    <a:pt x="1027" y="601"/>
                    <a:pt x="1027" y="707"/>
                  </a:cubicBezTo>
                  <a:cubicBezTo>
                    <a:pt x="1027" y="871"/>
                    <a:pt x="0" y="1665"/>
                    <a:pt x="187" y="3042"/>
                  </a:cubicBezTo>
                  <a:cubicBezTo>
                    <a:pt x="175" y="3232"/>
                    <a:pt x="320" y="3331"/>
                    <a:pt x="468" y="3331"/>
                  </a:cubicBezTo>
                  <a:cubicBezTo>
                    <a:pt x="612" y="3331"/>
                    <a:pt x="759" y="3238"/>
                    <a:pt x="771" y="3042"/>
                  </a:cubicBezTo>
                  <a:cubicBezTo>
                    <a:pt x="864" y="2552"/>
                    <a:pt x="1097" y="2108"/>
                    <a:pt x="1424" y="1735"/>
                  </a:cubicBezTo>
                  <a:cubicBezTo>
                    <a:pt x="1611" y="1525"/>
                    <a:pt x="1821" y="1361"/>
                    <a:pt x="2055" y="1221"/>
                  </a:cubicBezTo>
                  <a:cubicBezTo>
                    <a:pt x="2090" y="1198"/>
                    <a:pt x="2136" y="1186"/>
                    <a:pt x="2183" y="1186"/>
                  </a:cubicBezTo>
                  <a:cubicBezTo>
                    <a:pt x="2230" y="1186"/>
                    <a:pt x="2277" y="1198"/>
                    <a:pt x="2312" y="1221"/>
                  </a:cubicBezTo>
                  <a:cubicBezTo>
                    <a:pt x="2568" y="1361"/>
                    <a:pt x="2849" y="1408"/>
                    <a:pt x="3129" y="1408"/>
                  </a:cubicBezTo>
                  <a:cubicBezTo>
                    <a:pt x="3199" y="1385"/>
                    <a:pt x="3292" y="1385"/>
                    <a:pt x="3362" y="1361"/>
                  </a:cubicBezTo>
                  <a:cubicBezTo>
                    <a:pt x="3393" y="1346"/>
                    <a:pt x="3430" y="1338"/>
                    <a:pt x="3467" y="1338"/>
                  </a:cubicBezTo>
                  <a:cubicBezTo>
                    <a:pt x="3541" y="1338"/>
                    <a:pt x="3619" y="1369"/>
                    <a:pt x="3666" y="1431"/>
                  </a:cubicBezTo>
                  <a:cubicBezTo>
                    <a:pt x="4016" y="1805"/>
                    <a:pt x="4436" y="2108"/>
                    <a:pt x="4927" y="2295"/>
                  </a:cubicBezTo>
                  <a:cubicBezTo>
                    <a:pt x="4971" y="2317"/>
                    <a:pt x="5015" y="2327"/>
                    <a:pt x="5056" y="2327"/>
                  </a:cubicBezTo>
                  <a:cubicBezTo>
                    <a:pt x="5277" y="2327"/>
                    <a:pt x="5434" y="2048"/>
                    <a:pt x="5277" y="1852"/>
                  </a:cubicBezTo>
                  <a:cubicBezTo>
                    <a:pt x="5090" y="1595"/>
                    <a:pt x="4903" y="1361"/>
                    <a:pt x="4716" y="1128"/>
                  </a:cubicBezTo>
                  <a:cubicBezTo>
                    <a:pt x="4576" y="988"/>
                    <a:pt x="4623" y="754"/>
                    <a:pt x="4810" y="661"/>
                  </a:cubicBezTo>
                  <a:cubicBezTo>
                    <a:pt x="5043" y="544"/>
                    <a:pt x="5277" y="381"/>
                    <a:pt x="5464" y="194"/>
                  </a:cubicBezTo>
                  <a:lnTo>
                    <a:pt x="5464" y="194"/>
                  </a:lnTo>
                  <a:cubicBezTo>
                    <a:pt x="5463" y="194"/>
                    <a:pt x="4806" y="305"/>
                    <a:pt x="4116" y="305"/>
                  </a:cubicBezTo>
                  <a:cubicBezTo>
                    <a:pt x="3665" y="305"/>
                    <a:pt x="3200" y="257"/>
                    <a:pt x="2895" y="100"/>
                  </a:cubicBezTo>
                  <a:cubicBezTo>
                    <a:pt x="2757" y="29"/>
                    <a:pt x="2591" y="0"/>
                    <a:pt x="24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39"/>
            <p:cNvSpPr/>
            <p:nvPr/>
          </p:nvSpPr>
          <p:spPr>
            <a:xfrm>
              <a:off x="3752500" y="727675"/>
              <a:ext cx="136600" cy="83875"/>
            </a:xfrm>
            <a:custGeom>
              <a:avLst/>
              <a:gdLst/>
              <a:ahLst/>
              <a:cxnLst/>
              <a:rect l="l" t="t" r="r" b="b"/>
              <a:pathLst>
                <a:path w="5464" h="3355" extrusionOk="0">
                  <a:moveTo>
                    <a:pt x="2411" y="0"/>
                  </a:moveTo>
                  <a:cubicBezTo>
                    <a:pt x="1585" y="0"/>
                    <a:pt x="467" y="614"/>
                    <a:pt x="467" y="614"/>
                  </a:cubicBezTo>
                  <a:cubicBezTo>
                    <a:pt x="467" y="614"/>
                    <a:pt x="622" y="582"/>
                    <a:pt x="769" y="582"/>
                  </a:cubicBezTo>
                  <a:cubicBezTo>
                    <a:pt x="902" y="582"/>
                    <a:pt x="1028" y="608"/>
                    <a:pt x="1028" y="708"/>
                  </a:cubicBezTo>
                  <a:cubicBezTo>
                    <a:pt x="1028" y="871"/>
                    <a:pt x="0" y="1665"/>
                    <a:pt x="187" y="3066"/>
                  </a:cubicBezTo>
                  <a:cubicBezTo>
                    <a:pt x="175" y="3255"/>
                    <a:pt x="320" y="3355"/>
                    <a:pt x="468" y="3355"/>
                  </a:cubicBezTo>
                  <a:cubicBezTo>
                    <a:pt x="612" y="3355"/>
                    <a:pt x="759" y="3261"/>
                    <a:pt x="771" y="3066"/>
                  </a:cubicBezTo>
                  <a:cubicBezTo>
                    <a:pt x="864" y="2575"/>
                    <a:pt x="1098" y="2132"/>
                    <a:pt x="1424" y="1758"/>
                  </a:cubicBezTo>
                  <a:cubicBezTo>
                    <a:pt x="1588" y="1548"/>
                    <a:pt x="1821" y="1385"/>
                    <a:pt x="2055" y="1245"/>
                  </a:cubicBezTo>
                  <a:cubicBezTo>
                    <a:pt x="2096" y="1217"/>
                    <a:pt x="2145" y="1206"/>
                    <a:pt x="2197" y="1206"/>
                  </a:cubicBezTo>
                  <a:cubicBezTo>
                    <a:pt x="2234" y="1206"/>
                    <a:pt x="2273" y="1212"/>
                    <a:pt x="2312" y="1221"/>
                  </a:cubicBezTo>
                  <a:cubicBezTo>
                    <a:pt x="2536" y="1344"/>
                    <a:pt x="2778" y="1412"/>
                    <a:pt x="3022" y="1412"/>
                  </a:cubicBezTo>
                  <a:cubicBezTo>
                    <a:pt x="3058" y="1412"/>
                    <a:pt x="3093" y="1411"/>
                    <a:pt x="3129" y="1408"/>
                  </a:cubicBezTo>
                  <a:cubicBezTo>
                    <a:pt x="3199" y="1408"/>
                    <a:pt x="3292" y="1385"/>
                    <a:pt x="3362" y="1361"/>
                  </a:cubicBezTo>
                  <a:cubicBezTo>
                    <a:pt x="3393" y="1346"/>
                    <a:pt x="3430" y="1338"/>
                    <a:pt x="3467" y="1338"/>
                  </a:cubicBezTo>
                  <a:cubicBezTo>
                    <a:pt x="3541" y="1338"/>
                    <a:pt x="3619" y="1369"/>
                    <a:pt x="3666" y="1431"/>
                  </a:cubicBezTo>
                  <a:cubicBezTo>
                    <a:pt x="4016" y="1805"/>
                    <a:pt x="4436" y="2108"/>
                    <a:pt x="4927" y="2295"/>
                  </a:cubicBezTo>
                  <a:cubicBezTo>
                    <a:pt x="4971" y="2317"/>
                    <a:pt x="5015" y="2327"/>
                    <a:pt x="5058" y="2327"/>
                  </a:cubicBezTo>
                  <a:cubicBezTo>
                    <a:pt x="5283" y="2327"/>
                    <a:pt x="5454" y="2048"/>
                    <a:pt x="5277" y="1852"/>
                  </a:cubicBezTo>
                  <a:cubicBezTo>
                    <a:pt x="5090" y="1595"/>
                    <a:pt x="4903" y="1361"/>
                    <a:pt x="4717" y="1151"/>
                  </a:cubicBezTo>
                  <a:cubicBezTo>
                    <a:pt x="4576" y="988"/>
                    <a:pt x="4623" y="754"/>
                    <a:pt x="4810" y="661"/>
                  </a:cubicBezTo>
                  <a:cubicBezTo>
                    <a:pt x="5043" y="544"/>
                    <a:pt x="5277" y="381"/>
                    <a:pt x="5464" y="194"/>
                  </a:cubicBezTo>
                  <a:lnTo>
                    <a:pt x="5464" y="194"/>
                  </a:lnTo>
                  <a:cubicBezTo>
                    <a:pt x="5464" y="194"/>
                    <a:pt x="4806" y="305"/>
                    <a:pt x="4116" y="305"/>
                  </a:cubicBezTo>
                  <a:cubicBezTo>
                    <a:pt x="3665" y="305"/>
                    <a:pt x="3200" y="257"/>
                    <a:pt x="2895" y="101"/>
                  </a:cubicBezTo>
                  <a:cubicBezTo>
                    <a:pt x="2758" y="29"/>
                    <a:pt x="2591" y="0"/>
                    <a:pt x="24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26" name="Google Shape;226;p39"/>
          <p:cNvSpPr/>
          <p:nvPr/>
        </p:nvSpPr>
        <p:spPr>
          <a:xfrm>
            <a:off x="722575" y="4456325"/>
            <a:ext cx="8238600" cy="492600"/>
          </a:xfrm>
          <a:prstGeom prst="rect">
            <a:avLst/>
          </a:prstGeom>
          <a:gradFill>
            <a:gsLst>
              <a:gs pos="0">
                <a:srgbClr val="FFFFFF">
                  <a:alpha val="0"/>
                </a:srgbClr>
              </a:gs>
              <a:gs pos="34000">
                <a:schemeClr val="accent1"/>
              </a:gs>
              <a:gs pos="100000">
                <a:schemeClr val="accent1"/>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27" name="Google Shape;227;p39"/>
          <p:cNvGrpSpPr/>
          <p:nvPr/>
        </p:nvGrpSpPr>
        <p:grpSpPr>
          <a:xfrm>
            <a:off x="1746612" y="4533732"/>
            <a:ext cx="5641024" cy="337784"/>
            <a:chOff x="1305157" y="3764928"/>
            <a:chExt cx="3272435" cy="195942"/>
          </a:xfrm>
        </p:grpSpPr>
        <p:sp>
          <p:nvSpPr>
            <p:cNvPr id="228" name="Google Shape;228;p39"/>
            <p:cNvSpPr/>
            <p:nvPr/>
          </p:nvSpPr>
          <p:spPr>
            <a:xfrm flipH="1">
              <a:off x="2626894" y="3764928"/>
              <a:ext cx="870645" cy="93920"/>
            </a:xfrm>
            <a:custGeom>
              <a:avLst/>
              <a:gdLst/>
              <a:ahLst/>
              <a:cxnLst/>
              <a:rect l="l" t="t" r="r" b="b"/>
              <a:pathLst>
                <a:path w="13970" h="1507" extrusionOk="0">
                  <a:moveTo>
                    <a:pt x="12890" y="1"/>
                  </a:moveTo>
                  <a:cubicBezTo>
                    <a:pt x="12764" y="1"/>
                    <a:pt x="12639" y="51"/>
                    <a:pt x="12513" y="76"/>
                  </a:cubicBezTo>
                  <a:lnTo>
                    <a:pt x="12212" y="76"/>
                  </a:lnTo>
                  <a:cubicBezTo>
                    <a:pt x="12011" y="76"/>
                    <a:pt x="11786" y="126"/>
                    <a:pt x="11585" y="176"/>
                  </a:cubicBezTo>
                  <a:cubicBezTo>
                    <a:pt x="11409" y="252"/>
                    <a:pt x="11233" y="277"/>
                    <a:pt x="11058" y="277"/>
                  </a:cubicBezTo>
                  <a:cubicBezTo>
                    <a:pt x="10882" y="277"/>
                    <a:pt x="10737" y="170"/>
                    <a:pt x="10574" y="170"/>
                  </a:cubicBezTo>
                  <a:cubicBezTo>
                    <a:pt x="10528" y="170"/>
                    <a:pt x="10480" y="179"/>
                    <a:pt x="10430" y="201"/>
                  </a:cubicBezTo>
                  <a:cubicBezTo>
                    <a:pt x="10204" y="277"/>
                    <a:pt x="10079" y="402"/>
                    <a:pt x="9878" y="452"/>
                  </a:cubicBezTo>
                  <a:cubicBezTo>
                    <a:pt x="9543" y="557"/>
                    <a:pt x="9191" y="609"/>
                    <a:pt x="8836" y="609"/>
                  </a:cubicBezTo>
                  <a:cubicBezTo>
                    <a:pt x="8765" y="609"/>
                    <a:pt x="8694" y="607"/>
                    <a:pt x="8623" y="603"/>
                  </a:cubicBezTo>
                  <a:cubicBezTo>
                    <a:pt x="8171" y="603"/>
                    <a:pt x="7694" y="603"/>
                    <a:pt x="7243" y="578"/>
                  </a:cubicBezTo>
                  <a:cubicBezTo>
                    <a:pt x="7142" y="553"/>
                    <a:pt x="7042" y="540"/>
                    <a:pt x="6945" y="540"/>
                  </a:cubicBezTo>
                  <a:cubicBezTo>
                    <a:pt x="6847" y="540"/>
                    <a:pt x="6753" y="553"/>
                    <a:pt x="6665" y="578"/>
                  </a:cubicBezTo>
                  <a:cubicBezTo>
                    <a:pt x="6414" y="678"/>
                    <a:pt x="6138" y="728"/>
                    <a:pt x="5887" y="754"/>
                  </a:cubicBezTo>
                  <a:cubicBezTo>
                    <a:pt x="5781" y="736"/>
                    <a:pt x="5687" y="718"/>
                    <a:pt x="5597" y="718"/>
                  </a:cubicBezTo>
                  <a:cubicBezTo>
                    <a:pt x="5559" y="718"/>
                    <a:pt x="5523" y="721"/>
                    <a:pt x="5486" y="728"/>
                  </a:cubicBezTo>
                  <a:cubicBezTo>
                    <a:pt x="5310" y="754"/>
                    <a:pt x="5134" y="779"/>
                    <a:pt x="4984" y="804"/>
                  </a:cubicBezTo>
                  <a:cubicBezTo>
                    <a:pt x="4356" y="904"/>
                    <a:pt x="3729" y="854"/>
                    <a:pt x="3101" y="904"/>
                  </a:cubicBezTo>
                  <a:cubicBezTo>
                    <a:pt x="2775" y="929"/>
                    <a:pt x="2424" y="904"/>
                    <a:pt x="2097" y="979"/>
                  </a:cubicBezTo>
                  <a:cubicBezTo>
                    <a:pt x="1872" y="1005"/>
                    <a:pt x="1671" y="1030"/>
                    <a:pt x="1445" y="1055"/>
                  </a:cubicBezTo>
                  <a:cubicBezTo>
                    <a:pt x="1194" y="1055"/>
                    <a:pt x="968" y="1105"/>
                    <a:pt x="717" y="1105"/>
                  </a:cubicBezTo>
                  <a:cubicBezTo>
                    <a:pt x="700" y="1105"/>
                    <a:pt x="655" y="1104"/>
                    <a:pt x="595" y="1104"/>
                  </a:cubicBezTo>
                  <a:cubicBezTo>
                    <a:pt x="386" y="1104"/>
                    <a:pt x="0" y="1119"/>
                    <a:pt x="39" y="1256"/>
                  </a:cubicBezTo>
                  <a:cubicBezTo>
                    <a:pt x="322" y="1283"/>
                    <a:pt x="609" y="1291"/>
                    <a:pt x="897" y="1291"/>
                  </a:cubicBezTo>
                  <a:cubicBezTo>
                    <a:pt x="1451" y="1291"/>
                    <a:pt x="2011" y="1259"/>
                    <a:pt x="2563" y="1259"/>
                  </a:cubicBezTo>
                  <a:cubicBezTo>
                    <a:pt x="2795" y="1259"/>
                    <a:pt x="3024" y="1264"/>
                    <a:pt x="3252" y="1281"/>
                  </a:cubicBezTo>
                  <a:cubicBezTo>
                    <a:pt x="3980" y="1356"/>
                    <a:pt x="4683" y="1507"/>
                    <a:pt x="5410" y="1507"/>
                  </a:cubicBezTo>
                  <a:cubicBezTo>
                    <a:pt x="6113" y="1507"/>
                    <a:pt x="6816" y="1356"/>
                    <a:pt x="7519" y="1356"/>
                  </a:cubicBezTo>
                  <a:cubicBezTo>
                    <a:pt x="8648" y="1356"/>
                    <a:pt x="9803" y="1306"/>
                    <a:pt x="10932" y="1306"/>
                  </a:cubicBezTo>
                  <a:cubicBezTo>
                    <a:pt x="11284" y="1306"/>
                    <a:pt x="11635" y="1281"/>
                    <a:pt x="11986" y="1281"/>
                  </a:cubicBezTo>
                  <a:cubicBezTo>
                    <a:pt x="12187" y="1293"/>
                    <a:pt x="12382" y="1299"/>
                    <a:pt x="12573" y="1299"/>
                  </a:cubicBezTo>
                  <a:cubicBezTo>
                    <a:pt x="12764" y="1299"/>
                    <a:pt x="12953" y="1293"/>
                    <a:pt x="13141" y="1281"/>
                  </a:cubicBezTo>
                  <a:cubicBezTo>
                    <a:pt x="13283" y="1263"/>
                    <a:pt x="13412" y="1245"/>
                    <a:pt x="13547" y="1245"/>
                  </a:cubicBezTo>
                  <a:cubicBezTo>
                    <a:pt x="13603" y="1245"/>
                    <a:pt x="13659" y="1248"/>
                    <a:pt x="13718" y="1256"/>
                  </a:cubicBezTo>
                  <a:cubicBezTo>
                    <a:pt x="13969" y="1256"/>
                    <a:pt x="13919" y="1055"/>
                    <a:pt x="13869" y="854"/>
                  </a:cubicBezTo>
                  <a:lnTo>
                    <a:pt x="13894" y="804"/>
                  </a:lnTo>
                  <a:lnTo>
                    <a:pt x="13417" y="352"/>
                  </a:lnTo>
                  <a:cubicBezTo>
                    <a:pt x="13317" y="252"/>
                    <a:pt x="13040" y="1"/>
                    <a:pt x="12890" y="1"/>
                  </a:cubicBezTo>
                  <a:close/>
                </a:path>
              </a:pathLst>
            </a:custGeom>
            <a:solidFill>
              <a:srgbClr val="FFFFFF">
                <a:alpha val="6392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39"/>
            <p:cNvSpPr/>
            <p:nvPr/>
          </p:nvSpPr>
          <p:spPr>
            <a:xfrm flipH="1">
              <a:off x="1305157" y="3858786"/>
              <a:ext cx="1490754" cy="75348"/>
            </a:xfrm>
            <a:custGeom>
              <a:avLst/>
              <a:gdLst/>
              <a:ahLst/>
              <a:cxnLst/>
              <a:rect l="l" t="t" r="r" b="b"/>
              <a:pathLst>
                <a:path w="23920" h="1209" extrusionOk="0">
                  <a:moveTo>
                    <a:pt x="3665" y="1"/>
                  </a:moveTo>
                  <a:cubicBezTo>
                    <a:pt x="3665" y="1"/>
                    <a:pt x="0" y="402"/>
                    <a:pt x="1632" y="603"/>
                  </a:cubicBezTo>
                  <a:cubicBezTo>
                    <a:pt x="3288" y="829"/>
                    <a:pt x="7179" y="954"/>
                    <a:pt x="5121" y="1130"/>
                  </a:cubicBezTo>
                  <a:cubicBezTo>
                    <a:pt x="4443" y="1189"/>
                    <a:pt x="5486" y="1208"/>
                    <a:pt x="7256" y="1208"/>
                  </a:cubicBezTo>
                  <a:cubicBezTo>
                    <a:pt x="10796" y="1208"/>
                    <a:pt x="17243" y="1130"/>
                    <a:pt x="18649" y="1130"/>
                  </a:cubicBezTo>
                  <a:cubicBezTo>
                    <a:pt x="20732" y="1130"/>
                    <a:pt x="15060" y="829"/>
                    <a:pt x="17118" y="603"/>
                  </a:cubicBezTo>
                  <a:cubicBezTo>
                    <a:pt x="19151" y="402"/>
                    <a:pt x="23920" y="1"/>
                    <a:pt x="23920" y="1"/>
                  </a:cubicBezTo>
                  <a:close/>
                </a:path>
              </a:pathLst>
            </a:custGeom>
            <a:solidFill>
              <a:srgbClr val="FFFFFF">
                <a:alpha val="6392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39"/>
            <p:cNvSpPr/>
            <p:nvPr/>
          </p:nvSpPr>
          <p:spPr>
            <a:xfrm flipH="1">
              <a:off x="2961694" y="3907273"/>
              <a:ext cx="1615898" cy="53597"/>
            </a:xfrm>
            <a:custGeom>
              <a:avLst/>
              <a:gdLst/>
              <a:ahLst/>
              <a:cxnLst/>
              <a:rect l="l" t="t" r="r" b="b"/>
              <a:pathLst>
                <a:path w="25928" h="860" extrusionOk="0">
                  <a:moveTo>
                    <a:pt x="3967" y="1"/>
                  </a:moveTo>
                  <a:cubicBezTo>
                    <a:pt x="3967" y="1"/>
                    <a:pt x="1" y="277"/>
                    <a:pt x="1783" y="427"/>
                  </a:cubicBezTo>
                  <a:cubicBezTo>
                    <a:pt x="3565" y="603"/>
                    <a:pt x="7782" y="678"/>
                    <a:pt x="5548" y="804"/>
                  </a:cubicBezTo>
                  <a:cubicBezTo>
                    <a:pt x="4803" y="846"/>
                    <a:pt x="5930" y="860"/>
                    <a:pt x="7848" y="860"/>
                  </a:cubicBezTo>
                  <a:cubicBezTo>
                    <a:pt x="11683" y="860"/>
                    <a:pt x="18683" y="804"/>
                    <a:pt x="20205" y="804"/>
                  </a:cubicBezTo>
                  <a:cubicBezTo>
                    <a:pt x="22464" y="804"/>
                    <a:pt x="16340" y="578"/>
                    <a:pt x="18549" y="427"/>
                  </a:cubicBezTo>
                  <a:cubicBezTo>
                    <a:pt x="20733" y="302"/>
                    <a:pt x="25928" y="1"/>
                    <a:pt x="25928" y="1"/>
                  </a:cubicBezTo>
                  <a:close/>
                </a:path>
              </a:pathLst>
            </a:custGeom>
            <a:solidFill>
              <a:srgbClr val="FFFFFF">
                <a:alpha val="6392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31" name="Google Shape;231;p39"/>
          <p:cNvSpPr/>
          <p:nvPr/>
        </p:nvSpPr>
        <p:spPr>
          <a:xfrm rot="1799290">
            <a:off x="7794985" y="407242"/>
            <a:ext cx="1051576" cy="5897315"/>
          </a:xfrm>
          <a:prstGeom prst="rect">
            <a:avLst/>
          </a:prstGeom>
          <a:gradFill>
            <a:gsLst>
              <a:gs pos="0">
                <a:srgbClr val="F8D39F">
                  <a:alpha val="26666"/>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ransition spd="med">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CUSTOM_18_1">
    <p:spTree>
      <p:nvGrpSpPr>
        <p:cNvPr id="1" name="Shape 18"/>
        <p:cNvGrpSpPr/>
        <p:nvPr/>
      </p:nvGrpSpPr>
      <p:grpSpPr>
        <a:xfrm>
          <a:off x="0" y="0"/>
          <a:ext cx="0" cy="0"/>
          <a:chOff x="0" y="0"/>
          <a:chExt cx="0" cy="0"/>
        </a:xfrm>
      </p:grpSpPr>
      <p:grpSp>
        <p:nvGrpSpPr>
          <p:cNvPr id="19" name="Google Shape;19;p28"/>
          <p:cNvGrpSpPr/>
          <p:nvPr/>
        </p:nvGrpSpPr>
        <p:grpSpPr>
          <a:xfrm>
            <a:off x="91500" y="102900"/>
            <a:ext cx="8961000" cy="4937700"/>
            <a:chOff x="91500" y="102900"/>
            <a:chExt cx="8961000" cy="4937700"/>
          </a:xfrm>
        </p:grpSpPr>
        <p:sp>
          <p:nvSpPr>
            <p:cNvPr id="20" name="Google Shape;20;p28"/>
            <p:cNvSpPr/>
            <p:nvPr/>
          </p:nvSpPr>
          <p:spPr>
            <a:xfrm>
              <a:off x="91500" y="102900"/>
              <a:ext cx="8961000" cy="4937700"/>
            </a:xfrm>
            <a:prstGeom prst="roundRect">
              <a:avLst>
                <a:gd name="adj" fmla="val 1758"/>
              </a:avLst>
            </a:pr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28"/>
            <p:cNvSpPr/>
            <p:nvPr/>
          </p:nvSpPr>
          <p:spPr>
            <a:xfrm>
              <a:off x="137100" y="148650"/>
              <a:ext cx="8869800" cy="4846200"/>
            </a:xfrm>
            <a:prstGeom prst="roundRect">
              <a:avLst>
                <a:gd name="adj" fmla="val 1758"/>
              </a:avLst>
            </a:prstGeom>
            <a:gradFill>
              <a:gsLst>
                <a:gs pos="0">
                  <a:schemeClr val="lt1"/>
                </a:gs>
                <a:gs pos="100000">
                  <a:schemeClr val="dk2"/>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28"/>
            <p:cNvSpPr/>
            <p:nvPr/>
          </p:nvSpPr>
          <p:spPr>
            <a:xfrm>
              <a:off x="182850" y="194250"/>
              <a:ext cx="8778300" cy="4755000"/>
            </a:xfrm>
            <a:prstGeom prst="roundRect">
              <a:avLst>
                <a:gd name="adj" fmla="val 1758"/>
              </a:avLst>
            </a:prstGeom>
            <a:gradFill>
              <a:gsLst>
                <a:gs pos="0">
                  <a:schemeClr val="accent1"/>
                </a:gs>
                <a:gs pos="65000">
                  <a:schemeClr val="lt1"/>
                </a:gs>
                <a:gs pos="100000">
                  <a:schemeClr val="lt1"/>
                </a:gs>
              </a:gsLst>
              <a:lin ang="18900044"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3" name="Google Shape;23;p28"/>
          <p:cNvSpPr txBox="1">
            <a:spLocks noGrp="1"/>
          </p:cNvSpPr>
          <p:nvPr>
            <p:ph type="title"/>
          </p:nvPr>
        </p:nvSpPr>
        <p:spPr>
          <a:xfrm>
            <a:off x="745918" y="3321690"/>
            <a:ext cx="4066800" cy="402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200"/>
              <a:buNone/>
              <a:defRPr sz="2000">
                <a:solidFill>
                  <a:schemeClr val="accent5"/>
                </a:solidFill>
              </a:defRPr>
            </a:lvl1pPr>
            <a:lvl2pPr lvl="1" algn="ctr">
              <a:lnSpc>
                <a:spcPct val="100000"/>
              </a:lnSpc>
              <a:spcBef>
                <a:spcPts val="0"/>
              </a:spcBef>
              <a:spcAft>
                <a:spcPts val="0"/>
              </a:spcAft>
              <a:buSzPts val="3600"/>
              <a:buNone/>
              <a:defRPr sz="2000">
                <a:solidFill>
                  <a:schemeClr val="accent5"/>
                </a:solidFill>
              </a:defRPr>
            </a:lvl2pPr>
            <a:lvl3pPr lvl="2" algn="ctr">
              <a:lnSpc>
                <a:spcPct val="100000"/>
              </a:lnSpc>
              <a:spcBef>
                <a:spcPts val="0"/>
              </a:spcBef>
              <a:spcAft>
                <a:spcPts val="0"/>
              </a:spcAft>
              <a:buSzPts val="3600"/>
              <a:buNone/>
              <a:defRPr sz="2000">
                <a:solidFill>
                  <a:schemeClr val="accent5"/>
                </a:solidFill>
              </a:defRPr>
            </a:lvl3pPr>
            <a:lvl4pPr lvl="3" algn="ctr">
              <a:lnSpc>
                <a:spcPct val="100000"/>
              </a:lnSpc>
              <a:spcBef>
                <a:spcPts val="0"/>
              </a:spcBef>
              <a:spcAft>
                <a:spcPts val="0"/>
              </a:spcAft>
              <a:buSzPts val="3600"/>
              <a:buNone/>
              <a:defRPr sz="2000">
                <a:solidFill>
                  <a:schemeClr val="accent5"/>
                </a:solidFill>
              </a:defRPr>
            </a:lvl4pPr>
            <a:lvl5pPr lvl="4" algn="ctr">
              <a:lnSpc>
                <a:spcPct val="100000"/>
              </a:lnSpc>
              <a:spcBef>
                <a:spcPts val="0"/>
              </a:spcBef>
              <a:spcAft>
                <a:spcPts val="0"/>
              </a:spcAft>
              <a:buSzPts val="3600"/>
              <a:buNone/>
              <a:defRPr sz="2000">
                <a:solidFill>
                  <a:schemeClr val="accent5"/>
                </a:solidFill>
              </a:defRPr>
            </a:lvl5pPr>
            <a:lvl6pPr lvl="5" algn="ctr">
              <a:lnSpc>
                <a:spcPct val="100000"/>
              </a:lnSpc>
              <a:spcBef>
                <a:spcPts val="0"/>
              </a:spcBef>
              <a:spcAft>
                <a:spcPts val="0"/>
              </a:spcAft>
              <a:buSzPts val="3600"/>
              <a:buNone/>
              <a:defRPr sz="2000">
                <a:solidFill>
                  <a:schemeClr val="accent5"/>
                </a:solidFill>
              </a:defRPr>
            </a:lvl6pPr>
            <a:lvl7pPr lvl="6" algn="ctr">
              <a:lnSpc>
                <a:spcPct val="100000"/>
              </a:lnSpc>
              <a:spcBef>
                <a:spcPts val="0"/>
              </a:spcBef>
              <a:spcAft>
                <a:spcPts val="0"/>
              </a:spcAft>
              <a:buSzPts val="3600"/>
              <a:buNone/>
              <a:defRPr sz="2000">
                <a:solidFill>
                  <a:schemeClr val="accent5"/>
                </a:solidFill>
              </a:defRPr>
            </a:lvl7pPr>
            <a:lvl8pPr lvl="7" algn="ctr">
              <a:lnSpc>
                <a:spcPct val="100000"/>
              </a:lnSpc>
              <a:spcBef>
                <a:spcPts val="0"/>
              </a:spcBef>
              <a:spcAft>
                <a:spcPts val="0"/>
              </a:spcAft>
              <a:buSzPts val="3600"/>
              <a:buNone/>
              <a:defRPr sz="2000">
                <a:solidFill>
                  <a:schemeClr val="accent5"/>
                </a:solidFill>
              </a:defRPr>
            </a:lvl8pPr>
            <a:lvl9pPr lvl="8" algn="ctr">
              <a:lnSpc>
                <a:spcPct val="100000"/>
              </a:lnSpc>
              <a:spcBef>
                <a:spcPts val="0"/>
              </a:spcBef>
              <a:spcAft>
                <a:spcPts val="0"/>
              </a:spcAft>
              <a:buSzPts val="3600"/>
              <a:buNone/>
              <a:defRPr sz="2000">
                <a:solidFill>
                  <a:schemeClr val="accent5"/>
                </a:solidFill>
              </a:defRPr>
            </a:lvl9pPr>
          </a:lstStyle>
          <a:p>
            <a:endParaRPr/>
          </a:p>
        </p:txBody>
      </p:sp>
      <p:sp>
        <p:nvSpPr>
          <p:cNvPr id="24" name="Google Shape;24;p28"/>
          <p:cNvSpPr txBox="1">
            <a:spLocks noGrp="1"/>
          </p:cNvSpPr>
          <p:nvPr>
            <p:ph type="subTitle" idx="1"/>
          </p:nvPr>
        </p:nvSpPr>
        <p:spPr>
          <a:xfrm>
            <a:off x="745918" y="1447077"/>
            <a:ext cx="4066800" cy="1686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200"/>
            </a:lvl1pPr>
            <a:lvl2pPr lvl="1" algn="ctr">
              <a:lnSpc>
                <a:spcPct val="100000"/>
              </a:lnSpc>
              <a:spcBef>
                <a:spcPts val="0"/>
              </a:spcBef>
              <a:spcAft>
                <a:spcPts val="0"/>
              </a:spcAft>
              <a:buSzPts val="1400"/>
              <a:buNone/>
              <a:defRPr sz="2200"/>
            </a:lvl2pPr>
            <a:lvl3pPr lvl="2" algn="ctr">
              <a:lnSpc>
                <a:spcPct val="100000"/>
              </a:lnSpc>
              <a:spcBef>
                <a:spcPts val="0"/>
              </a:spcBef>
              <a:spcAft>
                <a:spcPts val="0"/>
              </a:spcAft>
              <a:buSzPts val="1400"/>
              <a:buNone/>
              <a:defRPr sz="2200"/>
            </a:lvl3pPr>
            <a:lvl4pPr lvl="3" algn="ctr">
              <a:lnSpc>
                <a:spcPct val="100000"/>
              </a:lnSpc>
              <a:spcBef>
                <a:spcPts val="0"/>
              </a:spcBef>
              <a:spcAft>
                <a:spcPts val="0"/>
              </a:spcAft>
              <a:buSzPts val="1400"/>
              <a:buNone/>
              <a:defRPr sz="2200"/>
            </a:lvl4pPr>
            <a:lvl5pPr lvl="4" algn="ctr">
              <a:lnSpc>
                <a:spcPct val="100000"/>
              </a:lnSpc>
              <a:spcBef>
                <a:spcPts val="0"/>
              </a:spcBef>
              <a:spcAft>
                <a:spcPts val="0"/>
              </a:spcAft>
              <a:buSzPts val="1400"/>
              <a:buNone/>
              <a:defRPr sz="2200"/>
            </a:lvl5pPr>
            <a:lvl6pPr lvl="5" algn="ctr">
              <a:lnSpc>
                <a:spcPct val="100000"/>
              </a:lnSpc>
              <a:spcBef>
                <a:spcPts val="0"/>
              </a:spcBef>
              <a:spcAft>
                <a:spcPts val="0"/>
              </a:spcAft>
              <a:buSzPts val="1400"/>
              <a:buNone/>
              <a:defRPr sz="2200"/>
            </a:lvl6pPr>
            <a:lvl7pPr lvl="6" algn="ctr">
              <a:lnSpc>
                <a:spcPct val="100000"/>
              </a:lnSpc>
              <a:spcBef>
                <a:spcPts val="0"/>
              </a:spcBef>
              <a:spcAft>
                <a:spcPts val="0"/>
              </a:spcAft>
              <a:buSzPts val="1400"/>
              <a:buNone/>
              <a:defRPr sz="2200"/>
            </a:lvl7pPr>
            <a:lvl8pPr lvl="7" algn="ctr">
              <a:lnSpc>
                <a:spcPct val="100000"/>
              </a:lnSpc>
              <a:spcBef>
                <a:spcPts val="0"/>
              </a:spcBef>
              <a:spcAft>
                <a:spcPts val="0"/>
              </a:spcAft>
              <a:buSzPts val="1400"/>
              <a:buNone/>
              <a:defRPr sz="2200"/>
            </a:lvl8pPr>
            <a:lvl9pPr lvl="8" algn="ctr">
              <a:lnSpc>
                <a:spcPct val="100000"/>
              </a:lnSpc>
              <a:spcBef>
                <a:spcPts val="0"/>
              </a:spcBef>
              <a:spcAft>
                <a:spcPts val="0"/>
              </a:spcAft>
              <a:buSzPts val="1400"/>
              <a:buNone/>
              <a:defRPr sz="2200"/>
            </a:lvl9pPr>
          </a:lstStyle>
          <a:p>
            <a:endParaRPr/>
          </a:p>
        </p:txBody>
      </p:sp>
      <p:sp>
        <p:nvSpPr>
          <p:cNvPr id="25" name="Google Shape;25;p28"/>
          <p:cNvSpPr/>
          <p:nvPr/>
        </p:nvSpPr>
        <p:spPr>
          <a:xfrm>
            <a:off x="182850" y="773000"/>
            <a:ext cx="2132275" cy="347350"/>
          </a:xfrm>
          <a:custGeom>
            <a:avLst/>
            <a:gdLst/>
            <a:ahLst/>
            <a:cxnLst/>
            <a:rect l="l" t="t" r="r" b="b"/>
            <a:pathLst>
              <a:path w="85291" h="13894" extrusionOk="0">
                <a:moveTo>
                  <a:pt x="36367" y="0"/>
                </a:moveTo>
                <a:cubicBezTo>
                  <a:pt x="36292" y="0"/>
                  <a:pt x="36218" y="0"/>
                  <a:pt x="36143" y="1"/>
                </a:cubicBezTo>
                <a:lnTo>
                  <a:pt x="0" y="1"/>
                </a:lnTo>
                <a:lnTo>
                  <a:pt x="0" y="13893"/>
                </a:lnTo>
                <a:lnTo>
                  <a:pt x="36517" y="13893"/>
                </a:lnTo>
                <a:cubicBezTo>
                  <a:pt x="39739" y="13893"/>
                  <a:pt x="42867" y="12843"/>
                  <a:pt x="45436" y="10881"/>
                </a:cubicBezTo>
                <a:cubicBezTo>
                  <a:pt x="47420" y="9387"/>
                  <a:pt x="49778" y="8406"/>
                  <a:pt x="52253" y="8056"/>
                </a:cubicBezTo>
                <a:lnTo>
                  <a:pt x="85291" y="3387"/>
                </a:lnTo>
                <a:lnTo>
                  <a:pt x="55195" y="3387"/>
                </a:lnTo>
                <a:cubicBezTo>
                  <a:pt x="52814" y="3387"/>
                  <a:pt x="50432" y="3060"/>
                  <a:pt x="48167" y="2383"/>
                </a:cubicBezTo>
                <a:lnTo>
                  <a:pt x="43171" y="982"/>
                </a:lnTo>
                <a:cubicBezTo>
                  <a:pt x="40954" y="349"/>
                  <a:pt x="38672" y="0"/>
                  <a:pt x="36367" y="0"/>
                </a:cubicBezTo>
                <a:close/>
              </a:path>
            </a:pathLst>
          </a:custGeom>
          <a:solidFill>
            <a:srgbClr val="FFFFFF">
              <a:alpha val="6392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6" name="Google Shape;26;p28"/>
          <p:cNvGrpSpPr/>
          <p:nvPr/>
        </p:nvGrpSpPr>
        <p:grpSpPr>
          <a:xfrm flipH="1">
            <a:off x="458625" y="463225"/>
            <a:ext cx="1916925" cy="403000"/>
            <a:chOff x="3537100" y="848600"/>
            <a:chExt cx="1916925" cy="403000"/>
          </a:xfrm>
        </p:grpSpPr>
        <p:sp>
          <p:nvSpPr>
            <p:cNvPr id="27" name="Google Shape;27;p28"/>
            <p:cNvSpPr/>
            <p:nvPr/>
          </p:nvSpPr>
          <p:spPr>
            <a:xfrm>
              <a:off x="4533500" y="1118800"/>
              <a:ext cx="223775" cy="109100"/>
            </a:xfrm>
            <a:custGeom>
              <a:avLst/>
              <a:gdLst/>
              <a:ahLst/>
              <a:cxnLst/>
              <a:rect l="l" t="t" r="r" b="b"/>
              <a:pathLst>
                <a:path w="8951" h="4364" extrusionOk="0">
                  <a:moveTo>
                    <a:pt x="8551" y="1"/>
                  </a:moveTo>
                  <a:cubicBezTo>
                    <a:pt x="8512" y="1"/>
                    <a:pt x="8471" y="9"/>
                    <a:pt x="8429" y="29"/>
                  </a:cubicBezTo>
                  <a:cubicBezTo>
                    <a:pt x="8359" y="52"/>
                    <a:pt x="8289" y="75"/>
                    <a:pt x="8219" y="122"/>
                  </a:cubicBezTo>
                  <a:cubicBezTo>
                    <a:pt x="7238" y="449"/>
                    <a:pt x="6374" y="1033"/>
                    <a:pt x="5744" y="1850"/>
                  </a:cubicBezTo>
                  <a:cubicBezTo>
                    <a:pt x="5627" y="2013"/>
                    <a:pt x="5464" y="2177"/>
                    <a:pt x="5277" y="2317"/>
                  </a:cubicBezTo>
                  <a:cubicBezTo>
                    <a:pt x="5207" y="2340"/>
                    <a:pt x="5137" y="2364"/>
                    <a:pt x="5067" y="2364"/>
                  </a:cubicBezTo>
                  <a:cubicBezTo>
                    <a:pt x="4841" y="2329"/>
                    <a:pt x="4615" y="2312"/>
                    <a:pt x="4389" y="2312"/>
                  </a:cubicBezTo>
                  <a:cubicBezTo>
                    <a:pt x="3539" y="2312"/>
                    <a:pt x="2699" y="2551"/>
                    <a:pt x="1961" y="2994"/>
                  </a:cubicBezTo>
                  <a:cubicBezTo>
                    <a:pt x="1471" y="3248"/>
                    <a:pt x="557" y="3276"/>
                    <a:pt x="175" y="3276"/>
                  </a:cubicBezTo>
                  <a:cubicBezTo>
                    <a:pt x="66" y="3276"/>
                    <a:pt x="0" y="3274"/>
                    <a:pt x="0" y="3274"/>
                  </a:cubicBezTo>
                  <a:lnTo>
                    <a:pt x="0" y="3274"/>
                  </a:lnTo>
                  <a:cubicBezTo>
                    <a:pt x="305" y="3548"/>
                    <a:pt x="714" y="3636"/>
                    <a:pt x="1138" y="3636"/>
                  </a:cubicBezTo>
                  <a:cubicBezTo>
                    <a:pt x="1655" y="3636"/>
                    <a:pt x="2194" y="3504"/>
                    <a:pt x="2592" y="3414"/>
                  </a:cubicBezTo>
                  <a:cubicBezTo>
                    <a:pt x="2802" y="3362"/>
                    <a:pt x="3038" y="3335"/>
                    <a:pt x="3271" y="3335"/>
                  </a:cubicBezTo>
                  <a:cubicBezTo>
                    <a:pt x="3349" y="3335"/>
                    <a:pt x="3426" y="3338"/>
                    <a:pt x="3502" y="3344"/>
                  </a:cubicBezTo>
                  <a:cubicBezTo>
                    <a:pt x="3642" y="3344"/>
                    <a:pt x="3759" y="3484"/>
                    <a:pt x="3759" y="3648"/>
                  </a:cubicBezTo>
                  <a:cubicBezTo>
                    <a:pt x="3759" y="3671"/>
                    <a:pt x="3759" y="3694"/>
                    <a:pt x="3759" y="3718"/>
                  </a:cubicBezTo>
                  <a:cubicBezTo>
                    <a:pt x="3572" y="3741"/>
                    <a:pt x="3245" y="4068"/>
                    <a:pt x="3245" y="4068"/>
                  </a:cubicBezTo>
                  <a:cubicBezTo>
                    <a:pt x="3321" y="4062"/>
                    <a:pt x="3397" y="4059"/>
                    <a:pt x="3475" y="4059"/>
                  </a:cubicBezTo>
                  <a:cubicBezTo>
                    <a:pt x="3688" y="4059"/>
                    <a:pt x="3911" y="4081"/>
                    <a:pt x="4133" y="4115"/>
                  </a:cubicBezTo>
                  <a:cubicBezTo>
                    <a:pt x="4598" y="4294"/>
                    <a:pt x="4954" y="4364"/>
                    <a:pt x="5242" y="4364"/>
                  </a:cubicBezTo>
                  <a:cubicBezTo>
                    <a:pt x="6229" y="4364"/>
                    <a:pt x="6424" y="3549"/>
                    <a:pt x="7471" y="3531"/>
                  </a:cubicBezTo>
                  <a:lnTo>
                    <a:pt x="7565" y="3531"/>
                  </a:lnTo>
                  <a:cubicBezTo>
                    <a:pt x="7682" y="3508"/>
                    <a:pt x="7822" y="3508"/>
                    <a:pt x="7962" y="3484"/>
                  </a:cubicBezTo>
                  <a:cubicBezTo>
                    <a:pt x="8329" y="3398"/>
                    <a:pt x="8256" y="2891"/>
                    <a:pt x="7928" y="2891"/>
                  </a:cubicBezTo>
                  <a:cubicBezTo>
                    <a:pt x="7902" y="2891"/>
                    <a:pt x="7874" y="2894"/>
                    <a:pt x="7845" y="2901"/>
                  </a:cubicBezTo>
                  <a:lnTo>
                    <a:pt x="7588" y="2901"/>
                  </a:lnTo>
                  <a:cubicBezTo>
                    <a:pt x="7285" y="2831"/>
                    <a:pt x="6748" y="1920"/>
                    <a:pt x="8242" y="893"/>
                  </a:cubicBezTo>
                  <a:cubicBezTo>
                    <a:pt x="8405" y="776"/>
                    <a:pt x="8569" y="659"/>
                    <a:pt x="8709" y="519"/>
                  </a:cubicBezTo>
                  <a:cubicBezTo>
                    <a:pt x="8950" y="338"/>
                    <a:pt x="8793" y="1"/>
                    <a:pt x="855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28"/>
            <p:cNvSpPr/>
            <p:nvPr/>
          </p:nvSpPr>
          <p:spPr>
            <a:xfrm>
              <a:off x="3537100" y="948300"/>
              <a:ext cx="232950" cy="97000"/>
            </a:xfrm>
            <a:custGeom>
              <a:avLst/>
              <a:gdLst/>
              <a:ahLst/>
              <a:cxnLst/>
              <a:rect l="l" t="t" r="r" b="b"/>
              <a:pathLst>
                <a:path w="9318" h="3880" extrusionOk="0">
                  <a:moveTo>
                    <a:pt x="8909" y="1"/>
                  </a:moveTo>
                  <a:cubicBezTo>
                    <a:pt x="8868" y="1"/>
                    <a:pt x="8825" y="10"/>
                    <a:pt x="8780" y="31"/>
                  </a:cubicBezTo>
                  <a:cubicBezTo>
                    <a:pt x="8710" y="54"/>
                    <a:pt x="8640" y="54"/>
                    <a:pt x="8570" y="78"/>
                  </a:cubicBezTo>
                  <a:cubicBezTo>
                    <a:pt x="7566" y="265"/>
                    <a:pt x="6632" y="755"/>
                    <a:pt x="5884" y="1455"/>
                  </a:cubicBezTo>
                  <a:cubicBezTo>
                    <a:pt x="5744" y="1619"/>
                    <a:pt x="5558" y="1736"/>
                    <a:pt x="5347" y="1852"/>
                  </a:cubicBezTo>
                  <a:cubicBezTo>
                    <a:pt x="5312" y="1864"/>
                    <a:pt x="5277" y="1870"/>
                    <a:pt x="5242" y="1870"/>
                  </a:cubicBezTo>
                  <a:cubicBezTo>
                    <a:pt x="5207" y="1870"/>
                    <a:pt x="5172" y="1864"/>
                    <a:pt x="5137" y="1852"/>
                  </a:cubicBezTo>
                  <a:cubicBezTo>
                    <a:pt x="4700" y="1736"/>
                    <a:pt x="4255" y="1676"/>
                    <a:pt x="3811" y="1676"/>
                  </a:cubicBezTo>
                  <a:cubicBezTo>
                    <a:pt x="3189" y="1676"/>
                    <a:pt x="2571" y="1794"/>
                    <a:pt x="1985" y="2039"/>
                  </a:cubicBezTo>
                  <a:cubicBezTo>
                    <a:pt x="1760" y="2117"/>
                    <a:pt x="1464" y="2143"/>
                    <a:pt x="1170" y="2143"/>
                  </a:cubicBezTo>
                  <a:cubicBezTo>
                    <a:pt x="582" y="2143"/>
                    <a:pt x="1" y="2039"/>
                    <a:pt x="1" y="2039"/>
                  </a:cubicBezTo>
                  <a:lnTo>
                    <a:pt x="1" y="2039"/>
                  </a:lnTo>
                  <a:cubicBezTo>
                    <a:pt x="384" y="2499"/>
                    <a:pt x="1038" y="2606"/>
                    <a:pt x="1647" y="2606"/>
                  </a:cubicBezTo>
                  <a:cubicBezTo>
                    <a:pt x="1967" y="2606"/>
                    <a:pt x="2273" y="2577"/>
                    <a:pt x="2522" y="2553"/>
                  </a:cubicBezTo>
                  <a:cubicBezTo>
                    <a:pt x="2604" y="2546"/>
                    <a:pt x="2687" y="2544"/>
                    <a:pt x="2770" y="2544"/>
                  </a:cubicBezTo>
                  <a:cubicBezTo>
                    <a:pt x="2999" y="2544"/>
                    <a:pt x="3234" y="2565"/>
                    <a:pt x="3456" y="2599"/>
                  </a:cubicBezTo>
                  <a:cubicBezTo>
                    <a:pt x="3596" y="2646"/>
                    <a:pt x="3690" y="2786"/>
                    <a:pt x="3666" y="2950"/>
                  </a:cubicBezTo>
                  <a:cubicBezTo>
                    <a:pt x="3666" y="2973"/>
                    <a:pt x="3666" y="2996"/>
                    <a:pt x="3666" y="3020"/>
                  </a:cubicBezTo>
                  <a:cubicBezTo>
                    <a:pt x="3456" y="3066"/>
                    <a:pt x="3246" y="3160"/>
                    <a:pt x="3083" y="3300"/>
                  </a:cubicBezTo>
                  <a:cubicBezTo>
                    <a:pt x="3386" y="3323"/>
                    <a:pt x="3690" y="3370"/>
                    <a:pt x="3970" y="3487"/>
                  </a:cubicBezTo>
                  <a:cubicBezTo>
                    <a:pt x="4519" y="3778"/>
                    <a:pt x="4920" y="3880"/>
                    <a:pt x="5244" y="3880"/>
                  </a:cubicBezTo>
                  <a:cubicBezTo>
                    <a:pt x="5994" y="3880"/>
                    <a:pt x="6328" y="3332"/>
                    <a:pt x="7127" y="3332"/>
                  </a:cubicBezTo>
                  <a:cubicBezTo>
                    <a:pt x="7199" y="3332"/>
                    <a:pt x="7275" y="3337"/>
                    <a:pt x="7355" y="3347"/>
                  </a:cubicBezTo>
                  <a:lnTo>
                    <a:pt x="7449" y="3347"/>
                  </a:lnTo>
                  <a:cubicBezTo>
                    <a:pt x="7507" y="3358"/>
                    <a:pt x="7571" y="3364"/>
                    <a:pt x="7639" y="3364"/>
                  </a:cubicBezTo>
                  <a:cubicBezTo>
                    <a:pt x="7706" y="3364"/>
                    <a:pt x="7776" y="3358"/>
                    <a:pt x="7846" y="3347"/>
                  </a:cubicBezTo>
                  <a:cubicBezTo>
                    <a:pt x="8243" y="3347"/>
                    <a:pt x="8196" y="2763"/>
                    <a:pt x="7822" y="2763"/>
                  </a:cubicBezTo>
                  <a:cubicBezTo>
                    <a:pt x="7791" y="2771"/>
                    <a:pt x="7760" y="2773"/>
                    <a:pt x="7730" y="2773"/>
                  </a:cubicBezTo>
                  <a:cubicBezTo>
                    <a:pt x="7669" y="2773"/>
                    <a:pt x="7612" y="2763"/>
                    <a:pt x="7566" y="2763"/>
                  </a:cubicBezTo>
                  <a:cubicBezTo>
                    <a:pt x="7262" y="2646"/>
                    <a:pt x="6865" y="1665"/>
                    <a:pt x="8476" y="848"/>
                  </a:cubicBezTo>
                  <a:cubicBezTo>
                    <a:pt x="8663" y="778"/>
                    <a:pt x="8826" y="661"/>
                    <a:pt x="9013" y="568"/>
                  </a:cubicBezTo>
                  <a:cubicBezTo>
                    <a:pt x="9318" y="426"/>
                    <a:pt x="9181" y="1"/>
                    <a:pt x="890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28"/>
            <p:cNvSpPr/>
            <p:nvPr/>
          </p:nvSpPr>
          <p:spPr>
            <a:xfrm>
              <a:off x="4932750" y="891700"/>
              <a:ext cx="137200" cy="84400"/>
            </a:xfrm>
            <a:custGeom>
              <a:avLst/>
              <a:gdLst/>
              <a:ahLst/>
              <a:cxnLst/>
              <a:rect l="l" t="t" r="r" b="b"/>
              <a:pathLst>
                <a:path w="5488" h="3376" extrusionOk="0">
                  <a:moveTo>
                    <a:pt x="2434" y="0"/>
                  </a:moveTo>
                  <a:cubicBezTo>
                    <a:pt x="1608" y="0"/>
                    <a:pt x="491" y="614"/>
                    <a:pt x="491" y="614"/>
                  </a:cubicBezTo>
                  <a:cubicBezTo>
                    <a:pt x="491" y="614"/>
                    <a:pt x="639" y="582"/>
                    <a:pt x="780" y="582"/>
                  </a:cubicBezTo>
                  <a:cubicBezTo>
                    <a:pt x="907" y="582"/>
                    <a:pt x="1028" y="608"/>
                    <a:pt x="1028" y="707"/>
                  </a:cubicBezTo>
                  <a:cubicBezTo>
                    <a:pt x="1028" y="871"/>
                    <a:pt x="0" y="1665"/>
                    <a:pt x="187" y="3066"/>
                  </a:cubicBezTo>
                  <a:cubicBezTo>
                    <a:pt x="175" y="3270"/>
                    <a:pt x="324" y="3375"/>
                    <a:pt x="474" y="3375"/>
                  </a:cubicBezTo>
                  <a:cubicBezTo>
                    <a:pt x="616" y="3375"/>
                    <a:pt x="759" y="3282"/>
                    <a:pt x="771" y="3089"/>
                  </a:cubicBezTo>
                  <a:cubicBezTo>
                    <a:pt x="864" y="2599"/>
                    <a:pt x="1098" y="2155"/>
                    <a:pt x="1424" y="1758"/>
                  </a:cubicBezTo>
                  <a:cubicBezTo>
                    <a:pt x="1611" y="1571"/>
                    <a:pt x="1821" y="1408"/>
                    <a:pt x="2055" y="1268"/>
                  </a:cubicBezTo>
                  <a:cubicBezTo>
                    <a:pt x="2098" y="1239"/>
                    <a:pt x="2159" y="1219"/>
                    <a:pt x="2222" y="1219"/>
                  </a:cubicBezTo>
                  <a:cubicBezTo>
                    <a:pt x="2260" y="1219"/>
                    <a:pt x="2299" y="1227"/>
                    <a:pt x="2335" y="1244"/>
                  </a:cubicBezTo>
                  <a:cubicBezTo>
                    <a:pt x="2569" y="1385"/>
                    <a:pt x="2849" y="1431"/>
                    <a:pt x="3152" y="1431"/>
                  </a:cubicBezTo>
                  <a:cubicBezTo>
                    <a:pt x="3222" y="1408"/>
                    <a:pt x="3292" y="1408"/>
                    <a:pt x="3362" y="1385"/>
                  </a:cubicBezTo>
                  <a:cubicBezTo>
                    <a:pt x="3401" y="1369"/>
                    <a:pt x="3440" y="1361"/>
                    <a:pt x="3477" y="1361"/>
                  </a:cubicBezTo>
                  <a:cubicBezTo>
                    <a:pt x="3552" y="1361"/>
                    <a:pt x="3619" y="1392"/>
                    <a:pt x="3666" y="1455"/>
                  </a:cubicBezTo>
                  <a:cubicBezTo>
                    <a:pt x="4016" y="1828"/>
                    <a:pt x="4436" y="2132"/>
                    <a:pt x="4927" y="2318"/>
                  </a:cubicBezTo>
                  <a:cubicBezTo>
                    <a:pt x="4971" y="2341"/>
                    <a:pt x="5015" y="2351"/>
                    <a:pt x="5056" y="2351"/>
                  </a:cubicBezTo>
                  <a:cubicBezTo>
                    <a:pt x="5277" y="2351"/>
                    <a:pt x="5434" y="2071"/>
                    <a:pt x="5277" y="1875"/>
                  </a:cubicBezTo>
                  <a:cubicBezTo>
                    <a:pt x="5113" y="1618"/>
                    <a:pt x="4927" y="1385"/>
                    <a:pt x="4717" y="1151"/>
                  </a:cubicBezTo>
                  <a:cubicBezTo>
                    <a:pt x="4576" y="1011"/>
                    <a:pt x="4623" y="754"/>
                    <a:pt x="4810" y="684"/>
                  </a:cubicBezTo>
                  <a:cubicBezTo>
                    <a:pt x="5067" y="567"/>
                    <a:pt x="5300" y="404"/>
                    <a:pt x="5487" y="194"/>
                  </a:cubicBezTo>
                  <a:lnTo>
                    <a:pt x="5487" y="194"/>
                  </a:lnTo>
                  <a:cubicBezTo>
                    <a:pt x="5487" y="194"/>
                    <a:pt x="4812" y="315"/>
                    <a:pt x="4116" y="315"/>
                  </a:cubicBezTo>
                  <a:cubicBezTo>
                    <a:pt x="3668" y="315"/>
                    <a:pt x="3211" y="265"/>
                    <a:pt x="2919" y="100"/>
                  </a:cubicBezTo>
                  <a:cubicBezTo>
                    <a:pt x="2781" y="29"/>
                    <a:pt x="2615" y="0"/>
                    <a:pt x="243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28"/>
            <p:cNvSpPr/>
            <p:nvPr/>
          </p:nvSpPr>
          <p:spPr>
            <a:xfrm>
              <a:off x="4099225" y="1167775"/>
              <a:ext cx="137175" cy="83825"/>
            </a:xfrm>
            <a:custGeom>
              <a:avLst/>
              <a:gdLst/>
              <a:ahLst/>
              <a:cxnLst/>
              <a:rect l="l" t="t" r="r" b="b"/>
              <a:pathLst>
                <a:path w="5487" h="3353" extrusionOk="0">
                  <a:moveTo>
                    <a:pt x="2434" y="1"/>
                  </a:moveTo>
                  <a:cubicBezTo>
                    <a:pt x="1608" y="1"/>
                    <a:pt x="490" y="615"/>
                    <a:pt x="490" y="615"/>
                  </a:cubicBezTo>
                  <a:cubicBezTo>
                    <a:pt x="490" y="615"/>
                    <a:pt x="650" y="573"/>
                    <a:pt x="795" y="573"/>
                  </a:cubicBezTo>
                  <a:cubicBezTo>
                    <a:pt x="916" y="573"/>
                    <a:pt x="1027" y="602"/>
                    <a:pt x="1027" y="708"/>
                  </a:cubicBezTo>
                  <a:cubicBezTo>
                    <a:pt x="1027" y="872"/>
                    <a:pt x="0" y="1665"/>
                    <a:pt x="187" y="3043"/>
                  </a:cubicBezTo>
                  <a:cubicBezTo>
                    <a:pt x="175" y="3247"/>
                    <a:pt x="324" y="3353"/>
                    <a:pt x="474" y="3353"/>
                  </a:cubicBezTo>
                  <a:cubicBezTo>
                    <a:pt x="616" y="3353"/>
                    <a:pt x="759" y="3259"/>
                    <a:pt x="771" y="3066"/>
                  </a:cubicBezTo>
                  <a:cubicBezTo>
                    <a:pt x="864" y="2576"/>
                    <a:pt x="1097" y="2109"/>
                    <a:pt x="1424" y="1735"/>
                  </a:cubicBezTo>
                  <a:cubicBezTo>
                    <a:pt x="1611" y="1549"/>
                    <a:pt x="1821" y="1362"/>
                    <a:pt x="2055" y="1245"/>
                  </a:cubicBezTo>
                  <a:cubicBezTo>
                    <a:pt x="2112" y="1216"/>
                    <a:pt x="2170" y="1196"/>
                    <a:pt x="2228" y="1196"/>
                  </a:cubicBezTo>
                  <a:cubicBezTo>
                    <a:pt x="2264" y="1196"/>
                    <a:pt x="2299" y="1204"/>
                    <a:pt x="2335" y="1222"/>
                  </a:cubicBezTo>
                  <a:cubicBezTo>
                    <a:pt x="2568" y="1362"/>
                    <a:pt x="2872" y="1409"/>
                    <a:pt x="3152" y="1409"/>
                  </a:cubicBezTo>
                  <a:cubicBezTo>
                    <a:pt x="3222" y="1385"/>
                    <a:pt x="3292" y="1385"/>
                    <a:pt x="3362" y="1362"/>
                  </a:cubicBezTo>
                  <a:cubicBezTo>
                    <a:pt x="3401" y="1346"/>
                    <a:pt x="3440" y="1339"/>
                    <a:pt x="3478" y="1339"/>
                  </a:cubicBezTo>
                  <a:cubicBezTo>
                    <a:pt x="3554" y="1339"/>
                    <a:pt x="3627" y="1370"/>
                    <a:pt x="3689" y="1432"/>
                  </a:cubicBezTo>
                  <a:cubicBezTo>
                    <a:pt x="4016" y="1805"/>
                    <a:pt x="4460" y="2109"/>
                    <a:pt x="4926" y="2296"/>
                  </a:cubicBezTo>
                  <a:cubicBezTo>
                    <a:pt x="4967" y="2313"/>
                    <a:pt x="5006" y="2320"/>
                    <a:pt x="5044" y="2320"/>
                  </a:cubicBezTo>
                  <a:cubicBezTo>
                    <a:pt x="5271" y="2320"/>
                    <a:pt x="5437" y="2049"/>
                    <a:pt x="5277" y="1829"/>
                  </a:cubicBezTo>
                  <a:cubicBezTo>
                    <a:pt x="5113" y="1595"/>
                    <a:pt x="4926" y="1339"/>
                    <a:pt x="4716" y="1128"/>
                  </a:cubicBezTo>
                  <a:cubicBezTo>
                    <a:pt x="4576" y="988"/>
                    <a:pt x="4623" y="731"/>
                    <a:pt x="4810" y="661"/>
                  </a:cubicBezTo>
                  <a:cubicBezTo>
                    <a:pt x="5067" y="545"/>
                    <a:pt x="5300" y="381"/>
                    <a:pt x="5487" y="171"/>
                  </a:cubicBezTo>
                  <a:lnTo>
                    <a:pt x="5487" y="171"/>
                  </a:lnTo>
                  <a:cubicBezTo>
                    <a:pt x="5487" y="171"/>
                    <a:pt x="4782" y="298"/>
                    <a:pt x="4069" y="298"/>
                  </a:cubicBezTo>
                  <a:cubicBezTo>
                    <a:pt x="3636" y="298"/>
                    <a:pt x="3201" y="251"/>
                    <a:pt x="2919" y="101"/>
                  </a:cubicBezTo>
                  <a:cubicBezTo>
                    <a:pt x="2781" y="30"/>
                    <a:pt x="2614" y="1"/>
                    <a:pt x="24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28"/>
            <p:cNvSpPr/>
            <p:nvPr/>
          </p:nvSpPr>
          <p:spPr>
            <a:xfrm>
              <a:off x="5317400" y="1059800"/>
              <a:ext cx="136625" cy="84175"/>
            </a:xfrm>
            <a:custGeom>
              <a:avLst/>
              <a:gdLst/>
              <a:ahLst/>
              <a:cxnLst/>
              <a:rect l="l" t="t" r="r" b="b"/>
              <a:pathLst>
                <a:path w="5465" h="3367" extrusionOk="0">
                  <a:moveTo>
                    <a:pt x="2435" y="0"/>
                  </a:moveTo>
                  <a:cubicBezTo>
                    <a:pt x="1609" y="0"/>
                    <a:pt x="491" y="614"/>
                    <a:pt x="491" y="614"/>
                  </a:cubicBezTo>
                  <a:cubicBezTo>
                    <a:pt x="491" y="614"/>
                    <a:pt x="651" y="573"/>
                    <a:pt x="796" y="573"/>
                  </a:cubicBezTo>
                  <a:cubicBezTo>
                    <a:pt x="917" y="573"/>
                    <a:pt x="1028" y="602"/>
                    <a:pt x="1028" y="708"/>
                  </a:cubicBezTo>
                  <a:cubicBezTo>
                    <a:pt x="1028" y="871"/>
                    <a:pt x="1" y="1665"/>
                    <a:pt x="187" y="3066"/>
                  </a:cubicBezTo>
                  <a:cubicBezTo>
                    <a:pt x="176" y="3267"/>
                    <a:pt x="320" y="3367"/>
                    <a:pt x="468" y="3367"/>
                  </a:cubicBezTo>
                  <a:cubicBezTo>
                    <a:pt x="612" y="3367"/>
                    <a:pt x="760" y="3273"/>
                    <a:pt x="771" y="3089"/>
                  </a:cubicBezTo>
                  <a:cubicBezTo>
                    <a:pt x="865" y="2599"/>
                    <a:pt x="1098" y="2132"/>
                    <a:pt x="1425" y="1758"/>
                  </a:cubicBezTo>
                  <a:cubicBezTo>
                    <a:pt x="1612" y="1548"/>
                    <a:pt x="1822" y="1385"/>
                    <a:pt x="2055" y="1245"/>
                  </a:cubicBezTo>
                  <a:cubicBezTo>
                    <a:pt x="2102" y="1221"/>
                    <a:pt x="2149" y="1210"/>
                    <a:pt x="2195" y="1210"/>
                  </a:cubicBezTo>
                  <a:cubicBezTo>
                    <a:pt x="2242" y="1210"/>
                    <a:pt x="2289" y="1221"/>
                    <a:pt x="2335" y="1245"/>
                  </a:cubicBezTo>
                  <a:cubicBezTo>
                    <a:pt x="2539" y="1346"/>
                    <a:pt x="2795" y="1413"/>
                    <a:pt x="3043" y="1413"/>
                  </a:cubicBezTo>
                  <a:cubicBezTo>
                    <a:pt x="3080" y="1413"/>
                    <a:pt x="3116" y="1411"/>
                    <a:pt x="3153" y="1408"/>
                  </a:cubicBezTo>
                  <a:cubicBezTo>
                    <a:pt x="3223" y="1408"/>
                    <a:pt x="3293" y="1385"/>
                    <a:pt x="3363" y="1361"/>
                  </a:cubicBezTo>
                  <a:cubicBezTo>
                    <a:pt x="3392" y="1356"/>
                    <a:pt x="3421" y="1353"/>
                    <a:pt x="3450" y="1353"/>
                  </a:cubicBezTo>
                  <a:cubicBezTo>
                    <a:pt x="3536" y="1353"/>
                    <a:pt x="3620" y="1379"/>
                    <a:pt x="3690" y="1431"/>
                  </a:cubicBezTo>
                  <a:cubicBezTo>
                    <a:pt x="4040" y="1828"/>
                    <a:pt x="4460" y="2109"/>
                    <a:pt x="4927" y="2319"/>
                  </a:cubicBezTo>
                  <a:cubicBezTo>
                    <a:pt x="4972" y="2341"/>
                    <a:pt x="5016" y="2351"/>
                    <a:pt x="5058" y="2351"/>
                  </a:cubicBezTo>
                  <a:cubicBezTo>
                    <a:pt x="5284" y="2351"/>
                    <a:pt x="5454" y="2072"/>
                    <a:pt x="5277" y="1875"/>
                  </a:cubicBezTo>
                  <a:cubicBezTo>
                    <a:pt x="5114" y="1618"/>
                    <a:pt x="4927" y="1361"/>
                    <a:pt x="4717" y="1128"/>
                  </a:cubicBezTo>
                  <a:cubicBezTo>
                    <a:pt x="4577" y="988"/>
                    <a:pt x="4624" y="754"/>
                    <a:pt x="4810" y="661"/>
                  </a:cubicBezTo>
                  <a:cubicBezTo>
                    <a:pt x="5067" y="544"/>
                    <a:pt x="5301" y="381"/>
                    <a:pt x="5464" y="171"/>
                  </a:cubicBezTo>
                  <a:lnTo>
                    <a:pt x="5464" y="171"/>
                  </a:lnTo>
                  <a:cubicBezTo>
                    <a:pt x="5464" y="171"/>
                    <a:pt x="4768" y="297"/>
                    <a:pt x="4062" y="297"/>
                  </a:cubicBezTo>
                  <a:cubicBezTo>
                    <a:pt x="3634" y="297"/>
                    <a:pt x="3201" y="251"/>
                    <a:pt x="2919" y="101"/>
                  </a:cubicBezTo>
                  <a:cubicBezTo>
                    <a:pt x="2781" y="30"/>
                    <a:pt x="2615" y="0"/>
                    <a:pt x="243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28"/>
            <p:cNvSpPr/>
            <p:nvPr/>
          </p:nvSpPr>
          <p:spPr>
            <a:xfrm>
              <a:off x="4249800" y="848600"/>
              <a:ext cx="224575" cy="109925"/>
            </a:xfrm>
            <a:custGeom>
              <a:avLst/>
              <a:gdLst/>
              <a:ahLst/>
              <a:cxnLst/>
              <a:rect l="l" t="t" r="r" b="b"/>
              <a:pathLst>
                <a:path w="8983" h="4397" extrusionOk="0">
                  <a:moveTo>
                    <a:pt x="8563" y="0"/>
                  </a:moveTo>
                  <a:cubicBezTo>
                    <a:pt x="8513" y="0"/>
                    <a:pt x="8460" y="15"/>
                    <a:pt x="8406" y="50"/>
                  </a:cubicBezTo>
                  <a:cubicBezTo>
                    <a:pt x="8336" y="73"/>
                    <a:pt x="8266" y="97"/>
                    <a:pt x="8219" y="120"/>
                  </a:cubicBezTo>
                  <a:cubicBezTo>
                    <a:pt x="7239" y="470"/>
                    <a:pt x="6375" y="1077"/>
                    <a:pt x="5745" y="1871"/>
                  </a:cubicBezTo>
                  <a:cubicBezTo>
                    <a:pt x="5628" y="2058"/>
                    <a:pt x="5464" y="2221"/>
                    <a:pt x="5278" y="2338"/>
                  </a:cubicBezTo>
                  <a:cubicBezTo>
                    <a:pt x="5226" y="2372"/>
                    <a:pt x="5175" y="2394"/>
                    <a:pt x="5124" y="2394"/>
                  </a:cubicBezTo>
                  <a:cubicBezTo>
                    <a:pt x="5105" y="2394"/>
                    <a:pt x="5086" y="2391"/>
                    <a:pt x="5067" y="2385"/>
                  </a:cubicBezTo>
                  <a:cubicBezTo>
                    <a:pt x="4853" y="2357"/>
                    <a:pt x="4637" y="2343"/>
                    <a:pt x="4422" y="2343"/>
                  </a:cubicBezTo>
                  <a:cubicBezTo>
                    <a:pt x="3561" y="2343"/>
                    <a:pt x="2709" y="2567"/>
                    <a:pt x="1962" y="3015"/>
                  </a:cubicBezTo>
                  <a:cubicBezTo>
                    <a:pt x="1411" y="3301"/>
                    <a:pt x="323" y="3319"/>
                    <a:pt x="59" y="3319"/>
                  </a:cubicBezTo>
                  <a:cubicBezTo>
                    <a:pt x="22" y="3319"/>
                    <a:pt x="1" y="3319"/>
                    <a:pt x="1" y="3319"/>
                  </a:cubicBezTo>
                  <a:lnTo>
                    <a:pt x="1" y="3319"/>
                  </a:lnTo>
                  <a:cubicBezTo>
                    <a:pt x="309" y="3585"/>
                    <a:pt x="725" y="3671"/>
                    <a:pt x="1154" y="3671"/>
                  </a:cubicBezTo>
                  <a:cubicBezTo>
                    <a:pt x="1666" y="3671"/>
                    <a:pt x="2199" y="3548"/>
                    <a:pt x="2593" y="3459"/>
                  </a:cubicBezTo>
                  <a:cubicBezTo>
                    <a:pt x="2803" y="3406"/>
                    <a:pt x="3026" y="3380"/>
                    <a:pt x="3262" y="3380"/>
                  </a:cubicBezTo>
                  <a:cubicBezTo>
                    <a:pt x="3341" y="3380"/>
                    <a:pt x="3421" y="3383"/>
                    <a:pt x="3503" y="3389"/>
                  </a:cubicBezTo>
                  <a:cubicBezTo>
                    <a:pt x="3643" y="3389"/>
                    <a:pt x="3760" y="3505"/>
                    <a:pt x="3760" y="3669"/>
                  </a:cubicBezTo>
                  <a:cubicBezTo>
                    <a:pt x="3760" y="3692"/>
                    <a:pt x="3760" y="3716"/>
                    <a:pt x="3760" y="3762"/>
                  </a:cubicBezTo>
                  <a:cubicBezTo>
                    <a:pt x="3573" y="3786"/>
                    <a:pt x="3246" y="4112"/>
                    <a:pt x="3246" y="4112"/>
                  </a:cubicBezTo>
                  <a:cubicBezTo>
                    <a:pt x="3346" y="4096"/>
                    <a:pt x="3448" y="4088"/>
                    <a:pt x="3552" y="4088"/>
                  </a:cubicBezTo>
                  <a:cubicBezTo>
                    <a:pt x="3741" y="4088"/>
                    <a:pt x="3937" y="4114"/>
                    <a:pt x="4133" y="4159"/>
                  </a:cubicBezTo>
                  <a:cubicBezTo>
                    <a:pt x="4588" y="4330"/>
                    <a:pt x="4938" y="4396"/>
                    <a:pt x="5223" y="4396"/>
                  </a:cubicBezTo>
                  <a:cubicBezTo>
                    <a:pt x="6227" y="4396"/>
                    <a:pt x="6417" y="3570"/>
                    <a:pt x="7472" y="3552"/>
                  </a:cubicBezTo>
                  <a:lnTo>
                    <a:pt x="7566" y="3552"/>
                  </a:lnTo>
                  <a:cubicBezTo>
                    <a:pt x="7682" y="3552"/>
                    <a:pt x="7822" y="3529"/>
                    <a:pt x="7963" y="3505"/>
                  </a:cubicBezTo>
                  <a:cubicBezTo>
                    <a:pt x="8315" y="3439"/>
                    <a:pt x="8231" y="2916"/>
                    <a:pt x="7907" y="2916"/>
                  </a:cubicBezTo>
                  <a:cubicBezTo>
                    <a:pt x="7887" y="2916"/>
                    <a:pt x="7867" y="2918"/>
                    <a:pt x="7846" y="2922"/>
                  </a:cubicBezTo>
                  <a:cubicBezTo>
                    <a:pt x="7799" y="2933"/>
                    <a:pt x="7752" y="2939"/>
                    <a:pt x="7709" y="2939"/>
                  </a:cubicBezTo>
                  <a:cubicBezTo>
                    <a:pt x="7665" y="2939"/>
                    <a:pt x="7624" y="2933"/>
                    <a:pt x="7589" y="2922"/>
                  </a:cubicBezTo>
                  <a:cubicBezTo>
                    <a:pt x="7262" y="2875"/>
                    <a:pt x="6748" y="1964"/>
                    <a:pt x="8219" y="914"/>
                  </a:cubicBezTo>
                  <a:cubicBezTo>
                    <a:pt x="8406" y="797"/>
                    <a:pt x="8546" y="680"/>
                    <a:pt x="8710" y="540"/>
                  </a:cubicBezTo>
                  <a:cubicBezTo>
                    <a:pt x="8983" y="384"/>
                    <a:pt x="8816" y="0"/>
                    <a:pt x="85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3" name="Google Shape;33;p28"/>
          <p:cNvSpPr/>
          <p:nvPr/>
        </p:nvSpPr>
        <p:spPr>
          <a:xfrm rot="1799290">
            <a:off x="6508039" y="-1795290"/>
            <a:ext cx="1051576" cy="8734080"/>
          </a:xfrm>
          <a:prstGeom prst="rect">
            <a:avLst/>
          </a:prstGeom>
          <a:gradFill>
            <a:gsLst>
              <a:gs pos="0">
                <a:srgbClr val="F8D39F">
                  <a:alpha val="26666"/>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ransition spd="med">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4"/>
        <p:cNvGrpSpPr/>
        <p:nvPr/>
      </p:nvGrpSpPr>
      <p:grpSpPr>
        <a:xfrm>
          <a:off x="0" y="0"/>
          <a:ext cx="0" cy="0"/>
          <a:chOff x="0" y="0"/>
          <a:chExt cx="0" cy="0"/>
        </a:xfrm>
      </p:grpSpPr>
      <p:sp>
        <p:nvSpPr>
          <p:cNvPr id="35" name="Google Shape;35;p29"/>
          <p:cNvSpPr txBox="1">
            <a:spLocks noGrp="1"/>
          </p:cNvSpPr>
          <p:nvPr>
            <p:ph type="title"/>
          </p:nvPr>
        </p:nvSpPr>
        <p:spPr>
          <a:xfrm>
            <a:off x="4920675" y="1703098"/>
            <a:ext cx="3161400" cy="1737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3200"/>
              <a:buFont typeface="Fredoka"/>
              <a:buNone/>
              <a:defRPr sz="3200"/>
            </a:lvl1pPr>
            <a:lvl2pPr lvl="1" algn="ctr">
              <a:lnSpc>
                <a:spcPct val="100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2pPr>
            <a:lvl3pPr lvl="2" algn="ctr">
              <a:lnSpc>
                <a:spcPct val="100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3pPr>
            <a:lvl4pPr lvl="3" algn="ctr">
              <a:lnSpc>
                <a:spcPct val="100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4pPr>
            <a:lvl5pPr lvl="4" algn="ctr">
              <a:lnSpc>
                <a:spcPct val="100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5pPr>
            <a:lvl6pPr lvl="5" algn="ctr">
              <a:lnSpc>
                <a:spcPct val="100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6pPr>
            <a:lvl7pPr lvl="6" algn="ctr">
              <a:lnSpc>
                <a:spcPct val="100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7pPr>
            <a:lvl8pPr lvl="7" algn="ctr">
              <a:lnSpc>
                <a:spcPct val="100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8pPr>
            <a:lvl9pPr lvl="8" algn="ctr">
              <a:lnSpc>
                <a:spcPct val="100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9pPr>
          </a:lstStyle>
          <a:p>
            <a:endParaRPr/>
          </a:p>
        </p:txBody>
      </p:sp>
    </p:spTree>
  </p:cSld>
  <p:clrMapOvr>
    <a:masterClrMapping/>
  </p:clrMapOvr>
  <p:transition spd="med">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ext">
  <p:cSld name="CUSTOM_29">
    <p:spTree>
      <p:nvGrpSpPr>
        <p:cNvPr id="1" name="Shape 36"/>
        <p:cNvGrpSpPr/>
        <p:nvPr/>
      </p:nvGrpSpPr>
      <p:grpSpPr>
        <a:xfrm>
          <a:off x="0" y="0"/>
          <a:ext cx="0" cy="0"/>
          <a:chOff x="0" y="0"/>
          <a:chExt cx="0" cy="0"/>
        </a:xfrm>
      </p:grpSpPr>
      <p:grpSp>
        <p:nvGrpSpPr>
          <p:cNvPr id="37" name="Google Shape;37;p30"/>
          <p:cNvGrpSpPr/>
          <p:nvPr/>
        </p:nvGrpSpPr>
        <p:grpSpPr>
          <a:xfrm>
            <a:off x="91500" y="102900"/>
            <a:ext cx="8961000" cy="4937700"/>
            <a:chOff x="91500" y="102900"/>
            <a:chExt cx="8961000" cy="4937700"/>
          </a:xfrm>
        </p:grpSpPr>
        <p:sp>
          <p:nvSpPr>
            <p:cNvPr id="38" name="Google Shape;38;p30"/>
            <p:cNvSpPr/>
            <p:nvPr/>
          </p:nvSpPr>
          <p:spPr>
            <a:xfrm>
              <a:off x="91500" y="102900"/>
              <a:ext cx="8961000" cy="4937700"/>
            </a:xfrm>
            <a:prstGeom prst="roundRect">
              <a:avLst>
                <a:gd name="adj" fmla="val 1758"/>
              </a:avLst>
            </a:pr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30"/>
            <p:cNvSpPr/>
            <p:nvPr/>
          </p:nvSpPr>
          <p:spPr>
            <a:xfrm>
              <a:off x="137100" y="148650"/>
              <a:ext cx="8869800" cy="4846200"/>
            </a:xfrm>
            <a:prstGeom prst="roundRect">
              <a:avLst>
                <a:gd name="adj" fmla="val 1758"/>
              </a:avLst>
            </a:prstGeom>
            <a:gradFill>
              <a:gsLst>
                <a:gs pos="0">
                  <a:schemeClr val="lt1"/>
                </a:gs>
                <a:gs pos="100000">
                  <a:schemeClr val="dk2"/>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30"/>
            <p:cNvSpPr/>
            <p:nvPr/>
          </p:nvSpPr>
          <p:spPr>
            <a:xfrm>
              <a:off x="182850" y="194250"/>
              <a:ext cx="8778300" cy="4755000"/>
            </a:xfrm>
            <a:prstGeom prst="roundRect">
              <a:avLst>
                <a:gd name="adj" fmla="val 1758"/>
              </a:avLst>
            </a:prstGeom>
            <a:gradFill>
              <a:gsLst>
                <a:gs pos="0">
                  <a:schemeClr val="accent1"/>
                </a:gs>
                <a:gs pos="65000">
                  <a:schemeClr val="lt1"/>
                </a:gs>
                <a:gs pos="100000">
                  <a:schemeClr val="lt1"/>
                </a:gs>
              </a:gsLst>
              <a:lin ang="18900044"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 name="Google Shape;41;p30"/>
          <p:cNvSpPr txBox="1">
            <a:spLocks noGrp="1"/>
          </p:cNvSpPr>
          <p:nvPr>
            <p:ph type="subTitle" idx="1"/>
          </p:nvPr>
        </p:nvSpPr>
        <p:spPr>
          <a:xfrm>
            <a:off x="2211150" y="2680517"/>
            <a:ext cx="4721700" cy="946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a:endParaRPr/>
          </a:p>
        </p:txBody>
      </p:sp>
      <p:sp>
        <p:nvSpPr>
          <p:cNvPr id="42" name="Google Shape;42;p30"/>
          <p:cNvSpPr txBox="1">
            <a:spLocks noGrp="1"/>
          </p:cNvSpPr>
          <p:nvPr>
            <p:ph type="title"/>
          </p:nvPr>
        </p:nvSpPr>
        <p:spPr>
          <a:xfrm>
            <a:off x="2211150" y="1361166"/>
            <a:ext cx="4721700" cy="12459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8500"/>
              <a:buNone/>
              <a:defRPr sz="8500"/>
            </a:lvl1pPr>
            <a:lvl2pPr lvl="1" algn="ctr">
              <a:lnSpc>
                <a:spcPct val="100000"/>
              </a:lnSpc>
              <a:spcBef>
                <a:spcPts val="0"/>
              </a:spcBef>
              <a:spcAft>
                <a:spcPts val="0"/>
              </a:spcAft>
              <a:buSzPts val="3600"/>
              <a:buNone/>
              <a:defRPr/>
            </a:lvl2pPr>
            <a:lvl3pPr lvl="2" algn="ctr">
              <a:lnSpc>
                <a:spcPct val="100000"/>
              </a:lnSpc>
              <a:spcBef>
                <a:spcPts val="0"/>
              </a:spcBef>
              <a:spcAft>
                <a:spcPts val="0"/>
              </a:spcAft>
              <a:buSzPts val="3600"/>
              <a:buNone/>
              <a:defRPr/>
            </a:lvl3pPr>
            <a:lvl4pPr lvl="3" algn="ctr">
              <a:lnSpc>
                <a:spcPct val="100000"/>
              </a:lnSpc>
              <a:spcBef>
                <a:spcPts val="0"/>
              </a:spcBef>
              <a:spcAft>
                <a:spcPts val="0"/>
              </a:spcAft>
              <a:buSzPts val="3600"/>
              <a:buNone/>
              <a:defRPr/>
            </a:lvl4pPr>
            <a:lvl5pPr lvl="4" algn="ctr">
              <a:lnSpc>
                <a:spcPct val="100000"/>
              </a:lnSpc>
              <a:spcBef>
                <a:spcPts val="0"/>
              </a:spcBef>
              <a:spcAft>
                <a:spcPts val="0"/>
              </a:spcAft>
              <a:buSzPts val="3600"/>
              <a:buNone/>
              <a:defRPr/>
            </a:lvl5pPr>
            <a:lvl6pPr lvl="5" algn="ctr">
              <a:lnSpc>
                <a:spcPct val="100000"/>
              </a:lnSpc>
              <a:spcBef>
                <a:spcPts val="0"/>
              </a:spcBef>
              <a:spcAft>
                <a:spcPts val="0"/>
              </a:spcAft>
              <a:buSzPts val="3600"/>
              <a:buNone/>
              <a:defRPr/>
            </a:lvl6pPr>
            <a:lvl7pPr lvl="6" algn="ctr">
              <a:lnSpc>
                <a:spcPct val="100000"/>
              </a:lnSpc>
              <a:spcBef>
                <a:spcPts val="0"/>
              </a:spcBef>
              <a:spcAft>
                <a:spcPts val="0"/>
              </a:spcAft>
              <a:buSzPts val="3600"/>
              <a:buNone/>
              <a:defRPr/>
            </a:lvl7pPr>
            <a:lvl8pPr lvl="7" algn="ctr">
              <a:lnSpc>
                <a:spcPct val="100000"/>
              </a:lnSpc>
              <a:spcBef>
                <a:spcPts val="0"/>
              </a:spcBef>
              <a:spcAft>
                <a:spcPts val="0"/>
              </a:spcAft>
              <a:buSzPts val="3600"/>
              <a:buNone/>
              <a:defRPr/>
            </a:lvl8pPr>
            <a:lvl9pPr lvl="8" algn="ctr">
              <a:lnSpc>
                <a:spcPct val="100000"/>
              </a:lnSpc>
              <a:spcBef>
                <a:spcPts val="0"/>
              </a:spcBef>
              <a:spcAft>
                <a:spcPts val="0"/>
              </a:spcAft>
              <a:buSzPts val="3600"/>
              <a:buNone/>
              <a:defRPr/>
            </a:lvl9pPr>
          </a:lstStyle>
          <a:p>
            <a:endParaRPr/>
          </a:p>
        </p:txBody>
      </p:sp>
      <p:grpSp>
        <p:nvGrpSpPr>
          <p:cNvPr id="43" name="Google Shape;43;p30"/>
          <p:cNvGrpSpPr/>
          <p:nvPr/>
        </p:nvGrpSpPr>
        <p:grpSpPr>
          <a:xfrm>
            <a:off x="182850" y="932300"/>
            <a:ext cx="8778300" cy="1639450"/>
            <a:chOff x="182850" y="932300"/>
            <a:chExt cx="8778300" cy="1639450"/>
          </a:xfrm>
        </p:grpSpPr>
        <p:sp>
          <p:nvSpPr>
            <p:cNvPr id="44" name="Google Shape;44;p30"/>
            <p:cNvSpPr/>
            <p:nvPr/>
          </p:nvSpPr>
          <p:spPr>
            <a:xfrm rot="10800000">
              <a:off x="182850" y="2191600"/>
              <a:ext cx="3056875" cy="380150"/>
            </a:xfrm>
            <a:custGeom>
              <a:avLst/>
              <a:gdLst/>
              <a:ahLst/>
              <a:cxnLst/>
              <a:rect l="l" t="t" r="r" b="b"/>
              <a:pathLst>
                <a:path w="122275" h="15206" extrusionOk="0">
                  <a:moveTo>
                    <a:pt x="28975" y="0"/>
                  </a:moveTo>
                  <a:cubicBezTo>
                    <a:pt x="28742" y="0"/>
                    <a:pt x="28532" y="47"/>
                    <a:pt x="28345" y="164"/>
                  </a:cubicBezTo>
                  <a:lnTo>
                    <a:pt x="22812" y="3433"/>
                  </a:lnTo>
                  <a:cubicBezTo>
                    <a:pt x="22648" y="3526"/>
                    <a:pt x="22438" y="3596"/>
                    <a:pt x="22228" y="3596"/>
                  </a:cubicBezTo>
                  <a:lnTo>
                    <a:pt x="1588" y="4740"/>
                  </a:lnTo>
                  <a:cubicBezTo>
                    <a:pt x="24" y="4810"/>
                    <a:pt x="0" y="7122"/>
                    <a:pt x="1565" y="7262"/>
                  </a:cubicBezTo>
                  <a:lnTo>
                    <a:pt x="52907" y="11324"/>
                  </a:lnTo>
                  <a:cubicBezTo>
                    <a:pt x="53865" y="11394"/>
                    <a:pt x="54402" y="12468"/>
                    <a:pt x="53888" y="13262"/>
                  </a:cubicBezTo>
                  <a:cubicBezTo>
                    <a:pt x="53327" y="14115"/>
                    <a:pt x="53953" y="15205"/>
                    <a:pt x="54935" y="15205"/>
                  </a:cubicBezTo>
                  <a:cubicBezTo>
                    <a:pt x="54975" y="15205"/>
                    <a:pt x="55015" y="15204"/>
                    <a:pt x="55055" y="15200"/>
                  </a:cubicBezTo>
                  <a:lnTo>
                    <a:pt x="121107" y="10250"/>
                  </a:lnTo>
                  <a:cubicBezTo>
                    <a:pt x="121761" y="10204"/>
                    <a:pt x="122275" y="9643"/>
                    <a:pt x="122275" y="8989"/>
                  </a:cubicBezTo>
                  <a:lnTo>
                    <a:pt x="122275" y="1261"/>
                  </a:lnTo>
                  <a:cubicBezTo>
                    <a:pt x="122275" y="561"/>
                    <a:pt x="121714" y="0"/>
                    <a:pt x="121014" y="0"/>
                  </a:cubicBezTo>
                  <a:close/>
                </a:path>
              </a:pathLst>
            </a:custGeom>
            <a:solidFill>
              <a:srgbClr val="FFFFFF">
                <a:alpha val="3529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30"/>
            <p:cNvSpPr/>
            <p:nvPr/>
          </p:nvSpPr>
          <p:spPr>
            <a:xfrm rot="10800000">
              <a:off x="6828875" y="932300"/>
              <a:ext cx="2132275" cy="347350"/>
            </a:xfrm>
            <a:custGeom>
              <a:avLst/>
              <a:gdLst/>
              <a:ahLst/>
              <a:cxnLst/>
              <a:rect l="l" t="t" r="r" b="b"/>
              <a:pathLst>
                <a:path w="85291" h="13894" extrusionOk="0">
                  <a:moveTo>
                    <a:pt x="36367" y="0"/>
                  </a:moveTo>
                  <a:cubicBezTo>
                    <a:pt x="36292" y="0"/>
                    <a:pt x="36218" y="0"/>
                    <a:pt x="36143" y="1"/>
                  </a:cubicBezTo>
                  <a:lnTo>
                    <a:pt x="0" y="1"/>
                  </a:lnTo>
                  <a:lnTo>
                    <a:pt x="0" y="13893"/>
                  </a:lnTo>
                  <a:lnTo>
                    <a:pt x="36517" y="13893"/>
                  </a:lnTo>
                  <a:cubicBezTo>
                    <a:pt x="39739" y="13893"/>
                    <a:pt x="42867" y="12843"/>
                    <a:pt x="45436" y="10881"/>
                  </a:cubicBezTo>
                  <a:cubicBezTo>
                    <a:pt x="47420" y="9387"/>
                    <a:pt x="49778" y="8406"/>
                    <a:pt x="52253" y="8056"/>
                  </a:cubicBezTo>
                  <a:lnTo>
                    <a:pt x="85291" y="3387"/>
                  </a:lnTo>
                  <a:lnTo>
                    <a:pt x="55195" y="3387"/>
                  </a:lnTo>
                  <a:cubicBezTo>
                    <a:pt x="52814" y="3387"/>
                    <a:pt x="50432" y="3060"/>
                    <a:pt x="48167" y="2383"/>
                  </a:cubicBezTo>
                  <a:lnTo>
                    <a:pt x="43171" y="982"/>
                  </a:lnTo>
                  <a:cubicBezTo>
                    <a:pt x="40954" y="349"/>
                    <a:pt x="38672" y="0"/>
                    <a:pt x="36367" y="0"/>
                  </a:cubicBezTo>
                  <a:close/>
                </a:path>
              </a:pathLst>
            </a:custGeom>
            <a:solidFill>
              <a:srgbClr val="FFFFFF">
                <a:alpha val="6392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6" name="Google Shape;46;p30"/>
          <p:cNvGrpSpPr/>
          <p:nvPr/>
        </p:nvGrpSpPr>
        <p:grpSpPr>
          <a:xfrm>
            <a:off x="7462450" y="556219"/>
            <a:ext cx="1276600" cy="586575"/>
            <a:chOff x="4177425" y="557400"/>
            <a:chExt cx="1276600" cy="586575"/>
          </a:xfrm>
        </p:grpSpPr>
        <p:sp>
          <p:nvSpPr>
            <p:cNvPr id="47" name="Google Shape;47;p30"/>
            <p:cNvSpPr/>
            <p:nvPr/>
          </p:nvSpPr>
          <p:spPr>
            <a:xfrm>
              <a:off x="4177425" y="557400"/>
              <a:ext cx="175725" cy="69425"/>
            </a:xfrm>
            <a:custGeom>
              <a:avLst/>
              <a:gdLst/>
              <a:ahLst/>
              <a:cxnLst/>
              <a:rect l="l" t="t" r="r" b="b"/>
              <a:pathLst>
                <a:path w="7029" h="2777" extrusionOk="0">
                  <a:moveTo>
                    <a:pt x="7028" y="0"/>
                  </a:moveTo>
                  <a:lnTo>
                    <a:pt x="7028" y="0"/>
                  </a:lnTo>
                  <a:cubicBezTo>
                    <a:pt x="6585" y="374"/>
                    <a:pt x="6048" y="608"/>
                    <a:pt x="5488" y="654"/>
                  </a:cubicBezTo>
                  <a:cubicBezTo>
                    <a:pt x="4834" y="701"/>
                    <a:pt x="4227" y="911"/>
                    <a:pt x="3713" y="1308"/>
                  </a:cubicBezTo>
                  <a:cubicBezTo>
                    <a:pt x="3620" y="1378"/>
                    <a:pt x="3503" y="1425"/>
                    <a:pt x="3410" y="1471"/>
                  </a:cubicBezTo>
                  <a:cubicBezTo>
                    <a:pt x="3363" y="1483"/>
                    <a:pt x="3322" y="1489"/>
                    <a:pt x="3284" y="1489"/>
                  </a:cubicBezTo>
                  <a:cubicBezTo>
                    <a:pt x="3246" y="1489"/>
                    <a:pt x="3211" y="1483"/>
                    <a:pt x="3176" y="1471"/>
                  </a:cubicBezTo>
                  <a:cubicBezTo>
                    <a:pt x="2817" y="1319"/>
                    <a:pt x="2425" y="1241"/>
                    <a:pt x="2034" y="1241"/>
                  </a:cubicBezTo>
                  <a:cubicBezTo>
                    <a:pt x="1765" y="1241"/>
                    <a:pt x="1496" y="1278"/>
                    <a:pt x="1238" y="1355"/>
                  </a:cubicBezTo>
                  <a:cubicBezTo>
                    <a:pt x="1168" y="1359"/>
                    <a:pt x="1098" y="1360"/>
                    <a:pt x="1028" y="1360"/>
                  </a:cubicBezTo>
                  <a:cubicBezTo>
                    <a:pt x="678" y="1360"/>
                    <a:pt x="331" y="1312"/>
                    <a:pt x="1" y="1215"/>
                  </a:cubicBezTo>
                  <a:lnTo>
                    <a:pt x="1" y="1215"/>
                  </a:lnTo>
                  <a:cubicBezTo>
                    <a:pt x="304" y="1682"/>
                    <a:pt x="1075" y="1728"/>
                    <a:pt x="1542" y="1728"/>
                  </a:cubicBezTo>
                  <a:cubicBezTo>
                    <a:pt x="1798" y="1728"/>
                    <a:pt x="2055" y="1798"/>
                    <a:pt x="2312" y="1915"/>
                  </a:cubicBezTo>
                  <a:cubicBezTo>
                    <a:pt x="2242" y="1962"/>
                    <a:pt x="2219" y="2032"/>
                    <a:pt x="2195" y="2102"/>
                  </a:cubicBezTo>
                  <a:cubicBezTo>
                    <a:pt x="2079" y="2125"/>
                    <a:pt x="1939" y="2172"/>
                    <a:pt x="1822" y="2242"/>
                  </a:cubicBezTo>
                  <a:cubicBezTo>
                    <a:pt x="2009" y="2265"/>
                    <a:pt x="2195" y="2335"/>
                    <a:pt x="2359" y="2405"/>
                  </a:cubicBezTo>
                  <a:cubicBezTo>
                    <a:pt x="2742" y="2691"/>
                    <a:pt x="3015" y="2777"/>
                    <a:pt x="3242" y="2777"/>
                  </a:cubicBezTo>
                  <a:cubicBezTo>
                    <a:pt x="3587" y="2777"/>
                    <a:pt x="3831" y="2580"/>
                    <a:pt x="4204" y="2580"/>
                  </a:cubicBezTo>
                  <a:cubicBezTo>
                    <a:pt x="4289" y="2580"/>
                    <a:pt x="4382" y="2590"/>
                    <a:pt x="4484" y="2615"/>
                  </a:cubicBezTo>
                  <a:lnTo>
                    <a:pt x="4530" y="2615"/>
                  </a:lnTo>
                  <a:cubicBezTo>
                    <a:pt x="4638" y="2645"/>
                    <a:pt x="4749" y="2660"/>
                    <a:pt x="4860" y="2660"/>
                  </a:cubicBezTo>
                  <a:cubicBezTo>
                    <a:pt x="5181" y="2660"/>
                    <a:pt x="5501" y="2538"/>
                    <a:pt x="5744" y="2312"/>
                  </a:cubicBezTo>
                  <a:lnTo>
                    <a:pt x="5744" y="2312"/>
                  </a:lnTo>
                  <a:cubicBezTo>
                    <a:pt x="5651" y="2318"/>
                    <a:pt x="5559" y="2321"/>
                    <a:pt x="5468" y="2321"/>
                  </a:cubicBezTo>
                  <a:cubicBezTo>
                    <a:pt x="5194" y="2321"/>
                    <a:pt x="4927" y="2294"/>
                    <a:pt x="4647" y="2242"/>
                  </a:cubicBezTo>
                  <a:cubicBezTo>
                    <a:pt x="4460" y="2172"/>
                    <a:pt x="4297" y="1518"/>
                    <a:pt x="5371" y="1145"/>
                  </a:cubicBezTo>
                  <a:cubicBezTo>
                    <a:pt x="6001" y="911"/>
                    <a:pt x="6585" y="514"/>
                    <a:pt x="702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30"/>
            <p:cNvSpPr/>
            <p:nvPr/>
          </p:nvSpPr>
          <p:spPr>
            <a:xfrm>
              <a:off x="4932750" y="891700"/>
              <a:ext cx="137200" cy="84400"/>
            </a:xfrm>
            <a:custGeom>
              <a:avLst/>
              <a:gdLst/>
              <a:ahLst/>
              <a:cxnLst/>
              <a:rect l="l" t="t" r="r" b="b"/>
              <a:pathLst>
                <a:path w="5488" h="3376" extrusionOk="0">
                  <a:moveTo>
                    <a:pt x="2434" y="0"/>
                  </a:moveTo>
                  <a:cubicBezTo>
                    <a:pt x="1608" y="0"/>
                    <a:pt x="491" y="614"/>
                    <a:pt x="491" y="614"/>
                  </a:cubicBezTo>
                  <a:cubicBezTo>
                    <a:pt x="491" y="614"/>
                    <a:pt x="639" y="582"/>
                    <a:pt x="780" y="582"/>
                  </a:cubicBezTo>
                  <a:cubicBezTo>
                    <a:pt x="907" y="582"/>
                    <a:pt x="1028" y="608"/>
                    <a:pt x="1028" y="707"/>
                  </a:cubicBezTo>
                  <a:cubicBezTo>
                    <a:pt x="1028" y="871"/>
                    <a:pt x="0" y="1665"/>
                    <a:pt x="187" y="3066"/>
                  </a:cubicBezTo>
                  <a:cubicBezTo>
                    <a:pt x="175" y="3270"/>
                    <a:pt x="324" y="3375"/>
                    <a:pt x="474" y="3375"/>
                  </a:cubicBezTo>
                  <a:cubicBezTo>
                    <a:pt x="616" y="3375"/>
                    <a:pt x="759" y="3282"/>
                    <a:pt x="771" y="3089"/>
                  </a:cubicBezTo>
                  <a:cubicBezTo>
                    <a:pt x="864" y="2599"/>
                    <a:pt x="1098" y="2155"/>
                    <a:pt x="1424" y="1758"/>
                  </a:cubicBezTo>
                  <a:cubicBezTo>
                    <a:pt x="1611" y="1571"/>
                    <a:pt x="1821" y="1408"/>
                    <a:pt x="2055" y="1268"/>
                  </a:cubicBezTo>
                  <a:cubicBezTo>
                    <a:pt x="2098" y="1239"/>
                    <a:pt x="2159" y="1219"/>
                    <a:pt x="2222" y="1219"/>
                  </a:cubicBezTo>
                  <a:cubicBezTo>
                    <a:pt x="2260" y="1219"/>
                    <a:pt x="2299" y="1227"/>
                    <a:pt x="2335" y="1244"/>
                  </a:cubicBezTo>
                  <a:cubicBezTo>
                    <a:pt x="2569" y="1385"/>
                    <a:pt x="2849" y="1431"/>
                    <a:pt x="3152" y="1431"/>
                  </a:cubicBezTo>
                  <a:cubicBezTo>
                    <a:pt x="3222" y="1408"/>
                    <a:pt x="3292" y="1408"/>
                    <a:pt x="3362" y="1385"/>
                  </a:cubicBezTo>
                  <a:cubicBezTo>
                    <a:pt x="3401" y="1369"/>
                    <a:pt x="3440" y="1361"/>
                    <a:pt x="3477" y="1361"/>
                  </a:cubicBezTo>
                  <a:cubicBezTo>
                    <a:pt x="3552" y="1361"/>
                    <a:pt x="3619" y="1392"/>
                    <a:pt x="3666" y="1455"/>
                  </a:cubicBezTo>
                  <a:cubicBezTo>
                    <a:pt x="4016" y="1828"/>
                    <a:pt x="4436" y="2132"/>
                    <a:pt x="4927" y="2318"/>
                  </a:cubicBezTo>
                  <a:cubicBezTo>
                    <a:pt x="4971" y="2341"/>
                    <a:pt x="5015" y="2351"/>
                    <a:pt x="5056" y="2351"/>
                  </a:cubicBezTo>
                  <a:cubicBezTo>
                    <a:pt x="5277" y="2351"/>
                    <a:pt x="5434" y="2071"/>
                    <a:pt x="5277" y="1875"/>
                  </a:cubicBezTo>
                  <a:cubicBezTo>
                    <a:pt x="5113" y="1618"/>
                    <a:pt x="4927" y="1385"/>
                    <a:pt x="4717" y="1151"/>
                  </a:cubicBezTo>
                  <a:cubicBezTo>
                    <a:pt x="4576" y="1011"/>
                    <a:pt x="4623" y="754"/>
                    <a:pt x="4810" y="684"/>
                  </a:cubicBezTo>
                  <a:cubicBezTo>
                    <a:pt x="5067" y="567"/>
                    <a:pt x="5300" y="404"/>
                    <a:pt x="5487" y="194"/>
                  </a:cubicBezTo>
                  <a:lnTo>
                    <a:pt x="5487" y="194"/>
                  </a:lnTo>
                  <a:cubicBezTo>
                    <a:pt x="5487" y="194"/>
                    <a:pt x="4812" y="315"/>
                    <a:pt x="4116" y="315"/>
                  </a:cubicBezTo>
                  <a:cubicBezTo>
                    <a:pt x="3668" y="315"/>
                    <a:pt x="3211" y="265"/>
                    <a:pt x="2919" y="100"/>
                  </a:cubicBezTo>
                  <a:cubicBezTo>
                    <a:pt x="2781" y="29"/>
                    <a:pt x="2615" y="0"/>
                    <a:pt x="243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30"/>
            <p:cNvSpPr/>
            <p:nvPr/>
          </p:nvSpPr>
          <p:spPr>
            <a:xfrm>
              <a:off x="5317400" y="1059800"/>
              <a:ext cx="136625" cy="84175"/>
            </a:xfrm>
            <a:custGeom>
              <a:avLst/>
              <a:gdLst/>
              <a:ahLst/>
              <a:cxnLst/>
              <a:rect l="l" t="t" r="r" b="b"/>
              <a:pathLst>
                <a:path w="5465" h="3367" extrusionOk="0">
                  <a:moveTo>
                    <a:pt x="2435" y="0"/>
                  </a:moveTo>
                  <a:cubicBezTo>
                    <a:pt x="1609" y="0"/>
                    <a:pt x="491" y="614"/>
                    <a:pt x="491" y="614"/>
                  </a:cubicBezTo>
                  <a:cubicBezTo>
                    <a:pt x="491" y="614"/>
                    <a:pt x="651" y="573"/>
                    <a:pt x="796" y="573"/>
                  </a:cubicBezTo>
                  <a:cubicBezTo>
                    <a:pt x="917" y="573"/>
                    <a:pt x="1028" y="602"/>
                    <a:pt x="1028" y="708"/>
                  </a:cubicBezTo>
                  <a:cubicBezTo>
                    <a:pt x="1028" y="871"/>
                    <a:pt x="1" y="1665"/>
                    <a:pt x="187" y="3066"/>
                  </a:cubicBezTo>
                  <a:cubicBezTo>
                    <a:pt x="176" y="3267"/>
                    <a:pt x="320" y="3367"/>
                    <a:pt x="468" y="3367"/>
                  </a:cubicBezTo>
                  <a:cubicBezTo>
                    <a:pt x="612" y="3367"/>
                    <a:pt x="760" y="3273"/>
                    <a:pt x="771" y="3089"/>
                  </a:cubicBezTo>
                  <a:cubicBezTo>
                    <a:pt x="865" y="2599"/>
                    <a:pt x="1098" y="2132"/>
                    <a:pt x="1425" y="1758"/>
                  </a:cubicBezTo>
                  <a:cubicBezTo>
                    <a:pt x="1612" y="1548"/>
                    <a:pt x="1822" y="1385"/>
                    <a:pt x="2055" y="1245"/>
                  </a:cubicBezTo>
                  <a:cubicBezTo>
                    <a:pt x="2102" y="1221"/>
                    <a:pt x="2149" y="1210"/>
                    <a:pt x="2195" y="1210"/>
                  </a:cubicBezTo>
                  <a:cubicBezTo>
                    <a:pt x="2242" y="1210"/>
                    <a:pt x="2289" y="1221"/>
                    <a:pt x="2335" y="1245"/>
                  </a:cubicBezTo>
                  <a:cubicBezTo>
                    <a:pt x="2539" y="1346"/>
                    <a:pt x="2795" y="1413"/>
                    <a:pt x="3043" y="1413"/>
                  </a:cubicBezTo>
                  <a:cubicBezTo>
                    <a:pt x="3080" y="1413"/>
                    <a:pt x="3116" y="1411"/>
                    <a:pt x="3153" y="1408"/>
                  </a:cubicBezTo>
                  <a:cubicBezTo>
                    <a:pt x="3223" y="1408"/>
                    <a:pt x="3293" y="1385"/>
                    <a:pt x="3363" y="1361"/>
                  </a:cubicBezTo>
                  <a:cubicBezTo>
                    <a:pt x="3392" y="1356"/>
                    <a:pt x="3421" y="1353"/>
                    <a:pt x="3450" y="1353"/>
                  </a:cubicBezTo>
                  <a:cubicBezTo>
                    <a:pt x="3536" y="1353"/>
                    <a:pt x="3620" y="1379"/>
                    <a:pt x="3690" y="1431"/>
                  </a:cubicBezTo>
                  <a:cubicBezTo>
                    <a:pt x="4040" y="1828"/>
                    <a:pt x="4460" y="2109"/>
                    <a:pt x="4927" y="2319"/>
                  </a:cubicBezTo>
                  <a:cubicBezTo>
                    <a:pt x="4972" y="2341"/>
                    <a:pt x="5016" y="2351"/>
                    <a:pt x="5058" y="2351"/>
                  </a:cubicBezTo>
                  <a:cubicBezTo>
                    <a:pt x="5284" y="2351"/>
                    <a:pt x="5454" y="2072"/>
                    <a:pt x="5277" y="1875"/>
                  </a:cubicBezTo>
                  <a:cubicBezTo>
                    <a:pt x="5114" y="1618"/>
                    <a:pt x="4927" y="1361"/>
                    <a:pt x="4717" y="1128"/>
                  </a:cubicBezTo>
                  <a:cubicBezTo>
                    <a:pt x="4577" y="988"/>
                    <a:pt x="4624" y="754"/>
                    <a:pt x="4810" y="661"/>
                  </a:cubicBezTo>
                  <a:cubicBezTo>
                    <a:pt x="5067" y="544"/>
                    <a:pt x="5301" y="381"/>
                    <a:pt x="5464" y="171"/>
                  </a:cubicBezTo>
                  <a:lnTo>
                    <a:pt x="5464" y="171"/>
                  </a:lnTo>
                  <a:cubicBezTo>
                    <a:pt x="5464" y="171"/>
                    <a:pt x="4768" y="297"/>
                    <a:pt x="4062" y="297"/>
                  </a:cubicBezTo>
                  <a:cubicBezTo>
                    <a:pt x="3634" y="297"/>
                    <a:pt x="3201" y="251"/>
                    <a:pt x="2919" y="101"/>
                  </a:cubicBezTo>
                  <a:cubicBezTo>
                    <a:pt x="2781" y="30"/>
                    <a:pt x="2615" y="0"/>
                    <a:pt x="243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30"/>
            <p:cNvSpPr/>
            <p:nvPr/>
          </p:nvSpPr>
          <p:spPr>
            <a:xfrm>
              <a:off x="4249800" y="848600"/>
              <a:ext cx="224575" cy="109925"/>
            </a:xfrm>
            <a:custGeom>
              <a:avLst/>
              <a:gdLst/>
              <a:ahLst/>
              <a:cxnLst/>
              <a:rect l="l" t="t" r="r" b="b"/>
              <a:pathLst>
                <a:path w="8983" h="4397" extrusionOk="0">
                  <a:moveTo>
                    <a:pt x="8563" y="0"/>
                  </a:moveTo>
                  <a:cubicBezTo>
                    <a:pt x="8513" y="0"/>
                    <a:pt x="8460" y="15"/>
                    <a:pt x="8406" y="50"/>
                  </a:cubicBezTo>
                  <a:cubicBezTo>
                    <a:pt x="8336" y="73"/>
                    <a:pt x="8266" y="97"/>
                    <a:pt x="8219" y="120"/>
                  </a:cubicBezTo>
                  <a:cubicBezTo>
                    <a:pt x="7239" y="470"/>
                    <a:pt x="6375" y="1077"/>
                    <a:pt x="5745" y="1871"/>
                  </a:cubicBezTo>
                  <a:cubicBezTo>
                    <a:pt x="5628" y="2058"/>
                    <a:pt x="5464" y="2221"/>
                    <a:pt x="5278" y="2338"/>
                  </a:cubicBezTo>
                  <a:cubicBezTo>
                    <a:pt x="5226" y="2372"/>
                    <a:pt x="5175" y="2394"/>
                    <a:pt x="5124" y="2394"/>
                  </a:cubicBezTo>
                  <a:cubicBezTo>
                    <a:pt x="5105" y="2394"/>
                    <a:pt x="5086" y="2391"/>
                    <a:pt x="5067" y="2385"/>
                  </a:cubicBezTo>
                  <a:cubicBezTo>
                    <a:pt x="4853" y="2357"/>
                    <a:pt x="4637" y="2343"/>
                    <a:pt x="4422" y="2343"/>
                  </a:cubicBezTo>
                  <a:cubicBezTo>
                    <a:pt x="3561" y="2343"/>
                    <a:pt x="2709" y="2567"/>
                    <a:pt x="1962" y="3015"/>
                  </a:cubicBezTo>
                  <a:cubicBezTo>
                    <a:pt x="1411" y="3301"/>
                    <a:pt x="323" y="3319"/>
                    <a:pt x="59" y="3319"/>
                  </a:cubicBezTo>
                  <a:cubicBezTo>
                    <a:pt x="22" y="3319"/>
                    <a:pt x="1" y="3319"/>
                    <a:pt x="1" y="3319"/>
                  </a:cubicBezTo>
                  <a:lnTo>
                    <a:pt x="1" y="3319"/>
                  </a:lnTo>
                  <a:cubicBezTo>
                    <a:pt x="309" y="3585"/>
                    <a:pt x="725" y="3671"/>
                    <a:pt x="1154" y="3671"/>
                  </a:cubicBezTo>
                  <a:cubicBezTo>
                    <a:pt x="1666" y="3671"/>
                    <a:pt x="2199" y="3548"/>
                    <a:pt x="2593" y="3459"/>
                  </a:cubicBezTo>
                  <a:cubicBezTo>
                    <a:pt x="2803" y="3406"/>
                    <a:pt x="3026" y="3380"/>
                    <a:pt x="3262" y="3380"/>
                  </a:cubicBezTo>
                  <a:cubicBezTo>
                    <a:pt x="3341" y="3380"/>
                    <a:pt x="3421" y="3383"/>
                    <a:pt x="3503" y="3389"/>
                  </a:cubicBezTo>
                  <a:cubicBezTo>
                    <a:pt x="3643" y="3389"/>
                    <a:pt x="3760" y="3505"/>
                    <a:pt x="3760" y="3669"/>
                  </a:cubicBezTo>
                  <a:cubicBezTo>
                    <a:pt x="3760" y="3692"/>
                    <a:pt x="3760" y="3716"/>
                    <a:pt x="3760" y="3762"/>
                  </a:cubicBezTo>
                  <a:cubicBezTo>
                    <a:pt x="3573" y="3786"/>
                    <a:pt x="3246" y="4112"/>
                    <a:pt x="3246" y="4112"/>
                  </a:cubicBezTo>
                  <a:cubicBezTo>
                    <a:pt x="3346" y="4096"/>
                    <a:pt x="3448" y="4088"/>
                    <a:pt x="3552" y="4088"/>
                  </a:cubicBezTo>
                  <a:cubicBezTo>
                    <a:pt x="3741" y="4088"/>
                    <a:pt x="3937" y="4114"/>
                    <a:pt x="4133" y="4159"/>
                  </a:cubicBezTo>
                  <a:cubicBezTo>
                    <a:pt x="4588" y="4330"/>
                    <a:pt x="4938" y="4396"/>
                    <a:pt x="5223" y="4396"/>
                  </a:cubicBezTo>
                  <a:cubicBezTo>
                    <a:pt x="6227" y="4396"/>
                    <a:pt x="6417" y="3570"/>
                    <a:pt x="7472" y="3552"/>
                  </a:cubicBezTo>
                  <a:lnTo>
                    <a:pt x="7566" y="3552"/>
                  </a:lnTo>
                  <a:cubicBezTo>
                    <a:pt x="7682" y="3552"/>
                    <a:pt x="7822" y="3529"/>
                    <a:pt x="7963" y="3505"/>
                  </a:cubicBezTo>
                  <a:cubicBezTo>
                    <a:pt x="8315" y="3439"/>
                    <a:pt x="8231" y="2916"/>
                    <a:pt x="7907" y="2916"/>
                  </a:cubicBezTo>
                  <a:cubicBezTo>
                    <a:pt x="7887" y="2916"/>
                    <a:pt x="7867" y="2918"/>
                    <a:pt x="7846" y="2922"/>
                  </a:cubicBezTo>
                  <a:cubicBezTo>
                    <a:pt x="7799" y="2933"/>
                    <a:pt x="7752" y="2939"/>
                    <a:pt x="7709" y="2939"/>
                  </a:cubicBezTo>
                  <a:cubicBezTo>
                    <a:pt x="7665" y="2939"/>
                    <a:pt x="7624" y="2933"/>
                    <a:pt x="7589" y="2922"/>
                  </a:cubicBezTo>
                  <a:cubicBezTo>
                    <a:pt x="7262" y="2875"/>
                    <a:pt x="6748" y="1964"/>
                    <a:pt x="8219" y="914"/>
                  </a:cubicBezTo>
                  <a:cubicBezTo>
                    <a:pt x="8406" y="797"/>
                    <a:pt x="8546" y="680"/>
                    <a:pt x="8710" y="540"/>
                  </a:cubicBezTo>
                  <a:cubicBezTo>
                    <a:pt x="8983" y="384"/>
                    <a:pt x="8816" y="0"/>
                    <a:pt x="85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1" name="Google Shape;51;p30"/>
          <p:cNvGrpSpPr/>
          <p:nvPr/>
        </p:nvGrpSpPr>
        <p:grpSpPr>
          <a:xfrm flipH="1">
            <a:off x="404950" y="572131"/>
            <a:ext cx="2184825" cy="554750"/>
            <a:chOff x="1704275" y="256800"/>
            <a:chExt cx="2184825" cy="554750"/>
          </a:xfrm>
        </p:grpSpPr>
        <p:sp>
          <p:nvSpPr>
            <p:cNvPr id="52" name="Google Shape;52;p30"/>
            <p:cNvSpPr/>
            <p:nvPr/>
          </p:nvSpPr>
          <p:spPr>
            <a:xfrm>
              <a:off x="2947575" y="684000"/>
              <a:ext cx="224575" cy="109900"/>
            </a:xfrm>
            <a:custGeom>
              <a:avLst/>
              <a:gdLst/>
              <a:ahLst/>
              <a:cxnLst/>
              <a:rect l="l" t="t" r="r" b="b"/>
              <a:pathLst>
                <a:path w="8983" h="4396" extrusionOk="0">
                  <a:moveTo>
                    <a:pt x="8562" y="0"/>
                  </a:moveTo>
                  <a:cubicBezTo>
                    <a:pt x="8512" y="0"/>
                    <a:pt x="8459" y="15"/>
                    <a:pt x="8405" y="50"/>
                  </a:cubicBezTo>
                  <a:cubicBezTo>
                    <a:pt x="8359" y="73"/>
                    <a:pt x="8265" y="96"/>
                    <a:pt x="8219" y="143"/>
                  </a:cubicBezTo>
                  <a:cubicBezTo>
                    <a:pt x="7238" y="470"/>
                    <a:pt x="6374" y="1077"/>
                    <a:pt x="5744" y="1871"/>
                  </a:cubicBezTo>
                  <a:cubicBezTo>
                    <a:pt x="5627" y="2058"/>
                    <a:pt x="5464" y="2221"/>
                    <a:pt x="5277" y="2338"/>
                  </a:cubicBezTo>
                  <a:cubicBezTo>
                    <a:pt x="5225" y="2372"/>
                    <a:pt x="5174" y="2394"/>
                    <a:pt x="5123" y="2394"/>
                  </a:cubicBezTo>
                  <a:cubicBezTo>
                    <a:pt x="5104" y="2394"/>
                    <a:pt x="5085" y="2391"/>
                    <a:pt x="5067" y="2385"/>
                  </a:cubicBezTo>
                  <a:cubicBezTo>
                    <a:pt x="4852" y="2357"/>
                    <a:pt x="4636" y="2343"/>
                    <a:pt x="4421" y="2343"/>
                  </a:cubicBezTo>
                  <a:cubicBezTo>
                    <a:pt x="3560" y="2343"/>
                    <a:pt x="2708" y="2567"/>
                    <a:pt x="1961" y="3015"/>
                  </a:cubicBezTo>
                  <a:cubicBezTo>
                    <a:pt x="1464" y="3291"/>
                    <a:pt x="529" y="3321"/>
                    <a:pt x="158" y="3321"/>
                  </a:cubicBezTo>
                  <a:cubicBezTo>
                    <a:pt x="59" y="3321"/>
                    <a:pt x="0" y="3318"/>
                    <a:pt x="0" y="3318"/>
                  </a:cubicBezTo>
                  <a:lnTo>
                    <a:pt x="0" y="3318"/>
                  </a:lnTo>
                  <a:cubicBezTo>
                    <a:pt x="305" y="3592"/>
                    <a:pt x="714" y="3681"/>
                    <a:pt x="1138" y="3681"/>
                  </a:cubicBezTo>
                  <a:cubicBezTo>
                    <a:pt x="1655" y="3681"/>
                    <a:pt x="2194" y="3548"/>
                    <a:pt x="2592" y="3459"/>
                  </a:cubicBezTo>
                  <a:cubicBezTo>
                    <a:pt x="2802" y="3406"/>
                    <a:pt x="3038" y="3380"/>
                    <a:pt x="3271" y="3380"/>
                  </a:cubicBezTo>
                  <a:cubicBezTo>
                    <a:pt x="3349" y="3380"/>
                    <a:pt x="3426" y="3383"/>
                    <a:pt x="3502" y="3389"/>
                  </a:cubicBezTo>
                  <a:cubicBezTo>
                    <a:pt x="3642" y="3389"/>
                    <a:pt x="3759" y="3529"/>
                    <a:pt x="3759" y="3669"/>
                  </a:cubicBezTo>
                  <a:cubicBezTo>
                    <a:pt x="3759" y="3692"/>
                    <a:pt x="3759" y="3739"/>
                    <a:pt x="3759" y="3762"/>
                  </a:cubicBezTo>
                  <a:cubicBezTo>
                    <a:pt x="3572" y="3785"/>
                    <a:pt x="3245" y="4112"/>
                    <a:pt x="3245" y="4112"/>
                  </a:cubicBezTo>
                  <a:cubicBezTo>
                    <a:pt x="3345" y="4096"/>
                    <a:pt x="3447" y="4088"/>
                    <a:pt x="3551" y="4088"/>
                  </a:cubicBezTo>
                  <a:cubicBezTo>
                    <a:pt x="3741" y="4088"/>
                    <a:pt x="3937" y="4114"/>
                    <a:pt x="4133" y="4159"/>
                  </a:cubicBezTo>
                  <a:cubicBezTo>
                    <a:pt x="4587" y="4329"/>
                    <a:pt x="4937" y="4396"/>
                    <a:pt x="5222" y="4396"/>
                  </a:cubicBezTo>
                  <a:cubicBezTo>
                    <a:pt x="6226" y="4396"/>
                    <a:pt x="6417" y="3570"/>
                    <a:pt x="7471" y="3552"/>
                  </a:cubicBezTo>
                  <a:lnTo>
                    <a:pt x="7542" y="3552"/>
                  </a:lnTo>
                  <a:cubicBezTo>
                    <a:pt x="7682" y="3552"/>
                    <a:pt x="7822" y="3529"/>
                    <a:pt x="7938" y="3505"/>
                  </a:cubicBezTo>
                  <a:cubicBezTo>
                    <a:pt x="8313" y="3439"/>
                    <a:pt x="8230" y="2916"/>
                    <a:pt x="7906" y="2916"/>
                  </a:cubicBezTo>
                  <a:cubicBezTo>
                    <a:pt x="7886" y="2916"/>
                    <a:pt x="7866" y="2918"/>
                    <a:pt x="7845" y="2922"/>
                  </a:cubicBezTo>
                  <a:cubicBezTo>
                    <a:pt x="7798" y="2933"/>
                    <a:pt x="7752" y="2939"/>
                    <a:pt x="7708" y="2939"/>
                  </a:cubicBezTo>
                  <a:cubicBezTo>
                    <a:pt x="7664" y="2939"/>
                    <a:pt x="7623" y="2933"/>
                    <a:pt x="7588" y="2922"/>
                  </a:cubicBezTo>
                  <a:cubicBezTo>
                    <a:pt x="7261" y="2875"/>
                    <a:pt x="6724" y="1964"/>
                    <a:pt x="8219" y="937"/>
                  </a:cubicBezTo>
                  <a:cubicBezTo>
                    <a:pt x="8382" y="820"/>
                    <a:pt x="8546" y="680"/>
                    <a:pt x="8709" y="563"/>
                  </a:cubicBezTo>
                  <a:cubicBezTo>
                    <a:pt x="8982" y="388"/>
                    <a:pt x="8815" y="0"/>
                    <a:pt x="856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30"/>
            <p:cNvSpPr/>
            <p:nvPr/>
          </p:nvSpPr>
          <p:spPr>
            <a:xfrm>
              <a:off x="2250625" y="703325"/>
              <a:ext cx="186800" cy="89275"/>
            </a:xfrm>
            <a:custGeom>
              <a:avLst/>
              <a:gdLst/>
              <a:ahLst/>
              <a:cxnLst/>
              <a:rect l="l" t="t" r="r" b="b"/>
              <a:pathLst>
                <a:path w="7472" h="3571" extrusionOk="0">
                  <a:moveTo>
                    <a:pt x="7472" y="1"/>
                  </a:moveTo>
                  <a:lnTo>
                    <a:pt x="7472" y="1"/>
                  </a:lnTo>
                  <a:cubicBezTo>
                    <a:pt x="7075" y="467"/>
                    <a:pt x="6514" y="794"/>
                    <a:pt x="5907" y="958"/>
                  </a:cubicBezTo>
                  <a:cubicBezTo>
                    <a:pt x="5207" y="1075"/>
                    <a:pt x="4553" y="1401"/>
                    <a:pt x="4040" y="1892"/>
                  </a:cubicBezTo>
                  <a:cubicBezTo>
                    <a:pt x="3946" y="1985"/>
                    <a:pt x="3829" y="2078"/>
                    <a:pt x="3713" y="2149"/>
                  </a:cubicBezTo>
                  <a:cubicBezTo>
                    <a:pt x="3663" y="2165"/>
                    <a:pt x="3614" y="2182"/>
                    <a:pt x="3564" y="2182"/>
                  </a:cubicBezTo>
                  <a:cubicBezTo>
                    <a:pt x="3544" y="2182"/>
                    <a:pt x="3523" y="2179"/>
                    <a:pt x="3503" y="2172"/>
                  </a:cubicBezTo>
                  <a:cubicBezTo>
                    <a:pt x="3206" y="2086"/>
                    <a:pt x="2906" y="2043"/>
                    <a:pt x="2609" y="2043"/>
                  </a:cubicBezTo>
                  <a:cubicBezTo>
                    <a:pt x="2179" y="2043"/>
                    <a:pt x="1755" y="2133"/>
                    <a:pt x="1355" y="2312"/>
                  </a:cubicBezTo>
                  <a:cubicBezTo>
                    <a:pt x="1199" y="2359"/>
                    <a:pt x="997" y="2374"/>
                    <a:pt x="796" y="2374"/>
                  </a:cubicBezTo>
                  <a:cubicBezTo>
                    <a:pt x="395" y="2374"/>
                    <a:pt x="0" y="2312"/>
                    <a:pt x="0" y="2312"/>
                  </a:cubicBezTo>
                  <a:lnTo>
                    <a:pt x="0" y="2312"/>
                  </a:lnTo>
                  <a:cubicBezTo>
                    <a:pt x="252" y="2609"/>
                    <a:pt x="684" y="2679"/>
                    <a:pt x="1096" y="2679"/>
                  </a:cubicBezTo>
                  <a:cubicBezTo>
                    <a:pt x="1333" y="2679"/>
                    <a:pt x="1564" y="2656"/>
                    <a:pt x="1751" y="2639"/>
                  </a:cubicBezTo>
                  <a:cubicBezTo>
                    <a:pt x="1800" y="2635"/>
                    <a:pt x="1848" y="2633"/>
                    <a:pt x="1897" y="2633"/>
                  </a:cubicBezTo>
                  <a:cubicBezTo>
                    <a:pt x="2135" y="2633"/>
                    <a:pt x="2383" y="2678"/>
                    <a:pt x="2615" y="2756"/>
                  </a:cubicBezTo>
                  <a:cubicBezTo>
                    <a:pt x="2545" y="2826"/>
                    <a:pt x="2522" y="2896"/>
                    <a:pt x="2522" y="2966"/>
                  </a:cubicBezTo>
                  <a:cubicBezTo>
                    <a:pt x="2382" y="3012"/>
                    <a:pt x="2242" y="3082"/>
                    <a:pt x="2125" y="3176"/>
                  </a:cubicBezTo>
                  <a:cubicBezTo>
                    <a:pt x="2335" y="3176"/>
                    <a:pt x="2545" y="3223"/>
                    <a:pt x="2732" y="3293"/>
                  </a:cubicBezTo>
                  <a:cubicBezTo>
                    <a:pt x="3111" y="3498"/>
                    <a:pt x="3387" y="3570"/>
                    <a:pt x="3610" y="3570"/>
                  </a:cubicBezTo>
                  <a:cubicBezTo>
                    <a:pt x="4125" y="3570"/>
                    <a:pt x="4358" y="3189"/>
                    <a:pt x="4907" y="3189"/>
                  </a:cubicBezTo>
                  <a:cubicBezTo>
                    <a:pt x="4958" y="3189"/>
                    <a:pt x="5011" y="3192"/>
                    <a:pt x="5067" y="3199"/>
                  </a:cubicBezTo>
                  <a:lnTo>
                    <a:pt x="5137" y="3199"/>
                  </a:lnTo>
                  <a:cubicBezTo>
                    <a:pt x="5202" y="3209"/>
                    <a:pt x="5267" y="3214"/>
                    <a:pt x="5333" y="3214"/>
                  </a:cubicBezTo>
                  <a:cubicBezTo>
                    <a:pt x="5737" y="3214"/>
                    <a:pt x="6140" y="3031"/>
                    <a:pt x="6421" y="2709"/>
                  </a:cubicBezTo>
                  <a:lnTo>
                    <a:pt x="6421" y="2709"/>
                  </a:lnTo>
                  <a:cubicBezTo>
                    <a:pt x="6123" y="2761"/>
                    <a:pt x="5813" y="2788"/>
                    <a:pt x="5508" y="2788"/>
                  </a:cubicBezTo>
                  <a:cubicBezTo>
                    <a:pt x="5407" y="2788"/>
                    <a:pt x="5306" y="2785"/>
                    <a:pt x="5207" y="2779"/>
                  </a:cubicBezTo>
                  <a:cubicBezTo>
                    <a:pt x="4997" y="2709"/>
                    <a:pt x="4717" y="2032"/>
                    <a:pt x="5837" y="1471"/>
                  </a:cubicBezTo>
                  <a:cubicBezTo>
                    <a:pt x="6514" y="1145"/>
                    <a:pt x="7075" y="631"/>
                    <a:pt x="747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30"/>
            <p:cNvSpPr/>
            <p:nvPr/>
          </p:nvSpPr>
          <p:spPr>
            <a:xfrm>
              <a:off x="1704275" y="256800"/>
              <a:ext cx="113850" cy="53950"/>
            </a:xfrm>
            <a:custGeom>
              <a:avLst/>
              <a:gdLst/>
              <a:ahLst/>
              <a:cxnLst/>
              <a:rect l="l" t="t" r="r" b="b"/>
              <a:pathLst>
                <a:path w="4554" h="2158" extrusionOk="0">
                  <a:moveTo>
                    <a:pt x="4553" y="0"/>
                  </a:moveTo>
                  <a:lnTo>
                    <a:pt x="4553" y="0"/>
                  </a:lnTo>
                  <a:cubicBezTo>
                    <a:pt x="4320" y="280"/>
                    <a:pt x="3970" y="467"/>
                    <a:pt x="3596" y="560"/>
                  </a:cubicBezTo>
                  <a:cubicBezTo>
                    <a:pt x="3176" y="631"/>
                    <a:pt x="2779" y="841"/>
                    <a:pt x="2475" y="1144"/>
                  </a:cubicBezTo>
                  <a:cubicBezTo>
                    <a:pt x="2405" y="1214"/>
                    <a:pt x="2312" y="1284"/>
                    <a:pt x="2195" y="1331"/>
                  </a:cubicBezTo>
                  <a:cubicBezTo>
                    <a:pt x="2005" y="1271"/>
                    <a:pt x="1806" y="1241"/>
                    <a:pt x="1608" y="1241"/>
                  </a:cubicBezTo>
                  <a:cubicBezTo>
                    <a:pt x="1344" y="1241"/>
                    <a:pt x="1081" y="1294"/>
                    <a:pt x="841" y="1401"/>
                  </a:cubicBezTo>
                  <a:cubicBezTo>
                    <a:pt x="701" y="1424"/>
                    <a:pt x="561" y="1436"/>
                    <a:pt x="421" y="1436"/>
                  </a:cubicBezTo>
                  <a:cubicBezTo>
                    <a:pt x="281" y="1436"/>
                    <a:pt x="141" y="1424"/>
                    <a:pt x="0" y="1401"/>
                  </a:cubicBezTo>
                  <a:lnTo>
                    <a:pt x="0" y="1401"/>
                  </a:lnTo>
                  <a:cubicBezTo>
                    <a:pt x="172" y="1588"/>
                    <a:pt x="457" y="1629"/>
                    <a:pt x="718" y="1629"/>
                  </a:cubicBezTo>
                  <a:cubicBezTo>
                    <a:pt x="849" y="1629"/>
                    <a:pt x="973" y="1619"/>
                    <a:pt x="1074" y="1611"/>
                  </a:cubicBezTo>
                  <a:cubicBezTo>
                    <a:pt x="1118" y="1605"/>
                    <a:pt x="1164" y="1602"/>
                    <a:pt x="1210" y="1602"/>
                  </a:cubicBezTo>
                  <a:cubicBezTo>
                    <a:pt x="1336" y="1602"/>
                    <a:pt x="1468" y="1624"/>
                    <a:pt x="1588" y="1658"/>
                  </a:cubicBezTo>
                  <a:cubicBezTo>
                    <a:pt x="1565" y="1705"/>
                    <a:pt x="1541" y="1751"/>
                    <a:pt x="1541" y="1798"/>
                  </a:cubicBezTo>
                  <a:cubicBezTo>
                    <a:pt x="1448" y="1821"/>
                    <a:pt x="1378" y="1868"/>
                    <a:pt x="1308" y="1915"/>
                  </a:cubicBezTo>
                  <a:cubicBezTo>
                    <a:pt x="1425" y="1915"/>
                    <a:pt x="1565" y="1938"/>
                    <a:pt x="1682" y="1985"/>
                  </a:cubicBezTo>
                  <a:cubicBezTo>
                    <a:pt x="1911" y="2113"/>
                    <a:pt x="2078" y="2157"/>
                    <a:pt x="2213" y="2157"/>
                  </a:cubicBezTo>
                  <a:cubicBezTo>
                    <a:pt x="2519" y="2157"/>
                    <a:pt x="2665" y="1932"/>
                    <a:pt x="3006" y="1932"/>
                  </a:cubicBezTo>
                  <a:cubicBezTo>
                    <a:pt x="3037" y="1932"/>
                    <a:pt x="3071" y="1934"/>
                    <a:pt x="3106" y="1938"/>
                  </a:cubicBezTo>
                  <a:lnTo>
                    <a:pt x="3129" y="1938"/>
                  </a:lnTo>
                  <a:cubicBezTo>
                    <a:pt x="3174" y="1945"/>
                    <a:pt x="3218" y="1948"/>
                    <a:pt x="3262" y="1948"/>
                  </a:cubicBezTo>
                  <a:cubicBezTo>
                    <a:pt x="3514" y="1948"/>
                    <a:pt x="3744" y="1837"/>
                    <a:pt x="3923" y="1658"/>
                  </a:cubicBezTo>
                  <a:lnTo>
                    <a:pt x="3923" y="1658"/>
                  </a:lnTo>
                  <a:cubicBezTo>
                    <a:pt x="3666" y="1681"/>
                    <a:pt x="3433" y="1705"/>
                    <a:pt x="3176" y="1705"/>
                  </a:cubicBezTo>
                  <a:cubicBezTo>
                    <a:pt x="3059" y="1658"/>
                    <a:pt x="2896" y="1238"/>
                    <a:pt x="3573" y="911"/>
                  </a:cubicBezTo>
                  <a:cubicBezTo>
                    <a:pt x="3970" y="701"/>
                    <a:pt x="4320" y="374"/>
                    <a:pt x="455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30"/>
            <p:cNvSpPr/>
            <p:nvPr/>
          </p:nvSpPr>
          <p:spPr>
            <a:xfrm>
              <a:off x="2651625" y="412050"/>
              <a:ext cx="175125" cy="69875"/>
            </a:xfrm>
            <a:custGeom>
              <a:avLst/>
              <a:gdLst/>
              <a:ahLst/>
              <a:cxnLst/>
              <a:rect l="l" t="t" r="r" b="b"/>
              <a:pathLst>
                <a:path w="7005" h="2795" extrusionOk="0">
                  <a:moveTo>
                    <a:pt x="7005" y="1"/>
                  </a:moveTo>
                  <a:lnTo>
                    <a:pt x="7005" y="1"/>
                  </a:lnTo>
                  <a:cubicBezTo>
                    <a:pt x="6585" y="374"/>
                    <a:pt x="6048" y="631"/>
                    <a:pt x="5487" y="678"/>
                  </a:cubicBezTo>
                  <a:cubicBezTo>
                    <a:pt x="4834" y="725"/>
                    <a:pt x="4227" y="935"/>
                    <a:pt x="3713" y="1308"/>
                  </a:cubicBezTo>
                  <a:cubicBezTo>
                    <a:pt x="3620" y="1378"/>
                    <a:pt x="3503" y="1448"/>
                    <a:pt x="3386" y="1495"/>
                  </a:cubicBezTo>
                  <a:cubicBezTo>
                    <a:pt x="3351" y="1507"/>
                    <a:pt x="3316" y="1513"/>
                    <a:pt x="3278" y="1513"/>
                  </a:cubicBezTo>
                  <a:cubicBezTo>
                    <a:pt x="3240" y="1513"/>
                    <a:pt x="3199" y="1507"/>
                    <a:pt x="3153" y="1495"/>
                  </a:cubicBezTo>
                  <a:cubicBezTo>
                    <a:pt x="2793" y="1343"/>
                    <a:pt x="2410" y="1265"/>
                    <a:pt x="2026" y="1265"/>
                  </a:cubicBezTo>
                  <a:cubicBezTo>
                    <a:pt x="1761" y="1265"/>
                    <a:pt x="1495" y="1302"/>
                    <a:pt x="1238" y="1378"/>
                  </a:cubicBezTo>
                  <a:cubicBezTo>
                    <a:pt x="1170" y="1382"/>
                    <a:pt x="1102" y="1384"/>
                    <a:pt x="1033" y="1384"/>
                  </a:cubicBezTo>
                  <a:cubicBezTo>
                    <a:pt x="682" y="1384"/>
                    <a:pt x="333" y="1332"/>
                    <a:pt x="1" y="1215"/>
                  </a:cubicBezTo>
                  <a:lnTo>
                    <a:pt x="1" y="1215"/>
                  </a:lnTo>
                  <a:cubicBezTo>
                    <a:pt x="304" y="1705"/>
                    <a:pt x="1075" y="1729"/>
                    <a:pt x="1542" y="1752"/>
                  </a:cubicBezTo>
                  <a:cubicBezTo>
                    <a:pt x="1798" y="1752"/>
                    <a:pt x="2055" y="1822"/>
                    <a:pt x="2289" y="1939"/>
                  </a:cubicBezTo>
                  <a:cubicBezTo>
                    <a:pt x="2242" y="1985"/>
                    <a:pt x="2195" y="2055"/>
                    <a:pt x="2195" y="2125"/>
                  </a:cubicBezTo>
                  <a:cubicBezTo>
                    <a:pt x="2055" y="2149"/>
                    <a:pt x="1938" y="2172"/>
                    <a:pt x="1822" y="2242"/>
                  </a:cubicBezTo>
                  <a:cubicBezTo>
                    <a:pt x="2008" y="2289"/>
                    <a:pt x="2195" y="2336"/>
                    <a:pt x="2359" y="2429"/>
                  </a:cubicBezTo>
                  <a:cubicBezTo>
                    <a:pt x="2734" y="2709"/>
                    <a:pt x="3003" y="2794"/>
                    <a:pt x="3227" y="2794"/>
                  </a:cubicBezTo>
                  <a:cubicBezTo>
                    <a:pt x="3580" y="2794"/>
                    <a:pt x="3822" y="2581"/>
                    <a:pt x="4195" y="2581"/>
                  </a:cubicBezTo>
                  <a:cubicBezTo>
                    <a:pt x="4276" y="2581"/>
                    <a:pt x="4364" y="2591"/>
                    <a:pt x="4460" y="2616"/>
                  </a:cubicBezTo>
                  <a:lnTo>
                    <a:pt x="4507" y="2616"/>
                  </a:lnTo>
                  <a:cubicBezTo>
                    <a:pt x="4633" y="2656"/>
                    <a:pt x="4760" y="2675"/>
                    <a:pt x="4886" y="2675"/>
                  </a:cubicBezTo>
                  <a:cubicBezTo>
                    <a:pt x="5204" y="2675"/>
                    <a:pt x="5510" y="2553"/>
                    <a:pt x="5744" y="2336"/>
                  </a:cubicBezTo>
                  <a:lnTo>
                    <a:pt x="5744" y="2336"/>
                  </a:lnTo>
                  <a:cubicBezTo>
                    <a:pt x="5651" y="2341"/>
                    <a:pt x="5557" y="2344"/>
                    <a:pt x="5464" y="2344"/>
                  </a:cubicBezTo>
                  <a:cubicBezTo>
                    <a:pt x="5185" y="2344"/>
                    <a:pt x="4909" y="2318"/>
                    <a:pt x="4647" y="2266"/>
                  </a:cubicBezTo>
                  <a:cubicBezTo>
                    <a:pt x="4460" y="2172"/>
                    <a:pt x="4297" y="1542"/>
                    <a:pt x="5371" y="1168"/>
                  </a:cubicBezTo>
                  <a:cubicBezTo>
                    <a:pt x="6001" y="935"/>
                    <a:pt x="6585" y="538"/>
                    <a:pt x="700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30"/>
            <p:cNvSpPr/>
            <p:nvPr/>
          </p:nvSpPr>
          <p:spPr>
            <a:xfrm>
              <a:off x="3349150" y="399575"/>
              <a:ext cx="136625" cy="83950"/>
            </a:xfrm>
            <a:custGeom>
              <a:avLst/>
              <a:gdLst/>
              <a:ahLst/>
              <a:cxnLst/>
              <a:rect l="l" t="t" r="r" b="b"/>
              <a:pathLst>
                <a:path w="5465" h="3358" extrusionOk="0">
                  <a:moveTo>
                    <a:pt x="2400" y="1"/>
                  </a:moveTo>
                  <a:cubicBezTo>
                    <a:pt x="1575" y="1"/>
                    <a:pt x="468" y="593"/>
                    <a:pt x="468" y="593"/>
                  </a:cubicBezTo>
                  <a:cubicBezTo>
                    <a:pt x="468" y="593"/>
                    <a:pt x="623" y="561"/>
                    <a:pt x="770" y="561"/>
                  </a:cubicBezTo>
                  <a:cubicBezTo>
                    <a:pt x="902" y="561"/>
                    <a:pt x="1028" y="587"/>
                    <a:pt x="1028" y="687"/>
                  </a:cubicBezTo>
                  <a:cubicBezTo>
                    <a:pt x="1028" y="873"/>
                    <a:pt x="1" y="1667"/>
                    <a:pt x="164" y="3068"/>
                  </a:cubicBezTo>
                  <a:cubicBezTo>
                    <a:pt x="152" y="3258"/>
                    <a:pt x="297" y="3357"/>
                    <a:pt x="445" y="3357"/>
                  </a:cubicBezTo>
                  <a:cubicBezTo>
                    <a:pt x="589" y="3357"/>
                    <a:pt x="736" y="3264"/>
                    <a:pt x="748" y="3068"/>
                  </a:cubicBezTo>
                  <a:cubicBezTo>
                    <a:pt x="841" y="2578"/>
                    <a:pt x="1075" y="2111"/>
                    <a:pt x="1425" y="1714"/>
                  </a:cubicBezTo>
                  <a:cubicBezTo>
                    <a:pt x="1588" y="1527"/>
                    <a:pt x="1798" y="1364"/>
                    <a:pt x="2032" y="1224"/>
                  </a:cubicBezTo>
                  <a:cubicBezTo>
                    <a:pt x="2079" y="1200"/>
                    <a:pt x="2125" y="1189"/>
                    <a:pt x="2172" y="1189"/>
                  </a:cubicBezTo>
                  <a:cubicBezTo>
                    <a:pt x="2219" y="1189"/>
                    <a:pt x="2265" y="1200"/>
                    <a:pt x="2312" y="1224"/>
                  </a:cubicBezTo>
                  <a:cubicBezTo>
                    <a:pt x="2569" y="1364"/>
                    <a:pt x="2849" y="1410"/>
                    <a:pt x="3129" y="1410"/>
                  </a:cubicBezTo>
                  <a:cubicBezTo>
                    <a:pt x="3199" y="1387"/>
                    <a:pt x="3269" y="1364"/>
                    <a:pt x="3363" y="1364"/>
                  </a:cubicBezTo>
                  <a:cubicBezTo>
                    <a:pt x="3394" y="1348"/>
                    <a:pt x="3430" y="1340"/>
                    <a:pt x="3467" y="1340"/>
                  </a:cubicBezTo>
                  <a:cubicBezTo>
                    <a:pt x="3542" y="1340"/>
                    <a:pt x="3620" y="1371"/>
                    <a:pt x="3666" y="1434"/>
                  </a:cubicBezTo>
                  <a:cubicBezTo>
                    <a:pt x="4017" y="1807"/>
                    <a:pt x="4437" y="2111"/>
                    <a:pt x="4927" y="2298"/>
                  </a:cubicBezTo>
                  <a:cubicBezTo>
                    <a:pt x="4971" y="2320"/>
                    <a:pt x="5016" y="2330"/>
                    <a:pt x="5058" y="2330"/>
                  </a:cubicBezTo>
                  <a:cubicBezTo>
                    <a:pt x="5284" y="2330"/>
                    <a:pt x="5454" y="2050"/>
                    <a:pt x="5277" y="1854"/>
                  </a:cubicBezTo>
                  <a:cubicBezTo>
                    <a:pt x="5091" y="1597"/>
                    <a:pt x="4904" y="1364"/>
                    <a:pt x="4717" y="1130"/>
                  </a:cubicBezTo>
                  <a:cubicBezTo>
                    <a:pt x="4577" y="990"/>
                    <a:pt x="4624" y="733"/>
                    <a:pt x="4810" y="663"/>
                  </a:cubicBezTo>
                  <a:cubicBezTo>
                    <a:pt x="5044" y="546"/>
                    <a:pt x="5277" y="383"/>
                    <a:pt x="5464" y="173"/>
                  </a:cubicBezTo>
                  <a:lnTo>
                    <a:pt x="5464" y="173"/>
                  </a:lnTo>
                  <a:cubicBezTo>
                    <a:pt x="5464" y="173"/>
                    <a:pt x="4768" y="299"/>
                    <a:pt x="4057" y="299"/>
                  </a:cubicBezTo>
                  <a:cubicBezTo>
                    <a:pt x="3625" y="299"/>
                    <a:pt x="3187" y="253"/>
                    <a:pt x="2896" y="103"/>
                  </a:cubicBezTo>
                  <a:cubicBezTo>
                    <a:pt x="2755" y="30"/>
                    <a:pt x="2584" y="1"/>
                    <a:pt x="240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30"/>
            <p:cNvSpPr/>
            <p:nvPr/>
          </p:nvSpPr>
          <p:spPr>
            <a:xfrm>
              <a:off x="3752500" y="727675"/>
              <a:ext cx="136600" cy="83875"/>
            </a:xfrm>
            <a:custGeom>
              <a:avLst/>
              <a:gdLst/>
              <a:ahLst/>
              <a:cxnLst/>
              <a:rect l="l" t="t" r="r" b="b"/>
              <a:pathLst>
                <a:path w="5464" h="3355" extrusionOk="0">
                  <a:moveTo>
                    <a:pt x="2411" y="0"/>
                  </a:moveTo>
                  <a:cubicBezTo>
                    <a:pt x="1585" y="0"/>
                    <a:pt x="467" y="614"/>
                    <a:pt x="467" y="614"/>
                  </a:cubicBezTo>
                  <a:cubicBezTo>
                    <a:pt x="467" y="614"/>
                    <a:pt x="622" y="582"/>
                    <a:pt x="769" y="582"/>
                  </a:cubicBezTo>
                  <a:cubicBezTo>
                    <a:pt x="902" y="582"/>
                    <a:pt x="1028" y="608"/>
                    <a:pt x="1028" y="708"/>
                  </a:cubicBezTo>
                  <a:cubicBezTo>
                    <a:pt x="1028" y="871"/>
                    <a:pt x="0" y="1665"/>
                    <a:pt x="187" y="3066"/>
                  </a:cubicBezTo>
                  <a:cubicBezTo>
                    <a:pt x="175" y="3255"/>
                    <a:pt x="320" y="3355"/>
                    <a:pt x="468" y="3355"/>
                  </a:cubicBezTo>
                  <a:cubicBezTo>
                    <a:pt x="612" y="3355"/>
                    <a:pt x="759" y="3261"/>
                    <a:pt x="771" y="3066"/>
                  </a:cubicBezTo>
                  <a:cubicBezTo>
                    <a:pt x="864" y="2575"/>
                    <a:pt x="1098" y="2132"/>
                    <a:pt x="1424" y="1758"/>
                  </a:cubicBezTo>
                  <a:cubicBezTo>
                    <a:pt x="1588" y="1548"/>
                    <a:pt x="1821" y="1385"/>
                    <a:pt x="2055" y="1245"/>
                  </a:cubicBezTo>
                  <a:cubicBezTo>
                    <a:pt x="2096" y="1217"/>
                    <a:pt x="2145" y="1206"/>
                    <a:pt x="2197" y="1206"/>
                  </a:cubicBezTo>
                  <a:cubicBezTo>
                    <a:pt x="2234" y="1206"/>
                    <a:pt x="2273" y="1212"/>
                    <a:pt x="2312" y="1221"/>
                  </a:cubicBezTo>
                  <a:cubicBezTo>
                    <a:pt x="2536" y="1344"/>
                    <a:pt x="2778" y="1412"/>
                    <a:pt x="3022" y="1412"/>
                  </a:cubicBezTo>
                  <a:cubicBezTo>
                    <a:pt x="3058" y="1412"/>
                    <a:pt x="3093" y="1411"/>
                    <a:pt x="3129" y="1408"/>
                  </a:cubicBezTo>
                  <a:cubicBezTo>
                    <a:pt x="3199" y="1408"/>
                    <a:pt x="3292" y="1385"/>
                    <a:pt x="3362" y="1361"/>
                  </a:cubicBezTo>
                  <a:cubicBezTo>
                    <a:pt x="3393" y="1346"/>
                    <a:pt x="3430" y="1338"/>
                    <a:pt x="3467" y="1338"/>
                  </a:cubicBezTo>
                  <a:cubicBezTo>
                    <a:pt x="3541" y="1338"/>
                    <a:pt x="3619" y="1369"/>
                    <a:pt x="3666" y="1431"/>
                  </a:cubicBezTo>
                  <a:cubicBezTo>
                    <a:pt x="4016" y="1805"/>
                    <a:pt x="4436" y="2108"/>
                    <a:pt x="4927" y="2295"/>
                  </a:cubicBezTo>
                  <a:cubicBezTo>
                    <a:pt x="4971" y="2317"/>
                    <a:pt x="5015" y="2327"/>
                    <a:pt x="5058" y="2327"/>
                  </a:cubicBezTo>
                  <a:cubicBezTo>
                    <a:pt x="5283" y="2327"/>
                    <a:pt x="5454" y="2048"/>
                    <a:pt x="5277" y="1852"/>
                  </a:cubicBezTo>
                  <a:cubicBezTo>
                    <a:pt x="5090" y="1595"/>
                    <a:pt x="4903" y="1361"/>
                    <a:pt x="4717" y="1151"/>
                  </a:cubicBezTo>
                  <a:cubicBezTo>
                    <a:pt x="4576" y="988"/>
                    <a:pt x="4623" y="754"/>
                    <a:pt x="4810" y="661"/>
                  </a:cubicBezTo>
                  <a:cubicBezTo>
                    <a:pt x="5043" y="544"/>
                    <a:pt x="5277" y="381"/>
                    <a:pt x="5464" y="194"/>
                  </a:cubicBezTo>
                  <a:lnTo>
                    <a:pt x="5464" y="194"/>
                  </a:lnTo>
                  <a:cubicBezTo>
                    <a:pt x="5464" y="194"/>
                    <a:pt x="4806" y="305"/>
                    <a:pt x="4116" y="305"/>
                  </a:cubicBezTo>
                  <a:cubicBezTo>
                    <a:pt x="3665" y="305"/>
                    <a:pt x="3200" y="257"/>
                    <a:pt x="2895" y="101"/>
                  </a:cubicBezTo>
                  <a:cubicBezTo>
                    <a:pt x="2758" y="29"/>
                    <a:pt x="2591" y="0"/>
                    <a:pt x="24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8" name="Google Shape;58;p30"/>
          <p:cNvGrpSpPr/>
          <p:nvPr/>
        </p:nvGrpSpPr>
        <p:grpSpPr>
          <a:xfrm>
            <a:off x="182850" y="3997925"/>
            <a:ext cx="8778300" cy="951143"/>
            <a:chOff x="182850" y="3997925"/>
            <a:chExt cx="8778300" cy="951143"/>
          </a:xfrm>
        </p:grpSpPr>
        <p:grpSp>
          <p:nvGrpSpPr>
            <p:cNvPr id="59" name="Google Shape;59;p30"/>
            <p:cNvGrpSpPr/>
            <p:nvPr/>
          </p:nvGrpSpPr>
          <p:grpSpPr>
            <a:xfrm>
              <a:off x="182850" y="4257234"/>
              <a:ext cx="8778300" cy="691834"/>
              <a:chOff x="182850" y="4456325"/>
              <a:chExt cx="8778300" cy="492900"/>
            </a:xfrm>
          </p:grpSpPr>
          <p:sp>
            <p:nvSpPr>
              <p:cNvPr id="60" name="Google Shape;60;p30"/>
              <p:cNvSpPr/>
              <p:nvPr/>
            </p:nvSpPr>
            <p:spPr>
              <a:xfrm>
                <a:off x="182850" y="4456325"/>
                <a:ext cx="8778300" cy="4929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30"/>
              <p:cNvSpPr/>
              <p:nvPr/>
            </p:nvSpPr>
            <p:spPr>
              <a:xfrm>
                <a:off x="586959" y="4527803"/>
                <a:ext cx="8374083" cy="349944"/>
              </a:xfrm>
              <a:custGeom>
                <a:avLst/>
                <a:gdLst/>
                <a:ahLst/>
                <a:cxnLst/>
                <a:rect l="l" t="t" r="r" b="b"/>
                <a:pathLst>
                  <a:path w="256049" h="17245" extrusionOk="0">
                    <a:moveTo>
                      <a:pt x="196196" y="1"/>
                    </a:moveTo>
                    <a:cubicBezTo>
                      <a:pt x="159773" y="1"/>
                      <a:pt x="133362" y="2178"/>
                      <a:pt x="106892" y="4070"/>
                    </a:cubicBezTo>
                    <a:cubicBezTo>
                      <a:pt x="106013" y="4121"/>
                      <a:pt x="105884" y="5026"/>
                      <a:pt x="106763" y="5181"/>
                    </a:cubicBezTo>
                    <a:cubicBezTo>
                      <a:pt x="112114" y="6138"/>
                      <a:pt x="117362" y="7611"/>
                      <a:pt x="122428" y="9602"/>
                    </a:cubicBezTo>
                    <a:cubicBezTo>
                      <a:pt x="124238" y="10325"/>
                      <a:pt x="123643" y="12212"/>
                      <a:pt x="121601" y="12316"/>
                    </a:cubicBezTo>
                    <a:cubicBezTo>
                      <a:pt x="105658" y="13021"/>
                      <a:pt x="90547" y="13385"/>
                      <a:pt x="76255" y="13385"/>
                    </a:cubicBezTo>
                    <a:cubicBezTo>
                      <a:pt x="71683" y="13385"/>
                      <a:pt x="67196" y="13347"/>
                      <a:pt x="62791" y="13272"/>
                    </a:cubicBezTo>
                    <a:cubicBezTo>
                      <a:pt x="60956" y="13246"/>
                      <a:pt x="58940" y="13169"/>
                      <a:pt x="57932" y="11721"/>
                    </a:cubicBezTo>
                    <a:cubicBezTo>
                      <a:pt x="57415" y="10972"/>
                      <a:pt x="57337" y="10015"/>
                      <a:pt x="57725" y="9214"/>
                    </a:cubicBezTo>
                    <a:cubicBezTo>
                      <a:pt x="58061" y="8490"/>
                      <a:pt x="58578" y="7870"/>
                      <a:pt x="59198" y="7378"/>
                    </a:cubicBezTo>
                    <a:cubicBezTo>
                      <a:pt x="60155" y="6629"/>
                      <a:pt x="59457" y="5336"/>
                      <a:pt x="58112" y="5310"/>
                    </a:cubicBezTo>
                    <a:cubicBezTo>
                      <a:pt x="52812" y="5238"/>
                      <a:pt x="47620" y="5202"/>
                      <a:pt x="42533" y="5202"/>
                    </a:cubicBezTo>
                    <a:cubicBezTo>
                      <a:pt x="27628" y="5202"/>
                      <a:pt x="13630" y="5508"/>
                      <a:pt x="466" y="6086"/>
                    </a:cubicBezTo>
                    <a:cubicBezTo>
                      <a:pt x="285" y="9705"/>
                      <a:pt x="1" y="12988"/>
                      <a:pt x="802" y="16529"/>
                    </a:cubicBezTo>
                    <a:cubicBezTo>
                      <a:pt x="1082" y="16529"/>
                      <a:pt x="1361" y="16529"/>
                      <a:pt x="1641" y="16529"/>
                    </a:cubicBezTo>
                    <a:cubicBezTo>
                      <a:pt x="26413" y="16529"/>
                      <a:pt x="50611" y="17244"/>
                      <a:pt x="81883" y="17244"/>
                    </a:cubicBezTo>
                    <a:cubicBezTo>
                      <a:pt x="99800" y="17244"/>
                      <a:pt x="120040" y="17009"/>
                      <a:pt x="144039" y="16271"/>
                    </a:cubicBezTo>
                    <a:cubicBezTo>
                      <a:pt x="147141" y="16271"/>
                      <a:pt x="148123" y="13427"/>
                      <a:pt x="145332" y="12471"/>
                    </a:cubicBezTo>
                    <a:lnTo>
                      <a:pt x="145254" y="12445"/>
                    </a:lnTo>
                    <a:cubicBezTo>
                      <a:pt x="142514" y="11514"/>
                      <a:pt x="139205" y="11514"/>
                      <a:pt x="137060" y="9782"/>
                    </a:cubicBezTo>
                    <a:cubicBezTo>
                      <a:pt x="136232" y="9110"/>
                      <a:pt x="135922" y="8180"/>
                      <a:pt x="136413" y="7378"/>
                    </a:cubicBezTo>
                    <a:cubicBezTo>
                      <a:pt x="137189" y="6112"/>
                      <a:pt x="139257" y="6008"/>
                      <a:pt x="141066" y="5982"/>
                    </a:cubicBezTo>
                    <a:lnTo>
                      <a:pt x="255661" y="4328"/>
                    </a:lnTo>
                    <a:cubicBezTo>
                      <a:pt x="255816" y="3501"/>
                      <a:pt x="255894" y="2596"/>
                      <a:pt x="256049" y="1743"/>
                    </a:cubicBezTo>
                    <a:cubicBezTo>
                      <a:pt x="233110" y="493"/>
                      <a:pt x="213521" y="1"/>
                      <a:pt x="196196" y="1"/>
                    </a:cubicBezTo>
                    <a:close/>
                  </a:path>
                </a:pathLst>
              </a:custGeom>
              <a:solidFill>
                <a:srgbClr val="FFFFFF">
                  <a:alpha val="3529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2" name="Google Shape;62;p30"/>
            <p:cNvSpPr/>
            <p:nvPr/>
          </p:nvSpPr>
          <p:spPr>
            <a:xfrm>
              <a:off x="4082313" y="3997925"/>
              <a:ext cx="979375" cy="458400"/>
            </a:xfrm>
            <a:custGeom>
              <a:avLst/>
              <a:gdLst/>
              <a:ahLst/>
              <a:cxnLst/>
              <a:rect l="l" t="t" r="r" b="b"/>
              <a:pathLst>
                <a:path w="39175" h="18336" extrusionOk="0">
                  <a:moveTo>
                    <a:pt x="38803" y="1"/>
                  </a:moveTo>
                  <a:cubicBezTo>
                    <a:pt x="38762" y="1"/>
                    <a:pt x="38718" y="11"/>
                    <a:pt x="38673" y="33"/>
                  </a:cubicBezTo>
                  <a:cubicBezTo>
                    <a:pt x="34072" y="2334"/>
                    <a:pt x="29832" y="5333"/>
                    <a:pt x="26162" y="8952"/>
                  </a:cubicBezTo>
                  <a:cubicBezTo>
                    <a:pt x="25231" y="9882"/>
                    <a:pt x="24326" y="10839"/>
                    <a:pt x="23473" y="11821"/>
                  </a:cubicBezTo>
                  <a:cubicBezTo>
                    <a:pt x="23059" y="10994"/>
                    <a:pt x="22775" y="10089"/>
                    <a:pt x="22672" y="9158"/>
                  </a:cubicBezTo>
                  <a:cubicBezTo>
                    <a:pt x="23525" y="8435"/>
                    <a:pt x="23964" y="7349"/>
                    <a:pt x="23887" y="6237"/>
                  </a:cubicBezTo>
                  <a:cubicBezTo>
                    <a:pt x="23861" y="5565"/>
                    <a:pt x="23551" y="4971"/>
                    <a:pt x="23008" y="4583"/>
                  </a:cubicBezTo>
                  <a:cubicBezTo>
                    <a:pt x="22694" y="4394"/>
                    <a:pt x="22322" y="4320"/>
                    <a:pt x="21940" y="4320"/>
                  </a:cubicBezTo>
                  <a:cubicBezTo>
                    <a:pt x="21693" y="4320"/>
                    <a:pt x="21442" y="4351"/>
                    <a:pt x="21198" y="4402"/>
                  </a:cubicBezTo>
                  <a:cubicBezTo>
                    <a:pt x="20655" y="4454"/>
                    <a:pt x="20138" y="4686"/>
                    <a:pt x="19699" y="5048"/>
                  </a:cubicBezTo>
                  <a:cubicBezTo>
                    <a:pt x="19363" y="5436"/>
                    <a:pt x="19156" y="5927"/>
                    <a:pt x="19156" y="6444"/>
                  </a:cubicBezTo>
                  <a:cubicBezTo>
                    <a:pt x="19130" y="6987"/>
                    <a:pt x="19156" y="7504"/>
                    <a:pt x="19259" y="7995"/>
                  </a:cubicBezTo>
                  <a:cubicBezTo>
                    <a:pt x="17941" y="9520"/>
                    <a:pt x="16985" y="11356"/>
                    <a:pt x="16519" y="13294"/>
                  </a:cubicBezTo>
                  <a:lnTo>
                    <a:pt x="2508" y="13294"/>
                  </a:lnTo>
                  <a:lnTo>
                    <a:pt x="1" y="13501"/>
                  </a:lnTo>
                  <a:cubicBezTo>
                    <a:pt x="1" y="13501"/>
                    <a:pt x="5610" y="17224"/>
                    <a:pt x="9591" y="18335"/>
                  </a:cubicBezTo>
                  <a:lnTo>
                    <a:pt x="30143" y="18335"/>
                  </a:lnTo>
                  <a:cubicBezTo>
                    <a:pt x="33038" y="17094"/>
                    <a:pt x="35726" y="15388"/>
                    <a:pt x="38079" y="13320"/>
                  </a:cubicBezTo>
                  <a:lnTo>
                    <a:pt x="24455" y="13320"/>
                  </a:lnTo>
                  <a:cubicBezTo>
                    <a:pt x="24171" y="12984"/>
                    <a:pt x="23938" y="12648"/>
                    <a:pt x="23732" y="12286"/>
                  </a:cubicBezTo>
                  <a:cubicBezTo>
                    <a:pt x="27015" y="8460"/>
                    <a:pt x="30866" y="5177"/>
                    <a:pt x="35157" y="2567"/>
                  </a:cubicBezTo>
                  <a:cubicBezTo>
                    <a:pt x="36372" y="1791"/>
                    <a:pt x="37639" y="1119"/>
                    <a:pt x="38932" y="473"/>
                  </a:cubicBezTo>
                  <a:cubicBezTo>
                    <a:pt x="39174" y="340"/>
                    <a:pt x="39040" y="1"/>
                    <a:pt x="388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3" name="Google Shape;63;p30"/>
          <p:cNvSpPr/>
          <p:nvPr/>
        </p:nvSpPr>
        <p:spPr>
          <a:xfrm rot="1799290">
            <a:off x="7365289" y="-1457652"/>
            <a:ext cx="1051576" cy="8734080"/>
          </a:xfrm>
          <a:prstGeom prst="rect">
            <a:avLst/>
          </a:prstGeom>
          <a:gradFill>
            <a:gsLst>
              <a:gs pos="0">
                <a:srgbClr val="F8D39F">
                  <a:alpha val="26666"/>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ransition spd="med">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4"/>
        <p:cNvGrpSpPr/>
        <p:nvPr/>
      </p:nvGrpSpPr>
      <p:grpSpPr>
        <a:xfrm>
          <a:off x="0" y="0"/>
          <a:ext cx="0" cy="0"/>
          <a:chOff x="0" y="0"/>
          <a:chExt cx="0" cy="0"/>
        </a:xfrm>
      </p:grpSpPr>
      <p:grpSp>
        <p:nvGrpSpPr>
          <p:cNvPr id="65" name="Google Shape;65;p31"/>
          <p:cNvGrpSpPr/>
          <p:nvPr/>
        </p:nvGrpSpPr>
        <p:grpSpPr>
          <a:xfrm>
            <a:off x="91500" y="102900"/>
            <a:ext cx="8961000" cy="4937700"/>
            <a:chOff x="91500" y="102900"/>
            <a:chExt cx="8961000" cy="4937700"/>
          </a:xfrm>
        </p:grpSpPr>
        <p:sp>
          <p:nvSpPr>
            <p:cNvPr id="66" name="Google Shape;66;p31"/>
            <p:cNvSpPr/>
            <p:nvPr/>
          </p:nvSpPr>
          <p:spPr>
            <a:xfrm>
              <a:off x="91500" y="102900"/>
              <a:ext cx="8961000" cy="4937700"/>
            </a:xfrm>
            <a:prstGeom prst="roundRect">
              <a:avLst>
                <a:gd name="adj" fmla="val 1758"/>
              </a:avLst>
            </a:pr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31"/>
            <p:cNvSpPr/>
            <p:nvPr/>
          </p:nvSpPr>
          <p:spPr>
            <a:xfrm>
              <a:off x="137100" y="148650"/>
              <a:ext cx="8869800" cy="4846200"/>
            </a:xfrm>
            <a:prstGeom prst="roundRect">
              <a:avLst>
                <a:gd name="adj" fmla="val 1758"/>
              </a:avLst>
            </a:prstGeom>
            <a:gradFill>
              <a:gsLst>
                <a:gs pos="0">
                  <a:schemeClr val="lt1"/>
                </a:gs>
                <a:gs pos="100000">
                  <a:schemeClr val="dk2"/>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31"/>
            <p:cNvSpPr/>
            <p:nvPr/>
          </p:nvSpPr>
          <p:spPr>
            <a:xfrm>
              <a:off x="182850" y="194250"/>
              <a:ext cx="8778300" cy="4755000"/>
            </a:xfrm>
            <a:prstGeom prst="roundRect">
              <a:avLst>
                <a:gd name="adj" fmla="val 1758"/>
              </a:avLst>
            </a:prstGeom>
            <a:gradFill>
              <a:gsLst>
                <a:gs pos="0">
                  <a:schemeClr val="accent1"/>
                </a:gs>
                <a:gs pos="65000">
                  <a:schemeClr val="lt1"/>
                </a:gs>
                <a:gs pos="100000">
                  <a:schemeClr val="lt1"/>
                </a:gs>
              </a:gsLst>
              <a:lin ang="18900044"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9" name="Google Shape;69;p31"/>
          <p:cNvSpPr txBox="1">
            <a:spLocks noGrp="1"/>
          </p:cNvSpPr>
          <p:nvPr>
            <p:ph type="title"/>
          </p:nvPr>
        </p:nvSpPr>
        <p:spPr>
          <a:xfrm>
            <a:off x="720000" y="387600"/>
            <a:ext cx="7704000" cy="592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3200"/>
              <a:buFont typeface="Fredoka"/>
              <a:buNone/>
              <a:defRPr sz="3200"/>
            </a:lvl1pPr>
            <a:lvl2pPr lvl="1" algn="ctr">
              <a:lnSpc>
                <a:spcPct val="100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2pPr>
            <a:lvl3pPr lvl="2" algn="ctr">
              <a:lnSpc>
                <a:spcPct val="100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3pPr>
            <a:lvl4pPr lvl="3" algn="ctr">
              <a:lnSpc>
                <a:spcPct val="100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4pPr>
            <a:lvl5pPr lvl="4" algn="ctr">
              <a:lnSpc>
                <a:spcPct val="100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5pPr>
            <a:lvl6pPr lvl="5" algn="ctr">
              <a:lnSpc>
                <a:spcPct val="100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6pPr>
            <a:lvl7pPr lvl="6" algn="ctr">
              <a:lnSpc>
                <a:spcPct val="100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7pPr>
            <a:lvl8pPr lvl="7" algn="ctr">
              <a:lnSpc>
                <a:spcPct val="100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8pPr>
            <a:lvl9pPr lvl="8" algn="ctr">
              <a:lnSpc>
                <a:spcPct val="100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9pPr>
          </a:lstStyle>
          <a:p>
            <a:endParaRPr/>
          </a:p>
        </p:txBody>
      </p:sp>
      <p:grpSp>
        <p:nvGrpSpPr>
          <p:cNvPr id="70" name="Google Shape;70;p31"/>
          <p:cNvGrpSpPr/>
          <p:nvPr/>
        </p:nvGrpSpPr>
        <p:grpSpPr>
          <a:xfrm>
            <a:off x="6830175" y="518878"/>
            <a:ext cx="2132275" cy="347350"/>
            <a:chOff x="6830175" y="518878"/>
            <a:chExt cx="2132275" cy="347350"/>
          </a:xfrm>
        </p:grpSpPr>
        <p:sp>
          <p:nvSpPr>
            <p:cNvPr id="71" name="Google Shape;71;p31"/>
            <p:cNvSpPr/>
            <p:nvPr/>
          </p:nvSpPr>
          <p:spPr>
            <a:xfrm rot="10800000">
              <a:off x="6830175" y="518878"/>
              <a:ext cx="2132275" cy="347350"/>
            </a:xfrm>
            <a:custGeom>
              <a:avLst/>
              <a:gdLst/>
              <a:ahLst/>
              <a:cxnLst/>
              <a:rect l="l" t="t" r="r" b="b"/>
              <a:pathLst>
                <a:path w="85291" h="13894" extrusionOk="0">
                  <a:moveTo>
                    <a:pt x="36367" y="0"/>
                  </a:moveTo>
                  <a:cubicBezTo>
                    <a:pt x="36292" y="0"/>
                    <a:pt x="36218" y="0"/>
                    <a:pt x="36143" y="1"/>
                  </a:cubicBezTo>
                  <a:lnTo>
                    <a:pt x="0" y="1"/>
                  </a:lnTo>
                  <a:lnTo>
                    <a:pt x="0" y="13893"/>
                  </a:lnTo>
                  <a:lnTo>
                    <a:pt x="36517" y="13893"/>
                  </a:lnTo>
                  <a:cubicBezTo>
                    <a:pt x="39739" y="13893"/>
                    <a:pt x="42867" y="12843"/>
                    <a:pt x="45436" y="10881"/>
                  </a:cubicBezTo>
                  <a:cubicBezTo>
                    <a:pt x="47420" y="9387"/>
                    <a:pt x="49778" y="8406"/>
                    <a:pt x="52253" y="8056"/>
                  </a:cubicBezTo>
                  <a:lnTo>
                    <a:pt x="85291" y="3387"/>
                  </a:lnTo>
                  <a:lnTo>
                    <a:pt x="55195" y="3387"/>
                  </a:lnTo>
                  <a:cubicBezTo>
                    <a:pt x="52814" y="3387"/>
                    <a:pt x="50432" y="3060"/>
                    <a:pt x="48167" y="2383"/>
                  </a:cubicBezTo>
                  <a:lnTo>
                    <a:pt x="43171" y="982"/>
                  </a:lnTo>
                  <a:cubicBezTo>
                    <a:pt x="40954" y="349"/>
                    <a:pt x="38672" y="0"/>
                    <a:pt x="36367" y="0"/>
                  </a:cubicBezTo>
                  <a:close/>
                </a:path>
              </a:pathLst>
            </a:custGeom>
            <a:solidFill>
              <a:srgbClr val="FFFFFF">
                <a:alpha val="6392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2" name="Google Shape;72;p31"/>
            <p:cNvGrpSpPr/>
            <p:nvPr/>
          </p:nvGrpSpPr>
          <p:grpSpPr>
            <a:xfrm>
              <a:off x="8173837" y="528200"/>
              <a:ext cx="497125" cy="310988"/>
              <a:chOff x="5776440" y="618975"/>
              <a:chExt cx="497125" cy="310988"/>
            </a:xfrm>
          </p:grpSpPr>
          <p:sp>
            <p:nvSpPr>
              <p:cNvPr id="73" name="Google Shape;73;p31"/>
              <p:cNvSpPr/>
              <p:nvPr/>
            </p:nvSpPr>
            <p:spPr>
              <a:xfrm>
                <a:off x="5776440" y="618975"/>
                <a:ext cx="175125" cy="69875"/>
              </a:xfrm>
              <a:custGeom>
                <a:avLst/>
                <a:gdLst/>
                <a:ahLst/>
                <a:cxnLst/>
                <a:rect l="l" t="t" r="r" b="b"/>
                <a:pathLst>
                  <a:path w="7005" h="2795" extrusionOk="0">
                    <a:moveTo>
                      <a:pt x="7005" y="1"/>
                    </a:moveTo>
                    <a:lnTo>
                      <a:pt x="7005" y="1"/>
                    </a:lnTo>
                    <a:cubicBezTo>
                      <a:pt x="6585" y="374"/>
                      <a:pt x="6048" y="631"/>
                      <a:pt x="5487" y="678"/>
                    </a:cubicBezTo>
                    <a:cubicBezTo>
                      <a:pt x="4834" y="725"/>
                      <a:pt x="4227" y="935"/>
                      <a:pt x="3713" y="1308"/>
                    </a:cubicBezTo>
                    <a:cubicBezTo>
                      <a:pt x="3620" y="1378"/>
                      <a:pt x="3503" y="1448"/>
                      <a:pt x="3386" y="1495"/>
                    </a:cubicBezTo>
                    <a:cubicBezTo>
                      <a:pt x="3351" y="1507"/>
                      <a:pt x="3316" y="1513"/>
                      <a:pt x="3278" y="1513"/>
                    </a:cubicBezTo>
                    <a:cubicBezTo>
                      <a:pt x="3240" y="1513"/>
                      <a:pt x="3199" y="1507"/>
                      <a:pt x="3153" y="1495"/>
                    </a:cubicBezTo>
                    <a:cubicBezTo>
                      <a:pt x="2793" y="1343"/>
                      <a:pt x="2410" y="1265"/>
                      <a:pt x="2026" y="1265"/>
                    </a:cubicBezTo>
                    <a:cubicBezTo>
                      <a:pt x="1761" y="1265"/>
                      <a:pt x="1495" y="1302"/>
                      <a:pt x="1238" y="1378"/>
                    </a:cubicBezTo>
                    <a:cubicBezTo>
                      <a:pt x="1170" y="1382"/>
                      <a:pt x="1102" y="1384"/>
                      <a:pt x="1033" y="1384"/>
                    </a:cubicBezTo>
                    <a:cubicBezTo>
                      <a:pt x="682" y="1384"/>
                      <a:pt x="333" y="1332"/>
                      <a:pt x="1" y="1215"/>
                    </a:cubicBezTo>
                    <a:lnTo>
                      <a:pt x="1" y="1215"/>
                    </a:lnTo>
                    <a:cubicBezTo>
                      <a:pt x="304" y="1705"/>
                      <a:pt x="1075" y="1729"/>
                      <a:pt x="1542" y="1752"/>
                    </a:cubicBezTo>
                    <a:cubicBezTo>
                      <a:pt x="1798" y="1752"/>
                      <a:pt x="2055" y="1822"/>
                      <a:pt x="2289" y="1939"/>
                    </a:cubicBezTo>
                    <a:cubicBezTo>
                      <a:pt x="2242" y="1985"/>
                      <a:pt x="2195" y="2055"/>
                      <a:pt x="2195" y="2125"/>
                    </a:cubicBezTo>
                    <a:cubicBezTo>
                      <a:pt x="2055" y="2149"/>
                      <a:pt x="1938" y="2172"/>
                      <a:pt x="1822" y="2242"/>
                    </a:cubicBezTo>
                    <a:cubicBezTo>
                      <a:pt x="2008" y="2289"/>
                      <a:pt x="2195" y="2336"/>
                      <a:pt x="2359" y="2429"/>
                    </a:cubicBezTo>
                    <a:cubicBezTo>
                      <a:pt x="2734" y="2709"/>
                      <a:pt x="3003" y="2794"/>
                      <a:pt x="3227" y="2794"/>
                    </a:cubicBezTo>
                    <a:cubicBezTo>
                      <a:pt x="3580" y="2794"/>
                      <a:pt x="3822" y="2581"/>
                      <a:pt x="4195" y="2581"/>
                    </a:cubicBezTo>
                    <a:cubicBezTo>
                      <a:pt x="4276" y="2581"/>
                      <a:pt x="4364" y="2591"/>
                      <a:pt x="4460" y="2616"/>
                    </a:cubicBezTo>
                    <a:lnTo>
                      <a:pt x="4507" y="2616"/>
                    </a:lnTo>
                    <a:cubicBezTo>
                      <a:pt x="4633" y="2656"/>
                      <a:pt x="4760" y="2675"/>
                      <a:pt x="4886" y="2675"/>
                    </a:cubicBezTo>
                    <a:cubicBezTo>
                      <a:pt x="5204" y="2675"/>
                      <a:pt x="5510" y="2553"/>
                      <a:pt x="5744" y="2336"/>
                    </a:cubicBezTo>
                    <a:lnTo>
                      <a:pt x="5744" y="2336"/>
                    </a:lnTo>
                    <a:cubicBezTo>
                      <a:pt x="5651" y="2341"/>
                      <a:pt x="5557" y="2344"/>
                      <a:pt x="5464" y="2344"/>
                    </a:cubicBezTo>
                    <a:cubicBezTo>
                      <a:pt x="5185" y="2344"/>
                      <a:pt x="4909" y="2318"/>
                      <a:pt x="4647" y="2266"/>
                    </a:cubicBezTo>
                    <a:cubicBezTo>
                      <a:pt x="4460" y="2172"/>
                      <a:pt x="4297" y="1542"/>
                      <a:pt x="5371" y="1168"/>
                    </a:cubicBezTo>
                    <a:cubicBezTo>
                      <a:pt x="6001" y="935"/>
                      <a:pt x="6585" y="538"/>
                      <a:pt x="700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31"/>
              <p:cNvSpPr/>
              <p:nvPr/>
            </p:nvSpPr>
            <p:spPr>
              <a:xfrm>
                <a:off x="6136940" y="846013"/>
                <a:ext cx="136625" cy="83950"/>
              </a:xfrm>
              <a:custGeom>
                <a:avLst/>
                <a:gdLst/>
                <a:ahLst/>
                <a:cxnLst/>
                <a:rect l="l" t="t" r="r" b="b"/>
                <a:pathLst>
                  <a:path w="5465" h="3358" extrusionOk="0">
                    <a:moveTo>
                      <a:pt x="2400" y="1"/>
                    </a:moveTo>
                    <a:cubicBezTo>
                      <a:pt x="1575" y="1"/>
                      <a:pt x="468" y="593"/>
                      <a:pt x="468" y="593"/>
                    </a:cubicBezTo>
                    <a:cubicBezTo>
                      <a:pt x="468" y="593"/>
                      <a:pt x="623" y="561"/>
                      <a:pt x="770" y="561"/>
                    </a:cubicBezTo>
                    <a:cubicBezTo>
                      <a:pt x="902" y="561"/>
                      <a:pt x="1028" y="587"/>
                      <a:pt x="1028" y="687"/>
                    </a:cubicBezTo>
                    <a:cubicBezTo>
                      <a:pt x="1028" y="873"/>
                      <a:pt x="1" y="1667"/>
                      <a:pt x="164" y="3068"/>
                    </a:cubicBezTo>
                    <a:cubicBezTo>
                      <a:pt x="152" y="3258"/>
                      <a:pt x="297" y="3357"/>
                      <a:pt x="445" y="3357"/>
                    </a:cubicBezTo>
                    <a:cubicBezTo>
                      <a:pt x="589" y="3357"/>
                      <a:pt x="736" y="3264"/>
                      <a:pt x="748" y="3068"/>
                    </a:cubicBezTo>
                    <a:cubicBezTo>
                      <a:pt x="841" y="2578"/>
                      <a:pt x="1075" y="2111"/>
                      <a:pt x="1425" y="1714"/>
                    </a:cubicBezTo>
                    <a:cubicBezTo>
                      <a:pt x="1588" y="1527"/>
                      <a:pt x="1798" y="1364"/>
                      <a:pt x="2032" y="1224"/>
                    </a:cubicBezTo>
                    <a:cubicBezTo>
                      <a:pt x="2079" y="1200"/>
                      <a:pt x="2125" y="1189"/>
                      <a:pt x="2172" y="1189"/>
                    </a:cubicBezTo>
                    <a:cubicBezTo>
                      <a:pt x="2219" y="1189"/>
                      <a:pt x="2265" y="1200"/>
                      <a:pt x="2312" y="1224"/>
                    </a:cubicBezTo>
                    <a:cubicBezTo>
                      <a:pt x="2569" y="1364"/>
                      <a:pt x="2849" y="1410"/>
                      <a:pt x="3129" y="1410"/>
                    </a:cubicBezTo>
                    <a:cubicBezTo>
                      <a:pt x="3199" y="1387"/>
                      <a:pt x="3269" y="1364"/>
                      <a:pt x="3363" y="1364"/>
                    </a:cubicBezTo>
                    <a:cubicBezTo>
                      <a:pt x="3394" y="1348"/>
                      <a:pt x="3430" y="1340"/>
                      <a:pt x="3467" y="1340"/>
                    </a:cubicBezTo>
                    <a:cubicBezTo>
                      <a:pt x="3542" y="1340"/>
                      <a:pt x="3620" y="1371"/>
                      <a:pt x="3666" y="1434"/>
                    </a:cubicBezTo>
                    <a:cubicBezTo>
                      <a:pt x="4017" y="1807"/>
                      <a:pt x="4437" y="2111"/>
                      <a:pt x="4927" y="2298"/>
                    </a:cubicBezTo>
                    <a:cubicBezTo>
                      <a:pt x="4971" y="2320"/>
                      <a:pt x="5016" y="2330"/>
                      <a:pt x="5058" y="2330"/>
                    </a:cubicBezTo>
                    <a:cubicBezTo>
                      <a:pt x="5284" y="2330"/>
                      <a:pt x="5454" y="2050"/>
                      <a:pt x="5277" y="1854"/>
                    </a:cubicBezTo>
                    <a:cubicBezTo>
                      <a:pt x="5091" y="1597"/>
                      <a:pt x="4904" y="1364"/>
                      <a:pt x="4717" y="1130"/>
                    </a:cubicBezTo>
                    <a:cubicBezTo>
                      <a:pt x="4577" y="990"/>
                      <a:pt x="4624" y="733"/>
                      <a:pt x="4810" y="663"/>
                    </a:cubicBezTo>
                    <a:cubicBezTo>
                      <a:pt x="5044" y="546"/>
                      <a:pt x="5277" y="383"/>
                      <a:pt x="5464" y="173"/>
                    </a:cubicBezTo>
                    <a:lnTo>
                      <a:pt x="5464" y="173"/>
                    </a:lnTo>
                    <a:cubicBezTo>
                      <a:pt x="5464" y="173"/>
                      <a:pt x="4768" y="299"/>
                      <a:pt x="4057" y="299"/>
                    </a:cubicBezTo>
                    <a:cubicBezTo>
                      <a:pt x="3625" y="299"/>
                      <a:pt x="3187" y="253"/>
                      <a:pt x="2896" y="103"/>
                    </a:cubicBezTo>
                    <a:cubicBezTo>
                      <a:pt x="2755" y="30"/>
                      <a:pt x="2584" y="1"/>
                      <a:pt x="240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75" name="Google Shape;75;p31"/>
          <p:cNvGrpSpPr/>
          <p:nvPr/>
        </p:nvGrpSpPr>
        <p:grpSpPr>
          <a:xfrm>
            <a:off x="6962773" y="-1352262"/>
            <a:ext cx="3345836" cy="4480500"/>
            <a:chOff x="6962773" y="-1352262"/>
            <a:chExt cx="3345836" cy="4480500"/>
          </a:xfrm>
        </p:grpSpPr>
        <p:sp>
          <p:nvSpPr>
            <p:cNvPr id="76" name="Google Shape;76;p31"/>
            <p:cNvSpPr/>
            <p:nvPr/>
          </p:nvSpPr>
          <p:spPr>
            <a:xfrm rot="1799601">
              <a:off x="8716592" y="-1233368"/>
              <a:ext cx="489098" cy="4543587"/>
            </a:xfrm>
            <a:prstGeom prst="rect">
              <a:avLst/>
            </a:prstGeom>
            <a:gradFill>
              <a:gsLst>
                <a:gs pos="0">
                  <a:srgbClr val="F8D39F">
                    <a:alpha val="35294"/>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31"/>
            <p:cNvSpPr/>
            <p:nvPr/>
          </p:nvSpPr>
          <p:spPr>
            <a:xfrm rot="1799601">
              <a:off x="8065692" y="-1534243"/>
              <a:ext cx="489098" cy="4543587"/>
            </a:xfrm>
            <a:prstGeom prst="rect">
              <a:avLst/>
            </a:prstGeom>
            <a:gradFill>
              <a:gsLst>
                <a:gs pos="0">
                  <a:srgbClr val="F8D39F">
                    <a:alpha val="35294"/>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transition spd="med">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8"/>
        <p:cNvGrpSpPr/>
        <p:nvPr/>
      </p:nvGrpSpPr>
      <p:grpSpPr>
        <a:xfrm>
          <a:off x="0" y="0"/>
          <a:ext cx="0" cy="0"/>
          <a:chOff x="0" y="0"/>
          <a:chExt cx="0" cy="0"/>
        </a:xfrm>
      </p:grpSpPr>
      <p:grpSp>
        <p:nvGrpSpPr>
          <p:cNvPr id="79" name="Google Shape;79;p32"/>
          <p:cNvGrpSpPr/>
          <p:nvPr/>
        </p:nvGrpSpPr>
        <p:grpSpPr>
          <a:xfrm>
            <a:off x="91500" y="102900"/>
            <a:ext cx="8961000" cy="4937700"/>
            <a:chOff x="91500" y="102900"/>
            <a:chExt cx="8961000" cy="4937700"/>
          </a:xfrm>
        </p:grpSpPr>
        <p:sp>
          <p:nvSpPr>
            <p:cNvPr id="80" name="Google Shape;80;p32"/>
            <p:cNvSpPr/>
            <p:nvPr/>
          </p:nvSpPr>
          <p:spPr>
            <a:xfrm>
              <a:off x="91500" y="102900"/>
              <a:ext cx="8961000" cy="4937700"/>
            </a:xfrm>
            <a:prstGeom prst="roundRect">
              <a:avLst>
                <a:gd name="adj" fmla="val 1758"/>
              </a:avLst>
            </a:pr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32"/>
            <p:cNvSpPr/>
            <p:nvPr/>
          </p:nvSpPr>
          <p:spPr>
            <a:xfrm>
              <a:off x="137100" y="148650"/>
              <a:ext cx="8869800" cy="4846200"/>
            </a:xfrm>
            <a:prstGeom prst="roundRect">
              <a:avLst>
                <a:gd name="adj" fmla="val 1758"/>
              </a:avLst>
            </a:prstGeom>
            <a:gradFill>
              <a:gsLst>
                <a:gs pos="0">
                  <a:schemeClr val="lt1"/>
                </a:gs>
                <a:gs pos="100000">
                  <a:schemeClr val="dk2"/>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32"/>
            <p:cNvSpPr/>
            <p:nvPr/>
          </p:nvSpPr>
          <p:spPr>
            <a:xfrm>
              <a:off x="182850" y="194250"/>
              <a:ext cx="8778300" cy="4755000"/>
            </a:xfrm>
            <a:prstGeom prst="roundRect">
              <a:avLst>
                <a:gd name="adj" fmla="val 1758"/>
              </a:avLst>
            </a:prstGeom>
            <a:gradFill>
              <a:gsLst>
                <a:gs pos="0">
                  <a:schemeClr val="accent1"/>
                </a:gs>
                <a:gs pos="65000">
                  <a:schemeClr val="lt1"/>
                </a:gs>
                <a:gs pos="100000">
                  <a:schemeClr val="lt1"/>
                </a:gs>
              </a:gsLst>
              <a:lin ang="18900044"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3" name="Google Shape;83;p32"/>
          <p:cNvSpPr txBox="1">
            <a:spLocks noGrp="1"/>
          </p:cNvSpPr>
          <p:nvPr>
            <p:ph type="body" idx="1"/>
          </p:nvPr>
        </p:nvSpPr>
        <p:spPr>
          <a:xfrm>
            <a:off x="720000" y="1234275"/>
            <a:ext cx="3566400" cy="33744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Clr>
                <a:schemeClr val="accent6"/>
              </a:buClr>
              <a:buSzPts val="1400"/>
              <a:buChar char="●"/>
              <a:defRPr/>
            </a:lvl1pPr>
            <a:lvl2pPr marL="914400" lvl="1" indent="-317500" algn="l">
              <a:lnSpc>
                <a:spcPct val="100000"/>
              </a:lnSpc>
              <a:spcBef>
                <a:spcPts val="1000"/>
              </a:spcBef>
              <a:spcAft>
                <a:spcPts val="0"/>
              </a:spcAft>
              <a:buClr>
                <a:srgbClr val="434343"/>
              </a:buClr>
              <a:buSzPts val="1400"/>
              <a:buFont typeface="Roboto Condensed Light"/>
              <a:buChar char="○"/>
              <a:defRPr/>
            </a:lvl2pPr>
            <a:lvl3pPr marL="1371600" lvl="2" indent="-317500" algn="l">
              <a:lnSpc>
                <a:spcPct val="100000"/>
              </a:lnSpc>
              <a:spcBef>
                <a:spcPts val="0"/>
              </a:spcBef>
              <a:spcAft>
                <a:spcPts val="0"/>
              </a:spcAft>
              <a:buClr>
                <a:srgbClr val="434343"/>
              </a:buClr>
              <a:buSzPts val="1400"/>
              <a:buFont typeface="Roboto Condensed Light"/>
              <a:buChar char="■"/>
              <a:defRPr/>
            </a:lvl3pPr>
            <a:lvl4pPr marL="1828800" lvl="3" indent="-317500" algn="l">
              <a:lnSpc>
                <a:spcPct val="100000"/>
              </a:lnSpc>
              <a:spcBef>
                <a:spcPts val="0"/>
              </a:spcBef>
              <a:spcAft>
                <a:spcPts val="0"/>
              </a:spcAft>
              <a:buClr>
                <a:srgbClr val="434343"/>
              </a:buClr>
              <a:buSzPts val="1400"/>
              <a:buFont typeface="Roboto Condensed Light"/>
              <a:buChar char="●"/>
              <a:defRPr/>
            </a:lvl4pPr>
            <a:lvl5pPr marL="2286000" lvl="4" indent="-317500" algn="l">
              <a:lnSpc>
                <a:spcPct val="100000"/>
              </a:lnSpc>
              <a:spcBef>
                <a:spcPts val="0"/>
              </a:spcBef>
              <a:spcAft>
                <a:spcPts val="0"/>
              </a:spcAft>
              <a:buClr>
                <a:srgbClr val="434343"/>
              </a:buClr>
              <a:buSzPts val="1400"/>
              <a:buFont typeface="Roboto Condensed Light"/>
              <a:buChar char="○"/>
              <a:defRPr/>
            </a:lvl5pPr>
            <a:lvl6pPr marL="2743200" lvl="5" indent="-317500" algn="l">
              <a:lnSpc>
                <a:spcPct val="100000"/>
              </a:lnSpc>
              <a:spcBef>
                <a:spcPts val="0"/>
              </a:spcBef>
              <a:spcAft>
                <a:spcPts val="0"/>
              </a:spcAft>
              <a:buClr>
                <a:srgbClr val="434343"/>
              </a:buClr>
              <a:buSzPts val="1400"/>
              <a:buFont typeface="Roboto Condensed Light"/>
              <a:buChar char="■"/>
              <a:defRPr/>
            </a:lvl6pPr>
            <a:lvl7pPr marL="3200400" lvl="6" indent="-317500" algn="l">
              <a:lnSpc>
                <a:spcPct val="100000"/>
              </a:lnSpc>
              <a:spcBef>
                <a:spcPts val="0"/>
              </a:spcBef>
              <a:spcAft>
                <a:spcPts val="0"/>
              </a:spcAft>
              <a:buClr>
                <a:srgbClr val="434343"/>
              </a:buClr>
              <a:buSzPts val="1400"/>
              <a:buFont typeface="Roboto Condensed Light"/>
              <a:buChar char="●"/>
              <a:defRPr/>
            </a:lvl7pPr>
            <a:lvl8pPr marL="3657600" lvl="7" indent="-317500" algn="l">
              <a:lnSpc>
                <a:spcPct val="100000"/>
              </a:lnSpc>
              <a:spcBef>
                <a:spcPts val="0"/>
              </a:spcBef>
              <a:spcAft>
                <a:spcPts val="0"/>
              </a:spcAft>
              <a:buClr>
                <a:srgbClr val="434343"/>
              </a:buClr>
              <a:buSzPts val="1400"/>
              <a:buFont typeface="Roboto Condensed Light"/>
              <a:buChar char="○"/>
              <a:defRPr/>
            </a:lvl8pPr>
            <a:lvl9pPr marL="4114800" lvl="8" indent="-317500" algn="l">
              <a:lnSpc>
                <a:spcPct val="100000"/>
              </a:lnSpc>
              <a:spcBef>
                <a:spcPts val="0"/>
              </a:spcBef>
              <a:spcAft>
                <a:spcPts val="0"/>
              </a:spcAft>
              <a:buClr>
                <a:srgbClr val="434343"/>
              </a:buClr>
              <a:buSzPts val="1400"/>
              <a:buFont typeface="Roboto Condensed Light"/>
              <a:buChar char="■"/>
              <a:defRPr/>
            </a:lvl9pPr>
          </a:lstStyle>
          <a:p>
            <a:endParaRPr/>
          </a:p>
        </p:txBody>
      </p:sp>
      <p:sp>
        <p:nvSpPr>
          <p:cNvPr id="84" name="Google Shape;84;p32"/>
          <p:cNvSpPr txBox="1">
            <a:spLocks noGrp="1"/>
          </p:cNvSpPr>
          <p:nvPr>
            <p:ph type="title"/>
          </p:nvPr>
        </p:nvSpPr>
        <p:spPr>
          <a:xfrm>
            <a:off x="720000" y="387600"/>
            <a:ext cx="7704000" cy="592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200"/>
              <a:buNone/>
              <a:defRPr sz="32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85" name="Google Shape;85;p32"/>
          <p:cNvSpPr/>
          <p:nvPr/>
        </p:nvSpPr>
        <p:spPr>
          <a:xfrm>
            <a:off x="5912550" y="676150"/>
            <a:ext cx="3056875" cy="380150"/>
          </a:xfrm>
          <a:custGeom>
            <a:avLst/>
            <a:gdLst/>
            <a:ahLst/>
            <a:cxnLst/>
            <a:rect l="l" t="t" r="r" b="b"/>
            <a:pathLst>
              <a:path w="122275" h="15206" extrusionOk="0">
                <a:moveTo>
                  <a:pt x="28975" y="0"/>
                </a:moveTo>
                <a:cubicBezTo>
                  <a:pt x="28742" y="0"/>
                  <a:pt x="28532" y="47"/>
                  <a:pt x="28345" y="164"/>
                </a:cubicBezTo>
                <a:lnTo>
                  <a:pt x="22812" y="3433"/>
                </a:lnTo>
                <a:cubicBezTo>
                  <a:pt x="22648" y="3526"/>
                  <a:pt x="22438" y="3596"/>
                  <a:pt x="22228" y="3596"/>
                </a:cubicBezTo>
                <a:lnTo>
                  <a:pt x="1588" y="4740"/>
                </a:lnTo>
                <a:cubicBezTo>
                  <a:pt x="24" y="4810"/>
                  <a:pt x="0" y="7122"/>
                  <a:pt x="1565" y="7262"/>
                </a:cubicBezTo>
                <a:lnTo>
                  <a:pt x="52907" y="11324"/>
                </a:lnTo>
                <a:cubicBezTo>
                  <a:pt x="53865" y="11394"/>
                  <a:pt x="54402" y="12468"/>
                  <a:pt x="53888" y="13262"/>
                </a:cubicBezTo>
                <a:cubicBezTo>
                  <a:pt x="53327" y="14115"/>
                  <a:pt x="53953" y="15205"/>
                  <a:pt x="54935" y="15205"/>
                </a:cubicBezTo>
                <a:cubicBezTo>
                  <a:pt x="54975" y="15205"/>
                  <a:pt x="55015" y="15204"/>
                  <a:pt x="55055" y="15200"/>
                </a:cubicBezTo>
                <a:lnTo>
                  <a:pt x="121107" y="10250"/>
                </a:lnTo>
                <a:cubicBezTo>
                  <a:pt x="121761" y="10204"/>
                  <a:pt x="122275" y="9643"/>
                  <a:pt x="122275" y="8989"/>
                </a:cubicBezTo>
                <a:lnTo>
                  <a:pt x="122275" y="1261"/>
                </a:lnTo>
                <a:cubicBezTo>
                  <a:pt x="122275" y="561"/>
                  <a:pt x="121714" y="0"/>
                  <a:pt x="121014" y="0"/>
                </a:cubicBezTo>
                <a:close/>
              </a:path>
            </a:pathLst>
          </a:custGeom>
          <a:solidFill>
            <a:srgbClr val="FFFFFF">
              <a:alpha val="6392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6" name="Google Shape;86;p32"/>
          <p:cNvGrpSpPr/>
          <p:nvPr/>
        </p:nvGrpSpPr>
        <p:grpSpPr>
          <a:xfrm>
            <a:off x="7204275" y="414488"/>
            <a:ext cx="1526800" cy="538425"/>
            <a:chOff x="2947575" y="557400"/>
            <a:chExt cx="1526800" cy="538425"/>
          </a:xfrm>
        </p:grpSpPr>
        <p:sp>
          <p:nvSpPr>
            <p:cNvPr id="87" name="Google Shape;87;p32"/>
            <p:cNvSpPr/>
            <p:nvPr/>
          </p:nvSpPr>
          <p:spPr>
            <a:xfrm>
              <a:off x="3537100" y="948300"/>
              <a:ext cx="232950" cy="97000"/>
            </a:xfrm>
            <a:custGeom>
              <a:avLst/>
              <a:gdLst/>
              <a:ahLst/>
              <a:cxnLst/>
              <a:rect l="l" t="t" r="r" b="b"/>
              <a:pathLst>
                <a:path w="9318" h="3880" extrusionOk="0">
                  <a:moveTo>
                    <a:pt x="8909" y="1"/>
                  </a:moveTo>
                  <a:cubicBezTo>
                    <a:pt x="8868" y="1"/>
                    <a:pt x="8825" y="10"/>
                    <a:pt x="8780" y="31"/>
                  </a:cubicBezTo>
                  <a:cubicBezTo>
                    <a:pt x="8710" y="54"/>
                    <a:pt x="8640" y="54"/>
                    <a:pt x="8570" y="78"/>
                  </a:cubicBezTo>
                  <a:cubicBezTo>
                    <a:pt x="7566" y="265"/>
                    <a:pt x="6632" y="755"/>
                    <a:pt x="5884" y="1455"/>
                  </a:cubicBezTo>
                  <a:cubicBezTo>
                    <a:pt x="5744" y="1619"/>
                    <a:pt x="5558" y="1736"/>
                    <a:pt x="5347" y="1852"/>
                  </a:cubicBezTo>
                  <a:cubicBezTo>
                    <a:pt x="5312" y="1864"/>
                    <a:pt x="5277" y="1870"/>
                    <a:pt x="5242" y="1870"/>
                  </a:cubicBezTo>
                  <a:cubicBezTo>
                    <a:pt x="5207" y="1870"/>
                    <a:pt x="5172" y="1864"/>
                    <a:pt x="5137" y="1852"/>
                  </a:cubicBezTo>
                  <a:cubicBezTo>
                    <a:pt x="4700" y="1736"/>
                    <a:pt x="4255" y="1676"/>
                    <a:pt x="3811" y="1676"/>
                  </a:cubicBezTo>
                  <a:cubicBezTo>
                    <a:pt x="3189" y="1676"/>
                    <a:pt x="2571" y="1794"/>
                    <a:pt x="1985" y="2039"/>
                  </a:cubicBezTo>
                  <a:cubicBezTo>
                    <a:pt x="1760" y="2117"/>
                    <a:pt x="1464" y="2143"/>
                    <a:pt x="1170" y="2143"/>
                  </a:cubicBezTo>
                  <a:cubicBezTo>
                    <a:pt x="582" y="2143"/>
                    <a:pt x="1" y="2039"/>
                    <a:pt x="1" y="2039"/>
                  </a:cubicBezTo>
                  <a:lnTo>
                    <a:pt x="1" y="2039"/>
                  </a:lnTo>
                  <a:cubicBezTo>
                    <a:pt x="384" y="2499"/>
                    <a:pt x="1038" y="2606"/>
                    <a:pt x="1647" y="2606"/>
                  </a:cubicBezTo>
                  <a:cubicBezTo>
                    <a:pt x="1967" y="2606"/>
                    <a:pt x="2273" y="2577"/>
                    <a:pt x="2522" y="2553"/>
                  </a:cubicBezTo>
                  <a:cubicBezTo>
                    <a:pt x="2604" y="2546"/>
                    <a:pt x="2687" y="2544"/>
                    <a:pt x="2770" y="2544"/>
                  </a:cubicBezTo>
                  <a:cubicBezTo>
                    <a:pt x="2999" y="2544"/>
                    <a:pt x="3234" y="2565"/>
                    <a:pt x="3456" y="2599"/>
                  </a:cubicBezTo>
                  <a:cubicBezTo>
                    <a:pt x="3596" y="2646"/>
                    <a:pt x="3690" y="2786"/>
                    <a:pt x="3666" y="2950"/>
                  </a:cubicBezTo>
                  <a:cubicBezTo>
                    <a:pt x="3666" y="2973"/>
                    <a:pt x="3666" y="2996"/>
                    <a:pt x="3666" y="3020"/>
                  </a:cubicBezTo>
                  <a:cubicBezTo>
                    <a:pt x="3456" y="3066"/>
                    <a:pt x="3246" y="3160"/>
                    <a:pt x="3083" y="3300"/>
                  </a:cubicBezTo>
                  <a:cubicBezTo>
                    <a:pt x="3386" y="3323"/>
                    <a:pt x="3690" y="3370"/>
                    <a:pt x="3970" y="3487"/>
                  </a:cubicBezTo>
                  <a:cubicBezTo>
                    <a:pt x="4519" y="3778"/>
                    <a:pt x="4920" y="3880"/>
                    <a:pt x="5244" y="3880"/>
                  </a:cubicBezTo>
                  <a:cubicBezTo>
                    <a:pt x="5994" y="3880"/>
                    <a:pt x="6328" y="3332"/>
                    <a:pt x="7127" y="3332"/>
                  </a:cubicBezTo>
                  <a:cubicBezTo>
                    <a:pt x="7199" y="3332"/>
                    <a:pt x="7275" y="3337"/>
                    <a:pt x="7355" y="3347"/>
                  </a:cubicBezTo>
                  <a:lnTo>
                    <a:pt x="7449" y="3347"/>
                  </a:lnTo>
                  <a:cubicBezTo>
                    <a:pt x="7507" y="3358"/>
                    <a:pt x="7571" y="3364"/>
                    <a:pt x="7639" y="3364"/>
                  </a:cubicBezTo>
                  <a:cubicBezTo>
                    <a:pt x="7706" y="3364"/>
                    <a:pt x="7776" y="3358"/>
                    <a:pt x="7846" y="3347"/>
                  </a:cubicBezTo>
                  <a:cubicBezTo>
                    <a:pt x="8243" y="3347"/>
                    <a:pt x="8196" y="2763"/>
                    <a:pt x="7822" y="2763"/>
                  </a:cubicBezTo>
                  <a:cubicBezTo>
                    <a:pt x="7791" y="2771"/>
                    <a:pt x="7760" y="2773"/>
                    <a:pt x="7730" y="2773"/>
                  </a:cubicBezTo>
                  <a:cubicBezTo>
                    <a:pt x="7669" y="2773"/>
                    <a:pt x="7612" y="2763"/>
                    <a:pt x="7566" y="2763"/>
                  </a:cubicBezTo>
                  <a:cubicBezTo>
                    <a:pt x="7262" y="2646"/>
                    <a:pt x="6865" y="1665"/>
                    <a:pt x="8476" y="848"/>
                  </a:cubicBezTo>
                  <a:cubicBezTo>
                    <a:pt x="8663" y="778"/>
                    <a:pt x="8826" y="661"/>
                    <a:pt x="9013" y="568"/>
                  </a:cubicBezTo>
                  <a:cubicBezTo>
                    <a:pt x="9318" y="426"/>
                    <a:pt x="9181" y="1"/>
                    <a:pt x="890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32"/>
            <p:cNvSpPr/>
            <p:nvPr/>
          </p:nvSpPr>
          <p:spPr>
            <a:xfrm>
              <a:off x="4177425" y="557400"/>
              <a:ext cx="175725" cy="69425"/>
            </a:xfrm>
            <a:custGeom>
              <a:avLst/>
              <a:gdLst/>
              <a:ahLst/>
              <a:cxnLst/>
              <a:rect l="l" t="t" r="r" b="b"/>
              <a:pathLst>
                <a:path w="7029" h="2777" extrusionOk="0">
                  <a:moveTo>
                    <a:pt x="7028" y="0"/>
                  </a:moveTo>
                  <a:lnTo>
                    <a:pt x="7028" y="0"/>
                  </a:lnTo>
                  <a:cubicBezTo>
                    <a:pt x="6585" y="374"/>
                    <a:pt x="6048" y="608"/>
                    <a:pt x="5488" y="654"/>
                  </a:cubicBezTo>
                  <a:cubicBezTo>
                    <a:pt x="4834" y="701"/>
                    <a:pt x="4227" y="911"/>
                    <a:pt x="3713" y="1308"/>
                  </a:cubicBezTo>
                  <a:cubicBezTo>
                    <a:pt x="3620" y="1378"/>
                    <a:pt x="3503" y="1425"/>
                    <a:pt x="3410" y="1471"/>
                  </a:cubicBezTo>
                  <a:cubicBezTo>
                    <a:pt x="3363" y="1483"/>
                    <a:pt x="3322" y="1489"/>
                    <a:pt x="3284" y="1489"/>
                  </a:cubicBezTo>
                  <a:cubicBezTo>
                    <a:pt x="3246" y="1489"/>
                    <a:pt x="3211" y="1483"/>
                    <a:pt x="3176" y="1471"/>
                  </a:cubicBezTo>
                  <a:cubicBezTo>
                    <a:pt x="2817" y="1319"/>
                    <a:pt x="2425" y="1241"/>
                    <a:pt x="2034" y="1241"/>
                  </a:cubicBezTo>
                  <a:cubicBezTo>
                    <a:pt x="1765" y="1241"/>
                    <a:pt x="1496" y="1278"/>
                    <a:pt x="1238" y="1355"/>
                  </a:cubicBezTo>
                  <a:cubicBezTo>
                    <a:pt x="1168" y="1359"/>
                    <a:pt x="1098" y="1360"/>
                    <a:pt x="1028" y="1360"/>
                  </a:cubicBezTo>
                  <a:cubicBezTo>
                    <a:pt x="678" y="1360"/>
                    <a:pt x="331" y="1312"/>
                    <a:pt x="1" y="1215"/>
                  </a:cubicBezTo>
                  <a:lnTo>
                    <a:pt x="1" y="1215"/>
                  </a:lnTo>
                  <a:cubicBezTo>
                    <a:pt x="304" y="1682"/>
                    <a:pt x="1075" y="1728"/>
                    <a:pt x="1542" y="1728"/>
                  </a:cubicBezTo>
                  <a:cubicBezTo>
                    <a:pt x="1798" y="1728"/>
                    <a:pt x="2055" y="1798"/>
                    <a:pt x="2312" y="1915"/>
                  </a:cubicBezTo>
                  <a:cubicBezTo>
                    <a:pt x="2242" y="1962"/>
                    <a:pt x="2219" y="2032"/>
                    <a:pt x="2195" y="2102"/>
                  </a:cubicBezTo>
                  <a:cubicBezTo>
                    <a:pt x="2079" y="2125"/>
                    <a:pt x="1939" y="2172"/>
                    <a:pt x="1822" y="2242"/>
                  </a:cubicBezTo>
                  <a:cubicBezTo>
                    <a:pt x="2009" y="2265"/>
                    <a:pt x="2195" y="2335"/>
                    <a:pt x="2359" y="2405"/>
                  </a:cubicBezTo>
                  <a:cubicBezTo>
                    <a:pt x="2742" y="2691"/>
                    <a:pt x="3015" y="2777"/>
                    <a:pt x="3242" y="2777"/>
                  </a:cubicBezTo>
                  <a:cubicBezTo>
                    <a:pt x="3587" y="2777"/>
                    <a:pt x="3831" y="2580"/>
                    <a:pt x="4204" y="2580"/>
                  </a:cubicBezTo>
                  <a:cubicBezTo>
                    <a:pt x="4289" y="2580"/>
                    <a:pt x="4382" y="2590"/>
                    <a:pt x="4484" y="2615"/>
                  </a:cubicBezTo>
                  <a:lnTo>
                    <a:pt x="4530" y="2615"/>
                  </a:lnTo>
                  <a:cubicBezTo>
                    <a:pt x="4638" y="2645"/>
                    <a:pt x="4749" y="2660"/>
                    <a:pt x="4860" y="2660"/>
                  </a:cubicBezTo>
                  <a:cubicBezTo>
                    <a:pt x="5181" y="2660"/>
                    <a:pt x="5501" y="2538"/>
                    <a:pt x="5744" y="2312"/>
                  </a:cubicBezTo>
                  <a:lnTo>
                    <a:pt x="5744" y="2312"/>
                  </a:lnTo>
                  <a:cubicBezTo>
                    <a:pt x="5651" y="2318"/>
                    <a:pt x="5559" y="2321"/>
                    <a:pt x="5468" y="2321"/>
                  </a:cubicBezTo>
                  <a:cubicBezTo>
                    <a:pt x="5194" y="2321"/>
                    <a:pt x="4927" y="2294"/>
                    <a:pt x="4647" y="2242"/>
                  </a:cubicBezTo>
                  <a:cubicBezTo>
                    <a:pt x="4460" y="2172"/>
                    <a:pt x="4297" y="1518"/>
                    <a:pt x="5371" y="1145"/>
                  </a:cubicBezTo>
                  <a:cubicBezTo>
                    <a:pt x="6001" y="911"/>
                    <a:pt x="6585" y="514"/>
                    <a:pt x="702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32"/>
            <p:cNvSpPr/>
            <p:nvPr/>
          </p:nvSpPr>
          <p:spPr>
            <a:xfrm>
              <a:off x="4249800" y="848600"/>
              <a:ext cx="224575" cy="109925"/>
            </a:xfrm>
            <a:custGeom>
              <a:avLst/>
              <a:gdLst/>
              <a:ahLst/>
              <a:cxnLst/>
              <a:rect l="l" t="t" r="r" b="b"/>
              <a:pathLst>
                <a:path w="8983" h="4397" extrusionOk="0">
                  <a:moveTo>
                    <a:pt x="8563" y="0"/>
                  </a:moveTo>
                  <a:cubicBezTo>
                    <a:pt x="8513" y="0"/>
                    <a:pt x="8460" y="15"/>
                    <a:pt x="8406" y="50"/>
                  </a:cubicBezTo>
                  <a:cubicBezTo>
                    <a:pt x="8336" y="73"/>
                    <a:pt x="8266" y="97"/>
                    <a:pt x="8219" y="120"/>
                  </a:cubicBezTo>
                  <a:cubicBezTo>
                    <a:pt x="7239" y="470"/>
                    <a:pt x="6375" y="1077"/>
                    <a:pt x="5745" y="1871"/>
                  </a:cubicBezTo>
                  <a:cubicBezTo>
                    <a:pt x="5628" y="2058"/>
                    <a:pt x="5464" y="2221"/>
                    <a:pt x="5278" y="2338"/>
                  </a:cubicBezTo>
                  <a:cubicBezTo>
                    <a:pt x="5226" y="2372"/>
                    <a:pt x="5175" y="2394"/>
                    <a:pt x="5124" y="2394"/>
                  </a:cubicBezTo>
                  <a:cubicBezTo>
                    <a:pt x="5105" y="2394"/>
                    <a:pt x="5086" y="2391"/>
                    <a:pt x="5067" y="2385"/>
                  </a:cubicBezTo>
                  <a:cubicBezTo>
                    <a:pt x="4853" y="2357"/>
                    <a:pt x="4637" y="2343"/>
                    <a:pt x="4422" y="2343"/>
                  </a:cubicBezTo>
                  <a:cubicBezTo>
                    <a:pt x="3561" y="2343"/>
                    <a:pt x="2709" y="2567"/>
                    <a:pt x="1962" y="3015"/>
                  </a:cubicBezTo>
                  <a:cubicBezTo>
                    <a:pt x="1411" y="3301"/>
                    <a:pt x="323" y="3319"/>
                    <a:pt x="59" y="3319"/>
                  </a:cubicBezTo>
                  <a:cubicBezTo>
                    <a:pt x="22" y="3319"/>
                    <a:pt x="1" y="3319"/>
                    <a:pt x="1" y="3319"/>
                  </a:cubicBezTo>
                  <a:lnTo>
                    <a:pt x="1" y="3319"/>
                  </a:lnTo>
                  <a:cubicBezTo>
                    <a:pt x="309" y="3585"/>
                    <a:pt x="725" y="3671"/>
                    <a:pt x="1154" y="3671"/>
                  </a:cubicBezTo>
                  <a:cubicBezTo>
                    <a:pt x="1666" y="3671"/>
                    <a:pt x="2199" y="3548"/>
                    <a:pt x="2593" y="3459"/>
                  </a:cubicBezTo>
                  <a:cubicBezTo>
                    <a:pt x="2803" y="3406"/>
                    <a:pt x="3026" y="3380"/>
                    <a:pt x="3262" y="3380"/>
                  </a:cubicBezTo>
                  <a:cubicBezTo>
                    <a:pt x="3341" y="3380"/>
                    <a:pt x="3421" y="3383"/>
                    <a:pt x="3503" y="3389"/>
                  </a:cubicBezTo>
                  <a:cubicBezTo>
                    <a:pt x="3643" y="3389"/>
                    <a:pt x="3760" y="3505"/>
                    <a:pt x="3760" y="3669"/>
                  </a:cubicBezTo>
                  <a:cubicBezTo>
                    <a:pt x="3760" y="3692"/>
                    <a:pt x="3760" y="3716"/>
                    <a:pt x="3760" y="3762"/>
                  </a:cubicBezTo>
                  <a:cubicBezTo>
                    <a:pt x="3573" y="3786"/>
                    <a:pt x="3246" y="4112"/>
                    <a:pt x="3246" y="4112"/>
                  </a:cubicBezTo>
                  <a:cubicBezTo>
                    <a:pt x="3346" y="4096"/>
                    <a:pt x="3448" y="4088"/>
                    <a:pt x="3552" y="4088"/>
                  </a:cubicBezTo>
                  <a:cubicBezTo>
                    <a:pt x="3741" y="4088"/>
                    <a:pt x="3937" y="4114"/>
                    <a:pt x="4133" y="4159"/>
                  </a:cubicBezTo>
                  <a:cubicBezTo>
                    <a:pt x="4588" y="4330"/>
                    <a:pt x="4938" y="4396"/>
                    <a:pt x="5223" y="4396"/>
                  </a:cubicBezTo>
                  <a:cubicBezTo>
                    <a:pt x="6227" y="4396"/>
                    <a:pt x="6417" y="3570"/>
                    <a:pt x="7472" y="3552"/>
                  </a:cubicBezTo>
                  <a:lnTo>
                    <a:pt x="7566" y="3552"/>
                  </a:lnTo>
                  <a:cubicBezTo>
                    <a:pt x="7682" y="3552"/>
                    <a:pt x="7822" y="3529"/>
                    <a:pt x="7963" y="3505"/>
                  </a:cubicBezTo>
                  <a:cubicBezTo>
                    <a:pt x="8315" y="3439"/>
                    <a:pt x="8231" y="2916"/>
                    <a:pt x="7907" y="2916"/>
                  </a:cubicBezTo>
                  <a:cubicBezTo>
                    <a:pt x="7887" y="2916"/>
                    <a:pt x="7867" y="2918"/>
                    <a:pt x="7846" y="2922"/>
                  </a:cubicBezTo>
                  <a:cubicBezTo>
                    <a:pt x="7799" y="2933"/>
                    <a:pt x="7752" y="2939"/>
                    <a:pt x="7709" y="2939"/>
                  </a:cubicBezTo>
                  <a:cubicBezTo>
                    <a:pt x="7665" y="2939"/>
                    <a:pt x="7624" y="2933"/>
                    <a:pt x="7589" y="2922"/>
                  </a:cubicBezTo>
                  <a:cubicBezTo>
                    <a:pt x="7262" y="2875"/>
                    <a:pt x="6748" y="1964"/>
                    <a:pt x="8219" y="914"/>
                  </a:cubicBezTo>
                  <a:cubicBezTo>
                    <a:pt x="8406" y="797"/>
                    <a:pt x="8546" y="680"/>
                    <a:pt x="8710" y="540"/>
                  </a:cubicBezTo>
                  <a:cubicBezTo>
                    <a:pt x="8983" y="384"/>
                    <a:pt x="8816" y="0"/>
                    <a:pt x="85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32"/>
            <p:cNvSpPr/>
            <p:nvPr/>
          </p:nvSpPr>
          <p:spPr>
            <a:xfrm>
              <a:off x="2947575" y="684000"/>
              <a:ext cx="224575" cy="109900"/>
            </a:xfrm>
            <a:custGeom>
              <a:avLst/>
              <a:gdLst/>
              <a:ahLst/>
              <a:cxnLst/>
              <a:rect l="l" t="t" r="r" b="b"/>
              <a:pathLst>
                <a:path w="8983" h="4396" extrusionOk="0">
                  <a:moveTo>
                    <a:pt x="8562" y="0"/>
                  </a:moveTo>
                  <a:cubicBezTo>
                    <a:pt x="8512" y="0"/>
                    <a:pt x="8459" y="15"/>
                    <a:pt x="8405" y="50"/>
                  </a:cubicBezTo>
                  <a:cubicBezTo>
                    <a:pt x="8359" y="73"/>
                    <a:pt x="8265" y="96"/>
                    <a:pt x="8219" y="143"/>
                  </a:cubicBezTo>
                  <a:cubicBezTo>
                    <a:pt x="7238" y="470"/>
                    <a:pt x="6374" y="1077"/>
                    <a:pt x="5744" y="1871"/>
                  </a:cubicBezTo>
                  <a:cubicBezTo>
                    <a:pt x="5627" y="2058"/>
                    <a:pt x="5464" y="2221"/>
                    <a:pt x="5277" y="2338"/>
                  </a:cubicBezTo>
                  <a:cubicBezTo>
                    <a:pt x="5225" y="2372"/>
                    <a:pt x="5174" y="2394"/>
                    <a:pt x="5123" y="2394"/>
                  </a:cubicBezTo>
                  <a:cubicBezTo>
                    <a:pt x="5104" y="2394"/>
                    <a:pt x="5085" y="2391"/>
                    <a:pt x="5067" y="2385"/>
                  </a:cubicBezTo>
                  <a:cubicBezTo>
                    <a:pt x="4852" y="2357"/>
                    <a:pt x="4636" y="2343"/>
                    <a:pt x="4421" y="2343"/>
                  </a:cubicBezTo>
                  <a:cubicBezTo>
                    <a:pt x="3560" y="2343"/>
                    <a:pt x="2708" y="2567"/>
                    <a:pt x="1961" y="3015"/>
                  </a:cubicBezTo>
                  <a:cubicBezTo>
                    <a:pt x="1464" y="3291"/>
                    <a:pt x="529" y="3321"/>
                    <a:pt x="158" y="3321"/>
                  </a:cubicBezTo>
                  <a:cubicBezTo>
                    <a:pt x="59" y="3321"/>
                    <a:pt x="0" y="3318"/>
                    <a:pt x="0" y="3318"/>
                  </a:cubicBezTo>
                  <a:lnTo>
                    <a:pt x="0" y="3318"/>
                  </a:lnTo>
                  <a:cubicBezTo>
                    <a:pt x="305" y="3592"/>
                    <a:pt x="714" y="3681"/>
                    <a:pt x="1138" y="3681"/>
                  </a:cubicBezTo>
                  <a:cubicBezTo>
                    <a:pt x="1655" y="3681"/>
                    <a:pt x="2194" y="3548"/>
                    <a:pt x="2592" y="3459"/>
                  </a:cubicBezTo>
                  <a:cubicBezTo>
                    <a:pt x="2802" y="3406"/>
                    <a:pt x="3038" y="3380"/>
                    <a:pt x="3271" y="3380"/>
                  </a:cubicBezTo>
                  <a:cubicBezTo>
                    <a:pt x="3349" y="3380"/>
                    <a:pt x="3426" y="3383"/>
                    <a:pt x="3502" y="3389"/>
                  </a:cubicBezTo>
                  <a:cubicBezTo>
                    <a:pt x="3642" y="3389"/>
                    <a:pt x="3759" y="3529"/>
                    <a:pt x="3759" y="3669"/>
                  </a:cubicBezTo>
                  <a:cubicBezTo>
                    <a:pt x="3759" y="3692"/>
                    <a:pt x="3759" y="3739"/>
                    <a:pt x="3759" y="3762"/>
                  </a:cubicBezTo>
                  <a:cubicBezTo>
                    <a:pt x="3572" y="3785"/>
                    <a:pt x="3245" y="4112"/>
                    <a:pt x="3245" y="4112"/>
                  </a:cubicBezTo>
                  <a:cubicBezTo>
                    <a:pt x="3345" y="4096"/>
                    <a:pt x="3447" y="4088"/>
                    <a:pt x="3551" y="4088"/>
                  </a:cubicBezTo>
                  <a:cubicBezTo>
                    <a:pt x="3741" y="4088"/>
                    <a:pt x="3937" y="4114"/>
                    <a:pt x="4133" y="4159"/>
                  </a:cubicBezTo>
                  <a:cubicBezTo>
                    <a:pt x="4587" y="4329"/>
                    <a:pt x="4937" y="4396"/>
                    <a:pt x="5222" y="4396"/>
                  </a:cubicBezTo>
                  <a:cubicBezTo>
                    <a:pt x="6226" y="4396"/>
                    <a:pt x="6417" y="3570"/>
                    <a:pt x="7471" y="3552"/>
                  </a:cubicBezTo>
                  <a:lnTo>
                    <a:pt x="7542" y="3552"/>
                  </a:lnTo>
                  <a:cubicBezTo>
                    <a:pt x="7682" y="3552"/>
                    <a:pt x="7822" y="3529"/>
                    <a:pt x="7938" y="3505"/>
                  </a:cubicBezTo>
                  <a:cubicBezTo>
                    <a:pt x="8313" y="3439"/>
                    <a:pt x="8230" y="2916"/>
                    <a:pt x="7906" y="2916"/>
                  </a:cubicBezTo>
                  <a:cubicBezTo>
                    <a:pt x="7886" y="2916"/>
                    <a:pt x="7866" y="2918"/>
                    <a:pt x="7845" y="2922"/>
                  </a:cubicBezTo>
                  <a:cubicBezTo>
                    <a:pt x="7798" y="2933"/>
                    <a:pt x="7752" y="2939"/>
                    <a:pt x="7708" y="2939"/>
                  </a:cubicBezTo>
                  <a:cubicBezTo>
                    <a:pt x="7664" y="2939"/>
                    <a:pt x="7623" y="2933"/>
                    <a:pt x="7588" y="2922"/>
                  </a:cubicBezTo>
                  <a:cubicBezTo>
                    <a:pt x="7261" y="2875"/>
                    <a:pt x="6724" y="1964"/>
                    <a:pt x="8219" y="937"/>
                  </a:cubicBezTo>
                  <a:cubicBezTo>
                    <a:pt x="8382" y="820"/>
                    <a:pt x="8546" y="680"/>
                    <a:pt x="8709" y="563"/>
                  </a:cubicBezTo>
                  <a:cubicBezTo>
                    <a:pt x="8982" y="388"/>
                    <a:pt x="8815" y="0"/>
                    <a:pt x="856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32"/>
            <p:cNvSpPr/>
            <p:nvPr/>
          </p:nvSpPr>
          <p:spPr>
            <a:xfrm>
              <a:off x="3145450" y="1012525"/>
              <a:ext cx="136600" cy="83300"/>
            </a:xfrm>
            <a:custGeom>
              <a:avLst/>
              <a:gdLst/>
              <a:ahLst/>
              <a:cxnLst/>
              <a:rect l="l" t="t" r="r" b="b"/>
              <a:pathLst>
                <a:path w="5464" h="3332" extrusionOk="0">
                  <a:moveTo>
                    <a:pt x="2411" y="0"/>
                  </a:moveTo>
                  <a:cubicBezTo>
                    <a:pt x="1585" y="0"/>
                    <a:pt x="467" y="614"/>
                    <a:pt x="467" y="614"/>
                  </a:cubicBezTo>
                  <a:cubicBezTo>
                    <a:pt x="467" y="614"/>
                    <a:pt x="634" y="572"/>
                    <a:pt x="785" y="572"/>
                  </a:cubicBezTo>
                  <a:cubicBezTo>
                    <a:pt x="912" y="572"/>
                    <a:pt x="1027" y="601"/>
                    <a:pt x="1027" y="707"/>
                  </a:cubicBezTo>
                  <a:cubicBezTo>
                    <a:pt x="1027" y="871"/>
                    <a:pt x="0" y="1665"/>
                    <a:pt x="187" y="3042"/>
                  </a:cubicBezTo>
                  <a:cubicBezTo>
                    <a:pt x="175" y="3232"/>
                    <a:pt x="320" y="3331"/>
                    <a:pt x="468" y="3331"/>
                  </a:cubicBezTo>
                  <a:cubicBezTo>
                    <a:pt x="612" y="3331"/>
                    <a:pt x="759" y="3238"/>
                    <a:pt x="771" y="3042"/>
                  </a:cubicBezTo>
                  <a:cubicBezTo>
                    <a:pt x="864" y="2552"/>
                    <a:pt x="1097" y="2108"/>
                    <a:pt x="1424" y="1735"/>
                  </a:cubicBezTo>
                  <a:cubicBezTo>
                    <a:pt x="1611" y="1525"/>
                    <a:pt x="1821" y="1361"/>
                    <a:pt x="2055" y="1221"/>
                  </a:cubicBezTo>
                  <a:cubicBezTo>
                    <a:pt x="2090" y="1198"/>
                    <a:pt x="2136" y="1186"/>
                    <a:pt x="2183" y="1186"/>
                  </a:cubicBezTo>
                  <a:cubicBezTo>
                    <a:pt x="2230" y="1186"/>
                    <a:pt x="2277" y="1198"/>
                    <a:pt x="2312" y="1221"/>
                  </a:cubicBezTo>
                  <a:cubicBezTo>
                    <a:pt x="2568" y="1361"/>
                    <a:pt x="2849" y="1408"/>
                    <a:pt x="3129" y="1408"/>
                  </a:cubicBezTo>
                  <a:cubicBezTo>
                    <a:pt x="3199" y="1385"/>
                    <a:pt x="3292" y="1385"/>
                    <a:pt x="3362" y="1361"/>
                  </a:cubicBezTo>
                  <a:cubicBezTo>
                    <a:pt x="3393" y="1346"/>
                    <a:pt x="3430" y="1338"/>
                    <a:pt x="3467" y="1338"/>
                  </a:cubicBezTo>
                  <a:cubicBezTo>
                    <a:pt x="3541" y="1338"/>
                    <a:pt x="3619" y="1369"/>
                    <a:pt x="3666" y="1431"/>
                  </a:cubicBezTo>
                  <a:cubicBezTo>
                    <a:pt x="4016" y="1805"/>
                    <a:pt x="4436" y="2108"/>
                    <a:pt x="4927" y="2295"/>
                  </a:cubicBezTo>
                  <a:cubicBezTo>
                    <a:pt x="4971" y="2317"/>
                    <a:pt x="5015" y="2327"/>
                    <a:pt x="5056" y="2327"/>
                  </a:cubicBezTo>
                  <a:cubicBezTo>
                    <a:pt x="5277" y="2327"/>
                    <a:pt x="5434" y="2048"/>
                    <a:pt x="5277" y="1852"/>
                  </a:cubicBezTo>
                  <a:cubicBezTo>
                    <a:pt x="5090" y="1595"/>
                    <a:pt x="4903" y="1361"/>
                    <a:pt x="4716" y="1128"/>
                  </a:cubicBezTo>
                  <a:cubicBezTo>
                    <a:pt x="4576" y="988"/>
                    <a:pt x="4623" y="754"/>
                    <a:pt x="4810" y="661"/>
                  </a:cubicBezTo>
                  <a:cubicBezTo>
                    <a:pt x="5043" y="544"/>
                    <a:pt x="5277" y="381"/>
                    <a:pt x="5464" y="194"/>
                  </a:cubicBezTo>
                  <a:lnTo>
                    <a:pt x="5464" y="194"/>
                  </a:lnTo>
                  <a:cubicBezTo>
                    <a:pt x="5463" y="194"/>
                    <a:pt x="4806" y="305"/>
                    <a:pt x="4116" y="305"/>
                  </a:cubicBezTo>
                  <a:cubicBezTo>
                    <a:pt x="3665" y="305"/>
                    <a:pt x="3200" y="257"/>
                    <a:pt x="2895" y="100"/>
                  </a:cubicBezTo>
                  <a:cubicBezTo>
                    <a:pt x="2757" y="29"/>
                    <a:pt x="2591" y="0"/>
                    <a:pt x="24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32"/>
            <p:cNvSpPr/>
            <p:nvPr/>
          </p:nvSpPr>
          <p:spPr>
            <a:xfrm>
              <a:off x="3752500" y="727675"/>
              <a:ext cx="136600" cy="83875"/>
            </a:xfrm>
            <a:custGeom>
              <a:avLst/>
              <a:gdLst/>
              <a:ahLst/>
              <a:cxnLst/>
              <a:rect l="l" t="t" r="r" b="b"/>
              <a:pathLst>
                <a:path w="5464" h="3355" extrusionOk="0">
                  <a:moveTo>
                    <a:pt x="2411" y="0"/>
                  </a:moveTo>
                  <a:cubicBezTo>
                    <a:pt x="1585" y="0"/>
                    <a:pt x="467" y="614"/>
                    <a:pt x="467" y="614"/>
                  </a:cubicBezTo>
                  <a:cubicBezTo>
                    <a:pt x="467" y="614"/>
                    <a:pt x="622" y="582"/>
                    <a:pt x="769" y="582"/>
                  </a:cubicBezTo>
                  <a:cubicBezTo>
                    <a:pt x="902" y="582"/>
                    <a:pt x="1028" y="608"/>
                    <a:pt x="1028" y="708"/>
                  </a:cubicBezTo>
                  <a:cubicBezTo>
                    <a:pt x="1028" y="871"/>
                    <a:pt x="0" y="1665"/>
                    <a:pt x="187" y="3066"/>
                  </a:cubicBezTo>
                  <a:cubicBezTo>
                    <a:pt x="175" y="3255"/>
                    <a:pt x="320" y="3355"/>
                    <a:pt x="468" y="3355"/>
                  </a:cubicBezTo>
                  <a:cubicBezTo>
                    <a:pt x="612" y="3355"/>
                    <a:pt x="759" y="3261"/>
                    <a:pt x="771" y="3066"/>
                  </a:cubicBezTo>
                  <a:cubicBezTo>
                    <a:pt x="864" y="2575"/>
                    <a:pt x="1098" y="2132"/>
                    <a:pt x="1424" y="1758"/>
                  </a:cubicBezTo>
                  <a:cubicBezTo>
                    <a:pt x="1588" y="1548"/>
                    <a:pt x="1821" y="1385"/>
                    <a:pt x="2055" y="1245"/>
                  </a:cubicBezTo>
                  <a:cubicBezTo>
                    <a:pt x="2096" y="1217"/>
                    <a:pt x="2145" y="1206"/>
                    <a:pt x="2197" y="1206"/>
                  </a:cubicBezTo>
                  <a:cubicBezTo>
                    <a:pt x="2234" y="1206"/>
                    <a:pt x="2273" y="1212"/>
                    <a:pt x="2312" y="1221"/>
                  </a:cubicBezTo>
                  <a:cubicBezTo>
                    <a:pt x="2536" y="1344"/>
                    <a:pt x="2778" y="1412"/>
                    <a:pt x="3022" y="1412"/>
                  </a:cubicBezTo>
                  <a:cubicBezTo>
                    <a:pt x="3058" y="1412"/>
                    <a:pt x="3093" y="1411"/>
                    <a:pt x="3129" y="1408"/>
                  </a:cubicBezTo>
                  <a:cubicBezTo>
                    <a:pt x="3199" y="1408"/>
                    <a:pt x="3292" y="1385"/>
                    <a:pt x="3362" y="1361"/>
                  </a:cubicBezTo>
                  <a:cubicBezTo>
                    <a:pt x="3393" y="1346"/>
                    <a:pt x="3430" y="1338"/>
                    <a:pt x="3467" y="1338"/>
                  </a:cubicBezTo>
                  <a:cubicBezTo>
                    <a:pt x="3541" y="1338"/>
                    <a:pt x="3619" y="1369"/>
                    <a:pt x="3666" y="1431"/>
                  </a:cubicBezTo>
                  <a:cubicBezTo>
                    <a:pt x="4016" y="1805"/>
                    <a:pt x="4436" y="2108"/>
                    <a:pt x="4927" y="2295"/>
                  </a:cubicBezTo>
                  <a:cubicBezTo>
                    <a:pt x="4971" y="2317"/>
                    <a:pt x="5015" y="2327"/>
                    <a:pt x="5058" y="2327"/>
                  </a:cubicBezTo>
                  <a:cubicBezTo>
                    <a:pt x="5283" y="2327"/>
                    <a:pt x="5454" y="2048"/>
                    <a:pt x="5277" y="1852"/>
                  </a:cubicBezTo>
                  <a:cubicBezTo>
                    <a:pt x="5090" y="1595"/>
                    <a:pt x="4903" y="1361"/>
                    <a:pt x="4717" y="1151"/>
                  </a:cubicBezTo>
                  <a:cubicBezTo>
                    <a:pt x="4576" y="988"/>
                    <a:pt x="4623" y="754"/>
                    <a:pt x="4810" y="661"/>
                  </a:cubicBezTo>
                  <a:cubicBezTo>
                    <a:pt x="5043" y="544"/>
                    <a:pt x="5277" y="381"/>
                    <a:pt x="5464" y="194"/>
                  </a:cubicBezTo>
                  <a:lnTo>
                    <a:pt x="5464" y="194"/>
                  </a:lnTo>
                  <a:cubicBezTo>
                    <a:pt x="5464" y="194"/>
                    <a:pt x="4806" y="305"/>
                    <a:pt x="4116" y="305"/>
                  </a:cubicBezTo>
                  <a:cubicBezTo>
                    <a:pt x="3665" y="305"/>
                    <a:pt x="3200" y="257"/>
                    <a:pt x="2895" y="101"/>
                  </a:cubicBezTo>
                  <a:cubicBezTo>
                    <a:pt x="2758" y="29"/>
                    <a:pt x="2591" y="0"/>
                    <a:pt x="24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transition spd="med">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3"/>
        <p:cNvGrpSpPr/>
        <p:nvPr/>
      </p:nvGrpSpPr>
      <p:grpSpPr>
        <a:xfrm>
          <a:off x="0" y="0"/>
          <a:ext cx="0" cy="0"/>
          <a:chOff x="0" y="0"/>
          <a:chExt cx="0" cy="0"/>
        </a:xfrm>
      </p:grpSpPr>
      <p:grpSp>
        <p:nvGrpSpPr>
          <p:cNvPr id="94" name="Google Shape;94;p33"/>
          <p:cNvGrpSpPr/>
          <p:nvPr/>
        </p:nvGrpSpPr>
        <p:grpSpPr>
          <a:xfrm>
            <a:off x="91500" y="102900"/>
            <a:ext cx="8961000" cy="4937700"/>
            <a:chOff x="91500" y="102900"/>
            <a:chExt cx="8961000" cy="4937700"/>
          </a:xfrm>
        </p:grpSpPr>
        <p:sp>
          <p:nvSpPr>
            <p:cNvPr id="95" name="Google Shape;95;p33"/>
            <p:cNvSpPr/>
            <p:nvPr/>
          </p:nvSpPr>
          <p:spPr>
            <a:xfrm>
              <a:off x="91500" y="102900"/>
              <a:ext cx="8961000" cy="4937700"/>
            </a:xfrm>
            <a:prstGeom prst="roundRect">
              <a:avLst>
                <a:gd name="adj" fmla="val 1758"/>
              </a:avLst>
            </a:pr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33"/>
            <p:cNvSpPr/>
            <p:nvPr/>
          </p:nvSpPr>
          <p:spPr>
            <a:xfrm>
              <a:off x="137100" y="148650"/>
              <a:ext cx="8869800" cy="4846200"/>
            </a:xfrm>
            <a:prstGeom prst="roundRect">
              <a:avLst>
                <a:gd name="adj" fmla="val 1758"/>
              </a:avLst>
            </a:prstGeom>
            <a:gradFill>
              <a:gsLst>
                <a:gs pos="0">
                  <a:schemeClr val="lt1"/>
                </a:gs>
                <a:gs pos="100000">
                  <a:schemeClr val="dk2"/>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33"/>
            <p:cNvSpPr/>
            <p:nvPr/>
          </p:nvSpPr>
          <p:spPr>
            <a:xfrm>
              <a:off x="182850" y="194250"/>
              <a:ext cx="8778300" cy="4755000"/>
            </a:xfrm>
            <a:prstGeom prst="roundRect">
              <a:avLst>
                <a:gd name="adj" fmla="val 1758"/>
              </a:avLst>
            </a:prstGeom>
            <a:gradFill>
              <a:gsLst>
                <a:gs pos="0">
                  <a:schemeClr val="accent1"/>
                </a:gs>
                <a:gs pos="65000">
                  <a:schemeClr val="lt1"/>
                </a:gs>
                <a:gs pos="100000">
                  <a:schemeClr val="lt1"/>
                </a:gs>
              </a:gsLst>
              <a:lin ang="18900044"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8" name="Google Shape;98;p33"/>
          <p:cNvSpPr/>
          <p:nvPr/>
        </p:nvSpPr>
        <p:spPr>
          <a:xfrm>
            <a:off x="722575" y="4257225"/>
            <a:ext cx="8238600" cy="691800"/>
          </a:xfrm>
          <a:prstGeom prst="rect">
            <a:avLst/>
          </a:prstGeom>
          <a:gradFill>
            <a:gsLst>
              <a:gs pos="0">
                <a:srgbClr val="FFFFFF">
                  <a:alpha val="0"/>
                </a:srgbClr>
              </a:gs>
              <a:gs pos="34000">
                <a:schemeClr val="accent1"/>
              </a:gs>
              <a:gs pos="100000">
                <a:schemeClr val="accent1"/>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33"/>
          <p:cNvSpPr/>
          <p:nvPr/>
        </p:nvSpPr>
        <p:spPr>
          <a:xfrm>
            <a:off x="5912550" y="740200"/>
            <a:ext cx="3056875" cy="380150"/>
          </a:xfrm>
          <a:custGeom>
            <a:avLst/>
            <a:gdLst/>
            <a:ahLst/>
            <a:cxnLst/>
            <a:rect l="l" t="t" r="r" b="b"/>
            <a:pathLst>
              <a:path w="122275" h="15206" extrusionOk="0">
                <a:moveTo>
                  <a:pt x="28975" y="0"/>
                </a:moveTo>
                <a:cubicBezTo>
                  <a:pt x="28742" y="0"/>
                  <a:pt x="28532" y="47"/>
                  <a:pt x="28345" y="164"/>
                </a:cubicBezTo>
                <a:lnTo>
                  <a:pt x="22812" y="3433"/>
                </a:lnTo>
                <a:cubicBezTo>
                  <a:pt x="22648" y="3526"/>
                  <a:pt x="22438" y="3596"/>
                  <a:pt x="22228" y="3596"/>
                </a:cubicBezTo>
                <a:lnTo>
                  <a:pt x="1588" y="4740"/>
                </a:lnTo>
                <a:cubicBezTo>
                  <a:pt x="24" y="4810"/>
                  <a:pt x="0" y="7122"/>
                  <a:pt x="1565" y="7262"/>
                </a:cubicBezTo>
                <a:lnTo>
                  <a:pt x="52907" y="11324"/>
                </a:lnTo>
                <a:cubicBezTo>
                  <a:pt x="53865" y="11394"/>
                  <a:pt x="54402" y="12468"/>
                  <a:pt x="53888" y="13262"/>
                </a:cubicBezTo>
                <a:cubicBezTo>
                  <a:pt x="53327" y="14115"/>
                  <a:pt x="53953" y="15205"/>
                  <a:pt x="54935" y="15205"/>
                </a:cubicBezTo>
                <a:cubicBezTo>
                  <a:pt x="54975" y="15205"/>
                  <a:pt x="55015" y="15204"/>
                  <a:pt x="55055" y="15200"/>
                </a:cubicBezTo>
                <a:lnTo>
                  <a:pt x="121107" y="10250"/>
                </a:lnTo>
                <a:cubicBezTo>
                  <a:pt x="121761" y="10204"/>
                  <a:pt x="122275" y="9643"/>
                  <a:pt x="122275" y="8989"/>
                </a:cubicBezTo>
                <a:lnTo>
                  <a:pt x="122275" y="1261"/>
                </a:lnTo>
                <a:cubicBezTo>
                  <a:pt x="122275" y="561"/>
                  <a:pt x="121714" y="0"/>
                  <a:pt x="121014" y="0"/>
                </a:cubicBezTo>
                <a:close/>
              </a:path>
            </a:pathLst>
          </a:custGeom>
          <a:solidFill>
            <a:srgbClr val="FFFFFF">
              <a:alpha val="6392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0" name="Google Shape;100;p33"/>
          <p:cNvGrpSpPr/>
          <p:nvPr/>
        </p:nvGrpSpPr>
        <p:grpSpPr>
          <a:xfrm>
            <a:off x="6336800" y="389750"/>
            <a:ext cx="2418325" cy="576525"/>
            <a:chOff x="2651625" y="399575"/>
            <a:chExt cx="2418325" cy="576525"/>
          </a:xfrm>
        </p:grpSpPr>
        <p:sp>
          <p:nvSpPr>
            <p:cNvPr id="101" name="Google Shape;101;p33"/>
            <p:cNvSpPr/>
            <p:nvPr/>
          </p:nvSpPr>
          <p:spPr>
            <a:xfrm>
              <a:off x="4177425" y="557400"/>
              <a:ext cx="175725" cy="69425"/>
            </a:xfrm>
            <a:custGeom>
              <a:avLst/>
              <a:gdLst/>
              <a:ahLst/>
              <a:cxnLst/>
              <a:rect l="l" t="t" r="r" b="b"/>
              <a:pathLst>
                <a:path w="7029" h="2777" extrusionOk="0">
                  <a:moveTo>
                    <a:pt x="7028" y="0"/>
                  </a:moveTo>
                  <a:lnTo>
                    <a:pt x="7028" y="0"/>
                  </a:lnTo>
                  <a:cubicBezTo>
                    <a:pt x="6585" y="374"/>
                    <a:pt x="6048" y="608"/>
                    <a:pt x="5488" y="654"/>
                  </a:cubicBezTo>
                  <a:cubicBezTo>
                    <a:pt x="4834" y="701"/>
                    <a:pt x="4227" y="911"/>
                    <a:pt x="3713" y="1308"/>
                  </a:cubicBezTo>
                  <a:cubicBezTo>
                    <a:pt x="3620" y="1378"/>
                    <a:pt x="3503" y="1425"/>
                    <a:pt x="3410" y="1471"/>
                  </a:cubicBezTo>
                  <a:cubicBezTo>
                    <a:pt x="3363" y="1483"/>
                    <a:pt x="3322" y="1489"/>
                    <a:pt x="3284" y="1489"/>
                  </a:cubicBezTo>
                  <a:cubicBezTo>
                    <a:pt x="3246" y="1489"/>
                    <a:pt x="3211" y="1483"/>
                    <a:pt x="3176" y="1471"/>
                  </a:cubicBezTo>
                  <a:cubicBezTo>
                    <a:pt x="2817" y="1319"/>
                    <a:pt x="2425" y="1241"/>
                    <a:pt x="2034" y="1241"/>
                  </a:cubicBezTo>
                  <a:cubicBezTo>
                    <a:pt x="1765" y="1241"/>
                    <a:pt x="1496" y="1278"/>
                    <a:pt x="1238" y="1355"/>
                  </a:cubicBezTo>
                  <a:cubicBezTo>
                    <a:pt x="1168" y="1359"/>
                    <a:pt x="1098" y="1360"/>
                    <a:pt x="1028" y="1360"/>
                  </a:cubicBezTo>
                  <a:cubicBezTo>
                    <a:pt x="678" y="1360"/>
                    <a:pt x="331" y="1312"/>
                    <a:pt x="1" y="1215"/>
                  </a:cubicBezTo>
                  <a:lnTo>
                    <a:pt x="1" y="1215"/>
                  </a:lnTo>
                  <a:cubicBezTo>
                    <a:pt x="304" y="1682"/>
                    <a:pt x="1075" y="1728"/>
                    <a:pt x="1542" y="1728"/>
                  </a:cubicBezTo>
                  <a:cubicBezTo>
                    <a:pt x="1798" y="1728"/>
                    <a:pt x="2055" y="1798"/>
                    <a:pt x="2312" y="1915"/>
                  </a:cubicBezTo>
                  <a:cubicBezTo>
                    <a:pt x="2242" y="1962"/>
                    <a:pt x="2219" y="2032"/>
                    <a:pt x="2195" y="2102"/>
                  </a:cubicBezTo>
                  <a:cubicBezTo>
                    <a:pt x="2079" y="2125"/>
                    <a:pt x="1939" y="2172"/>
                    <a:pt x="1822" y="2242"/>
                  </a:cubicBezTo>
                  <a:cubicBezTo>
                    <a:pt x="2009" y="2265"/>
                    <a:pt x="2195" y="2335"/>
                    <a:pt x="2359" y="2405"/>
                  </a:cubicBezTo>
                  <a:cubicBezTo>
                    <a:pt x="2742" y="2691"/>
                    <a:pt x="3015" y="2777"/>
                    <a:pt x="3242" y="2777"/>
                  </a:cubicBezTo>
                  <a:cubicBezTo>
                    <a:pt x="3587" y="2777"/>
                    <a:pt x="3831" y="2580"/>
                    <a:pt x="4204" y="2580"/>
                  </a:cubicBezTo>
                  <a:cubicBezTo>
                    <a:pt x="4289" y="2580"/>
                    <a:pt x="4382" y="2590"/>
                    <a:pt x="4484" y="2615"/>
                  </a:cubicBezTo>
                  <a:lnTo>
                    <a:pt x="4530" y="2615"/>
                  </a:lnTo>
                  <a:cubicBezTo>
                    <a:pt x="4638" y="2645"/>
                    <a:pt x="4749" y="2660"/>
                    <a:pt x="4860" y="2660"/>
                  </a:cubicBezTo>
                  <a:cubicBezTo>
                    <a:pt x="5181" y="2660"/>
                    <a:pt x="5501" y="2538"/>
                    <a:pt x="5744" y="2312"/>
                  </a:cubicBezTo>
                  <a:lnTo>
                    <a:pt x="5744" y="2312"/>
                  </a:lnTo>
                  <a:cubicBezTo>
                    <a:pt x="5651" y="2318"/>
                    <a:pt x="5559" y="2321"/>
                    <a:pt x="5468" y="2321"/>
                  </a:cubicBezTo>
                  <a:cubicBezTo>
                    <a:pt x="5194" y="2321"/>
                    <a:pt x="4927" y="2294"/>
                    <a:pt x="4647" y="2242"/>
                  </a:cubicBezTo>
                  <a:cubicBezTo>
                    <a:pt x="4460" y="2172"/>
                    <a:pt x="4297" y="1518"/>
                    <a:pt x="5371" y="1145"/>
                  </a:cubicBezTo>
                  <a:cubicBezTo>
                    <a:pt x="6001" y="911"/>
                    <a:pt x="6585" y="514"/>
                    <a:pt x="702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33"/>
            <p:cNvSpPr/>
            <p:nvPr/>
          </p:nvSpPr>
          <p:spPr>
            <a:xfrm>
              <a:off x="4932750" y="891700"/>
              <a:ext cx="137200" cy="84400"/>
            </a:xfrm>
            <a:custGeom>
              <a:avLst/>
              <a:gdLst/>
              <a:ahLst/>
              <a:cxnLst/>
              <a:rect l="l" t="t" r="r" b="b"/>
              <a:pathLst>
                <a:path w="5488" h="3376" extrusionOk="0">
                  <a:moveTo>
                    <a:pt x="2434" y="0"/>
                  </a:moveTo>
                  <a:cubicBezTo>
                    <a:pt x="1608" y="0"/>
                    <a:pt x="491" y="614"/>
                    <a:pt x="491" y="614"/>
                  </a:cubicBezTo>
                  <a:cubicBezTo>
                    <a:pt x="491" y="614"/>
                    <a:pt x="639" y="582"/>
                    <a:pt x="780" y="582"/>
                  </a:cubicBezTo>
                  <a:cubicBezTo>
                    <a:pt x="907" y="582"/>
                    <a:pt x="1028" y="608"/>
                    <a:pt x="1028" y="707"/>
                  </a:cubicBezTo>
                  <a:cubicBezTo>
                    <a:pt x="1028" y="871"/>
                    <a:pt x="0" y="1665"/>
                    <a:pt x="187" y="3066"/>
                  </a:cubicBezTo>
                  <a:cubicBezTo>
                    <a:pt x="175" y="3270"/>
                    <a:pt x="324" y="3375"/>
                    <a:pt x="474" y="3375"/>
                  </a:cubicBezTo>
                  <a:cubicBezTo>
                    <a:pt x="616" y="3375"/>
                    <a:pt x="759" y="3282"/>
                    <a:pt x="771" y="3089"/>
                  </a:cubicBezTo>
                  <a:cubicBezTo>
                    <a:pt x="864" y="2599"/>
                    <a:pt x="1098" y="2155"/>
                    <a:pt x="1424" y="1758"/>
                  </a:cubicBezTo>
                  <a:cubicBezTo>
                    <a:pt x="1611" y="1571"/>
                    <a:pt x="1821" y="1408"/>
                    <a:pt x="2055" y="1268"/>
                  </a:cubicBezTo>
                  <a:cubicBezTo>
                    <a:pt x="2098" y="1239"/>
                    <a:pt x="2159" y="1219"/>
                    <a:pt x="2222" y="1219"/>
                  </a:cubicBezTo>
                  <a:cubicBezTo>
                    <a:pt x="2260" y="1219"/>
                    <a:pt x="2299" y="1227"/>
                    <a:pt x="2335" y="1244"/>
                  </a:cubicBezTo>
                  <a:cubicBezTo>
                    <a:pt x="2569" y="1385"/>
                    <a:pt x="2849" y="1431"/>
                    <a:pt x="3152" y="1431"/>
                  </a:cubicBezTo>
                  <a:cubicBezTo>
                    <a:pt x="3222" y="1408"/>
                    <a:pt x="3292" y="1408"/>
                    <a:pt x="3362" y="1385"/>
                  </a:cubicBezTo>
                  <a:cubicBezTo>
                    <a:pt x="3401" y="1369"/>
                    <a:pt x="3440" y="1361"/>
                    <a:pt x="3477" y="1361"/>
                  </a:cubicBezTo>
                  <a:cubicBezTo>
                    <a:pt x="3552" y="1361"/>
                    <a:pt x="3619" y="1392"/>
                    <a:pt x="3666" y="1455"/>
                  </a:cubicBezTo>
                  <a:cubicBezTo>
                    <a:pt x="4016" y="1828"/>
                    <a:pt x="4436" y="2132"/>
                    <a:pt x="4927" y="2318"/>
                  </a:cubicBezTo>
                  <a:cubicBezTo>
                    <a:pt x="4971" y="2341"/>
                    <a:pt x="5015" y="2351"/>
                    <a:pt x="5056" y="2351"/>
                  </a:cubicBezTo>
                  <a:cubicBezTo>
                    <a:pt x="5277" y="2351"/>
                    <a:pt x="5434" y="2071"/>
                    <a:pt x="5277" y="1875"/>
                  </a:cubicBezTo>
                  <a:cubicBezTo>
                    <a:pt x="5113" y="1618"/>
                    <a:pt x="4927" y="1385"/>
                    <a:pt x="4717" y="1151"/>
                  </a:cubicBezTo>
                  <a:cubicBezTo>
                    <a:pt x="4576" y="1011"/>
                    <a:pt x="4623" y="754"/>
                    <a:pt x="4810" y="684"/>
                  </a:cubicBezTo>
                  <a:cubicBezTo>
                    <a:pt x="5067" y="567"/>
                    <a:pt x="5300" y="404"/>
                    <a:pt x="5487" y="194"/>
                  </a:cubicBezTo>
                  <a:lnTo>
                    <a:pt x="5487" y="194"/>
                  </a:lnTo>
                  <a:cubicBezTo>
                    <a:pt x="5487" y="194"/>
                    <a:pt x="4812" y="315"/>
                    <a:pt x="4116" y="315"/>
                  </a:cubicBezTo>
                  <a:cubicBezTo>
                    <a:pt x="3668" y="315"/>
                    <a:pt x="3211" y="265"/>
                    <a:pt x="2919" y="100"/>
                  </a:cubicBezTo>
                  <a:cubicBezTo>
                    <a:pt x="2781" y="29"/>
                    <a:pt x="2615" y="0"/>
                    <a:pt x="243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33"/>
            <p:cNvSpPr/>
            <p:nvPr/>
          </p:nvSpPr>
          <p:spPr>
            <a:xfrm>
              <a:off x="2947575" y="684000"/>
              <a:ext cx="224575" cy="109900"/>
            </a:xfrm>
            <a:custGeom>
              <a:avLst/>
              <a:gdLst/>
              <a:ahLst/>
              <a:cxnLst/>
              <a:rect l="l" t="t" r="r" b="b"/>
              <a:pathLst>
                <a:path w="8983" h="4396" extrusionOk="0">
                  <a:moveTo>
                    <a:pt x="8562" y="0"/>
                  </a:moveTo>
                  <a:cubicBezTo>
                    <a:pt x="8512" y="0"/>
                    <a:pt x="8459" y="15"/>
                    <a:pt x="8405" y="50"/>
                  </a:cubicBezTo>
                  <a:cubicBezTo>
                    <a:pt x="8359" y="73"/>
                    <a:pt x="8265" y="96"/>
                    <a:pt x="8219" y="143"/>
                  </a:cubicBezTo>
                  <a:cubicBezTo>
                    <a:pt x="7238" y="470"/>
                    <a:pt x="6374" y="1077"/>
                    <a:pt x="5744" y="1871"/>
                  </a:cubicBezTo>
                  <a:cubicBezTo>
                    <a:pt x="5627" y="2058"/>
                    <a:pt x="5464" y="2221"/>
                    <a:pt x="5277" y="2338"/>
                  </a:cubicBezTo>
                  <a:cubicBezTo>
                    <a:pt x="5225" y="2372"/>
                    <a:pt x="5174" y="2394"/>
                    <a:pt x="5123" y="2394"/>
                  </a:cubicBezTo>
                  <a:cubicBezTo>
                    <a:pt x="5104" y="2394"/>
                    <a:pt x="5085" y="2391"/>
                    <a:pt x="5067" y="2385"/>
                  </a:cubicBezTo>
                  <a:cubicBezTo>
                    <a:pt x="4852" y="2357"/>
                    <a:pt x="4636" y="2343"/>
                    <a:pt x="4421" y="2343"/>
                  </a:cubicBezTo>
                  <a:cubicBezTo>
                    <a:pt x="3560" y="2343"/>
                    <a:pt x="2708" y="2567"/>
                    <a:pt x="1961" y="3015"/>
                  </a:cubicBezTo>
                  <a:cubicBezTo>
                    <a:pt x="1464" y="3291"/>
                    <a:pt x="529" y="3321"/>
                    <a:pt x="158" y="3321"/>
                  </a:cubicBezTo>
                  <a:cubicBezTo>
                    <a:pt x="59" y="3321"/>
                    <a:pt x="0" y="3318"/>
                    <a:pt x="0" y="3318"/>
                  </a:cubicBezTo>
                  <a:lnTo>
                    <a:pt x="0" y="3318"/>
                  </a:lnTo>
                  <a:cubicBezTo>
                    <a:pt x="305" y="3592"/>
                    <a:pt x="714" y="3681"/>
                    <a:pt x="1138" y="3681"/>
                  </a:cubicBezTo>
                  <a:cubicBezTo>
                    <a:pt x="1655" y="3681"/>
                    <a:pt x="2194" y="3548"/>
                    <a:pt x="2592" y="3459"/>
                  </a:cubicBezTo>
                  <a:cubicBezTo>
                    <a:pt x="2802" y="3406"/>
                    <a:pt x="3038" y="3380"/>
                    <a:pt x="3271" y="3380"/>
                  </a:cubicBezTo>
                  <a:cubicBezTo>
                    <a:pt x="3349" y="3380"/>
                    <a:pt x="3426" y="3383"/>
                    <a:pt x="3502" y="3389"/>
                  </a:cubicBezTo>
                  <a:cubicBezTo>
                    <a:pt x="3642" y="3389"/>
                    <a:pt x="3759" y="3529"/>
                    <a:pt x="3759" y="3669"/>
                  </a:cubicBezTo>
                  <a:cubicBezTo>
                    <a:pt x="3759" y="3692"/>
                    <a:pt x="3759" y="3739"/>
                    <a:pt x="3759" y="3762"/>
                  </a:cubicBezTo>
                  <a:cubicBezTo>
                    <a:pt x="3572" y="3785"/>
                    <a:pt x="3245" y="4112"/>
                    <a:pt x="3245" y="4112"/>
                  </a:cubicBezTo>
                  <a:cubicBezTo>
                    <a:pt x="3345" y="4096"/>
                    <a:pt x="3447" y="4088"/>
                    <a:pt x="3551" y="4088"/>
                  </a:cubicBezTo>
                  <a:cubicBezTo>
                    <a:pt x="3741" y="4088"/>
                    <a:pt x="3937" y="4114"/>
                    <a:pt x="4133" y="4159"/>
                  </a:cubicBezTo>
                  <a:cubicBezTo>
                    <a:pt x="4587" y="4329"/>
                    <a:pt x="4937" y="4396"/>
                    <a:pt x="5222" y="4396"/>
                  </a:cubicBezTo>
                  <a:cubicBezTo>
                    <a:pt x="6226" y="4396"/>
                    <a:pt x="6417" y="3570"/>
                    <a:pt x="7471" y="3552"/>
                  </a:cubicBezTo>
                  <a:lnTo>
                    <a:pt x="7542" y="3552"/>
                  </a:lnTo>
                  <a:cubicBezTo>
                    <a:pt x="7682" y="3552"/>
                    <a:pt x="7822" y="3529"/>
                    <a:pt x="7938" y="3505"/>
                  </a:cubicBezTo>
                  <a:cubicBezTo>
                    <a:pt x="8313" y="3439"/>
                    <a:pt x="8230" y="2916"/>
                    <a:pt x="7906" y="2916"/>
                  </a:cubicBezTo>
                  <a:cubicBezTo>
                    <a:pt x="7886" y="2916"/>
                    <a:pt x="7866" y="2918"/>
                    <a:pt x="7845" y="2922"/>
                  </a:cubicBezTo>
                  <a:cubicBezTo>
                    <a:pt x="7798" y="2933"/>
                    <a:pt x="7752" y="2939"/>
                    <a:pt x="7708" y="2939"/>
                  </a:cubicBezTo>
                  <a:cubicBezTo>
                    <a:pt x="7664" y="2939"/>
                    <a:pt x="7623" y="2933"/>
                    <a:pt x="7588" y="2922"/>
                  </a:cubicBezTo>
                  <a:cubicBezTo>
                    <a:pt x="7261" y="2875"/>
                    <a:pt x="6724" y="1964"/>
                    <a:pt x="8219" y="937"/>
                  </a:cubicBezTo>
                  <a:cubicBezTo>
                    <a:pt x="8382" y="820"/>
                    <a:pt x="8546" y="680"/>
                    <a:pt x="8709" y="563"/>
                  </a:cubicBezTo>
                  <a:cubicBezTo>
                    <a:pt x="8982" y="388"/>
                    <a:pt x="8815" y="0"/>
                    <a:pt x="856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33"/>
            <p:cNvSpPr/>
            <p:nvPr/>
          </p:nvSpPr>
          <p:spPr>
            <a:xfrm>
              <a:off x="2651625" y="412050"/>
              <a:ext cx="175125" cy="69875"/>
            </a:xfrm>
            <a:custGeom>
              <a:avLst/>
              <a:gdLst/>
              <a:ahLst/>
              <a:cxnLst/>
              <a:rect l="l" t="t" r="r" b="b"/>
              <a:pathLst>
                <a:path w="7005" h="2795" extrusionOk="0">
                  <a:moveTo>
                    <a:pt x="7005" y="1"/>
                  </a:moveTo>
                  <a:lnTo>
                    <a:pt x="7005" y="1"/>
                  </a:lnTo>
                  <a:cubicBezTo>
                    <a:pt x="6585" y="374"/>
                    <a:pt x="6048" y="631"/>
                    <a:pt x="5487" y="678"/>
                  </a:cubicBezTo>
                  <a:cubicBezTo>
                    <a:pt x="4834" y="725"/>
                    <a:pt x="4227" y="935"/>
                    <a:pt x="3713" y="1308"/>
                  </a:cubicBezTo>
                  <a:cubicBezTo>
                    <a:pt x="3620" y="1378"/>
                    <a:pt x="3503" y="1448"/>
                    <a:pt x="3386" y="1495"/>
                  </a:cubicBezTo>
                  <a:cubicBezTo>
                    <a:pt x="3351" y="1507"/>
                    <a:pt x="3316" y="1513"/>
                    <a:pt x="3278" y="1513"/>
                  </a:cubicBezTo>
                  <a:cubicBezTo>
                    <a:pt x="3240" y="1513"/>
                    <a:pt x="3199" y="1507"/>
                    <a:pt x="3153" y="1495"/>
                  </a:cubicBezTo>
                  <a:cubicBezTo>
                    <a:pt x="2793" y="1343"/>
                    <a:pt x="2410" y="1265"/>
                    <a:pt x="2026" y="1265"/>
                  </a:cubicBezTo>
                  <a:cubicBezTo>
                    <a:pt x="1761" y="1265"/>
                    <a:pt x="1495" y="1302"/>
                    <a:pt x="1238" y="1378"/>
                  </a:cubicBezTo>
                  <a:cubicBezTo>
                    <a:pt x="1170" y="1382"/>
                    <a:pt x="1102" y="1384"/>
                    <a:pt x="1033" y="1384"/>
                  </a:cubicBezTo>
                  <a:cubicBezTo>
                    <a:pt x="682" y="1384"/>
                    <a:pt x="333" y="1332"/>
                    <a:pt x="1" y="1215"/>
                  </a:cubicBezTo>
                  <a:lnTo>
                    <a:pt x="1" y="1215"/>
                  </a:lnTo>
                  <a:cubicBezTo>
                    <a:pt x="304" y="1705"/>
                    <a:pt x="1075" y="1729"/>
                    <a:pt x="1542" y="1752"/>
                  </a:cubicBezTo>
                  <a:cubicBezTo>
                    <a:pt x="1798" y="1752"/>
                    <a:pt x="2055" y="1822"/>
                    <a:pt x="2289" y="1939"/>
                  </a:cubicBezTo>
                  <a:cubicBezTo>
                    <a:pt x="2242" y="1985"/>
                    <a:pt x="2195" y="2055"/>
                    <a:pt x="2195" y="2125"/>
                  </a:cubicBezTo>
                  <a:cubicBezTo>
                    <a:pt x="2055" y="2149"/>
                    <a:pt x="1938" y="2172"/>
                    <a:pt x="1822" y="2242"/>
                  </a:cubicBezTo>
                  <a:cubicBezTo>
                    <a:pt x="2008" y="2289"/>
                    <a:pt x="2195" y="2336"/>
                    <a:pt x="2359" y="2429"/>
                  </a:cubicBezTo>
                  <a:cubicBezTo>
                    <a:pt x="2734" y="2709"/>
                    <a:pt x="3003" y="2794"/>
                    <a:pt x="3227" y="2794"/>
                  </a:cubicBezTo>
                  <a:cubicBezTo>
                    <a:pt x="3580" y="2794"/>
                    <a:pt x="3822" y="2581"/>
                    <a:pt x="4195" y="2581"/>
                  </a:cubicBezTo>
                  <a:cubicBezTo>
                    <a:pt x="4276" y="2581"/>
                    <a:pt x="4364" y="2591"/>
                    <a:pt x="4460" y="2616"/>
                  </a:cubicBezTo>
                  <a:lnTo>
                    <a:pt x="4507" y="2616"/>
                  </a:lnTo>
                  <a:cubicBezTo>
                    <a:pt x="4633" y="2656"/>
                    <a:pt x="4760" y="2675"/>
                    <a:pt x="4886" y="2675"/>
                  </a:cubicBezTo>
                  <a:cubicBezTo>
                    <a:pt x="5204" y="2675"/>
                    <a:pt x="5510" y="2553"/>
                    <a:pt x="5744" y="2336"/>
                  </a:cubicBezTo>
                  <a:lnTo>
                    <a:pt x="5744" y="2336"/>
                  </a:lnTo>
                  <a:cubicBezTo>
                    <a:pt x="5651" y="2341"/>
                    <a:pt x="5557" y="2344"/>
                    <a:pt x="5464" y="2344"/>
                  </a:cubicBezTo>
                  <a:cubicBezTo>
                    <a:pt x="5185" y="2344"/>
                    <a:pt x="4909" y="2318"/>
                    <a:pt x="4647" y="2266"/>
                  </a:cubicBezTo>
                  <a:cubicBezTo>
                    <a:pt x="4460" y="2172"/>
                    <a:pt x="4297" y="1542"/>
                    <a:pt x="5371" y="1168"/>
                  </a:cubicBezTo>
                  <a:cubicBezTo>
                    <a:pt x="6001" y="935"/>
                    <a:pt x="6585" y="538"/>
                    <a:pt x="700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33"/>
            <p:cNvSpPr/>
            <p:nvPr/>
          </p:nvSpPr>
          <p:spPr>
            <a:xfrm>
              <a:off x="3349150" y="399575"/>
              <a:ext cx="136625" cy="83950"/>
            </a:xfrm>
            <a:custGeom>
              <a:avLst/>
              <a:gdLst/>
              <a:ahLst/>
              <a:cxnLst/>
              <a:rect l="l" t="t" r="r" b="b"/>
              <a:pathLst>
                <a:path w="5465" h="3358" extrusionOk="0">
                  <a:moveTo>
                    <a:pt x="2400" y="1"/>
                  </a:moveTo>
                  <a:cubicBezTo>
                    <a:pt x="1575" y="1"/>
                    <a:pt x="468" y="593"/>
                    <a:pt x="468" y="593"/>
                  </a:cubicBezTo>
                  <a:cubicBezTo>
                    <a:pt x="468" y="593"/>
                    <a:pt x="623" y="561"/>
                    <a:pt x="770" y="561"/>
                  </a:cubicBezTo>
                  <a:cubicBezTo>
                    <a:pt x="902" y="561"/>
                    <a:pt x="1028" y="587"/>
                    <a:pt x="1028" y="687"/>
                  </a:cubicBezTo>
                  <a:cubicBezTo>
                    <a:pt x="1028" y="873"/>
                    <a:pt x="1" y="1667"/>
                    <a:pt x="164" y="3068"/>
                  </a:cubicBezTo>
                  <a:cubicBezTo>
                    <a:pt x="152" y="3258"/>
                    <a:pt x="297" y="3357"/>
                    <a:pt x="445" y="3357"/>
                  </a:cubicBezTo>
                  <a:cubicBezTo>
                    <a:pt x="589" y="3357"/>
                    <a:pt x="736" y="3264"/>
                    <a:pt x="748" y="3068"/>
                  </a:cubicBezTo>
                  <a:cubicBezTo>
                    <a:pt x="841" y="2578"/>
                    <a:pt x="1075" y="2111"/>
                    <a:pt x="1425" y="1714"/>
                  </a:cubicBezTo>
                  <a:cubicBezTo>
                    <a:pt x="1588" y="1527"/>
                    <a:pt x="1798" y="1364"/>
                    <a:pt x="2032" y="1224"/>
                  </a:cubicBezTo>
                  <a:cubicBezTo>
                    <a:pt x="2079" y="1200"/>
                    <a:pt x="2125" y="1189"/>
                    <a:pt x="2172" y="1189"/>
                  </a:cubicBezTo>
                  <a:cubicBezTo>
                    <a:pt x="2219" y="1189"/>
                    <a:pt x="2265" y="1200"/>
                    <a:pt x="2312" y="1224"/>
                  </a:cubicBezTo>
                  <a:cubicBezTo>
                    <a:pt x="2569" y="1364"/>
                    <a:pt x="2849" y="1410"/>
                    <a:pt x="3129" y="1410"/>
                  </a:cubicBezTo>
                  <a:cubicBezTo>
                    <a:pt x="3199" y="1387"/>
                    <a:pt x="3269" y="1364"/>
                    <a:pt x="3363" y="1364"/>
                  </a:cubicBezTo>
                  <a:cubicBezTo>
                    <a:pt x="3394" y="1348"/>
                    <a:pt x="3430" y="1340"/>
                    <a:pt x="3467" y="1340"/>
                  </a:cubicBezTo>
                  <a:cubicBezTo>
                    <a:pt x="3542" y="1340"/>
                    <a:pt x="3620" y="1371"/>
                    <a:pt x="3666" y="1434"/>
                  </a:cubicBezTo>
                  <a:cubicBezTo>
                    <a:pt x="4017" y="1807"/>
                    <a:pt x="4437" y="2111"/>
                    <a:pt x="4927" y="2298"/>
                  </a:cubicBezTo>
                  <a:cubicBezTo>
                    <a:pt x="4971" y="2320"/>
                    <a:pt x="5016" y="2330"/>
                    <a:pt x="5058" y="2330"/>
                  </a:cubicBezTo>
                  <a:cubicBezTo>
                    <a:pt x="5284" y="2330"/>
                    <a:pt x="5454" y="2050"/>
                    <a:pt x="5277" y="1854"/>
                  </a:cubicBezTo>
                  <a:cubicBezTo>
                    <a:pt x="5091" y="1597"/>
                    <a:pt x="4904" y="1364"/>
                    <a:pt x="4717" y="1130"/>
                  </a:cubicBezTo>
                  <a:cubicBezTo>
                    <a:pt x="4577" y="990"/>
                    <a:pt x="4624" y="733"/>
                    <a:pt x="4810" y="663"/>
                  </a:cubicBezTo>
                  <a:cubicBezTo>
                    <a:pt x="5044" y="546"/>
                    <a:pt x="5277" y="383"/>
                    <a:pt x="5464" y="173"/>
                  </a:cubicBezTo>
                  <a:lnTo>
                    <a:pt x="5464" y="173"/>
                  </a:lnTo>
                  <a:cubicBezTo>
                    <a:pt x="5464" y="173"/>
                    <a:pt x="4768" y="299"/>
                    <a:pt x="4057" y="299"/>
                  </a:cubicBezTo>
                  <a:cubicBezTo>
                    <a:pt x="3625" y="299"/>
                    <a:pt x="3187" y="253"/>
                    <a:pt x="2896" y="103"/>
                  </a:cubicBezTo>
                  <a:cubicBezTo>
                    <a:pt x="2755" y="30"/>
                    <a:pt x="2584" y="1"/>
                    <a:pt x="240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33"/>
            <p:cNvSpPr/>
            <p:nvPr/>
          </p:nvSpPr>
          <p:spPr>
            <a:xfrm>
              <a:off x="3752500" y="727675"/>
              <a:ext cx="136600" cy="83875"/>
            </a:xfrm>
            <a:custGeom>
              <a:avLst/>
              <a:gdLst/>
              <a:ahLst/>
              <a:cxnLst/>
              <a:rect l="l" t="t" r="r" b="b"/>
              <a:pathLst>
                <a:path w="5464" h="3355" extrusionOk="0">
                  <a:moveTo>
                    <a:pt x="2411" y="0"/>
                  </a:moveTo>
                  <a:cubicBezTo>
                    <a:pt x="1585" y="0"/>
                    <a:pt x="467" y="614"/>
                    <a:pt x="467" y="614"/>
                  </a:cubicBezTo>
                  <a:cubicBezTo>
                    <a:pt x="467" y="614"/>
                    <a:pt x="622" y="582"/>
                    <a:pt x="769" y="582"/>
                  </a:cubicBezTo>
                  <a:cubicBezTo>
                    <a:pt x="902" y="582"/>
                    <a:pt x="1028" y="608"/>
                    <a:pt x="1028" y="708"/>
                  </a:cubicBezTo>
                  <a:cubicBezTo>
                    <a:pt x="1028" y="871"/>
                    <a:pt x="0" y="1665"/>
                    <a:pt x="187" y="3066"/>
                  </a:cubicBezTo>
                  <a:cubicBezTo>
                    <a:pt x="175" y="3255"/>
                    <a:pt x="320" y="3355"/>
                    <a:pt x="468" y="3355"/>
                  </a:cubicBezTo>
                  <a:cubicBezTo>
                    <a:pt x="612" y="3355"/>
                    <a:pt x="759" y="3261"/>
                    <a:pt x="771" y="3066"/>
                  </a:cubicBezTo>
                  <a:cubicBezTo>
                    <a:pt x="864" y="2575"/>
                    <a:pt x="1098" y="2132"/>
                    <a:pt x="1424" y="1758"/>
                  </a:cubicBezTo>
                  <a:cubicBezTo>
                    <a:pt x="1588" y="1548"/>
                    <a:pt x="1821" y="1385"/>
                    <a:pt x="2055" y="1245"/>
                  </a:cubicBezTo>
                  <a:cubicBezTo>
                    <a:pt x="2096" y="1217"/>
                    <a:pt x="2145" y="1206"/>
                    <a:pt x="2197" y="1206"/>
                  </a:cubicBezTo>
                  <a:cubicBezTo>
                    <a:pt x="2234" y="1206"/>
                    <a:pt x="2273" y="1212"/>
                    <a:pt x="2312" y="1221"/>
                  </a:cubicBezTo>
                  <a:cubicBezTo>
                    <a:pt x="2536" y="1344"/>
                    <a:pt x="2778" y="1412"/>
                    <a:pt x="3022" y="1412"/>
                  </a:cubicBezTo>
                  <a:cubicBezTo>
                    <a:pt x="3058" y="1412"/>
                    <a:pt x="3093" y="1411"/>
                    <a:pt x="3129" y="1408"/>
                  </a:cubicBezTo>
                  <a:cubicBezTo>
                    <a:pt x="3199" y="1408"/>
                    <a:pt x="3292" y="1385"/>
                    <a:pt x="3362" y="1361"/>
                  </a:cubicBezTo>
                  <a:cubicBezTo>
                    <a:pt x="3393" y="1346"/>
                    <a:pt x="3430" y="1338"/>
                    <a:pt x="3467" y="1338"/>
                  </a:cubicBezTo>
                  <a:cubicBezTo>
                    <a:pt x="3541" y="1338"/>
                    <a:pt x="3619" y="1369"/>
                    <a:pt x="3666" y="1431"/>
                  </a:cubicBezTo>
                  <a:cubicBezTo>
                    <a:pt x="4016" y="1805"/>
                    <a:pt x="4436" y="2108"/>
                    <a:pt x="4927" y="2295"/>
                  </a:cubicBezTo>
                  <a:cubicBezTo>
                    <a:pt x="4971" y="2317"/>
                    <a:pt x="5015" y="2327"/>
                    <a:pt x="5058" y="2327"/>
                  </a:cubicBezTo>
                  <a:cubicBezTo>
                    <a:pt x="5283" y="2327"/>
                    <a:pt x="5454" y="2048"/>
                    <a:pt x="5277" y="1852"/>
                  </a:cubicBezTo>
                  <a:cubicBezTo>
                    <a:pt x="5090" y="1595"/>
                    <a:pt x="4903" y="1361"/>
                    <a:pt x="4717" y="1151"/>
                  </a:cubicBezTo>
                  <a:cubicBezTo>
                    <a:pt x="4576" y="988"/>
                    <a:pt x="4623" y="754"/>
                    <a:pt x="4810" y="661"/>
                  </a:cubicBezTo>
                  <a:cubicBezTo>
                    <a:pt x="5043" y="544"/>
                    <a:pt x="5277" y="381"/>
                    <a:pt x="5464" y="194"/>
                  </a:cubicBezTo>
                  <a:lnTo>
                    <a:pt x="5464" y="194"/>
                  </a:lnTo>
                  <a:cubicBezTo>
                    <a:pt x="5464" y="194"/>
                    <a:pt x="4806" y="305"/>
                    <a:pt x="4116" y="305"/>
                  </a:cubicBezTo>
                  <a:cubicBezTo>
                    <a:pt x="3665" y="305"/>
                    <a:pt x="3200" y="257"/>
                    <a:pt x="2895" y="101"/>
                  </a:cubicBezTo>
                  <a:cubicBezTo>
                    <a:pt x="2758" y="29"/>
                    <a:pt x="2591" y="0"/>
                    <a:pt x="24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7" name="Google Shape;107;p33"/>
          <p:cNvGrpSpPr/>
          <p:nvPr/>
        </p:nvGrpSpPr>
        <p:grpSpPr>
          <a:xfrm>
            <a:off x="2726452" y="4456397"/>
            <a:ext cx="5641024" cy="362604"/>
            <a:chOff x="1684951" y="3750531"/>
            <a:chExt cx="3272435" cy="210339"/>
          </a:xfrm>
        </p:grpSpPr>
        <p:sp>
          <p:nvSpPr>
            <p:cNvPr id="108" name="Google Shape;108;p33"/>
            <p:cNvSpPr/>
            <p:nvPr/>
          </p:nvSpPr>
          <p:spPr>
            <a:xfrm>
              <a:off x="2765004" y="3764928"/>
              <a:ext cx="870645" cy="93920"/>
            </a:xfrm>
            <a:custGeom>
              <a:avLst/>
              <a:gdLst/>
              <a:ahLst/>
              <a:cxnLst/>
              <a:rect l="l" t="t" r="r" b="b"/>
              <a:pathLst>
                <a:path w="13970" h="1507" extrusionOk="0">
                  <a:moveTo>
                    <a:pt x="12890" y="1"/>
                  </a:moveTo>
                  <a:cubicBezTo>
                    <a:pt x="12764" y="1"/>
                    <a:pt x="12639" y="51"/>
                    <a:pt x="12513" y="76"/>
                  </a:cubicBezTo>
                  <a:lnTo>
                    <a:pt x="12212" y="76"/>
                  </a:lnTo>
                  <a:cubicBezTo>
                    <a:pt x="12011" y="76"/>
                    <a:pt x="11786" y="126"/>
                    <a:pt x="11585" y="176"/>
                  </a:cubicBezTo>
                  <a:cubicBezTo>
                    <a:pt x="11409" y="252"/>
                    <a:pt x="11233" y="277"/>
                    <a:pt x="11058" y="277"/>
                  </a:cubicBezTo>
                  <a:cubicBezTo>
                    <a:pt x="10882" y="277"/>
                    <a:pt x="10737" y="170"/>
                    <a:pt x="10574" y="170"/>
                  </a:cubicBezTo>
                  <a:cubicBezTo>
                    <a:pt x="10528" y="170"/>
                    <a:pt x="10480" y="179"/>
                    <a:pt x="10430" y="201"/>
                  </a:cubicBezTo>
                  <a:cubicBezTo>
                    <a:pt x="10204" y="277"/>
                    <a:pt x="10079" y="402"/>
                    <a:pt x="9878" y="452"/>
                  </a:cubicBezTo>
                  <a:cubicBezTo>
                    <a:pt x="9543" y="557"/>
                    <a:pt x="9191" y="609"/>
                    <a:pt x="8836" y="609"/>
                  </a:cubicBezTo>
                  <a:cubicBezTo>
                    <a:pt x="8765" y="609"/>
                    <a:pt x="8694" y="607"/>
                    <a:pt x="8623" y="603"/>
                  </a:cubicBezTo>
                  <a:cubicBezTo>
                    <a:pt x="8171" y="603"/>
                    <a:pt x="7694" y="603"/>
                    <a:pt x="7243" y="578"/>
                  </a:cubicBezTo>
                  <a:cubicBezTo>
                    <a:pt x="7142" y="553"/>
                    <a:pt x="7042" y="540"/>
                    <a:pt x="6945" y="540"/>
                  </a:cubicBezTo>
                  <a:cubicBezTo>
                    <a:pt x="6847" y="540"/>
                    <a:pt x="6753" y="553"/>
                    <a:pt x="6665" y="578"/>
                  </a:cubicBezTo>
                  <a:cubicBezTo>
                    <a:pt x="6414" y="678"/>
                    <a:pt x="6138" y="728"/>
                    <a:pt x="5887" y="754"/>
                  </a:cubicBezTo>
                  <a:cubicBezTo>
                    <a:pt x="5781" y="736"/>
                    <a:pt x="5687" y="718"/>
                    <a:pt x="5597" y="718"/>
                  </a:cubicBezTo>
                  <a:cubicBezTo>
                    <a:pt x="5559" y="718"/>
                    <a:pt x="5523" y="721"/>
                    <a:pt x="5486" y="728"/>
                  </a:cubicBezTo>
                  <a:cubicBezTo>
                    <a:pt x="5310" y="754"/>
                    <a:pt x="5134" y="779"/>
                    <a:pt x="4984" y="804"/>
                  </a:cubicBezTo>
                  <a:cubicBezTo>
                    <a:pt x="4356" y="904"/>
                    <a:pt x="3729" y="854"/>
                    <a:pt x="3101" y="904"/>
                  </a:cubicBezTo>
                  <a:cubicBezTo>
                    <a:pt x="2775" y="929"/>
                    <a:pt x="2424" y="904"/>
                    <a:pt x="2097" y="979"/>
                  </a:cubicBezTo>
                  <a:cubicBezTo>
                    <a:pt x="1872" y="1005"/>
                    <a:pt x="1671" y="1030"/>
                    <a:pt x="1445" y="1055"/>
                  </a:cubicBezTo>
                  <a:cubicBezTo>
                    <a:pt x="1194" y="1055"/>
                    <a:pt x="968" y="1105"/>
                    <a:pt x="717" y="1105"/>
                  </a:cubicBezTo>
                  <a:cubicBezTo>
                    <a:pt x="700" y="1105"/>
                    <a:pt x="655" y="1104"/>
                    <a:pt x="595" y="1104"/>
                  </a:cubicBezTo>
                  <a:cubicBezTo>
                    <a:pt x="386" y="1104"/>
                    <a:pt x="0" y="1119"/>
                    <a:pt x="39" y="1256"/>
                  </a:cubicBezTo>
                  <a:cubicBezTo>
                    <a:pt x="322" y="1283"/>
                    <a:pt x="609" y="1291"/>
                    <a:pt x="897" y="1291"/>
                  </a:cubicBezTo>
                  <a:cubicBezTo>
                    <a:pt x="1451" y="1291"/>
                    <a:pt x="2011" y="1259"/>
                    <a:pt x="2563" y="1259"/>
                  </a:cubicBezTo>
                  <a:cubicBezTo>
                    <a:pt x="2795" y="1259"/>
                    <a:pt x="3024" y="1264"/>
                    <a:pt x="3252" y="1281"/>
                  </a:cubicBezTo>
                  <a:cubicBezTo>
                    <a:pt x="3980" y="1356"/>
                    <a:pt x="4683" y="1507"/>
                    <a:pt x="5410" y="1507"/>
                  </a:cubicBezTo>
                  <a:cubicBezTo>
                    <a:pt x="6113" y="1507"/>
                    <a:pt x="6816" y="1356"/>
                    <a:pt x="7519" y="1356"/>
                  </a:cubicBezTo>
                  <a:cubicBezTo>
                    <a:pt x="8648" y="1356"/>
                    <a:pt x="9803" y="1306"/>
                    <a:pt x="10932" y="1306"/>
                  </a:cubicBezTo>
                  <a:cubicBezTo>
                    <a:pt x="11284" y="1306"/>
                    <a:pt x="11635" y="1281"/>
                    <a:pt x="11986" y="1281"/>
                  </a:cubicBezTo>
                  <a:cubicBezTo>
                    <a:pt x="12187" y="1293"/>
                    <a:pt x="12382" y="1299"/>
                    <a:pt x="12573" y="1299"/>
                  </a:cubicBezTo>
                  <a:cubicBezTo>
                    <a:pt x="12764" y="1299"/>
                    <a:pt x="12953" y="1293"/>
                    <a:pt x="13141" y="1281"/>
                  </a:cubicBezTo>
                  <a:cubicBezTo>
                    <a:pt x="13283" y="1263"/>
                    <a:pt x="13412" y="1245"/>
                    <a:pt x="13547" y="1245"/>
                  </a:cubicBezTo>
                  <a:cubicBezTo>
                    <a:pt x="13603" y="1245"/>
                    <a:pt x="13659" y="1248"/>
                    <a:pt x="13718" y="1256"/>
                  </a:cubicBezTo>
                  <a:cubicBezTo>
                    <a:pt x="13969" y="1256"/>
                    <a:pt x="13919" y="1055"/>
                    <a:pt x="13869" y="854"/>
                  </a:cubicBezTo>
                  <a:lnTo>
                    <a:pt x="13894" y="804"/>
                  </a:lnTo>
                  <a:lnTo>
                    <a:pt x="13417" y="352"/>
                  </a:lnTo>
                  <a:cubicBezTo>
                    <a:pt x="13317" y="252"/>
                    <a:pt x="13040" y="1"/>
                    <a:pt x="12890" y="1"/>
                  </a:cubicBezTo>
                  <a:close/>
                </a:path>
              </a:pathLst>
            </a:custGeom>
            <a:solidFill>
              <a:srgbClr val="FFFFFF">
                <a:alpha val="6392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33"/>
            <p:cNvSpPr/>
            <p:nvPr/>
          </p:nvSpPr>
          <p:spPr>
            <a:xfrm>
              <a:off x="2429521" y="3750531"/>
              <a:ext cx="295720" cy="69490"/>
            </a:xfrm>
            <a:custGeom>
              <a:avLst/>
              <a:gdLst/>
              <a:ahLst/>
              <a:cxnLst/>
              <a:rect l="l" t="t" r="r" b="b"/>
              <a:pathLst>
                <a:path w="4745" h="1115" extrusionOk="0">
                  <a:moveTo>
                    <a:pt x="2274" y="1"/>
                  </a:moveTo>
                  <a:cubicBezTo>
                    <a:pt x="2236" y="1"/>
                    <a:pt x="2198" y="3"/>
                    <a:pt x="2159" y="6"/>
                  </a:cubicBezTo>
                  <a:cubicBezTo>
                    <a:pt x="1833" y="81"/>
                    <a:pt x="1557" y="232"/>
                    <a:pt x="1306" y="407"/>
                  </a:cubicBezTo>
                  <a:cubicBezTo>
                    <a:pt x="1030" y="558"/>
                    <a:pt x="729" y="583"/>
                    <a:pt x="478" y="734"/>
                  </a:cubicBezTo>
                  <a:cubicBezTo>
                    <a:pt x="202" y="884"/>
                    <a:pt x="1" y="1085"/>
                    <a:pt x="478" y="1110"/>
                  </a:cubicBezTo>
                  <a:cubicBezTo>
                    <a:pt x="517" y="1113"/>
                    <a:pt x="556" y="1114"/>
                    <a:pt x="594" y="1114"/>
                  </a:cubicBezTo>
                  <a:cubicBezTo>
                    <a:pt x="902" y="1114"/>
                    <a:pt x="1195" y="1035"/>
                    <a:pt x="1507" y="1035"/>
                  </a:cubicBezTo>
                  <a:lnTo>
                    <a:pt x="2486" y="1035"/>
                  </a:lnTo>
                  <a:cubicBezTo>
                    <a:pt x="3214" y="1035"/>
                    <a:pt x="3916" y="1010"/>
                    <a:pt x="4619" y="1010"/>
                  </a:cubicBezTo>
                  <a:lnTo>
                    <a:pt x="4745" y="934"/>
                  </a:lnTo>
                  <a:cubicBezTo>
                    <a:pt x="4494" y="734"/>
                    <a:pt x="4192" y="583"/>
                    <a:pt x="3891" y="508"/>
                  </a:cubicBezTo>
                  <a:cubicBezTo>
                    <a:pt x="3590" y="432"/>
                    <a:pt x="3314" y="332"/>
                    <a:pt x="3013" y="207"/>
                  </a:cubicBezTo>
                  <a:cubicBezTo>
                    <a:pt x="2794" y="75"/>
                    <a:pt x="2536" y="1"/>
                    <a:pt x="2274" y="1"/>
                  </a:cubicBezTo>
                  <a:close/>
                </a:path>
              </a:pathLst>
            </a:custGeom>
            <a:solidFill>
              <a:srgbClr val="FFFFFF">
                <a:alpha val="6392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33"/>
            <p:cNvSpPr/>
            <p:nvPr/>
          </p:nvSpPr>
          <p:spPr>
            <a:xfrm>
              <a:off x="3466632" y="3858786"/>
              <a:ext cx="1490754" cy="75348"/>
            </a:xfrm>
            <a:custGeom>
              <a:avLst/>
              <a:gdLst/>
              <a:ahLst/>
              <a:cxnLst/>
              <a:rect l="l" t="t" r="r" b="b"/>
              <a:pathLst>
                <a:path w="23920" h="1209" extrusionOk="0">
                  <a:moveTo>
                    <a:pt x="3665" y="1"/>
                  </a:moveTo>
                  <a:cubicBezTo>
                    <a:pt x="3665" y="1"/>
                    <a:pt x="0" y="402"/>
                    <a:pt x="1632" y="603"/>
                  </a:cubicBezTo>
                  <a:cubicBezTo>
                    <a:pt x="3288" y="829"/>
                    <a:pt x="7179" y="954"/>
                    <a:pt x="5121" y="1130"/>
                  </a:cubicBezTo>
                  <a:cubicBezTo>
                    <a:pt x="4443" y="1189"/>
                    <a:pt x="5486" y="1208"/>
                    <a:pt x="7256" y="1208"/>
                  </a:cubicBezTo>
                  <a:cubicBezTo>
                    <a:pt x="10796" y="1208"/>
                    <a:pt x="17243" y="1130"/>
                    <a:pt x="18649" y="1130"/>
                  </a:cubicBezTo>
                  <a:cubicBezTo>
                    <a:pt x="20732" y="1130"/>
                    <a:pt x="15060" y="829"/>
                    <a:pt x="17118" y="603"/>
                  </a:cubicBezTo>
                  <a:cubicBezTo>
                    <a:pt x="19151" y="402"/>
                    <a:pt x="23920" y="1"/>
                    <a:pt x="23920" y="1"/>
                  </a:cubicBezTo>
                  <a:close/>
                </a:path>
              </a:pathLst>
            </a:custGeom>
            <a:solidFill>
              <a:srgbClr val="FFFFFF">
                <a:alpha val="6392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33"/>
            <p:cNvSpPr/>
            <p:nvPr/>
          </p:nvSpPr>
          <p:spPr>
            <a:xfrm>
              <a:off x="1684951" y="3907273"/>
              <a:ext cx="1615898" cy="53597"/>
            </a:xfrm>
            <a:custGeom>
              <a:avLst/>
              <a:gdLst/>
              <a:ahLst/>
              <a:cxnLst/>
              <a:rect l="l" t="t" r="r" b="b"/>
              <a:pathLst>
                <a:path w="25928" h="860" extrusionOk="0">
                  <a:moveTo>
                    <a:pt x="3967" y="1"/>
                  </a:moveTo>
                  <a:cubicBezTo>
                    <a:pt x="3967" y="1"/>
                    <a:pt x="1" y="277"/>
                    <a:pt x="1783" y="427"/>
                  </a:cubicBezTo>
                  <a:cubicBezTo>
                    <a:pt x="3565" y="603"/>
                    <a:pt x="7782" y="678"/>
                    <a:pt x="5548" y="804"/>
                  </a:cubicBezTo>
                  <a:cubicBezTo>
                    <a:pt x="4803" y="846"/>
                    <a:pt x="5930" y="860"/>
                    <a:pt x="7848" y="860"/>
                  </a:cubicBezTo>
                  <a:cubicBezTo>
                    <a:pt x="11683" y="860"/>
                    <a:pt x="18683" y="804"/>
                    <a:pt x="20205" y="804"/>
                  </a:cubicBezTo>
                  <a:cubicBezTo>
                    <a:pt x="22464" y="804"/>
                    <a:pt x="16340" y="578"/>
                    <a:pt x="18549" y="427"/>
                  </a:cubicBezTo>
                  <a:cubicBezTo>
                    <a:pt x="20733" y="302"/>
                    <a:pt x="25928" y="1"/>
                    <a:pt x="25928" y="1"/>
                  </a:cubicBezTo>
                  <a:close/>
                </a:path>
              </a:pathLst>
            </a:custGeom>
            <a:solidFill>
              <a:srgbClr val="FFFFFF">
                <a:alpha val="6392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2" name="Google Shape;112;p33"/>
          <p:cNvSpPr/>
          <p:nvPr/>
        </p:nvSpPr>
        <p:spPr>
          <a:xfrm rot="1799290">
            <a:off x="7794985" y="407242"/>
            <a:ext cx="1051576" cy="5897315"/>
          </a:xfrm>
          <a:prstGeom prst="rect">
            <a:avLst/>
          </a:prstGeom>
          <a:gradFill>
            <a:gsLst>
              <a:gs pos="0">
                <a:srgbClr val="F8D39F">
                  <a:alpha val="26666"/>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33"/>
          <p:cNvSpPr txBox="1">
            <a:spLocks noGrp="1"/>
          </p:cNvSpPr>
          <p:nvPr>
            <p:ph type="subTitle" idx="1"/>
          </p:nvPr>
        </p:nvSpPr>
        <p:spPr>
          <a:xfrm>
            <a:off x="4113300" y="1887410"/>
            <a:ext cx="4193700" cy="1485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a:endParaRPr/>
          </a:p>
        </p:txBody>
      </p:sp>
      <p:sp>
        <p:nvSpPr>
          <p:cNvPr id="114" name="Google Shape;114;p33"/>
          <p:cNvSpPr txBox="1">
            <a:spLocks noGrp="1"/>
          </p:cNvSpPr>
          <p:nvPr>
            <p:ph type="title"/>
          </p:nvPr>
        </p:nvSpPr>
        <p:spPr>
          <a:xfrm>
            <a:off x="4113424" y="1327700"/>
            <a:ext cx="4193700" cy="472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200"/>
              <a:buNone/>
              <a:defRPr sz="4000"/>
            </a:lvl1pPr>
            <a:lvl2pPr lvl="1" algn="ctr">
              <a:lnSpc>
                <a:spcPct val="100000"/>
              </a:lnSpc>
              <a:spcBef>
                <a:spcPts val="0"/>
              </a:spcBef>
              <a:spcAft>
                <a:spcPts val="0"/>
              </a:spcAft>
              <a:buSzPts val="3600"/>
              <a:buFont typeface="Palanquin Dark"/>
              <a:buNone/>
              <a:defRPr>
                <a:latin typeface="Palanquin Dark"/>
                <a:ea typeface="Palanquin Dark"/>
                <a:cs typeface="Palanquin Dark"/>
                <a:sym typeface="Palanquin Dark"/>
              </a:defRPr>
            </a:lvl2pPr>
            <a:lvl3pPr lvl="2" algn="ctr">
              <a:lnSpc>
                <a:spcPct val="100000"/>
              </a:lnSpc>
              <a:spcBef>
                <a:spcPts val="0"/>
              </a:spcBef>
              <a:spcAft>
                <a:spcPts val="0"/>
              </a:spcAft>
              <a:buSzPts val="3600"/>
              <a:buFont typeface="Palanquin Dark"/>
              <a:buNone/>
              <a:defRPr>
                <a:latin typeface="Palanquin Dark"/>
                <a:ea typeface="Palanquin Dark"/>
                <a:cs typeface="Palanquin Dark"/>
                <a:sym typeface="Palanquin Dark"/>
              </a:defRPr>
            </a:lvl3pPr>
            <a:lvl4pPr lvl="3" algn="ctr">
              <a:lnSpc>
                <a:spcPct val="100000"/>
              </a:lnSpc>
              <a:spcBef>
                <a:spcPts val="0"/>
              </a:spcBef>
              <a:spcAft>
                <a:spcPts val="0"/>
              </a:spcAft>
              <a:buSzPts val="3600"/>
              <a:buFont typeface="Palanquin Dark"/>
              <a:buNone/>
              <a:defRPr>
                <a:latin typeface="Palanquin Dark"/>
                <a:ea typeface="Palanquin Dark"/>
                <a:cs typeface="Palanquin Dark"/>
                <a:sym typeface="Palanquin Dark"/>
              </a:defRPr>
            </a:lvl4pPr>
            <a:lvl5pPr lvl="4" algn="ctr">
              <a:lnSpc>
                <a:spcPct val="100000"/>
              </a:lnSpc>
              <a:spcBef>
                <a:spcPts val="0"/>
              </a:spcBef>
              <a:spcAft>
                <a:spcPts val="0"/>
              </a:spcAft>
              <a:buSzPts val="3600"/>
              <a:buFont typeface="Palanquin Dark"/>
              <a:buNone/>
              <a:defRPr>
                <a:latin typeface="Palanquin Dark"/>
                <a:ea typeface="Palanquin Dark"/>
                <a:cs typeface="Palanquin Dark"/>
                <a:sym typeface="Palanquin Dark"/>
              </a:defRPr>
            </a:lvl5pPr>
            <a:lvl6pPr lvl="5" algn="ctr">
              <a:lnSpc>
                <a:spcPct val="100000"/>
              </a:lnSpc>
              <a:spcBef>
                <a:spcPts val="0"/>
              </a:spcBef>
              <a:spcAft>
                <a:spcPts val="0"/>
              </a:spcAft>
              <a:buSzPts val="3600"/>
              <a:buFont typeface="Palanquin Dark"/>
              <a:buNone/>
              <a:defRPr>
                <a:latin typeface="Palanquin Dark"/>
                <a:ea typeface="Palanquin Dark"/>
                <a:cs typeface="Palanquin Dark"/>
                <a:sym typeface="Palanquin Dark"/>
              </a:defRPr>
            </a:lvl6pPr>
            <a:lvl7pPr lvl="6" algn="ctr">
              <a:lnSpc>
                <a:spcPct val="100000"/>
              </a:lnSpc>
              <a:spcBef>
                <a:spcPts val="0"/>
              </a:spcBef>
              <a:spcAft>
                <a:spcPts val="0"/>
              </a:spcAft>
              <a:buSzPts val="3600"/>
              <a:buFont typeface="Palanquin Dark"/>
              <a:buNone/>
              <a:defRPr>
                <a:latin typeface="Palanquin Dark"/>
                <a:ea typeface="Palanquin Dark"/>
                <a:cs typeface="Palanquin Dark"/>
                <a:sym typeface="Palanquin Dark"/>
              </a:defRPr>
            </a:lvl7pPr>
            <a:lvl8pPr lvl="7" algn="ctr">
              <a:lnSpc>
                <a:spcPct val="100000"/>
              </a:lnSpc>
              <a:spcBef>
                <a:spcPts val="0"/>
              </a:spcBef>
              <a:spcAft>
                <a:spcPts val="0"/>
              </a:spcAft>
              <a:buSzPts val="3600"/>
              <a:buFont typeface="Palanquin Dark"/>
              <a:buNone/>
              <a:defRPr>
                <a:latin typeface="Palanquin Dark"/>
                <a:ea typeface="Palanquin Dark"/>
                <a:cs typeface="Palanquin Dark"/>
                <a:sym typeface="Palanquin Dark"/>
              </a:defRPr>
            </a:lvl8pPr>
            <a:lvl9pPr lvl="8" algn="ctr">
              <a:lnSpc>
                <a:spcPct val="100000"/>
              </a:lnSpc>
              <a:spcBef>
                <a:spcPts val="0"/>
              </a:spcBef>
              <a:spcAft>
                <a:spcPts val="0"/>
              </a:spcAft>
              <a:buSzPts val="3600"/>
              <a:buFont typeface="Palanquin Dark"/>
              <a:buNone/>
              <a:defRPr>
                <a:latin typeface="Palanquin Dark"/>
                <a:ea typeface="Palanquin Dark"/>
                <a:cs typeface="Palanquin Dark"/>
                <a:sym typeface="Palanquin Dark"/>
              </a:defRPr>
            </a:lvl9pPr>
          </a:lstStyle>
          <a:p>
            <a:endParaRPr/>
          </a:p>
        </p:txBody>
      </p:sp>
    </p:spTree>
  </p:cSld>
  <p:clrMapOvr>
    <a:masterClrMapping/>
  </p:clrMapOvr>
  <p:transition spd="med">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2">
  <p:cSld name="CUSTOM_20_1">
    <p:spTree>
      <p:nvGrpSpPr>
        <p:cNvPr id="1" name="Shape 115"/>
        <p:cNvGrpSpPr/>
        <p:nvPr/>
      </p:nvGrpSpPr>
      <p:grpSpPr>
        <a:xfrm>
          <a:off x="0" y="0"/>
          <a:ext cx="0" cy="0"/>
          <a:chOff x="0" y="0"/>
          <a:chExt cx="0" cy="0"/>
        </a:xfrm>
      </p:grpSpPr>
      <p:grpSp>
        <p:nvGrpSpPr>
          <p:cNvPr id="116" name="Google Shape;116;p34"/>
          <p:cNvGrpSpPr/>
          <p:nvPr/>
        </p:nvGrpSpPr>
        <p:grpSpPr>
          <a:xfrm>
            <a:off x="91500" y="102900"/>
            <a:ext cx="8961000" cy="4937700"/>
            <a:chOff x="91500" y="102900"/>
            <a:chExt cx="8961000" cy="4937700"/>
          </a:xfrm>
        </p:grpSpPr>
        <p:sp>
          <p:nvSpPr>
            <p:cNvPr id="117" name="Google Shape;117;p34"/>
            <p:cNvSpPr/>
            <p:nvPr/>
          </p:nvSpPr>
          <p:spPr>
            <a:xfrm>
              <a:off x="91500" y="102900"/>
              <a:ext cx="8961000" cy="4937700"/>
            </a:xfrm>
            <a:prstGeom prst="roundRect">
              <a:avLst>
                <a:gd name="adj" fmla="val 1758"/>
              </a:avLst>
            </a:pr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34"/>
            <p:cNvSpPr/>
            <p:nvPr/>
          </p:nvSpPr>
          <p:spPr>
            <a:xfrm>
              <a:off x="137100" y="148650"/>
              <a:ext cx="8869800" cy="4846200"/>
            </a:xfrm>
            <a:prstGeom prst="roundRect">
              <a:avLst>
                <a:gd name="adj" fmla="val 1758"/>
              </a:avLst>
            </a:prstGeom>
            <a:gradFill>
              <a:gsLst>
                <a:gs pos="0">
                  <a:schemeClr val="lt1"/>
                </a:gs>
                <a:gs pos="100000">
                  <a:schemeClr val="dk2"/>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34"/>
            <p:cNvSpPr/>
            <p:nvPr/>
          </p:nvSpPr>
          <p:spPr>
            <a:xfrm>
              <a:off x="182850" y="194250"/>
              <a:ext cx="8778300" cy="4755000"/>
            </a:xfrm>
            <a:prstGeom prst="roundRect">
              <a:avLst>
                <a:gd name="adj" fmla="val 1758"/>
              </a:avLst>
            </a:prstGeom>
            <a:gradFill>
              <a:gsLst>
                <a:gs pos="0">
                  <a:schemeClr val="accent1"/>
                </a:gs>
                <a:gs pos="65000">
                  <a:schemeClr val="lt1"/>
                </a:gs>
                <a:gs pos="100000">
                  <a:schemeClr val="lt1"/>
                </a:gs>
              </a:gsLst>
              <a:lin ang="18900044"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0" name="Google Shape;120;p34"/>
          <p:cNvSpPr txBox="1">
            <a:spLocks noGrp="1"/>
          </p:cNvSpPr>
          <p:nvPr>
            <p:ph type="title"/>
          </p:nvPr>
        </p:nvSpPr>
        <p:spPr>
          <a:xfrm>
            <a:off x="720000" y="387600"/>
            <a:ext cx="7701600" cy="592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3200"/>
              <a:buFont typeface="Fredoka"/>
              <a:buNone/>
              <a:defRPr sz="3200"/>
            </a:lvl1pPr>
            <a:lvl2pPr lvl="1" algn="ctr">
              <a:lnSpc>
                <a:spcPct val="100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2pPr>
            <a:lvl3pPr lvl="2" algn="ctr">
              <a:lnSpc>
                <a:spcPct val="100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3pPr>
            <a:lvl4pPr lvl="3" algn="ctr">
              <a:lnSpc>
                <a:spcPct val="100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4pPr>
            <a:lvl5pPr lvl="4" algn="ctr">
              <a:lnSpc>
                <a:spcPct val="100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5pPr>
            <a:lvl6pPr lvl="5" algn="ctr">
              <a:lnSpc>
                <a:spcPct val="100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6pPr>
            <a:lvl7pPr lvl="6" algn="ctr">
              <a:lnSpc>
                <a:spcPct val="100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7pPr>
            <a:lvl8pPr lvl="7" algn="ctr">
              <a:lnSpc>
                <a:spcPct val="100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8pPr>
            <a:lvl9pPr lvl="8" algn="ctr">
              <a:lnSpc>
                <a:spcPct val="100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9pPr>
          </a:lstStyle>
          <a:p>
            <a:endParaRPr/>
          </a:p>
        </p:txBody>
      </p:sp>
      <p:sp>
        <p:nvSpPr>
          <p:cNvPr id="121" name="Google Shape;121;p34"/>
          <p:cNvSpPr/>
          <p:nvPr/>
        </p:nvSpPr>
        <p:spPr>
          <a:xfrm rot="10800000">
            <a:off x="7343661" y="720418"/>
            <a:ext cx="1619889" cy="263882"/>
          </a:xfrm>
          <a:custGeom>
            <a:avLst/>
            <a:gdLst/>
            <a:ahLst/>
            <a:cxnLst/>
            <a:rect l="l" t="t" r="r" b="b"/>
            <a:pathLst>
              <a:path w="85291" h="13894" extrusionOk="0">
                <a:moveTo>
                  <a:pt x="36367" y="0"/>
                </a:moveTo>
                <a:cubicBezTo>
                  <a:pt x="36292" y="0"/>
                  <a:pt x="36218" y="0"/>
                  <a:pt x="36143" y="1"/>
                </a:cubicBezTo>
                <a:lnTo>
                  <a:pt x="0" y="1"/>
                </a:lnTo>
                <a:lnTo>
                  <a:pt x="0" y="13893"/>
                </a:lnTo>
                <a:lnTo>
                  <a:pt x="36517" y="13893"/>
                </a:lnTo>
                <a:cubicBezTo>
                  <a:pt x="39739" y="13893"/>
                  <a:pt x="42867" y="12843"/>
                  <a:pt x="45436" y="10881"/>
                </a:cubicBezTo>
                <a:cubicBezTo>
                  <a:pt x="47420" y="9387"/>
                  <a:pt x="49778" y="8406"/>
                  <a:pt x="52253" y="8056"/>
                </a:cubicBezTo>
                <a:lnTo>
                  <a:pt x="85291" y="3387"/>
                </a:lnTo>
                <a:lnTo>
                  <a:pt x="55195" y="3387"/>
                </a:lnTo>
                <a:cubicBezTo>
                  <a:pt x="52814" y="3387"/>
                  <a:pt x="50432" y="3060"/>
                  <a:pt x="48167" y="2383"/>
                </a:cubicBezTo>
                <a:lnTo>
                  <a:pt x="43171" y="982"/>
                </a:lnTo>
                <a:cubicBezTo>
                  <a:pt x="40954" y="349"/>
                  <a:pt x="38672" y="0"/>
                  <a:pt x="36367" y="0"/>
                </a:cubicBezTo>
                <a:close/>
              </a:path>
            </a:pathLst>
          </a:custGeom>
          <a:solidFill>
            <a:srgbClr val="FFFFFF">
              <a:alpha val="6392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34"/>
          <p:cNvSpPr/>
          <p:nvPr/>
        </p:nvSpPr>
        <p:spPr>
          <a:xfrm rot="1799538">
            <a:off x="7971795" y="941840"/>
            <a:ext cx="697962" cy="5789925"/>
          </a:xfrm>
          <a:prstGeom prst="rect">
            <a:avLst/>
          </a:prstGeom>
          <a:gradFill>
            <a:gsLst>
              <a:gs pos="0">
                <a:srgbClr val="F8D39F">
                  <a:alpha val="26666"/>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23" name="Google Shape;123;p34"/>
          <p:cNvGrpSpPr/>
          <p:nvPr/>
        </p:nvGrpSpPr>
        <p:grpSpPr>
          <a:xfrm>
            <a:off x="7910475" y="785050"/>
            <a:ext cx="920525" cy="345825"/>
            <a:chOff x="4533500" y="1059800"/>
            <a:chExt cx="920525" cy="345825"/>
          </a:xfrm>
        </p:grpSpPr>
        <p:sp>
          <p:nvSpPr>
            <p:cNvPr id="124" name="Google Shape;124;p34"/>
            <p:cNvSpPr/>
            <p:nvPr/>
          </p:nvSpPr>
          <p:spPr>
            <a:xfrm>
              <a:off x="4954925" y="1296250"/>
              <a:ext cx="223775" cy="109375"/>
            </a:xfrm>
            <a:custGeom>
              <a:avLst/>
              <a:gdLst/>
              <a:ahLst/>
              <a:cxnLst/>
              <a:rect l="l" t="t" r="r" b="b"/>
              <a:pathLst>
                <a:path w="8951" h="4375" extrusionOk="0">
                  <a:moveTo>
                    <a:pt x="8551" y="1"/>
                  </a:moveTo>
                  <a:cubicBezTo>
                    <a:pt x="8512" y="1"/>
                    <a:pt x="8471" y="9"/>
                    <a:pt x="8429" y="29"/>
                  </a:cubicBezTo>
                  <a:lnTo>
                    <a:pt x="8219" y="122"/>
                  </a:lnTo>
                  <a:cubicBezTo>
                    <a:pt x="7238" y="449"/>
                    <a:pt x="6375" y="1033"/>
                    <a:pt x="5744" y="1850"/>
                  </a:cubicBezTo>
                  <a:cubicBezTo>
                    <a:pt x="5627" y="2037"/>
                    <a:pt x="5464" y="2177"/>
                    <a:pt x="5277" y="2317"/>
                  </a:cubicBezTo>
                  <a:cubicBezTo>
                    <a:pt x="5207" y="2363"/>
                    <a:pt x="5137" y="2363"/>
                    <a:pt x="5067" y="2363"/>
                  </a:cubicBezTo>
                  <a:cubicBezTo>
                    <a:pt x="4842" y="2329"/>
                    <a:pt x="4615" y="2312"/>
                    <a:pt x="4390" y="2312"/>
                  </a:cubicBezTo>
                  <a:cubicBezTo>
                    <a:pt x="3540" y="2312"/>
                    <a:pt x="2700" y="2551"/>
                    <a:pt x="1962" y="2994"/>
                  </a:cubicBezTo>
                  <a:cubicBezTo>
                    <a:pt x="1471" y="3248"/>
                    <a:pt x="557" y="3276"/>
                    <a:pt x="175" y="3276"/>
                  </a:cubicBezTo>
                  <a:cubicBezTo>
                    <a:pt x="66" y="3276"/>
                    <a:pt x="1" y="3274"/>
                    <a:pt x="0" y="3274"/>
                  </a:cubicBezTo>
                  <a:lnTo>
                    <a:pt x="0" y="3274"/>
                  </a:lnTo>
                  <a:cubicBezTo>
                    <a:pt x="311" y="3552"/>
                    <a:pt x="729" y="3644"/>
                    <a:pt x="1160" y="3644"/>
                  </a:cubicBezTo>
                  <a:cubicBezTo>
                    <a:pt x="1670" y="3644"/>
                    <a:pt x="2200" y="3515"/>
                    <a:pt x="2592" y="3414"/>
                  </a:cubicBezTo>
                  <a:cubicBezTo>
                    <a:pt x="2802" y="3362"/>
                    <a:pt x="3039" y="3335"/>
                    <a:pt x="3272" y="3335"/>
                  </a:cubicBezTo>
                  <a:cubicBezTo>
                    <a:pt x="3349" y="3335"/>
                    <a:pt x="3427" y="3338"/>
                    <a:pt x="3503" y="3344"/>
                  </a:cubicBezTo>
                  <a:cubicBezTo>
                    <a:pt x="3643" y="3367"/>
                    <a:pt x="3760" y="3484"/>
                    <a:pt x="3760" y="3648"/>
                  </a:cubicBezTo>
                  <a:cubicBezTo>
                    <a:pt x="3760" y="3671"/>
                    <a:pt x="3760" y="3694"/>
                    <a:pt x="3760" y="3718"/>
                  </a:cubicBezTo>
                  <a:cubicBezTo>
                    <a:pt x="3573" y="3741"/>
                    <a:pt x="3246" y="4068"/>
                    <a:pt x="3246" y="4068"/>
                  </a:cubicBezTo>
                  <a:cubicBezTo>
                    <a:pt x="3316" y="4062"/>
                    <a:pt x="3387" y="4059"/>
                    <a:pt x="3460" y="4059"/>
                  </a:cubicBezTo>
                  <a:cubicBezTo>
                    <a:pt x="3678" y="4059"/>
                    <a:pt x="3905" y="4085"/>
                    <a:pt x="4133" y="4138"/>
                  </a:cubicBezTo>
                  <a:cubicBezTo>
                    <a:pt x="4587" y="4308"/>
                    <a:pt x="4938" y="4375"/>
                    <a:pt x="5223" y="4375"/>
                  </a:cubicBezTo>
                  <a:cubicBezTo>
                    <a:pt x="6226" y="4375"/>
                    <a:pt x="6417" y="3549"/>
                    <a:pt x="7472" y="3531"/>
                  </a:cubicBezTo>
                  <a:lnTo>
                    <a:pt x="7565" y="3531"/>
                  </a:lnTo>
                  <a:cubicBezTo>
                    <a:pt x="7682" y="3531"/>
                    <a:pt x="7822" y="3507"/>
                    <a:pt x="7962" y="3484"/>
                  </a:cubicBezTo>
                  <a:cubicBezTo>
                    <a:pt x="8337" y="3418"/>
                    <a:pt x="8254" y="2895"/>
                    <a:pt x="7910" y="2895"/>
                  </a:cubicBezTo>
                  <a:cubicBezTo>
                    <a:pt x="7889" y="2895"/>
                    <a:pt x="7868" y="2896"/>
                    <a:pt x="7845" y="2900"/>
                  </a:cubicBezTo>
                  <a:lnTo>
                    <a:pt x="7589" y="2900"/>
                  </a:lnTo>
                  <a:cubicBezTo>
                    <a:pt x="7285" y="2854"/>
                    <a:pt x="6748" y="1943"/>
                    <a:pt x="8242" y="893"/>
                  </a:cubicBezTo>
                  <a:cubicBezTo>
                    <a:pt x="8406" y="776"/>
                    <a:pt x="8569" y="659"/>
                    <a:pt x="8709" y="519"/>
                  </a:cubicBezTo>
                  <a:cubicBezTo>
                    <a:pt x="8951" y="338"/>
                    <a:pt x="8793" y="1"/>
                    <a:pt x="855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34"/>
            <p:cNvSpPr/>
            <p:nvPr/>
          </p:nvSpPr>
          <p:spPr>
            <a:xfrm>
              <a:off x="4533500" y="1118800"/>
              <a:ext cx="223775" cy="109100"/>
            </a:xfrm>
            <a:custGeom>
              <a:avLst/>
              <a:gdLst/>
              <a:ahLst/>
              <a:cxnLst/>
              <a:rect l="l" t="t" r="r" b="b"/>
              <a:pathLst>
                <a:path w="8951" h="4364" extrusionOk="0">
                  <a:moveTo>
                    <a:pt x="8551" y="1"/>
                  </a:moveTo>
                  <a:cubicBezTo>
                    <a:pt x="8512" y="1"/>
                    <a:pt x="8471" y="9"/>
                    <a:pt x="8429" y="29"/>
                  </a:cubicBezTo>
                  <a:cubicBezTo>
                    <a:pt x="8359" y="52"/>
                    <a:pt x="8289" y="75"/>
                    <a:pt x="8219" y="122"/>
                  </a:cubicBezTo>
                  <a:cubicBezTo>
                    <a:pt x="7238" y="449"/>
                    <a:pt x="6374" y="1033"/>
                    <a:pt x="5744" y="1850"/>
                  </a:cubicBezTo>
                  <a:cubicBezTo>
                    <a:pt x="5627" y="2013"/>
                    <a:pt x="5464" y="2177"/>
                    <a:pt x="5277" y="2317"/>
                  </a:cubicBezTo>
                  <a:cubicBezTo>
                    <a:pt x="5207" y="2340"/>
                    <a:pt x="5137" y="2364"/>
                    <a:pt x="5067" y="2364"/>
                  </a:cubicBezTo>
                  <a:cubicBezTo>
                    <a:pt x="4841" y="2329"/>
                    <a:pt x="4615" y="2312"/>
                    <a:pt x="4389" y="2312"/>
                  </a:cubicBezTo>
                  <a:cubicBezTo>
                    <a:pt x="3539" y="2312"/>
                    <a:pt x="2699" y="2551"/>
                    <a:pt x="1961" y="2994"/>
                  </a:cubicBezTo>
                  <a:cubicBezTo>
                    <a:pt x="1471" y="3248"/>
                    <a:pt x="557" y="3276"/>
                    <a:pt x="175" y="3276"/>
                  </a:cubicBezTo>
                  <a:cubicBezTo>
                    <a:pt x="66" y="3276"/>
                    <a:pt x="0" y="3274"/>
                    <a:pt x="0" y="3274"/>
                  </a:cubicBezTo>
                  <a:lnTo>
                    <a:pt x="0" y="3274"/>
                  </a:lnTo>
                  <a:cubicBezTo>
                    <a:pt x="305" y="3548"/>
                    <a:pt x="714" y="3636"/>
                    <a:pt x="1138" y="3636"/>
                  </a:cubicBezTo>
                  <a:cubicBezTo>
                    <a:pt x="1655" y="3636"/>
                    <a:pt x="2194" y="3504"/>
                    <a:pt x="2592" y="3414"/>
                  </a:cubicBezTo>
                  <a:cubicBezTo>
                    <a:pt x="2802" y="3362"/>
                    <a:pt x="3038" y="3335"/>
                    <a:pt x="3271" y="3335"/>
                  </a:cubicBezTo>
                  <a:cubicBezTo>
                    <a:pt x="3349" y="3335"/>
                    <a:pt x="3426" y="3338"/>
                    <a:pt x="3502" y="3344"/>
                  </a:cubicBezTo>
                  <a:cubicBezTo>
                    <a:pt x="3642" y="3344"/>
                    <a:pt x="3759" y="3484"/>
                    <a:pt x="3759" y="3648"/>
                  </a:cubicBezTo>
                  <a:cubicBezTo>
                    <a:pt x="3759" y="3671"/>
                    <a:pt x="3759" y="3694"/>
                    <a:pt x="3759" y="3718"/>
                  </a:cubicBezTo>
                  <a:cubicBezTo>
                    <a:pt x="3572" y="3741"/>
                    <a:pt x="3245" y="4068"/>
                    <a:pt x="3245" y="4068"/>
                  </a:cubicBezTo>
                  <a:cubicBezTo>
                    <a:pt x="3321" y="4062"/>
                    <a:pt x="3397" y="4059"/>
                    <a:pt x="3475" y="4059"/>
                  </a:cubicBezTo>
                  <a:cubicBezTo>
                    <a:pt x="3688" y="4059"/>
                    <a:pt x="3911" y="4081"/>
                    <a:pt x="4133" y="4115"/>
                  </a:cubicBezTo>
                  <a:cubicBezTo>
                    <a:pt x="4598" y="4294"/>
                    <a:pt x="4954" y="4364"/>
                    <a:pt x="5242" y="4364"/>
                  </a:cubicBezTo>
                  <a:cubicBezTo>
                    <a:pt x="6229" y="4364"/>
                    <a:pt x="6424" y="3549"/>
                    <a:pt x="7471" y="3531"/>
                  </a:cubicBezTo>
                  <a:lnTo>
                    <a:pt x="7565" y="3531"/>
                  </a:lnTo>
                  <a:cubicBezTo>
                    <a:pt x="7682" y="3508"/>
                    <a:pt x="7822" y="3508"/>
                    <a:pt x="7962" y="3484"/>
                  </a:cubicBezTo>
                  <a:cubicBezTo>
                    <a:pt x="8329" y="3398"/>
                    <a:pt x="8256" y="2891"/>
                    <a:pt x="7928" y="2891"/>
                  </a:cubicBezTo>
                  <a:cubicBezTo>
                    <a:pt x="7902" y="2891"/>
                    <a:pt x="7874" y="2894"/>
                    <a:pt x="7845" y="2901"/>
                  </a:cubicBezTo>
                  <a:lnTo>
                    <a:pt x="7588" y="2901"/>
                  </a:lnTo>
                  <a:cubicBezTo>
                    <a:pt x="7285" y="2831"/>
                    <a:pt x="6748" y="1920"/>
                    <a:pt x="8242" y="893"/>
                  </a:cubicBezTo>
                  <a:cubicBezTo>
                    <a:pt x="8405" y="776"/>
                    <a:pt x="8569" y="659"/>
                    <a:pt x="8709" y="519"/>
                  </a:cubicBezTo>
                  <a:cubicBezTo>
                    <a:pt x="8950" y="338"/>
                    <a:pt x="8793" y="1"/>
                    <a:pt x="855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34"/>
            <p:cNvSpPr/>
            <p:nvPr/>
          </p:nvSpPr>
          <p:spPr>
            <a:xfrm>
              <a:off x="5317400" y="1059800"/>
              <a:ext cx="136625" cy="84175"/>
            </a:xfrm>
            <a:custGeom>
              <a:avLst/>
              <a:gdLst/>
              <a:ahLst/>
              <a:cxnLst/>
              <a:rect l="l" t="t" r="r" b="b"/>
              <a:pathLst>
                <a:path w="5465" h="3367" extrusionOk="0">
                  <a:moveTo>
                    <a:pt x="2435" y="0"/>
                  </a:moveTo>
                  <a:cubicBezTo>
                    <a:pt x="1609" y="0"/>
                    <a:pt x="491" y="614"/>
                    <a:pt x="491" y="614"/>
                  </a:cubicBezTo>
                  <a:cubicBezTo>
                    <a:pt x="491" y="614"/>
                    <a:pt x="651" y="573"/>
                    <a:pt x="796" y="573"/>
                  </a:cubicBezTo>
                  <a:cubicBezTo>
                    <a:pt x="917" y="573"/>
                    <a:pt x="1028" y="602"/>
                    <a:pt x="1028" y="708"/>
                  </a:cubicBezTo>
                  <a:cubicBezTo>
                    <a:pt x="1028" y="871"/>
                    <a:pt x="1" y="1665"/>
                    <a:pt x="187" y="3066"/>
                  </a:cubicBezTo>
                  <a:cubicBezTo>
                    <a:pt x="176" y="3267"/>
                    <a:pt x="320" y="3367"/>
                    <a:pt x="468" y="3367"/>
                  </a:cubicBezTo>
                  <a:cubicBezTo>
                    <a:pt x="612" y="3367"/>
                    <a:pt x="760" y="3273"/>
                    <a:pt x="771" y="3089"/>
                  </a:cubicBezTo>
                  <a:cubicBezTo>
                    <a:pt x="865" y="2599"/>
                    <a:pt x="1098" y="2132"/>
                    <a:pt x="1425" y="1758"/>
                  </a:cubicBezTo>
                  <a:cubicBezTo>
                    <a:pt x="1612" y="1548"/>
                    <a:pt x="1822" y="1385"/>
                    <a:pt x="2055" y="1245"/>
                  </a:cubicBezTo>
                  <a:cubicBezTo>
                    <a:pt x="2102" y="1221"/>
                    <a:pt x="2149" y="1210"/>
                    <a:pt x="2195" y="1210"/>
                  </a:cubicBezTo>
                  <a:cubicBezTo>
                    <a:pt x="2242" y="1210"/>
                    <a:pt x="2289" y="1221"/>
                    <a:pt x="2335" y="1245"/>
                  </a:cubicBezTo>
                  <a:cubicBezTo>
                    <a:pt x="2539" y="1346"/>
                    <a:pt x="2795" y="1413"/>
                    <a:pt x="3043" y="1413"/>
                  </a:cubicBezTo>
                  <a:cubicBezTo>
                    <a:pt x="3080" y="1413"/>
                    <a:pt x="3116" y="1411"/>
                    <a:pt x="3153" y="1408"/>
                  </a:cubicBezTo>
                  <a:cubicBezTo>
                    <a:pt x="3223" y="1408"/>
                    <a:pt x="3293" y="1385"/>
                    <a:pt x="3363" y="1361"/>
                  </a:cubicBezTo>
                  <a:cubicBezTo>
                    <a:pt x="3392" y="1356"/>
                    <a:pt x="3421" y="1353"/>
                    <a:pt x="3450" y="1353"/>
                  </a:cubicBezTo>
                  <a:cubicBezTo>
                    <a:pt x="3536" y="1353"/>
                    <a:pt x="3620" y="1379"/>
                    <a:pt x="3690" y="1431"/>
                  </a:cubicBezTo>
                  <a:cubicBezTo>
                    <a:pt x="4040" y="1828"/>
                    <a:pt x="4460" y="2109"/>
                    <a:pt x="4927" y="2319"/>
                  </a:cubicBezTo>
                  <a:cubicBezTo>
                    <a:pt x="4972" y="2341"/>
                    <a:pt x="5016" y="2351"/>
                    <a:pt x="5058" y="2351"/>
                  </a:cubicBezTo>
                  <a:cubicBezTo>
                    <a:pt x="5284" y="2351"/>
                    <a:pt x="5454" y="2072"/>
                    <a:pt x="5277" y="1875"/>
                  </a:cubicBezTo>
                  <a:cubicBezTo>
                    <a:pt x="5114" y="1618"/>
                    <a:pt x="4927" y="1361"/>
                    <a:pt x="4717" y="1128"/>
                  </a:cubicBezTo>
                  <a:cubicBezTo>
                    <a:pt x="4577" y="988"/>
                    <a:pt x="4624" y="754"/>
                    <a:pt x="4810" y="661"/>
                  </a:cubicBezTo>
                  <a:cubicBezTo>
                    <a:pt x="5067" y="544"/>
                    <a:pt x="5301" y="381"/>
                    <a:pt x="5464" y="171"/>
                  </a:cubicBezTo>
                  <a:lnTo>
                    <a:pt x="5464" y="171"/>
                  </a:lnTo>
                  <a:cubicBezTo>
                    <a:pt x="5464" y="171"/>
                    <a:pt x="4768" y="297"/>
                    <a:pt x="4062" y="297"/>
                  </a:cubicBezTo>
                  <a:cubicBezTo>
                    <a:pt x="3634" y="297"/>
                    <a:pt x="3201" y="251"/>
                    <a:pt x="2919" y="101"/>
                  </a:cubicBezTo>
                  <a:cubicBezTo>
                    <a:pt x="2781" y="30"/>
                    <a:pt x="2615" y="0"/>
                    <a:pt x="243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transition spd="med">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27"/>
        <p:cNvGrpSpPr/>
        <p:nvPr/>
      </p:nvGrpSpPr>
      <p:grpSpPr>
        <a:xfrm>
          <a:off x="0" y="0"/>
          <a:ext cx="0" cy="0"/>
          <a:chOff x="0" y="0"/>
          <a:chExt cx="0" cy="0"/>
        </a:xfrm>
      </p:grpSpPr>
      <p:grpSp>
        <p:nvGrpSpPr>
          <p:cNvPr id="128" name="Google Shape;128;p35"/>
          <p:cNvGrpSpPr/>
          <p:nvPr/>
        </p:nvGrpSpPr>
        <p:grpSpPr>
          <a:xfrm>
            <a:off x="91500" y="102900"/>
            <a:ext cx="8961000" cy="4937700"/>
            <a:chOff x="91500" y="102900"/>
            <a:chExt cx="8961000" cy="4937700"/>
          </a:xfrm>
        </p:grpSpPr>
        <p:sp>
          <p:nvSpPr>
            <p:cNvPr id="129" name="Google Shape;129;p35"/>
            <p:cNvSpPr/>
            <p:nvPr/>
          </p:nvSpPr>
          <p:spPr>
            <a:xfrm>
              <a:off x="91500" y="102900"/>
              <a:ext cx="8961000" cy="4937700"/>
            </a:xfrm>
            <a:prstGeom prst="roundRect">
              <a:avLst>
                <a:gd name="adj" fmla="val 1758"/>
              </a:avLst>
            </a:pr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35"/>
            <p:cNvSpPr/>
            <p:nvPr/>
          </p:nvSpPr>
          <p:spPr>
            <a:xfrm>
              <a:off x="137100" y="148650"/>
              <a:ext cx="8869800" cy="4846200"/>
            </a:xfrm>
            <a:prstGeom prst="roundRect">
              <a:avLst>
                <a:gd name="adj" fmla="val 1758"/>
              </a:avLst>
            </a:prstGeom>
            <a:gradFill>
              <a:gsLst>
                <a:gs pos="0">
                  <a:schemeClr val="lt1"/>
                </a:gs>
                <a:gs pos="100000">
                  <a:schemeClr val="dk2"/>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35"/>
            <p:cNvSpPr/>
            <p:nvPr/>
          </p:nvSpPr>
          <p:spPr>
            <a:xfrm>
              <a:off x="182850" y="194250"/>
              <a:ext cx="8778300" cy="4755000"/>
            </a:xfrm>
            <a:prstGeom prst="roundRect">
              <a:avLst>
                <a:gd name="adj" fmla="val 1758"/>
              </a:avLst>
            </a:prstGeom>
            <a:gradFill>
              <a:gsLst>
                <a:gs pos="0">
                  <a:schemeClr val="accent1"/>
                </a:gs>
                <a:gs pos="65000">
                  <a:schemeClr val="lt1"/>
                </a:gs>
                <a:gs pos="100000">
                  <a:schemeClr val="lt1"/>
                </a:gs>
              </a:gsLst>
              <a:lin ang="18900044"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2" name="Google Shape;132;p35"/>
          <p:cNvSpPr txBox="1">
            <a:spLocks noGrp="1"/>
          </p:cNvSpPr>
          <p:nvPr>
            <p:ph type="title"/>
          </p:nvPr>
        </p:nvSpPr>
        <p:spPr>
          <a:xfrm>
            <a:off x="1383125" y="1541520"/>
            <a:ext cx="885900" cy="527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a:endParaRPr/>
          </a:p>
        </p:txBody>
      </p:sp>
      <p:sp>
        <p:nvSpPr>
          <p:cNvPr id="133" name="Google Shape;133;p35"/>
          <p:cNvSpPr txBox="1">
            <a:spLocks noGrp="1"/>
          </p:cNvSpPr>
          <p:nvPr>
            <p:ph type="subTitle" idx="1"/>
          </p:nvPr>
        </p:nvSpPr>
        <p:spPr>
          <a:xfrm>
            <a:off x="827225" y="2394229"/>
            <a:ext cx="1997700" cy="663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400">
                <a:solidFill>
                  <a:schemeClr val="accent5"/>
                </a:solidFill>
                <a:latin typeface="Anek Devanagari SemiBold"/>
                <a:ea typeface="Anek Devanagari SemiBold"/>
                <a:cs typeface="Anek Devanagari SemiBold"/>
                <a:sym typeface="Anek Devanagari SemiBold"/>
              </a:defRPr>
            </a:lvl1pPr>
            <a:lvl2pPr lvl="1" algn="l">
              <a:lnSpc>
                <a:spcPct val="100000"/>
              </a:lnSpc>
              <a:spcBef>
                <a:spcPts val="0"/>
              </a:spcBef>
              <a:spcAft>
                <a:spcPts val="0"/>
              </a:spcAft>
              <a:buSzPts val="1400"/>
              <a:buNone/>
              <a:defRPr sz="2400">
                <a:solidFill>
                  <a:schemeClr val="accent5"/>
                </a:solidFill>
                <a:latin typeface="Anek Devanagari SemiBold"/>
                <a:ea typeface="Anek Devanagari SemiBold"/>
                <a:cs typeface="Anek Devanagari SemiBold"/>
                <a:sym typeface="Anek Devanagari SemiBold"/>
              </a:defRPr>
            </a:lvl2pPr>
            <a:lvl3pPr lvl="2" algn="l">
              <a:lnSpc>
                <a:spcPct val="100000"/>
              </a:lnSpc>
              <a:spcBef>
                <a:spcPts val="0"/>
              </a:spcBef>
              <a:spcAft>
                <a:spcPts val="0"/>
              </a:spcAft>
              <a:buSzPts val="1400"/>
              <a:buNone/>
              <a:defRPr sz="2400">
                <a:solidFill>
                  <a:schemeClr val="accent5"/>
                </a:solidFill>
                <a:latin typeface="Anek Devanagari SemiBold"/>
                <a:ea typeface="Anek Devanagari SemiBold"/>
                <a:cs typeface="Anek Devanagari SemiBold"/>
                <a:sym typeface="Anek Devanagari SemiBold"/>
              </a:defRPr>
            </a:lvl3pPr>
            <a:lvl4pPr lvl="3" algn="l">
              <a:lnSpc>
                <a:spcPct val="100000"/>
              </a:lnSpc>
              <a:spcBef>
                <a:spcPts val="0"/>
              </a:spcBef>
              <a:spcAft>
                <a:spcPts val="0"/>
              </a:spcAft>
              <a:buSzPts val="1400"/>
              <a:buNone/>
              <a:defRPr sz="2400">
                <a:solidFill>
                  <a:schemeClr val="accent5"/>
                </a:solidFill>
                <a:latin typeface="Anek Devanagari SemiBold"/>
                <a:ea typeface="Anek Devanagari SemiBold"/>
                <a:cs typeface="Anek Devanagari SemiBold"/>
                <a:sym typeface="Anek Devanagari SemiBold"/>
              </a:defRPr>
            </a:lvl4pPr>
            <a:lvl5pPr lvl="4" algn="l">
              <a:lnSpc>
                <a:spcPct val="100000"/>
              </a:lnSpc>
              <a:spcBef>
                <a:spcPts val="0"/>
              </a:spcBef>
              <a:spcAft>
                <a:spcPts val="0"/>
              </a:spcAft>
              <a:buSzPts val="1400"/>
              <a:buNone/>
              <a:defRPr sz="2400">
                <a:solidFill>
                  <a:schemeClr val="accent5"/>
                </a:solidFill>
                <a:latin typeface="Anek Devanagari SemiBold"/>
                <a:ea typeface="Anek Devanagari SemiBold"/>
                <a:cs typeface="Anek Devanagari SemiBold"/>
                <a:sym typeface="Anek Devanagari SemiBold"/>
              </a:defRPr>
            </a:lvl5pPr>
            <a:lvl6pPr lvl="5" algn="l">
              <a:lnSpc>
                <a:spcPct val="100000"/>
              </a:lnSpc>
              <a:spcBef>
                <a:spcPts val="0"/>
              </a:spcBef>
              <a:spcAft>
                <a:spcPts val="0"/>
              </a:spcAft>
              <a:buSzPts val="1400"/>
              <a:buNone/>
              <a:defRPr sz="2400">
                <a:solidFill>
                  <a:schemeClr val="accent5"/>
                </a:solidFill>
                <a:latin typeface="Anek Devanagari SemiBold"/>
                <a:ea typeface="Anek Devanagari SemiBold"/>
                <a:cs typeface="Anek Devanagari SemiBold"/>
                <a:sym typeface="Anek Devanagari SemiBold"/>
              </a:defRPr>
            </a:lvl6pPr>
            <a:lvl7pPr lvl="6" algn="l">
              <a:lnSpc>
                <a:spcPct val="100000"/>
              </a:lnSpc>
              <a:spcBef>
                <a:spcPts val="0"/>
              </a:spcBef>
              <a:spcAft>
                <a:spcPts val="0"/>
              </a:spcAft>
              <a:buSzPts val="1400"/>
              <a:buNone/>
              <a:defRPr sz="2400">
                <a:solidFill>
                  <a:schemeClr val="accent5"/>
                </a:solidFill>
                <a:latin typeface="Anek Devanagari SemiBold"/>
                <a:ea typeface="Anek Devanagari SemiBold"/>
                <a:cs typeface="Anek Devanagari SemiBold"/>
                <a:sym typeface="Anek Devanagari SemiBold"/>
              </a:defRPr>
            </a:lvl7pPr>
            <a:lvl8pPr lvl="7" algn="l">
              <a:lnSpc>
                <a:spcPct val="100000"/>
              </a:lnSpc>
              <a:spcBef>
                <a:spcPts val="0"/>
              </a:spcBef>
              <a:spcAft>
                <a:spcPts val="0"/>
              </a:spcAft>
              <a:buSzPts val="1400"/>
              <a:buNone/>
              <a:defRPr sz="2400">
                <a:solidFill>
                  <a:schemeClr val="accent5"/>
                </a:solidFill>
                <a:latin typeface="Anek Devanagari SemiBold"/>
                <a:ea typeface="Anek Devanagari SemiBold"/>
                <a:cs typeface="Anek Devanagari SemiBold"/>
                <a:sym typeface="Anek Devanagari SemiBold"/>
              </a:defRPr>
            </a:lvl8pPr>
            <a:lvl9pPr lvl="8" algn="l">
              <a:lnSpc>
                <a:spcPct val="100000"/>
              </a:lnSpc>
              <a:spcBef>
                <a:spcPts val="0"/>
              </a:spcBef>
              <a:spcAft>
                <a:spcPts val="0"/>
              </a:spcAft>
              <a:buSzPts val="1400"/>
              <a:buNone/>
              <a:defRPr sz="2400">
                <a:solidFill>
                  <a:schemeClr val="accent5"/>
                </a:solidFill>
                <a:latin typeface="Anek Devanagari SemiBold"/>
                <a:ea typeface="Anek Devanagari SemiBold"/>
                <a:cs typeface="Anek Devanagari SemiBold"/>
                <a:sym typeface="Anek Devanagari SemiBold"/>
              </a:defRPr>
            </a:lvl9pPr>
          </a:lstStyle>
          <a:p>
            <a:endParaRPr/>
          </a:p>
        </p:txBody>
      </p:sp>
      <p:sp>
        <p:nvSpPr>
          <p:cNvPr id="134" name="Google Shape;134;p35"/>
          <p:cNvSpPr txBox="1">
            <a:spLocks noGrp="1"/>
          </p:cNvSpPr>
          <p:nvPr>
            <p:ph type="subTitle" idx="2"/>
          </p:nvPr>
        </p:nvSpPr>
        <p:spPr>
          <a:xfrm>
            <a:off x="827225" y="3108160"/>
            <a:ext cx="1997700" cy="807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35"/>
          <p:cNvSpPr txBox="1">
            <a:spLocks noGrp="1"/>
          </p:cNvSpPr>
          <p:nvPr>
            <p:ph type="title" idx="3"/>
          </p:nvPr>
        </p:nvSpPr>
        <p:spPr>
          <a:xfrm>
            <a:off x="4129050" y="1541520"/>
            <a:ext cx="885900" cy="527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a:endParaRPr/>
          </a:p>
        </p:txBody>
      </p:sp>
      <p:sp>
        <p:nvSpPr>
          <p:cNvPr id="136" name="Google Shape;136;p35"/>
          <p:cNvSpPr txBox="1">
            <a:spLocks noGrp="1"/>
          </p:cNvSpPr>
          <p:nvPr>
            <p:ph type="subTitle" idx="4"/>
          </p:nvPr>
        </p:nvSpPr>
        <p:spPr>
          <a:xfrm>
            <a:off x="3573150" y="2394229"/>
            <a:ext cx="1997700" cy="663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400">
                <a:solidFill>
                  <a:schemeClr val="accent5"/>
                </a:solidFill>
                <a:latin typeface="Anek Devanagari SemiBold"/>
                <a:ea typeface="Anek Devanagari SemiBold"/>
                <a:cs typeface="Anek Devanagari SemiBold"/>
                <a:sym typeface="Anek Devanagari SemiBold"/>
              </a:defRPr>
            </a:lvl1pPr>
            <a:lvl2pPr lvl="1" algn="l">
              <a:lnSpc>
                <a:spcPct val="100000"/>
              </a:lnSpc>
              <a:spcBef>
                <a:spcPts val="0"/>
              </a:spcBef>
              <a:spcAft>
                <a:spcPts val="0"/>
              </a:spcAft>
              <a:buSzPts val="1400"/>
              <a:buNone/>
              <a:defRPr sz="2400">
                <a:solidFill>
                  <a:schemeClr val="accent5"/>
                </a:solidFill>
                <a:latin typeface="Anek Devanagari SemiBold"/>
                <a:ea typeface="Anek Devanagari SemiBold"/>
                <a:cs typeface="Anek Devanagari SemiBold"/>
                <a:sym typeface="Anek Devanagari SemiBold"/>
              </a:defRPr>
            </a:lvl2pPr>
            <a:lvl3pPr lvl="2" algn="l">
              <a:lnSpc>
                <a:spcPct val="100000"/>
              </a:lnSpc>
              <a:spcBef>
                <a:spcPts val="0"/>
              </a:spcBef>
              <a:spcAft>
                <a:spcPts val="0"/>
              </a:spcAft>
              <a:buSzPts val="1400"/>
              <a:buNone/>
              <a:defRPr sz="2400">
                <a:solidFill>
                  <a:schemeClr val="accent5"/>
                </a:solidFill>
                <a:latin typeface="Anek Devanagari SemiBold"/>
                <a:ea typeface="Anek Devanagari SemiBold"/>
                <a:cs typeface="Anek Devanagari SemiBold"/>
                <a:sym typeface="Anek Devanagari SemiBold"/>
              </a:defRPr>
            </a:lvl3pPr>
            <a:lvl4pPr lvl="3" algn="l">
              <a:lnSpc>
                <a:spcPct val="100000"/>
              </a:lnSpc>
              <a:spcBef>
                <a:spcPts val="0"/>
              </a:spcBef>
              <a:spcAft>
                <a:spcPts val="0"/>
              </a:spcAft>
              <a:buSzPts val="1400"/>
              <a:buNone/>
              <a:defRPr sz="2400">
                <a:solidFill>
                  <a:schemeClr val="accent5"/>
                </a:solidFill>
                <a:latin typeface="Anek Devanagari SemiBold"/>
                <a:ea typeface="Anek Devanagari SemiBold"/>
                <a:cs typeface="Anek Devanagari SemiBold"/>
                <a:sym typeface="Anek Devanagari SemiBold"/>
              </a:defRPr>
            </a:lvl4pPr>
            <a:lvl5pPr lvl="4" algn="l">
              <a:lnSpc>
                <a:spcPct val="100000"/>
              </a:lnSpc>
              <a:spcBef>
                <a:spcPts val="0"/>
              </a:spcBef>
              <a:spcAft>
                <a:spcPts val="0"/>
              </a:spcAft>
              <a:buSzPts val="1400"/>
              <a:buNone/>
              <a:defRPr sz="2400">
                <a:solidFill>
                  <a:schemeClr val="accent5"/>
                </a:solidFill>
                <a:latin typeface="Anek Devanagari SemiBold"/>
                <a:ea typeface="Anek Devanagari SemiBold"/>
                <a:cs typeface="Anek Devanagari SemiBold"/>
                <a:sym typeface="Anek Devanagari SemiBold"/>
              </a:defRPr>
            </a:lvl5pPr>
            <a:lvl6pPr lvl="5" algn="l">
              <a:lnSpc>
                <a:spcPct val="100000"/>
              </a:lnSpc>
              <a:spcBef>
                <a:spcPts val="0"/>
              </a:spcBef>
              <a:spcAft>
                <a:spcPts val="0"/>
              </a:spcAft>
              <a:buSzPts val="1400"/>
              <a:buNone/>
              <a:defRPr sz="2400">
                <a:solidFill>
                  <a:schemeClr val="accent5"/>
                </a:solidFill>
                <a:latin typeface="Anek Devanagari SemiBold"/>
                <a:ea typeface="Anek Devanagari SemiBold"/>
                <a:cs typeface="Anek Devanagari SemiBold"/>
                <a:sym typeface="Anek Devanagari SemiBold"/>
              </a:defRPr>
            </a:lvl6pPr>
            <a:lvl7pPr lvl="6" algn="l">
              <a:lnSpc>
                <a:spcPct val="100000"/>
              </a:lnSpc>
              <a:spcBef>
                <a:spcPts val="0"/>
              </a:spcBef>
              <a:spcAft>
                <a:spcPts val="0"/>
              </a:spcAft>
              <a:buSzPts val="1400"/>
              <a:buNone/>
              <a:defRPr sz="2400">
                <a:solidFill>
                  <a:schemeClr val="accent5"/>
                </a:solidFill>
                <a:latin typeface="Anek Devanagari SemiBold"/>
                <a:ea typeface="Anek Devanagari SemiBold"/>
                <a:cs typeface="Anek Devanagari SemiBold"/>
                <a:sym typeface="Anek Devanagari SemiBold"/>
              </a:defRPr>
            </a:lvl7pPr>
            <a:lvl8pPr lvl="7" algn="l">
              <a:lnSpc>
                <a:spcPct val="100000"/>
              </a:lnSpc>
              <a:spcBef>
                <a:spcPts val="0"/>
              </a:spcBef>
              <a:spcAft>
                <a:spcPts val="0"/>
              </a:spcAft>
              <a:buSzPts val="1400"/>
              <a:buNone/>
              <a:defRPr sz="2400">
                <a:solidFill>
                  <a:schemeClr val="accent5"/>
                </a:solidFill>
                <a:latin typeface="Anek Devanagari SemiBold"/>
                <a:ea typeface="Anek Devanagari SemiBold"/>
                <a:cs typeface="Anek Devanagari SemiBold"/>
                <a:sym typeface="Anek Devanagari SemiBold"/>
              </a:defRPr>
            </a:lvl8pPr>
            <a:lvl9pPr lvl="8" algn="l">
              <a:lnSpc>
                <a:spcPct val="100000"/>
              </a:lnSpc>
              <a:spcBef>
                <a:spcPts val="0"/>
              </a:spcBef>
              <a:spcAft>
                <a:spcPts val="0"/>
              </a:spcAft>
              <a:buSzPts val="1400"/>
              <a:buNone/>
              <a:defRPr sz="2400">
                <a:solidFill>
                  <a:schemeClr val="accent5"/>
                </a:solidFill>
                <a:latin typeface="Anek Devanagari SemiBold"/>
                <a:ea typeface="Anek Devanagari SemiBold"/>
                <a:cs typeface="Anek Devanagari SemiBold"/>
                <a:sym typeface="Anek Devanagari SemiBold"/>
              </a:defRPr>
            </a:lvl9pPr>
          </a:lstStyle>
          <a:p>
            <a:endParaRPr/>
          </a:p>
        </p:txBody>
      </p:sp>
      <p:sp>
        <p:nvSpPr>
          <p:cNvPr id="137" name="Google Shape;137;p35"/>
          <p:cNvSpPr txBox="1">
            <a:spLocks noGrp="1"/>
          </p:cNvSpPr>
          <p:nvPr>
            <p:ph type="subTitle" idx="5"/>
          </p:nvPr>
        </p:nvSpPr>
        <p:spPr>
          <a:xfrm>
            <a:off x="3573150" y="3108160"/>
            <a:ext cx="1997700" cy="807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35"/>
          <p:cNvSpPr txBox="1">
            <a:spLocks noGrp="1"/>
          </p:cNvSpPr>
          <p:nvPr>
            <p:ph type="title" idx="6"/>
          </p:nvPr>
        </p:nvSpPr>
        <p:spPr>
          <a:xfrm>
            <a:off x="6874975" y="1541520"/>
            <a:ext cx="885900" cy="527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a:endParaRPr/>
          </a:p>
        </p:txBody>
      </p:sp>
      <p:sp>
        <p:nvSpPr>
          <p:cNvPr id="139" name="Google Shape;139;p35"/>
          <p:cNvSpPr txBox="1">
            <a:spLocks noGrp="1"/>
          </p:cNvSpPr>
          <p:nvPr>
            <p:ph type="subTitle" idx="7"/>
          </p:nvPr>
        </p:nvSpPr>
        <p:spPr>
          <a:xfrm>
            <a:off x="6319075" y="2394229"/>
            <a:ext cx="1997700" cy="663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400">
                <a:solidFill>
                  <a:schemeClr val="accent5"/>
                </a:solidFill>
                <a:latin typeface="Anek Devanagari SemiBold"/>
                <a:ea typeface="Anek Devanagari SemiBold"/>
                <a:cs typeface="Anek Devanagari SemiBold"/>
                <a:sym typeface="Anek Devanagari SemiBold"/>
              </a:defRPr>
            </a:lvl1pPr>
            <a:lvl2pPr lvl="1" algn="l">
              <a:lnSpc>
                <a:spcPct val="100000"/>
              </a:lnSpc>
              <a:spcBef>
                <a:spcPts val="0"/>
              </a:spcBef>
              <a:spcAft>
                <a:spcPts val="0"/>
              </a:spcAft>
              <a:buSzPts val="1400"/>
              <a:buNone/>
              <a:defRPr sz="2400">
                <a:solidFill>
                  <a:schemeClr val="accent5"/>
                </a:solidFill>
                <a:latin typeface="Anek Devanagari SemiBold"/>
                <a:ea typeface="Anek Devanagari SemiBold"/>
                <a:cs typeface="Anek Devanagari SemiBold"/>
                <a:sym typeface="Anek Devanagari SemiBold"/>
              </a:defRPr>
            </a:lvl2pPr>
            <a:lvl3pPr lvl="2" algn="l">
              <a:lnSpc>
                <a:spcPct val="100000"/>
              </a:lnSpc>
              <a:spcBef>
                <a:spcPts val="0"/>
              </a:spcBef>
              <a:spcAft>
                <a:spcPts val="0"/>
              </a:spcAft>
              <a:buSzPts val="1400"/>
              <a:buNone/>
              <a:defRPr sz="2400">
                <a:solidFill>
                  <a:schemeClr val="accent5"/>
                </a:solidFill>
                <a:latin typeface="Anek Devanagari SemiBold"/>
                <a:ea typeface="Anek Devanagari SemiBold"/>
                <a:cs typeface="Anek Devanagari SemiBold"/>
                <a:sym typeface="Anek Devanagari SemiBold"/>
              </a:defRPr>
            </a:lvl3pPr>
            <a:lvl4pPr lvl="3" algn="l">
              <a:lnSpc>
                <a:spcPct val="100000"/>
              </a:lnSpc>
              <a:spcBef>
                <a:spcPts val="0"/>
              </a:spcBef>
              <a:spcAft>
                <a:spcPts val="0"/>
              </a:spcAft>
              <a:buSzPts val="1400"/>
              <a:buNone/>
              <a:defRPr sz="2400">
                <a:solidFill>
                  <a:schemeClr val="accent5"/>
                </a:solidFill>
                <a:latin typeface="Anek Devanagari SemiBold"/>
                <a:ea typeface="Anek Devanagari SemiBold"/>
                <a:cs typeface="Anek Devanagari SemiBold"/>
                <a:sym typeface="Anek Devanagari SemiBold"/>
              </a:defRPr>
            </a:lvl4pPr>
            <a:lvl5pPr lvl="4" algn="l">
              <a:lnSpc>
                <a:spcPct val="100000"/>
              </a:lnSpc>
              <a:spcBef>
                <a:spcPts val="0"/>
              </a:spcBef>
              <a:spcAft>
                <a:spcPts val="0"/>
              </a:spcAft>
              <a:buSzPts val="1400"/>
              <a:buNone/>
              <a:defRPr sz="2400">
                <a:solidFill>
                  <a:schemeClr val="accent5"/>
                </a:solidFill>
                <a:latin typeface="Anek Devanagari SemiBold"/>
                <a:ea typeface="Anek Devanagari SemiBold"/>
                <a:cs typeface="Anek Devanagari SemiBold"/>
                <a:sym typeface="Anek Devanagari SemiBold"/>
              </a:defRPr>
            </a:lvl5pPr>
            <a:lvl6pPr lvl="5" algn="l">
              <a:lnSpc>
                <a:spcPct val="100000"/>
              </a:lnSpc>
              <a:spcBef>
                <a:spcPts val="0"/>
              </a:spcBef>
              <a:spcAft>
                <a:spcPts val="0"/>
              </a:spcAft>
              <a:buSzPts val="1400"/>
              <a:buNone/>
              <a:defRPr sz="2400">
                <a:solidFill>
                  <a:schemeClr val="accent5"/>
                </a:solidFill>
                <a:latin typeface="Anek Devanagari SemiBold"/>
                <a:ea typeface="Anek Devanagari SemiBold"/>
                <a:cs typeface="Anek Devanagari SemiBold"/>
                <a:sym typeface="Anek Devanagari SemiBold"/>
              </a:defRPr>
            </a:lvl6pPr>
            <a:lvl7pPr lvl="6" algn="l">
              <a:lnSpc>
                <a:spcPct val="100000"/>
              </a:lnSpc>
              <a:spcBef>
                <a:spcPts val="0"/>
              </a:spcBef>
              <a:spcAft>
                <a:spcPts val="0"/>
              </a:spcAft>
              <a:buSzPts val="1400"/>
              <a:buNone/>
              <a:defRPr sz="2400">
                <a:solidFill>
                  <a:schemeClr val="accent5"/>
                </a:solidFill>
                <a:latin typeface="Anek Devanagari SemiBold"/>
                <a:ea typeface="Anek Devanagari SemiBold"/>
                <a:cs typeface="Anek Devanagari SemiBold"/>
                <a:sym typeface="Anek Devanagari SemiBold"/>
              </a:defRPr>
            </a:lvl7pPr>
            <a:lvl8pPr lvl="7" algn="l">
              <a:lnSpc>
                <a:spcPct val="100000"/>
              </a:lnSpc>
              <a:spcBef>
                <a:spcPts val="0"/>
              </a:spcBef>
              <a:spcAft>
                <a:spcPts val="0"/>
              </a:spcAft>
              <a:buSzPts val="1400"/>
              <a:buNone/>
              <a:defRPr sz="2400">
                <a:solidFill>
                  <a:schemeClr val="accent5"/>
                </a:solidFill>
                <a:latin typeface="Anek Devanagari SemiBold"/>
                <a:ea typeface="Anek Devanagari SemiBold"/>
                <a:cs typeface="Anek Devanagari SemiBold"/>
                <a:sym typeface="Anek Devanagari SemiBold"/>
              </a:defRPr>
            </a:lvl8pPr>
            <a:lvl9pPr lvl="8" algn="l">
              <a:lnSpc>
                <a:spcPct val="100000"/>
              </a:lnSpc>
              <a:spcBef>
                <a:spcPts val="0"/>
              </a:spcBef>
              <a:spcAft>
                <a:spcPts val="0"/>
              </a:spcAft>
              <a:buSzPts val="1400"/>
              <a:buNone/>
              <a:defRPr sz="2400">
                <a:solidFill>
                  <a:schemeClr val="accent5"/>
                </a:solidFill>
                <a:latin typeface="Anek Devanagari SemiBold"/>
                <a:ea typeface="Anek Devanagari SemiBold"/>
                <a:cs typeface="Anek Devanagari SemiBold"/>
                <a:sym typeface="Anek Devanagari SemiBold"/>
              </a:defRPr>
            </a:lvl9pPr>
          </a:lstStyle>
          <a:p>
            <a:endParaRPr/>
          </a:p>
        </p:txBody>
      </p:sp>
      <p:sp>
        <p:nvSpPr>
          <p:cNvPr id="140" name="Google Shape;140;p35"/>
          <p:cNvSpPr txBox="1">
            <a:spLocks noGrp="1"/>
          </p:cNvSpPr>
          <p:nvPr>
            <p:ph type="subTitle" idx="8"/>
          </p:nvPr>
        </p:nvSpPr>
        <p:spPr>
          <a:xfrm>
            <a:off x="6319075" y="3108160"/>
            <a:ext cx="1997700" cy="807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35"/>
          <p:cNvSpPr txBox="1">
            <a:spLocks noGrp="1"/>
          </p:cNvSpPr>
          <p:nvPr>
            <p:ph type="title" idx="9"/>
          </p:nvPr>
        </p:nvSpPr>
        <p:spPr>
          <a:xfrm>
            <a:off x="720000" y="387600"/>
            <a:ext cx="7704000" cy="592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3200"/>
              <a:buFont typeface="Fredoka"/>
              <a:buNone/>
              <a:defRPr sz="3200"/>
            </a:lvl1pPr>
            <a:lvl2pPr lvl="1" algn="ctr">
              <a:lnSpc>
                <a:spcPct val="100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2pPr>
            <a:lvl3pPr lvl="2" algn="ctr">
              <a:lnSpc>
                <a:spcPct val="100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3pPr>
            <a:lvl4pPr lvl="3" algn="ctr">
              <a:lnSpc>
                <a:spcPct val="100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4pPr>
            <a:lvl5pPr lvl="4" algn="ctr">
              <a:lnSpc>
                <a:spcPct val="100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5pPr>
            <a:lvl6pPr lvl="5" algn="ctr">
              <a:lnSpc>
                <a:spcPct val="100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6pPr>
            <a:lvl7pPr lvl="6" algn="ctr">
              <a:lnSpc>
                <a:spcPct val="100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7pPr>
            <a:lvl8pPr lvl="7" algn="ctr">
              <a:lnSpc>
                <a:spcPct val="100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8pPr>
            <a:lvl9pPr lvl="8" algn="ctr">
              <a:lnSpc>
                <a:spcPct val="100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9pPr>
          </a:lstStyle>
          <a:p>
            <a:endParaRPr/>
          </a:p>
        </p:txBody>
      </p:sp>
      <p:grpSp>
        <p:nvGrpSpPr>
          <p:cNvPr id="142" name="Google Shape;142;p35"/>
          <p:cNvGrpSpPr/>
          <p:nvPr/>
        </p:nvGrpSpPr>
        <p:grpSpPr>
          <a:xfrm>
            <a:off x="182850" y="524888"/>
            <a:ext cx="8778300" cy="4093725"/>
            <a:chOff x="182850" y="907425"/>
            <a:chExt cx="8778300" cy="4093725"/>
          </a:xfrm>
        </p:grpSpPr>
        <p:sp>
          <p:nvSpPr>
            <p:cNvPr id="143" name="Google Shape;143;p35"/>
            <p:cNvSpPr/>
            <p:nvPr/>
          </p:nvSpPr>
          <p:spPr>
            <a:xfrm>
              <a:off x="5904275" y="907425"/>
              <a:ext cx="3056875" cy="380150"/>
            </a:xfrm>
            <a:custGeom>
              <a:avLst/>
              <a:gdLst/>
              <a:ahLst/>
              <a:cxnLst/>
              <a:rect l="l" t="t" r="r" b="b"/>
              <a:pathLst>
                <a:path w="122275" h="15206" extrusionOk="0">
                  <a:moveTo>
                    <a:pt x="28975" y="0"/>
                  </a:moveTo>
                  <a:cubicBezTo>
                    <a:pt x="28742" y="0"/>
                    <a:pt x="28532" y="47"/>
                    <a:pt x="28345" y="164"/>
                  </a:cubicBezTo>
                  <a:lnTo>
                    <a:pt x="22812" y="3433"/>
                  </a:lnTo>
                  <a:cubicBezTo>
                    <a:pt x="22648" y="3526"/>
                    <a:pt x="22438" y="3596"/>
                    <a:pt x="22228" y="3596"/>
                  </a:cubicBezTo>
                  <a:lnTo>
                    <a:pt x="1588" y="4740"/>
                  </a:lnTo>
                  <a:cubicBezTo>
                    <a:pt x="24" y="4810"/>
                    <a:pt x="0" y="7122"/>
                    <a:pt x="1565" y="7262"/>
                  </a:cubicBezTo>
                  <a:lnTo>
                    <a:pt x="52907" y="11324"/>
                  </a:lnTo>
                  <a:cubicBezTo>
                    <a:pt x="53865" y="11394"/>
                    <a:pt x="54402" y="12468"/>
                    <a:pt x="53888" y="13262"/>
                  </a:cubicBezTo>
                  <a:cubicBezTo>
                    <a:pt x="53327" y="14115"/>
                    <a:pt x="53953" y="15205"/>
                    <a:pt x="54935" y="15205"/>
                  </a:cubicBezTo>
                  <a:cubicBezTo>
                    <a:pt x="54975" y="15205"/>
                    <a:pt x="55015" y="15204"/>
                    <a:pt x="55055" y="15200"/>
                  </a:cubicBezTo>
                  <a:lnTo>
                    <a:pt x="121107" y="10250"/>
                  </a:lnTo>
                  <a:cubicBezTo>
                    <a:pt x="121761" y="10204"/>
                    <a:pt x="122275" y="9643"/>
                    <a:pt x="122275" y="8989"/>
                  </a:cubicBezTo>
                  <a:lnTo>
                    <a:pt x="122275" y="1261"/>
                  </a:lnTo>
                  <a:cubicBezTo>
                    <a:pt x="122275" y="561"/>
                    <a:pt x="121714" y="0"/>
                    <a:pt x="121014" y="0"/>
                  </a:cubicBezTo>
                  <a:close/>
                </a:path>
              </a:pathLst>
            </a:custGeom>
            <a:solidFill>
              <a:srgbClr val="FFFFFF">
                <a:alpha val="6392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35"/>
            <p:cNvSpPr/>
            <p:nvPr/>
          </p:nvSpPr>
          <p:spPr>
            <a:xfrm>
              <a:off x="182850" y="4653800"/>
              <a:ext cx="2132275" cy="347350"/>
            </a:xfrm>
            <a:custGeom>
              <a:avLst/>
              <a:gdLst/>
              <a:ahLst/>
              <a:cxnLst/>
              <a:rect l="l" t="t" r="r" b="b"/>
              <a:pathLst>
                <a:path w="85291" h="13894" extrusionOk="0">
                  <a:moveTo>
                    <a:pt x="36367" y="0"/>
                  </a:moveTo>
                  <a:cubicBezTo>
                    <a:pt x="36292" y="0"/>
                    <a:pt x="36218" y="0"/>
                    <a:pt x="36143" y="1"/>
                  </a:cubicBezTo>
                  <a:lnTo>
                    <a:pt x="0" y="1"/>
                  </a:lnTo>
                  <a:lnTo>
                    <a:pt x="0" y="13893"/>
                  </a:lnTo>
                  <a:lnTo>
                    <a:pt x="36517" y="13893"/>
                  </a:lnTo>
                  <a:cubicBezTo>
                    <a:pt x="39739" y="13893"/>
                    <a:pt x="42867" y="12843"/>
                    <a:pt x="45436" y="10881"/>
                  </a:cubicBezTo>
                  <a:cubicBezTo>
                    <a:pt x="47420" y="9387"/>
                    <a:pt x="49778" y="8406"/>
                    <a:pt x="52253" y="8056"/>
                  </a:cubicBezTo>
                  <a:lnTo>
                    <a:pt x="85291" y="3387"/>
                  </a:lnTo>
                  <a:lnTo>
                    <a:pt x="55195" y="3387"/>
                  </a:lnTo>
                  <a:cubicBezTo>
                    <a:pt x="52814" y="3387"/>
                    <a:pt x="50432" y="3060"/>
                    <a:pt x="48167" y="2383"/>
                  </a:cubicBezTo>
                  <a:lnTo>
                    <a:pt x="43171" y="982"/>
                  </a:lnTo>
                  <a:cubicBezTo>
                    <a:pt x="40954" y="349"/>
                    <a:pt x="38672" y="0"/>
                    <a:pt x="36367" y="0"/>
                  </a:cubicBezTo>
                  <a:close/>
                </a:path>
              </a:pathLst>
            </a:custGeom>
            <a:solidFill>
              <a:srgbClr val="FFFFFF">
                <a:alpha val="3529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5" name="Google Shape;145;p35"/>
          <p:cNvGrpSpPr/>
          <p:nvPr/>
        </p:nvGrpSpPr>
        <p:grpSpPr>
          <a:xfrm>
            <a:off x="7400850" y="342950"/>
            <a:ext cx="1379050" cy="681500"/>
            <a:chOff x="4533500" y="891700"/>
            <a:chExt cx="1379050" cy="681500"/>
          </a:xfrm>
        </p:grpSpPr>
        <p:sp>
          <p:nvSpPr>
            <p:cNvPr id="146" name="Google Shape;146;p35"/>
            <p:cNvSpPr/>
            <p:nvPr/>
          </p:nvSpPr>
          <p:spPr>
            <a:xfrm>
              <a:off x="4954925" y="1296250"/>
              <a:ext cx="223775" cy="109375"/>
            </a:xfrm>
            <a:custGeom>
              <a:avLst/>
              <a:gdLst/>
              <a:ahLst/>
              <a:cxnLst/>
              <a:rect l="l" t="t" r="r" b="b"/>
              <a:pathLst>
                <a:path w="8951" h="4375" extrusionOk="0">
                  <a:moveTo>
                    <a:pt x="8551" y="1"/>
                  </a:moveTo>
                  <a:cubicBezTo>
                    <a:pt x="8512" y="1"/>
                    <a:pt x="8471" y="9"/>
                    <a:pt x="8429" y="29"/>
                  </a:cubicBezTo>
                  <a:lnTo>
                    <a:pt x="8219" y="122"/>
                  </a:lnTo>
                  <a:cubicBezTo>
                    <a:pt x="7238" y="449"/>
                    <a:pt x="6375" y="1033"/>
                    <a:pt x="5744" y="1850"/>
                  </a:cubicBezTo>
                  <a:cubicBezTo>
                    <a:pt x="5627" y="2037"/>
                    <a:pt x="5464" y="2177"/>
                    <a:pt x="5277" y="2317"/>
                  </a:cubicBezTo>
                  <a:cubicBezTo>
                    <a:pt x="5207" y="2363"/>
                    <a:pt x="5137" y="2363"/>
                    <a:pt x="5067" y="2363"/>
                  </a:cubicBezTo>
                  <a:cubicBezTo>
                    <a:pt x="4842" y="2329"/>
                    <a:pt x="4615" y="2312"/>
                    <a:pt x="4390" y="2312"/>
                  </a:cubicBezTo>
                  <a:cubicBezTo>
                    <a:pt x="3540" y="2312"/>
                    <a:pt x="2700" y="2551"/>
                    <a:pt x="1962" y="2994"/>
                  </a:cubicBezTo>
                  <a:cubicBezTo>
                    <a:pt x="1471" y="3248"/>
                    <a:pt x="557" y="3276"/>
                    <a:pt x="175" y="3276"/>
                  </a:cubicBezTo>
                  <a:cubicBezTo>
                    <a:pt x="66" y="3276"/>
                    <a:pt x="1" y="3274"/>
                    <a:pt x="0" y="3274"/>
                  </a:cubicBezTo>
                  <a:lnTo>
                    <a:pt x="0" y="3274"/>
                  </a:lnTo>
                  <a:cubicBezTo>
                    <a:pt x="311" y="3552"/>
                    <a:pt x="729" y="3644"/>
                    <a:pt x="1160" y="3644"/>
                  </a:cubicBezTo>
                  <a:cubicBezTo>
                    <a:pt x="1670" y="3644"/>
                    <a:pt x="2200" y="3515"/>
                    <a:pt x="2592" y="3414"/>
                  </a:cubicBezTo>
                  <a:cubicBezTo>
                    <a:pt x="2802" y="3362"/>
                    <a:pt x="3039" y="3335"/>
                    <a:pt x="3272" y="3335"/>
                  </a:cubicBezTo>
                  <a:cubicBezTo>
                    <a:pt x="3349" y="3335"/>
                    <a:pt x="3427" y="3338"/>
                    <a:pt x="3503" y="3344"/>
                  </a:cubicBezTo>
                  <a:cubicBezTo>
                    <a:pt x="3643" y="3367"/>
                    <a:pt x="3760" y="3484"/>
                    <a:pt x="3760" y="3648"/>
                  </a:cubicBezTo>
                  <a:cubicBezTo>
                    <a:pt x="3760" y="3671"/>
                    <a:pt x="3760" y="3694"/>
                    <a:pt x="3760" y="3718"/>
                  </a:cubicBezTo>
                  <a:cubicBezTo>
                    <a:pt x="3573" y="3741"/>
                    <a:pt x="3246" y="4068"/>
                    <a:pt x="3246" y="4068"/>
                  </a:cubicBezTo>
                  <a:cubicBezTo>
                    <a:pt x="3316" y="4062"/>
                    <a:pt x="3387" y="4059"/>
                    <a:pt x="3460" y="4059"/>
                  </a:cubicBezTo>
                  <a:cubicBezTo>
                    <a:pt x="3678" y="4059"/>
                    <a:pt x="3905" y="4085"/>
                    <a:pt x="4133" y="4138"/>
                  </a:cubicBezTo>
                  <a:cubicBezTo>
                    <a:pt x="4587" y="4308"/>
                    <a:pt x="4938" y="4375"/>
                    <a:pt x="5223" y="4375"/>
                  </a:cubicBezTo>
                  <a:cubicBezTo>
                    <a:pt x="6226" y="4375"/>
                    <a:pt x="6417" y="3549"/>
                    <a:pt x="7472" y="3531"/>
                  </a:cubicBezTo>
                  <a:lnTo>
                    <a:pt x="7565" y="3531"/>
                  </a:lnTo>
                  <a:cubicBezTo>
                    <a:pt x="7682" y="3531"/>
                    <a:pt x="7822" y="3507"/>
                    <a:pt x="7962" y="3484"/>
                  </a:cubicBezTo>
                  <a:cubicBezTo>
                    <a:pt x="8337" y="3418"/>
                    <a:pt x="8254" y="2895"/>
                    <a:pt x="7910" y="2895"/>
                  </a:cubicBezTo>
                  <a:cubicBezTo>
                    <a:pt x="7889" y="2895"/>
                    <a:pt x="7868" y="2896"/>
                    <a:pt x="7845" y="2900"/>
                  </a:cubicBezTo>
                  <a:lnTo>
                    <a:pt x="7589" y="2900"/>
                  </a:lnTo>
                  <a:cubicBezTo>
                    <a:pt x="7285" y="2854"/>
                    <a:pt x="6748" y="1943"/>
                    <a:pt x="8242" y="893"/>
                  </a:cubicBezTo>
                  <a:cubicBezTo>
                    <a:pt x="8406" y="776"/>
                    <a:pt x="8569" y="659"/>
                    <a:pt x="8709" y="519"/>
                  </a:cubicBezTo>
                  <a:cubicBezTo>
                    <a:pt x="8951" y="338"/>
                    <a:pt x="8793" y="1"/>
                    <a:pt x="855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35"/>
            <p:cNvSpPr/>
            <p:nvPr/>
          </p:nvSpPr>
          <p:spPr>
            <a:xfrm>
              <a:off x="4533500" y="1118800"/>
              <a:ext cx="223775" cy="109100"/>
            </a:xfrm>
            <a:custGeom>
              <a:avLst/>
              <a:gdLst/>
              <a:ahLst/>
              <a:cxnLst/>
              <a:rect l="l" t="t" r="r" b="b"/>
              <a:pathLst>
                <a:path w="8951" h="4364" extrusionOk="0">
                  <a:moveTo>
                    <a:pt x="8551" y="1"/>
                  </a:moveTo>
                  <a:cubicBezTo>
                    <a:pt x="8512" y="1"/>
                    <a:pt x="8471" y="9"/>
                    <a:pt x="8429" y="29"/>
                  </a:cubicBezTo>
                  <a:cubicBezTo>
                    <a:pt x="8359" y="52"/>
                    <a:pt x="8289" y="75"/>
                    <a:pt x="8219" y="122"/>
                  </a:cubicBezTo>
                  <a:cubicBezTo>
                    <a:pt x="7238" y="449"/>
                    <a:pt x="6374" y="1033"/>
                    <a:pt x="5744" y="1850"/>
                  </a:cubicBezTo>
                  <a:cubicBezTo>
                    <a:pt x="5627" y="2013"/>
                    <a:pt x="5464" y="2177"/>
                    <a:pt x="5277" y="2317"/>
                  </a:cubicBezTo>
                  <a:cubicBezTo>
                    <a:pt x="5207" y="2340"/>
                    <a:pt x="5137" y="2364"/>
                    <a:pt x="5067" y="2364"/>
                  </a:cubicBezTo>
                  <a:cubicBezTo>
                    <a:pt x="4841" y="2329"/>
                    <a:pt x="4615" y="2312"/>
                    <a:pt x="4389" y="2312"/>
                  </a:cubicBezTo>
                  <a:cubicBezTo>
                    <a:pt x="3539" y="2312"/>
                    <a:pt x="2699" y="2551"/>
                    <a:pt x="1961" y="2994"/>
                  </a:cubicBezTo>
                  <a:cubicBezTo>
                    <a:pt x="1471" y="3248"/>
                    <a:pt x="557" y="3276"/>
                    <a:pt x="175" y="3276"/>
                  </a:cubicBezTo>
                  <a:cubicBezTo>
                    <a:pt x="66" y="3276"/>
                    <a:pt x="0" y="3274"/>
                    <a:pt x="0" y="3274"/>
                  </a:cubicBezTo>
                  <a:lnTo>
                    <a:pt x="0" y="3274"/>
                  </a:lnTo>
                  <a:cubicBezTo>
                    <a:pt x="305" y="3548"/>
                    <a:pt x="714" y="3636"/>
                    <a:pt x="1138" y="3636"/>
                  </a:cubicBezTo>
                  <a:cubicBezTo>
                    <a:pt x="1655" y="3636"/>
                    <a:pt x="2194" y="3504"/>
                    <a:pt x="2592" y="3414"/>
                  </a:cubicBezTo>
                  <a:cubicBezTo>
                    <a:pt x="2802" y="3362"/>
                    <a:pt x="3038" y="3335"/>
                    <a:pt x="3271" y="3335"/>
                  </a:cubicBezTo>
                  <a:cubicBezTo>
                    <a:pt x="3349" y="3335"/>
                    <a:pt x="3426" y="3338"/>
                    <a:pt x="3502" y="3344"/>
                  </a:cubicBezTo>
                  <a:cubicBezTo>
                    <a:pt x="3642" y="3344"/>
                    <a:pt x="3759" y="3484"/>
                    <a:pt x="3759" y="3648"/>
                  </a:cubicBezTo>
                  <a:cubicBezTo>
                    <a:pt x="3759" y="3671"/>
                    <a:pt x="3759" y="3694"/>
                    <a:pt x="3759" y="3718"/>
                  </a:cubicBezTo>
                  <a:cubicBezTo>
                    <a:pt x="3572" y="3741"/>
                    <a:pt x="3245" y="4068"/>
                    <a:pt x="3245" y="4068"/>
                  </a:cubicBezTo>
                  <a:cubicBezTo>
                    <a:pt x="3321" y="4062"/>
                    <a:pt x="3397" y="4059"/>
                    <a:pt x="3475" y="4059"/>
                  </a:cubicBezTo>
                  <a:cubicBezTo>
                    <a:pt x="3688" y="4059"/>
                    <a:pt x="3911" y="4081"/>
                    <a:pt x="4133" y="4115"/>
                  </a:cubicBezTo>
                  <a:cubicBezTo>
                    <a:pt x="4598" y="4294"/>
                    <a:pt x="4954" y="4364"/>
                    <a:pt x="5242" y="4364"/>
                  </a:cubicBezTo>
                  <a:cubicBezTo>
                    <a:pt x="6229" y="4364"/>
                    <a:pt x="6424" y="3549"/>
                    <a:pt x="7471" y="3531"/>
                  </a:cubicBezTo>
                  <a:lnTo>
                    <a:pt x="7565" y="3531"/>
                  </a:lnTo>
                  <a:cubicBezTo>
                    <a:pt x="7682" y="3508"/>
                    <a:pt x="7822" y="3508"/>
                    <a:pt x="7962" y="3484"/>
                  </a:cubicBezTo>
                  <a:cubicBezTo>
                    <a:pt x="8329" y="3398"/>
                    <a:pt x="8256" y="2891"/>
                    <a:pt x="7928" y="2891"/>
                  </a:cubicBezTo>
                  <a:cubicBezTo>
                    <a:pt x="7902" y="2891"/>
                    <a:pt x="7874" y="2894"/>
                    <a:pt x="7845" y="2901"/>
                  </a:cubicBezTo>
                  <a:lnTo>
                    <a:pt x="7588" y="2901"/>
                  </a:lnTo>
                  <a:cubicBezTo>
                    <a:pt x="7285" y="2831"/>
                    <a:pt x="6748" y="1920"/>
                    <a:pt x="8242" y="893"/>
                  </a:cubicBezTo>
                  <a:cubicBezTo>
                    <a:pt x="8405" y="776"/>
                    <a:pt x="8569" y="659"/>
                    <a:pt x="8709" y="519"/>
                  </a:cubicBezTo>
                  <a:cubicBezTo>
                    <a:pt x="8950" y="338"/>
                    <a:pt x="8793" y="1"/>
                    <a:pt x="855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35"/>
            <p:cNvSpPr/>
            <p:nvPr/>
          </p:nvSpPr>
          <p:spPr>
            <a:xfrm>
              <a:off x="5579925" y="1461750"/>
              <a:ext cx="332625" cy="111450"/>
            </a:xfrm>
            <a:custGeom>
              <a:avLst/>
              <a:gdLst/>
              <a:ahLst/>
              <a:cxnLst/>
              <a:rect l="l" t="t" r="r" b="b"/>
              <a:pathLst>
                <a:path w="13305" h="4458" extrusionOk="0">
                  <a:moveTo>
                    <a:pt x="12897" y="1"/>
                  </a:moveTo>
                  <a:cubicBezTo>
                    <a:pt x="12867" y="1"/>
                    <a:pt x="12835" y="6"/>
                    <a:pt x="12801" y="16"/>
                  </a:cubicBezTo>
                  <a:cubicBezTo>
                    <a:pt x="12521" y="69"/>
                    <a:pt x="12241" y="95"/>
                    <a:pt x="11961" y="95"/>
                  </a:cubicBezTo>
                  <a:cubicBezTo>
                    <a:pt x="11867" y="95"/>
                    <a:pt x="11774" y="92"/>
                    <a:pt x="11680" y="86"/>
                  </a:cubicBezTo>
                  <a:cubicBezTo>
                    <a:pt x="11517" y="76"/>
                    <a:pt x="11353" y="71"/>
                    <a:pt x="11190" y="71"/>
                  </a:cubicBezTo>
                  <a:cubicBezTo>
                    <a:pt x="9889" y="71"/>
                    <a:pt x="8619" y="400"/>
                    <a:pt x="7478" y="1043"/>
                  </a:cubicBezTo>
                  <a:cubicBezTo>
                    <a:pt x="7198" y="1230"/>
                    <a:pt x="6871" y="1370"/>
                    <a:pt x="6544" y="1417"/>
                  </a:cubicBezTo>
                  <a:cubicBezTo>
                    <a:pt x="6523" y="1424"/>
                    <a:pt x="6503" y="1427"/>
                    <a:pt x="6482" y="1427"/>
                  </a:cubicBezTo>
                  <a:cubicBezTo>
                    <a:pt x="6433" y="1427"/>
                    <a:pt x="6383" y="1410"/>
                    <a:pt x="6334" y="1394"/>
                  </a:cubicBezTo>
                  <a:cubicBezTo>
                    <a:pt x="5040" y="611"/>
                    <a:pt x="3889" y="440"/>
                    <a:pt x="2969" y="440"/>
                  </a:cubicBezTo>
                  <a:cubicBezTo>
                    <a:pt x="2544" y="440"/>
                    <a:pt x="2168" y="477"/>
                    <a:pt x="1851" y="506"/>
                  </a:cubicBezTo>
                  <a:cubicBezTo>
                    <a:pt x="1794" y="509"/>
                    <a:pt x="1736" y="511"/>
                    <a:pt x="1679" y="511"/>
                  </a:cubicBezTo>
                  <a:cubicBezTo>
                    <a:pt x="1293" y="511"/>
                    <a:pt x="906" y="445"/>
                    <a:pt x="520" y="343"/>
                  </a:cubicBezTo>
                  <a:cubicBezTo>
                    <a:pt x="479" y="328"/>
                    <a:pt x="440" y="321"/>
                    <a:pt x="404" y="321"/>
                  </a:cubicBezTo>
                  <a:cubicBezTo>
                    <a:pt x="112" y="321"/>
                    <a:pt x="1" y="779"/>
                    <a:pt x="333" y="903"/>
                  </a:cubicBezTo>
                  <a:cubicBezTo>
                    <a:pt x="1010" y="1160"/>
                    <a:pt x="1711" y="1324"/>
                    <a:pt x="2435" y="1417"/>
                  </a:cubicBezTo>
                  <a:cubicBezTo>
                    <a:pt x="2902" y="1487"/>
                    <a:pt x="3368" y="1651"/>
                    <a:pt x="3789" y="1861"/>
                  </a:cubicBezTo>
                  <a:cubicBezTo>
                    <a:pt x="3929" y="1954"/>
                    <a:pt x="3999" y="2117"/>
                    <a:pt x="3906" y="2281"/>
                  </a:cubicBezTo>
                  <a:cubicBezTo>
                    <a:pt x="3906" y="2281"/>
                    <a:pt x="3906" y="2304"/>
                    <a:pt x="3906" y="2304"/>
                  </a:cubicBezTo>
                  <a:cubicBezTo>
                    <a:pt x="3859" y="2398"/>
                    <a:pt x="3765" y="2444"/>
                    <a:pt x="3672" y="2468"/>
                  </a:cubicBezTo>
                  <a:cubicBezTo>
                    <a:pt x="3415" y="2491"/>
                    <a:pt x="3182" y="2561"/>
                    <a:pt x="2948" y="2655"/>
                  </a:cubicBezTo>
                  <a:cubicBezTo>
                    <a:pt x="3345" y="2771"/>
                    <a:pt x="3742" y="2958"/>
                    <a:pt x="4092" y="3192"/>
                  </a:cubicBezTo>
                  <a:lnTo>
                    <a:pt x="4116" y="3215"/>
                  </a:lnTo>
                  <a:cubicBezTo>
                    <a:pt x="5033" y="4067"/>
                    <a:pt x="5688" y="4284"/>
                    <a:pt x="6259" y="4284"/>
                  </a:cubicBezTo>
                  <a:cubicBezTo>
                    <a:pt x="6855" y="4284"/>
                    <a:pt x="7359" y="4048"/>
                    <a:pt x="7976" y="4048"/>
                  </a:cubicBezTo>
                  <a:cubicBezTo>
                    <a:pt x="8243" y="4048"/>
                    <a:pt x="8530" y="4092"/>
                    <a:pt x="8855" y="4219"/>
                  </a:cubicBezTo>
                  <a:lnTo>
                    <a:pt x="8972" y="4266"/>
                  </a:lnTo>
                  <a:cubicBezTo>
                    <a:pt x="9332" y="4390"/>
                    <a:pt x="9708" y="4457"/>
                    <a:pt x="10086" y="4457"/>
                  </a:cubicBezTo>
                  <a:cubicBezTo>
                    <a:pt x="10346" y="4457"/>
                    <a:pt x="10606" y="4425"/>
                    <a:pt x="10863" y="4359"/>
                  </a:cubicBezTo>
                  <a:cubicBezTo>
                    <a:pt x="11260" y="4359"/>
                    <a:pt x="11237" y="3775"/>
                    <a:pt x="10840" y="3775"/>
                  </a:cubicBezTo>
                  <a:cubicBezTo>
                    <a:pt x="10326" y="3729"/>
                    <a:pt x="9836" y="3635"/>
                    <a:pt x="9346" y="3448"/>
                  </a:cubicBezTo>
                  <a:cubicBezTo>
                    <a:pt x="8949" y="3215"/>
                    <a:pt x="8739" y="1721"/>
                    <a:pt x="11284" y="1137"/>
                  </a:cubicBezTo>
                  <a:cubicBezTo>
                    <a:pt x="11867" y="1020"/>
                    <a:pt x="12428" y="833"/>
                    <a:pt x="12965" y="577"/>
                  </a:cubicBezTo>
                  <a:cubicBezTo>
                    <a:pt x="13304" y="492"/>
                    <a:pt x="13200" y="1"/>
                    <a:pt x="1289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35"/>
            <p:cNvSpPr/>
            <p:nvPr/>
          </p:nvSpPr>
          <p:spPr>
            <a:xfrm>
              <a:off x="4932750" y="891700"/>
              <a:ext cx="137200" cy="84400"/>
            </a:xfrm>
            <a:custGeom>
              <a:avLst/>
              <a:gdLst/>
              <a:ahLst/>
              <a:cxnLst/>
              <a:rect l="l" t="t" r="r" b="b"/>
              <a:pathLst>
                <a:path w="5488" h="3376" extrusionOk="0">
                  <a:moveTo>
                    <a:pt x="2434" y="0"/>
                  </a:moveTo>
                  <a:cubicBezTo>
                    <a:pt x="1608" y="0"/>
                    <a:pt x="491" y="614"/>
                    <a:pt x="491" y="614"/>
                  </a:cubicBezTo>
                  <a:cubicBezTo>
                    <a:pt x="491" y="614"/>
                    <a:pt x="639" y="582"/>
                    <a:pt x="780" y="582"/>
                  </a:cubicBezTo>
                  <a:cubicBezTo>
                    <a:pt x="907" y="582"/>
                    <a:pt x="1028" y="608"/>
                    <a:pt x="1028" y="707"/>
                  </a:cubicBezTo>
                  <a:cubicBezTo>
                    <a:pt x="1028" y="871"/>
                    <a:pt x="0" y="1665"/>
                    <a:pt x="187" y="3066"/>
                  </a:cubicBezTo>
                  <a:cubicBezTo>
                    <a:pt x="175" y="3270"/>
                    <a:pt x="324" y="3375"/>
                    <a:pt x="474" y="3375"/>
                  </a:cubicBezTo>
                  <a:cubicBezTo>
                    <a:pt x="616" y="3375"/>
                    <a:pt x="759" y="3282"/>
                    <a:pt x="771" y="3089"/>
                  </a:cubicBezTo>
                  <a:cubicBezTo>
                    <a:pt x="864" y="2599"/>
                    <a:pt x="1098" y="2155"/>
                    <a:pt x="1424" y="1758"/>
                  </a:cubicBezTo>
                  <a:cubicBezTo>
                    <a:pt x="1611" y="1571"/>
                    <a:pt x="1821" y="1408"/>
                    <a:pt x="2055" y="1268"/>
                  </a:cubicBezTo>
                  <a:cubicBezTo>
                    <a:pt x="2098" y="1239"/>
                    <a:pt x="2159" y="1219"/>
                    <a:pt x="2222" y="1219"/>
                  </a:cubicBezTo>
                  <a:cubicBezTo>
                    <a:pt x="2260" y="1219"/>
                    <a:pt x="2299" y="1227"/>
                    <a:pt x="2335" y="1244"/>
                  </a:cubicBezTo>
                  <a:cubicBezTo>
                    <a:pt x="2569" y="1385"/>
                    <a:pt x="2849" y="1431"/>
                    <a:pt x="3152" y="1431"/>
                  </a:cubicBezTo>
                  <a:cubicBezTo>
                    <a:pt x="3222" y="1408"/>
                    <a:pt x="3292" y="1408"/>
                    <a:pt x="3362" y="1385"/>
                  </a:cubicBezTo>
                  <a:cubicBezTo>
                    <a:pt x="3401" y="1369"/>
                    <a:pt x="3440" y="1361"/>
                    <a:pt x="3477" y="1361"/>
                  </a:cubicBezTo>
                  <a:cubicBezTo>
                    <a:pt x="3552" y="1361"/>
                    <a:pt x="3619" y="1392"/>
                    <a:pt x="3666" y="1455"/>
                  </a:cubicBezTo>
                  <a:cubicBezTo>
                    <a:pt x="4016" y="1828"/>
                    <a:pt x="4436" y="2132"/>
                    <a:pt x="4927" y="2318"/>
                  </a:cubicBezTo>
                  <a:cubicBezTo>
                    <a:pt x="4971" y="2341"/>
                    <a:pt x="5015" y="2351"/>
                    <a:pt x="5056" y="2351"/>
                  </a:cubicBezTo>
                  <a:cubicBezTo>
                    <a:pt x="5277" y="2351"/>
                    <a:pt x="5434" y="2071"/>
                    <a:pt x="5277" y="1875"/>
                  </a:cubicBezTo>
                  <a:cubicBezTo>
                    <a:pt x="5113" y="1618"/>
                    <a:pt x="4927" y="1385"/>
                    <a:pt x="4717" y="1151"/>
                  </a:cubicBezTo>
                  <a:cubicBezTo>
                    <a:pt x="4576" y="1011"/>
                    <a:pt x="4623" y="754"/>
                    <a:pt x="4810" y="684"/>
                  </a:cubicBezTo>
                  <a:cubicBezTo>
                    <a:pt x="5067" y="567"/>
                    <a:pt x="5300" y="404"/>
                    <a:pt x="5487" y="194"/>
                  </a:cubicBezTo>
                  <a:lnTo>
                    <a:pt x="5487" y="194"/>
                  </a:lnTo>
                  <a:cubicBezTo>
                    <a:pt x="5487" y="194"/>
                    <a:pt x="4812" y="315"/>
                    <a:pt x="4116" y="315"/>
                  </a:cubicBezTo>
                  <a:cubicBezTo>
                    <a:pt x="3668" y="315"/>
                    <a:pt x="3211" y="265"/>
                    <a:pt x="2919" y="100"/>
                  </a:cubicBezTo>
                  <a:cubicBezTo>
                    <a:pt x="2781" y="29"/>
                    <a:pt x="2615" y="0"/>
                    <a:pt x="243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35"/>
            <p:cNvSpPr/>
            <p:nvPr/>
          </p:nvSpPr>
          <p:spPr>
            <a:xfrm>
              <a:off x="5317400" y="1059800"/>
              <a:ext cx="136625" cy="84175"/>
            </a:xfrm>
            <a:custGeom>
              <a:avLst/>
              <a:gdLst/>
              <a:ahLst/>
              <a:cxnLst/>
              <a:rect l="l" t="t" r="r" b="b"/>
              <a:pathLst>
                <a:path w="5465" h="3367" extrusionOk="0">
                  <a:moveTo>
                    <a:pt x="2435" y="0"/>
                  </a:moveTo>
                  <a:cubicBezTo>
                    <a:pt x="1609" y="0"/>
                    <a:pt x="491" y="614"/>
                    <a:pt x="491" y="614"/>
                  </a:cubicBezTo>
                  <a:cubicBezTo>
                    <a:pt x="491" y="614"/>
                    <a:pt x="651" y="573"/>
                    <a:pt x="796" y="573"/>
                  </a:cubicBezTo>
                  <a:cubicBezTo>
                    <a:pt x="917" y="573"/>
                    <a:pt x="1028" y="602"/>
                    <a:pt x="1028" y="708"/>
                  </a:cubicBezTo>
                  <a:cubicBezTo>
                    <a:pt x="1028" y="871"/>
                    <a:pt x="1" y="1665"/>
                    <a:pt x="187" y="3066"/>
                  </a:cubicBezTo>
                  <a:cubicBezTo>
                    <a:pt x="176" y="3267"/>
                    <a:pt x="320" y="3367"/>
                    <a:pt x="468" y="3367"/>
                  </a:cubicBezTo>
                  <a:cubicBezTo>
                    <a:pt x="612" y="3367"/>
                    <a:pt x="760" y="3273"/>
                    <a:pt x="771" y="3089"/>
                  </a:cubicBezTo>
                  <a:cubicBezTo>
                    <a:pt x="865" y="2599"/>
                    <a:pt x="1098" y="2132"/>
                    <a:pt x="1425" y="1758"/>
                  </a:cubicBezTo>
                  <a:cubicBezTo>
                    <a:pt x="1612" y="1548"/>
                    <a:pt x="1822" y="1385"/>
                    <a:pt x="2055" y="1245"/>
                  </a:cubicBezTo>
                  <a:cubicBezTo>
                    <a:pt x="2102" y="1221"/>
                    <a:pt x="2149" y="1210"/>
                    <a:pt x="2195" y="1210"/>
                  </a:cubicBezTo>
                  <a:cubicBezTo>
                    <a:pt x="2242" y="1210"/>
                    <a:pt x="2289" y="1221"/>
                    <a:pt x="2335" y="1245"/>
                  </a:cubicBezTo>
                  <a:cubicBezTo>
                    <a:pt x="2539" y="1346"/>
                    <a:pt x="2795" y="1413"/>
                    <a:pt x="3043" y="1413"/>
                  </a:cubicBezTo>
                  <a:cubicBezTo>
                    <a:pt x="3080" y="1413"/>
                    <a:pt x="3116" y="1411"/>
                    <a:pt x="3153" y="1408"/>
                  </a:cubicBezTo>
                  <a:cubicBezTo>
                    <a:pt x="3223" y="1408"/>
                    <a:pt x="3293" y="1385"/>
                    <a:pt x="3363" y="1361"/>
                  </a:cubicBezTo>
                  <a:cubicBezTo>
                    <a:pt x="3392" y="1356"/>
                    <a:pt x="3421" y="1353"/>
                    <a:pt x="3450" y="1353"/>
                  </a:cubicBezTo>
                  <a:cubicBezTo>
                    <a:pt x="3536" y="1353"/>
                    <a:pt x="3620" y="1379"/>
                    <a:pt x="3690" y="1431"/>
                  </a:cubicBezTo>
                  <a:cubicBezTo>
                    <a:pt x="4040" y="1828"/>
                    <a:pt x="4460" y="2109"/>
                    <a:pt x="4927" y="2319"/>
                  </a:cubicBezTo>
                  <a:cubicBezTo>
                    <a:pt x="4972" y="2341"/>
                    <a:pt x="5016" y="2351"/>
                    <a:pt x="5058" y="2351"/>
                  </a:cubicBezTo>
                  <a:cubicBezTo>
                    <a:pt x="5284" y="2351"/>
                    <a:pt x="5454" y="2072"/>
                    <a:pt x="5277" y="1875"/>
                  </a:cubicBezTo>
                  <a:cubicBezTo>
                    <a:pt x="5114" y="1618"/>
                    <a:pt x="4927" y="1361"/>
                    <a:pt x="4717" y="1128"/>
                  </a:cubicBezTo>
                  <a:cubicBezTo>
                    <a:pt x="4577" y="988"/>
                    <a:pt x="4624" y="754"/>
                    <a:pt x="4810" y="661"/>
                  </a:cubicBezTo>
                  <a:cubicBezTo>
                    <a:pt x="5067" y="544"/>
                    <a:pt x="5301" y="381"/>
                    <a:pt x="5464" y="171"/>
                  </a:cubicBezTo>
                  <a:lnTo>
                    <a:pt x="5464" y="171"/>
                  </a:lnTo>
                  <a:cubicBezTo>
                    <a:pt x="5464" y="171"/>
                    <a:pt x="4768" y="297"/>
                    <a:pt x="4062" y="297"/>
                  </a:cubicBezTo>
                  <a:cubicBezTo>
                    <a:pt x="3634" y="297"/>
                    <a:pt x="3201" y="251"/>
                    <a:pt x="2919" y="101"/>
                  </a:cubicBezTo>
                  <a:cubicBezTo>
                    <a:pt x="2781" y="30"/>
                    <a:pt x="2615" y="0"/>
                    <a:pt x="243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1" name="Google Shape;151;p35"/>
          <p:cNvSpPr/>
          <p:nvPr/>
        </p:nvSpPr>
        <p:spPr>
          <a:xfrm rot="1799601">
            <a:off x="8177067" y="-870218"/>
            <a:ext cx="489098" cy="4543587"/>
          </a:xfrm>
          <a:prstGeom prst="rect">
            <a:avLst/>
          </a:prstGeom>
          <a:gradFill>
            <a:gsLst>
              <a:gs pos="0">
                <a:srgbClr val="F8D39F">
                  <a:alpha val="35294"/>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52" name="Google Shape;152;p35"/>
          <p:cNvGrpSpPr/>
          <p:nvPr/>
        </p:nvGrpSpPr>
        <p:grpSpPr>
          <a:xfrm flipH="1">
            <a:off x="337075" y="4169525"/>
            <a:ext cx="3236075" cy="573600"/>
            <a:chOff x="1704275" y="237950"/>
            <a:chExt cx="3236075" cy="573600"/>
          </a:xfrm>
        </p:grpSpPr>
        <p:sp>
          <p:nvSpPr>
            <p:cNvPr id="153" name="Google Shape;153;p35"/>
            <p:cNvSpPr/>
            <p:nvPr/>
          </p:nvSpPr>
          <p:spPr>
            <a:xfrm>
              <a:off x="4177425" y="557400"/>
              <a:ext cx="175725" cy="69425"/>
            </a:xfrm>
            <a:custGeom>
              <a:avLst/>
              <a:gdLst/>
              <a:ahLst/>
              <a:cxnLst/>
              <a:rect l="l" t="t" r="r" b="b"/>
              <a:pathLst>
                <a:path w="7029" h="2777" extrusionOk="0">
                  <a:moveTo>
                    <a:pt x="7028" y="0"/>
                  </a:moveTo>
                  <a:lnTo>
                    <a:pt x="7028" y="0"/>
                  </a:lnTo>
                  <a:cubicBezTo>
                    <a:pt x="6585" y="374"/>
                    <a:pt x="6048" y="608"/>
                    <a:pt x="5488" y="654"/>
                  </a:cubicBezTo>
                  <a:cubicBezTo>
                    <a:pt x="4834" y="701"/>
                    <a:pt x="4227" y="911"/>
                    <a:pt x="3713" y="1308"/>
                  </a:cubicBezTo>
                  <a:cubicBezTo>
                    <a:pt x="3620" y="1378"/>
                    <a:pt x="3503" y="1425"/>
                    <a:pt x="3410" y="1471"/>
                  </a:cubicBezTo>
                  <a:cubicBezTo>
                    <a:pt x="3363" y="1483"/>
                    <a:pt x="3322" y="1489"/>
                    <a:pt x="3284" y="1489"/>
                  </a:cubicBezTo>
                  <a:cubicBezTo>
                    <a:pt x="3246" y="1489"/>
                    <a:pt x="3211" y="1483"/>
                    <a:pt x="3176" y="1471"/>
                  </a:cubicBezTo>
                  <a:cubicBezTo>
                    <a:pt x="2817" y="1319"/>
                    <a:pt x="2425" y="1241"/>
                    <a:pt x="2034" y="1241"/>
                  </a:cubicBezTo>
                  <a:cubicBezTo>
                    <a:pt x="1765" y="1241"/>
                    <a:pt x="1496" y="1278"/>
                    <a:pt x="1238" y="1355"/>
                  </a:cubicBezTo>
                  <a:cubicBezTo>
                    <a:pt x="1168" y="1359"/>
                    <a:pt x="1098" y="1360"/>
                    <a:pt x="1028" y="1360"/>
                  </a:cubicBezTo>
                  <a:cubicBezTo>
                    <a:pt x="678" y="1360"/>
                    <a:pt x="331" y="1312"/>
                    <a:pt x="1" y="1215"/>
                  </a:cubicBezTo>
                  <a:lnTo>
                    <a:pt x="1" y="1215"/>
                  </a:lnTo>
                  <a:cubicBezTo>
                    <a:pt x="304" y="1682"/>
                    <a:pt x="1075" y="1728"/>
                    <a:pt x="1542" y="1728"/>
                  </a:cubicBezTo>
                  <a:cubicBezTo>
                    <a:pt x="1798" y="1728"/>
                    <a:pt x="2055" y="1798"/>
                    <a:pt x="2312" y="1915"/>
                  </a:cubicBezTo>
                  <a:cubicBezTo>
                    <a:pt x="2242" y="1962"/>
                    <a:pt x="2219" y="2032"/>
                    <a:pt x="2195" y="2102"/>
                  </a:cubicBezTo>
                  <a:cubicBezTo>
                    <a:pt x="2079" y="2125"/>
                    <a:pt x="1939" y="2172"/>
                    <a:pt x="1822" y="2242"/>
                  </a:cubicBezTo>
                  <a:cubicBezTo>
                    <a:pt x="2009" y="2265"/>
                    <a:pt x="2195" y="2335"/>
                    <a:pt x="2359" y="2405"/>
                  </a:cubicBezTo>
                  <a:cubicBezTo>
                    <a:pt x="2742" y="2691"/>
                    <a:pt x="3015" y="2777"/>
                    <a:pt x="3242" y="2777"/>
                  </a:cubicBezTo>
                  <a:cubicBezTo>
                    <a:pt x="3587" y="2777"/>
                    <a:pt x="3831" y="2580"/>
                    <a:pt x="4204" y="2580"/>
                  </a:cubicBezTo>
                  <a:cubicBezTo>
                    <a:pt x="4289" y="2580"/>
                    <a:pt x="4382" y="2590"/>
                    <a:pt x="4484" y="2615"/>
                  </a:cubicBezTo>
                  <a:lnTo>
                    <a:pt x="4530" y="2615"/>
                  </a:lnTo>
                  <a:cubicBezTo>
                    <a:pt x="4638" y="2645"/>
                    <a:pt x="4749" y="2660"/>
                    <a:pt x="4860" y="2660"/>
                  </a:cubicBezTo>
                  <a:cubicBezTo>
                    <a:pt x="5181" y="2660"/>
                    <a:pt x="5501" y="2538"/>
                    <a:pt x="5744" y="2312"/>
                  </a:cubicBezTo>
                  <a:lnTo>
                    <a:pt x="5744" y="2312"/>
                  </a:lnTo>
                  <a:cubicBezTo>
                    <a:pt x="5651" y="2318"/>
                    <a:pt x="5559" y="2321"/>
                    <a:pt x="5468" y="2321"/>
                  </a:cubicBezTo>
                  <a:cubicBezTo>
                    <a:pt x="5194" y="2321"/>
                    <a:pt x="4927" y="2294"/>
                    <a:pt x="4647" y="2242"/>
                  </a:cubicBezTo>
                  <a:cubicBezTo>
                    <a:pt x="4460" y="2172"/>
                    <a:pt x="4297" y="1518"/>
                    <a:pt x="5371" y="1145"/>
                  </a:cubicBezTo>
                  <a:cubicBezTo>
                    <a:pt x="6001" y="911"/>
                    <a:pt x="6585" y="514"/>
                    <a:pt x="702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35"/>
            <p:cNvSpPr/>
            <p:nvPr/>
          </p:nvSpPr>
          <p:spPr>
            <a:xfrm>
              <a:off x="2250625" y="703325"/>
              <a:ext cx="186800" cy="89275"/>
            </a:xfrm>
            <a:custGeom>
              <a:avLst/>
              <a:gdLst/>
              <a:ahLst/>
              <a:cxnLst/>
              <a:rect l="l" t="t" r="r" b="b"/>
              <a:pathLst>
                <a:path w="7472" h="3571" extrusionOk="0">
                  <a:moveTo>
                    <a:pt x="7472" y="1"/>
                  </a:moveTo>
                  <a:lnTo>
                    <a:pt x="7472" y="1"/>
                  </a:lnTo>
                  <a:cubicBezTo>
                    <a:pt x="7075" y="467"/>
                    <a:pt x="6514" y="794"/>
                    <a:pt x="5907" y="958"/>
                  </a:cubicBezTo>
                  <a:cubicBezTo>
                    <a:pt x="5207" y="1075"/>
                    <a:pt x="4553" y="1401"/>
                    <a:pt x="4040" y="1892"/>
                  </a:cubicBezTo>
                  <a:cubicBezTo>
                    <a:pt x="3946" y="1985"/>
                    <a:pt x="3829" y="2078"/>
                    <a:pt x="3713" y="2149"/>
                  </a:cubicBezTo>
                  <a:cubicBezTo>
                    <a:pt x="3663" y="2165"/>
                    <a:pt x="3614" y="2182"/>
                    <a:pt x="3564" y="2182"/>
                  </a:cubicBezTo>
                  <a:cubicBezTo>
                    <a:pt x="3544" y="2182"/>
                    <a:pt x="3523" y="2179"/>
                    <a:pt x="3503" y="2172"/>
                  </a:cubicBezTo>
                  <a:cubicBezTo>
                    <a:pt x="3206" y="2086"/>
                    <a:pt x="2906" y="2043"/>
                    <a:pt x="2609" y="2043"/>
                  </a:cubicBezTo>
                  <a:cubicBezTo>
                    <a:pt x="2179" y="2043"/>
                    <a:pt x="1755" y="2133"/>
                    <a:pt x="1355" y="2312"/>
                  </a:cubicBezTo>
                  <a:cubicBezTo>
                    <a:pt x="1199" y="2359"/>
                    <a:pt x="997" y="2374"/>
                    <a:pt x="796" y="2374"/>
                  </a:cubicBezTo>
                  <a:cubicBezTo>
                    <a:pt x="395" y="2374"/>
                    <a:pt x="0" y="2312"/>
                    <a:pt x="0" y="2312"/>
                  </a:cubicBezTo>
                  <a:lnTo>
                    <a:pt x="0" y="2312"/>
                  </a:lnTo>
                  <a:cubicBezTo>
                    <a:pt x="252" y="2609"/>
                    <a:pt x="684" y="2679"/>
                    <a:pt x="1096" y="2679"/>
                  </a:cubicBezTo>
                  <a:cubicBezTo>
                    <a:pt x="1333" y="2679"/>
                    <a:pt x="1564" y="2656"/>
                    <a:pt x="1751" y="2639"/>
                  </a:cubicBezTo>
                  <a:cubicBezTo>
                    <a:pt x="1800" y="2635"/>
                    <a:pt x="1848" y="2633"/>
                    <a:pt x="1897" y="2633"/>
                  </a:cubicBezTo>
                  <a:cubicBezTo>
                    <a:pt x="2135" y="2633"/>
                    <a:pt x="2383" y="2678"/>
                    <a:pt x="2615" y="2756"/>
                  </a:cubicBezTo>
                  <a:cubicBezTo>
                    <a:pt x="2545" y="2826"/>
                    <a:pt x="2522" y="2896"/>
                    <a:pt x="2522" y="2966"/>
                  </a:cubicBezTo>
                  <a:cubicBezTo>
                    <a:pt x="2382" y="3012"/>
                    <a:pt x="2242" y="3082"/>
                    <a:pt x="2125" y="3176"/>
                  </a:cubicBezTo>
                  <a:cubicBezTo>
                    <a:pt x="2335" y="3176"/>
                    <a:pt x="2545" y="3223"/>
                    <a:pt x="2732" y="3293"/>
                  </a:cubicBezTo>
                  <a:cubicBezTo>
                    <a:pt x="3111" y="3498"/>
                    <a:pt x="3387" y="3570"/>
                    <a:pt x="3610" y="3570"/>
                  </a:cubicBezTo>
                  <a:cubicBezTo>
                    <a:pt x="4125" y="3570"/>
                    <a:pt x="4358" y="3189"/>
                    <a:pt x="4907" y="3189"/>
                  </a:cubicBezTo>
                  <a:cubicBezTo>
                    <a:pt x="4958" y="3189"/>
                    <a:pt x="5011" y="3192"/>
                    <a:pt x="5067" y="3199"/>
                  </a:cubicBezTo>
                  <a:lnTo>
                    <a:pt x="5137" y="3199"/>
                  </a:lnTo>
                  <a:cubicBezTo>
                    <a:pt x="5202" y="3209"/>
                    <a:pt x="5267" y="3214"/>
                    <a:pt x="5333" y="3214"/>
                  </a:cubicBezTo>
                  <a:cubicBezTo>
                    <a:pt x="5737" y="3214"/>
                    <a:pt x="6140" y="3031"/>
                    <a:pt x="6421" y="2709"/>
                  </a:cubicBezTo>
                  <a:lnTo>
                    <a:pt x="6421" y="2709"/>
                  </a:lnTo>
                  <a:cubicBezTo>
                    <a:pt x="6123" y="2761"/>
                    <a:pt x="5813" y="2788"/>
                    <a:pt x="5508" y="2788"/>
                  </a:cubicBezTo>
                  <a:cubicBezTo>
                    <a:pt x="5407" y="2788"/>
                    <a:pt x="5306" y="2785"/>
                    <a:pt x="5207" y="2779"/>
                  </a:cubicBezTo>
                  <a:cubicBezTo>
                    <a:pt x="4997" y="2709"/>
                    <a:pt x="4717" y="2032"/>
                    <a:pt x="5837" y="1471"/>
                  </a:cubicBezTo>
                  <a:cubicBezTo>
                    <a:pt x="6514" y="1145"/>
                    <a:pt x="7075" y="631"/>
                    <a:pt x="747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35"/>
            <p:cNvSpPr/>
            <p:nvPr/>
          </p:nvSpPr>
          <p:spPr>
            <a:xfrm>
              <a:off x="1704275" y="256800"/>
              <a:ext cx="113850" cy="53950"/>
            </a:xfrm>
            <a:custGeom>
              <a:avLst/>
              <a:gdLst/>
              <a:ahLst/>
              <a:cxnLst/>
              <a:rect l="l" t="t" r="r" b="b"/>
              <a:pathLst>
                <a:path w="4554" h="2158" extrusionOk="0">
                  <a:moveTo>
                    <a:pt x="4553" y="0"/>
                  </a:moveTo>
                  <a:lnTo>
                    <a:pt x="4553" y="0"/>
                  </a:lnTo>
                  <a:cubicBezTo>
                    <a:pt x="4320" y="280"/>
                    <a:pt x="3970" y="467"/>
                    <a:pt x="3596" y="560"/>
                  </a:cubicBezTo>
                  <a:cubicBezTo>
                    <a:pt x="3176" y="631"/>
                    <a:pt x="2779" y="841"/>
                    <a:pt x="2475" y="1144"/>
                  </a:cubicBezTo>
                  <a:cubicBezTo>
                    <a:pt x="2405" y="1214"/>
                    <a:pt x="2312" y="1284"/>
                    <a:pt x="2195" y="1331"/>
                  </a:cubicBezTo>
                  <a:cubicBezTo>
                    <a:pt x="2005" y="1271"/>
                    <a:pt x="1806" y="1241"/>
                    <a:pt x="1608" y="1241"/>
                  </a:cubicBezTo>
                  <a:cubicBezTo>
                    <a:pt x="1344" y="1241"/>
                    <a:pt x="1081" y="1294"/>
                    <a:pt x="841" y="1401"/>
                  </a:cubicBezTo>
                  <a:cubicBezTo>
                    <a:pt x="701" y="1424"/>
                    <a:pt x="561" y="1436"/>
                    <a:pt x="421" y="1436"/>
                  </a:cubicBezTo>
                  <a:cubicBezTo>
                    <a:pt x="281" y="1436"/>
                    <a:pt x="141" y="1424"/>
                    <a:pt x="0" y="1401"/>
                  </a:cubicBezTo>
                  <a:lnTo>
                    <a:pt x="0" y="1401"/>
                  </a:lnTo>
                  <a:cubicBezTo>
                    <a:pt x="172" y="1588"/>
                    <a:pt x="457" y="1629"/>
                    <a:pt x="718" y="1629"/>
                  </a:cubicBezTo>
                  <a:cubicBezTo>
                    <a:pt x="849" y="1629"/>
                    <a:pt x="973" y="1619"/>
                    <a:pt x="1074" y="1611"/>
                  </a:cubicBezTo>
                  <a:cubicBezTo>
                    <a:pt x="1118" y="1605"/>
                    <a:pt x="1164" y="1602"/>
                    <a:pt x="1210" y="1602"/>
                  </a:cubicBezTo>
                  <a:cubicBezTo>
                    <a:pt x="1336" y="1602"/>
                    <a:pt x="1468" y="1624"/>
                    <a:pt x="1588" y="1658"/>
                  </a:cubicBezTo>
                  <a:cubicBezTo>
                    <a:pt x="1565" y="1705"/>
                    <a:pt x="1541" y="1751"/>
                    <a:pt x="1541" y="1798"/>
                  </a:cubicBezTo>
                  <a:cubicBezTo>
                    <a:pt x="1448" y="1821"/>
                    <a:pt x="1378" y="1868"/>
                    <a:pt x="1308" y="1915"/>
                  </a:cubicBezTo>
                  <a:cubicBezTo>
                    <a:pt x="1425" y="1915"/>
                    <a:pt x="1565" y="1938"/>
                    <a:pt x="1682" y="1985"/>
                  </a:cubicBezTo>
                  <a:cubicBezTo>
                    <a:pt x="1911" y="2113"/>
                    <a:pt x="2078" y="2157"/>
                    <a:pt x="2213" y="2157"/>
                  </a:cubicBezTo>
                  <a:cubicBezTo>
                    <a:pt x="2519" y="2157"/>
                    <a:pt x="2665" y="1932"/>
                    <a:pt x="3006" y="1932"/>
                  </a:cubicBezTo>
                  <a:cubicBezTo>
                    <a:pt x="3037" y="1932"/>
                    <a:pt x="3071" y="1934"/>
                    <a:pt x="3106" y="1938"/>
                  </a:cubicBezTo>
                  <a:lnTo>
                    <a:pt x="3129" y="1938"/>
                  </a:lnTo>
                  <a:cubicBezTo>
                    <a:pt x="3174" y="1945"/>
                    <a:pt x="3218" y="1948"/>
                    <a:pt x="3262" y="1948"/>
                  </a:cubicBezTo>
                  <a:cubicBezTo>
                    <a:pt x="3514" y="1948"/>
                    <a:pt x="3744" y="1837"/>
                    <a:pt x="3923" y="1658"/>
                  </a:cubicBezTo>
                  <a:lnTo>
                    <a:pt x="3923" y="1658"/>
                  </a:lnTo>
                  <a:cubicBezTo>
                    <a:pt x="3666" y="1681"/>
                    <a:pt x="3433" y="1705"/>
                    <a:pt x="3176" y="1705"/>
                  </a:cubicBezTo>
                  <a:cubicBezTo>
                    <a:pt x="3059" y="1658"/>
                    <a:pt x="2896" y="1238"/>
                    <a:pt x="3573" y="911"/>
                  </a:cubicBezTo>
                  <a:cubicBezTo>
                    <a:pt x="3970" y="701"/>
                    <a:pt x="4320" y="374"/>
                    <a:pt x="455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35"/>
            <p:cNvSpPr/>
            <p:nvPr/>
          </p:nvSpPr>
          <p:spPr>
            <a:xfrm>
              <a:off x="2651625" y="412050"/>
              <a:ext cx="175125" cy="69875"/>
            </a:xfrm>
            <a:custGeom>
              <a:avLst/>
              <a:gdLst/>
              <a:ahLst/>
              <a:cxnLst/>
              <a:rect l="l" t="t" r="r" b="b"/>
              <a:pathLst>
                <a:path w="7005" h="2795" extrusionOk="0">
                  <a:moveTo>
                    <a:pt x="7005" y="1"/>
                  </a:moveTo>
                  <a:lnTo>
                    <a:pt x="7005" y="1"/>
                  </a:lnTo>
                  <a:cubicBezTo>
                    <a:pt x="6585" y="374"/>
                    <a:pt x="6048" y="631"/>
                    <a:pt x="5487" y="678"/>
                  </a:cubicBezTo>
                  <a:cubicBezTo>
                    <a:pt x="4834" y="725"/>
                    <a:pt x="4227" y="935"/>
                    <a:pt x="3713" y="1308"/>
                  </a:cubicBezTo>
                  <a:cubicBezTo>
                    <a:pt x="3620" y="1378"/>
                    <a:pt x="3503" y="1448"/>
                    <a:pt x="3386" y="1495"/>
                  </a:cubicBezTo>
                  <a:cubicBezTo>
                    <a:pt x="3351" y="1507"/>
                    <a:pt x="3316" y="1513"/>
                    <a:pt x="3278" y="1513"/>
                  </a:cubicBezTo>
                  <a:cubicBezTo>
                    <a:pt x="3240" y="1513"/>
                    <a:pt x="3199" y="1507"/>
                    <a:pt x="3153" y="1495"/>
                  </a:cubicBezTo>
                  <a:cubicBezTo>
                    <a:pt x="2793" y="1343"/>
                    <a:pt x="2410" y="1265"/>
                    <a:pt x="2026" y="1265"/>
                  </a:cubicBezTo>
                  <a:cubicBezTo>
                    <a:pt x="1761" y="1265"/>
                    <a:pt x="1495" y="1302"/>
                    <a:pt x="1238" y="1378"/>
                  </a:cubicBezTo>
                  <a:cubicBezTo>
                    <a:pt x="1170" y="1382"/>
                    <a:pt x="1102" y="1384"/>
                    <a:pt x="1033" y="1384"/>
                  </a:cubicBezTo>
                  <a:cubicBezTo>
                    <a:pt x="682" y="1384"/>
                    <a:pt x="333" y="1332"/>
                    <a:pt x="1" y="1215"/>
                  </a:cubicBezTo>
                  <a:lnTo>
                    <a:pt x="1" y="1215"/>
                  </a:lnTo>
                  <a:cubicBezTo>
                    <a:pt x="304" y="1705"/>
                    <a:pt x="1075" y="1729"/>
                    <a:pt x="1542" y="1752"/>
                  </a:cubicBezTo>
                  <a:cubicBezTo>
                    <a:pt x="1798" y="1752"/>
                    <a:pt x="2055" y="1822"/>
                    <a:pt x="2289" y="1939"/>
                  </a:cubicBezTo>
                  <a:cubicBezTo>
                    <a:pt x="2242" y="1985"/>
                    <a:pt x="2195" y="2055"/>
                    <a:pt x="2195" y="2125"/>
                  </a:cubicBezTo>
                  <a:cubicBezTo>
                    <a:pt x="2055" y="2149"/>
                    <a:pt x="1938" y="2172"/>
                    <a:pt x="1822" y="2242"/>
                  </a:cubicBezTo>
                  <a:cubicBezTo>
                    <a:pt x="2008" y="2289"/>
                    <a:pt x="2195" y="2336"/>
                    <a:pt x="2359" y="2429"/>
                  </a:cubicBezTo>
                  <a:cubicBezTo>
                    <a:pt x="2734" y="2709"/>
                    <a:pt x="3003" y="2794"/>
                    <a:pt x="3227" y="2794"/>
                  </a:cubicBezTo>
                  <a:cubicBezTo>
                    <a:pt x="3580" y="2794"/>
                    <a:pt x="3822" y="2581"/>
                    <a:pt x="4195" y="2581"/>
                  </a:cubicBezTo>
                  <a:cubicBezTo>
                    <a:pt x="4276" y="2581"/>
                    <a:pt x="4364" y="2591"/>
                    <a:pt x="4460" y="2616"/>
                  </a:cubicBezTo>
                  <a:lnTo>
                    <a:pt x="4507" y="2616"/>
                  </a:lnTo>
                  <a:cubicBezTo>
                    <a:pt x="4633" y="2656"/>
                    <a:pt x="4760" y="2675"/>
                    <a:pt x="4886" y="2675"/>
                  </a:cubicBezTo>
                  <a:cubicBezTo>
                    <a:pt x="5204" y="2675"/>
                    <a:pt x="5510" y="2553"/>
                    <a:pt x="5744" y="2336"/>
                  </a:cubicBezTo>
                  <a:lnTo>
                    <a:pt x="5744" y="2336"/>
                  </a:lnTo>
                  <a:cubicBezTo>
                    <a:pt x="5651" y="2341"/>
                    <a:pt x="5557" y="2344"/>
                    <a:pt x="5464" y="2344"/>
                  </a:cubicBezTo>
                  <a:cubicBezTo>
                    <a:pt x="5185" y="2344"/>
                    <a:pt x="4909" y="2318"/>
                    <a:pt x="4647" y="2266"/>
                  </a:cubicBezTo>
                  <a:cubicBezTo>
                    <a:pt x="4460" y="2172"/>
                    <a:pt x="4297" y="1542"/>
                    <a:pt x="5371" y="1168"/>
                  </a:cubicBezTo>
                  <a:cubicBezTo>
                    <a:pt x="6001" y="935"/>
                    <a:pt x="6585" y="538"/>
                    <a:pt x="700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35"/>
            <p:cNvSpPr/>
            <p:nvPr/>
          </p:nvSpPr>
          <p:spPr>
            <a:xfrm>
              <a:off x="3349150" y="399575"/>
              <a:ext cx="136625" cy="83950"/>
            </a:xfrm>
            <a:custGeom>
              <a:avLst/>
              <a:gdLst/>
              <a:ahLst/>
              <a:cxnLst/>
              <a:rect l="l" t="t" r="r" b="b"/>
              <a:pathLst>
                <a:path w="5465" h="3358" extrusionOk="0">
                  <a:moveTo>
                    <a:pt x="2400" y="1"/>
                  </a:moveTo>
                  <a:cubicBezTo>
                    <a:pt x="1575" y="1"/>
                    <a:pt x="468" y="593"/>
                    <a:pt x="468" y="593"/>
                  </a:cubicBezTo>
                  <a:cubicBezTo>
                    <a:pt x="468" y="593"/>
                    <a:pt x="623" y="561"/>
                    <a:pt x="770" y="561"/>
                  </a:cubicBezTo>
                  <a:cubicBezTo>
                    <a:pt x="902" y="561"/>
                    <a:pt x="1028" y="587"/>
                    <a:pt x="1028" y="687"/>
                  </a:cubicBezTo>
                  <a:cubicBezTo>
                    <a:pt x="1028" y="873"/>
                    <a:pt x="1" y="1667"/>
                    <a:pt x="164" y="3068"/>
                  </a:cubicBezTo>
                  <a:cubicBezTo>
                    <a:pt x="152" y="3258"/>
                    <a:pt x="297" y="3357"/>
                    <a:pt x="445" y="3357"/>
                  </a:cubicBezTo>
                  <a:cubicBezTo>
                    <a:pt x="589" y="3357"/>
                    <a:pt x="736" y="3264"/>
                    <a:pt x="748" y="3068"/>
                  </a:cubicBezTo>
                  <a:cubicBezTo>
                    <a:pt x="841" y="2578"/>
                    <a:pt x="1075" y="2111"/>
                    <a:pt x="1425" y="1714"/>
                  </a:cubicBezTo>
                  <a:cubicBezTo>
                    <a:pt x="1588" y="1527"/>
                    <a:pt x="1798" y="1364"/>
                    <a:pt x="2032" y="1224"/>
                  </a:cubicBezTo>
                  <a:cubicBezTo>
                    <a:pt x="2079" y="1200"/>
                    <a:pt x="2125" y="1189"/>
                    <a:pt x="2172" y="1189"/>
                  </a:cubicBezTo>
                  <a:cubicBezTo>
                    <a:pt x="2219" y="1189"/>
                    <a:pt x="2265" y="1200"/>
                    <a:pt x="2312" y="1224"/>
                  </a:cubicBezTo>
                  <a:cubicBezTo>
                    <a:pt x="2569" y="1364"/>
                    <a:pt x="2849" y="1410"/>
                    <a:pt x="3129" y="1410"/>
                  </a:cubicBezTo>
                  <a:cubicBezTo>
                    <a:pt x="3199" y="1387"/>
                    <a:pt x="3269" y="1364"/>
                    <a:pt x="3363" y="1364"/>
                  </a:cubicBezTo>
                  <a:cubicBezTo>
                    <a:pt x="3394" y="1348"/>
                    <a:pt x="3430" y="1340"/>
                    <a:pt x="3467" y="1340"/>
                  </a:cubicBezTo>
                  <a:cubicBezTo>
                    <a:pt x="3542" y="1340"/>
                    <a:pt x="3620" y="1371"/>
                    <a:pt x="3666" y="1434"/>
                  </a:cubicBezTo>
                  <a:cubicBezTo>
                    <a:pt x="4017" y="1807"/>
                    <a:pt x="4437" y="2111"/>
                    <a:pt x="4927" y="2298"/>
                  </a:cubicBezTo>
                  <a:cubicBezTo>
                    <a:pt x="4971" y="2320"/>
                    <a:pt x="5016" y="2330"/>
                    <a:pt x="5058" y="2330"/>
                  </a:cubicBezTo>
                  <a:cubicBezTo>
                    <a:pt x="5284" y="2330"/>
                    <a:pt x="5454" y="2050"/>
                    <a:pt x="5277" y="1854"/>
                  </a:cubicBezTo>
                  <a:cubicBezTo>
                    <a:pt x="5091" y="1597"/>
                    <a:pt x="4904" y="1364"/>
                    <a:pt x="4717" y="1130"/>
                  </a:cubicBezTo>
                  <a:cubicBezTo>
                    <a:pt x="4577" y="990"/>
                    <a:pt x="4624" y="733"/>
                    <a:pt x="4810" y="663"/>
                  </a:cubicBezTo>
                  <a:cubicBezTo>
                    <a:pt x="5044" y="546"/>
                    <a:pt x="5277" y="383"/>
                    <a:pt x="5464" y="173"/>
                  </a:cubicBezTo>
                  <a:lnTo>
                    <a:pt x="5464" y="173"/>
                  </a:lnTo>
                  <a:cubicBezTo>
                    <a:pt x="5464" y="173"/>
                    <a:pt x="4768" y="299"/>
                    <a:pt x="4057" y="299"/>
                  </a:cubicBezTo>
                  <a:cubicBezTo>
                    <a:pt x="3625" y="299"/>
                    <a:pt x="3187" y="253"/>
                    <a:pt x="2896" y="103"/>
                  </a:cubicBezTo>
                  <a:cubicBezTo>
                    <a:pt x="2755" y="30"/>
                    <a:pt x="2584" y="1"/>
                    <a:pt x="240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35"/>
            <p:cNvSpPr/>
            <p:nvPr/>
          </p:nvSpPr>
          <p:spPr>
            <a:xfrm>
              <a:off x="4803750" y="237950"/>
              <a:ext cx="136600" cy="84400"/>
            </a:xfrm>
            <a:custGeom>
              <a:avLst/>
              <a:gdLst/>
              <a:ahLst/>
              <a:cxnLst/>
              <a:rect l="l" t="t" r="r" b="b"/>
              <a:pathLst>
                <a:path w="5464" h="3376" extrusionOk="0">
                  <a:moveTo>
                    <a:pt x="2411" y="0"/>
                  </a:moveTo>
                  <a:cubicBezTo>
                    <a:pt x="1585" y="0"/>
                    <a:pt x="467" y="614"/>
                    <a:pt x="467" y="614"/>
                  </a:cubicBezTo>
                  <a:cubicBezTo>
                    <a:pt x="467" y="614"/>
                    <a:pt x="616" y="582"/>
                    <a:pt x="757" y="582"/>
                  </a:cubicBezTo>
                  <a:cubicBezTo>
                    <a:pt x="884" y="582"/>
                    <a:pt x="1004" y="608"/>
                    <a:pt x="1004" y="707"/>
                  </a:cubicBezTo>
                  <a:cubicBezTo>
                    <a:pt x="1004" y="894"/>
                    <a:pt x="0" y="1665"/>
                    <a:pt x="164" y="3066"/>
                  </a:cubicBezTo>
                  <a:cubicBezTo>
                    <a:pt x="164" y="3270"/>
                    <a:pt x="318" y="3375"/>
                    <a:pt x="468" y="3375"/>
                  </a:cubicBezTo>
                  <a:cubicBezTo>
                    <a:pt x="610" y="3375"/>
                    <a:pt x="747" y="3282"/>
                    <a:pt x="747" y="3089"/>
                  </a:cubicBezTo>
                  <a:cubicBezTo>
                    <a:pt x="864" y="2599"/>
                    <a:pt x="1074" y="2132"/>
                    <a:pt x="1401" y="1758"/>
                  </a:cubicBezTo>
                  <a:cubicBezTo>
                    <a:pt x="1588" y="1548"/>
                    <a:pt x="1798" y="1385"/>
                    <a:pt x="2032" y="1244"/>
                  </a:cubicBezTo>
                  <a:cubicBezTo>
                    <a:pt x="2078" y="1221"/>
                    <a:pt x="2125" y="1209"/>
                    <a:pt x="2172" y="1209"/>
                  </a:cubicBezTo>
                  <a:cubicBezTo>
                    <a:pt x="2218" y="1209"/>
                    <a:pt x="2265" y="1221"/>
                    <a:pt x="2312" y="1244"/>
                  </a:cubicBezTo>
                  <a:cubicBezTo>
                    <a:pt x="2569" y="1385"/>
                    <a:pt x="2849" y="1431"/>
                    <a:pt x="3129" y="1431"/>
                  </a:cubicBezTo>
                  <a:cubicBezTo>
                    <a:pt x="3199" y="1408"/>
                    <a:pt x="3269" y="1408"/>
                    <a:pt x="3339" y="1385"/>
                  </a:cubicBezTo>
                  <a:cubicBezTo>
                    <a:pt x="3378" y="1369"/>
                    <a:pt x="3417" y="1361"/>
                    <a:pt x="3455" y="1361"/>
                  </a:cubicBezTo>
                  <a:cubicBezTo>
                    <a:pt x="3531" y="1361"/>
                    <a:pt x="3604" y="1392"/>
                    <a:pt x="3666" y="1455"/>
                  </a:cubicBezTo>
                  <a:cubicBezTo>
                    <a:pt x="4016" y="1828"/>
                    <a:pt x="4436" y="2132"/>
                    <a:pt x="4927" y="2318"/>
                  </a:cubicBezTo>
                  <a:cubicBezTo>
                    <a:pt x="4967" y="2335"/>
                    <a:pt x="5007" y="2343"/>
                    <a:pt x="5045" y="2343"/>
                  </a:cubicBezTo>
                  <a:cubicBezTo>
                    <a:pt x="5271" y="2343"/>
                    <a:pt x="5434" y="2071"/>
                    <a:pt x="5254" y="1852"/>
                  </a:cubicBezTo>
                  <a:cubicBezTo>
                    <a:pt x="5090" y="1618"/>
                    <a:pt x="4903" y="1361"/>
                    <a:pt x="4717" y="1151"/>
                  </a:cubicBezTo>
                  <a:cubicBezTo>
                    <a:pt x="4553" y="1011"/>
                    <a:pt x="4600" y="754"/>
                    <a:pt x="4787" y="684"/>
                  </a:cubicBezTo>
                  <a:cubicBezTo>
                    <a:pt x="5043" y="567"/>
                    <a:pt x="5277" y="404"/>
                    <a:pt x="5464" y="194"/>
                  </a:cubicBezTo>
                  <a:lnTo>
                    <a:pt x="5464" y="194"/>
                  </a:lnTo>
                  <a:cubicBezTo>
                    <a:pt x="5464" y="194"/>
                    <a:pt x="4806" y="305"/>
                    <a:pt x="4116" y="305"/>
                  </a:cubicBezTo>
                  <a:cubicBezTo>
                    <a:pt x="3665" y="305"/>
                    <a:pt x="3200" y="257"/>
                    <a:pt x="2895" y="100"/>
                  </a:cubicBezTo>
                  <a:cubicBezTo>
                    <a:pt x="2758" y="29"/>
                    <a:pt x="2591" y="0"/>
                    <a:pt x="24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35"/>
            <p:cNvSpPr/>
            <p:nvPr/>
          </p:nvSpPr>
          <p:spPr>
            <a:xfrm>
              <a:off x="3752500" y="727675"/>
              <a:ext cx="136600" cy="83875"/>
            </a:xfrm>
            <a:custGeom>
              <a:avLst/>
              <a:gdLst/>
              <a:ahLst/>
              <a:cxnLst/>
              <a:rect l="l" t="t" r="r" b="b"/>
              <a:pathLst>
                <a:path w="5464" h="3355" extrusionOk="0">
                  <a:moveTo>
                    <a:pt x="2411" y="0"/>
                  </a:moveTo>
                  <a:cubicBezTo>
                    <a:pt x="1585" y="0"/>
                    <a:pt x="467" y="614"/>
                    <a:pt x="467" y="614"/>
                  </a:cubicBezTo>
                  <a:cubicBezTo>
                    <a:pt x="467" y="614"/>
                    <a:pt x="622" y="582"/>
                    <a:pt x="769" y="582"/>
                  </a:cubicBezTo>
                  <a:cubicBezTo>
                    <a:pt x="902" y="582"/>
                    <a:pt x="1028" y="608"/>
                    <a:pt x="1028" y="708"/>
                  </a:cubicBezTo>
                  <a:cubicBezTo>
                    <a:pt x="1028" y="871"/>
                    <a:pt x="0" y="1665"/>
                    <a:pt x="187" y="3066"/>
                  </a:cubicBezTo>
                  <a:cubicBezTo>
                    <a:pt x="175" y="3255"/>
                    <a:pt x="320" y="3355"/>
                    <a:pt x="468" y="3355"/>
                  </a:cubicBezTo>
                  <a:cubicBezTo>
                    <a:pt x="612" y="3355"/>
                    <a:pt x="759" y="3261"/>
                    <a:pt x="771" y="3066"/>
                  </a:cubicBezTo>
                  <a:cubicBezTo>
                    <a:pt x="864" y="2575"/>
                    <a:pt x="1098" y="2132"/>
                    <a:pt x="1424" y="1758"/>
                  </a:cubicBezTo>
                  <a:cubicBezTo>
                    <a:pt x="1588" y="1548"/>
                    <a:pt x="1821" y="1385"/>
                    <a:pt x="2055" y="1245"/>
                  </a:cubicBezTo>
                  <a:cubicBezTo>
                    <a:pt x="2096" y="1217"/>
                    <a:pt x="2145" y="1206"/>
                    <a:pt x="2197" y="1206"/>
                  </a:cubicBezTo>
                  <a:cubicBezTo>
                    <a:pt x="2234" y="1206"/>
                    <a:pt x="2273" y="1212"/>
                    <a:pt x="2312" y="1221"/>
                  </a:cubicBezTo>
                  <a:cubicBezTo>
                    <a:pt x="2536" y="1344"/>
                    <a:pt x="2778" y="1412"/>
                    <a:pt x="3022" y="1412"/>
                  </a:cubicBezTo>
                  <a:cubicBezTo>
                    <a:pt x="3058" y="1412"/>
                    <a:pt x="3093" y="1411"/>
                    <a:pt x="3129" y="1408"/>
                  </a:cubicBezTo>
                  <a:cubicBezTo>
                    <a:pt x="3199" y="1408"/>
                    <a:pt x="3292" y="1385"/>
                    <a:pt x="3362" y="1361"/>
                  </a:cubicBezTo>
                  <a:cubicBezTo>
                    <a:pt x="3393" y="1346"/>
                    <a:pt x="3430" y="1338"/>
                    <a:pt x="3467" y="1338"/>
                  </a:cubicBezTo>
                  <a:cubicBezTo>
                    <a:pt x="3541" y="1338"/>
                    <a:pt x="3619" y="1369"/>
                    <a:pt x="3666" y="1431"/>
                  </a:cubicBezTo>
                  <a:cubicBezTo>
                    <a:pt x="4016" y="1805"/>
                    <a:pt x="4436" y="2108"/>
                    <a:pt x="4927" y="2295"/>
                  </a:cubicBezTo>
                  <a:cubicBezTo>
                    <a:pt x="4971" y="2317"/>
                    <a:pt x="5015" y="2327"/>
                    <a:pt x="5058" y="2327"/>
                  </a:cubicBezTo>
                  <a:cubicBezTo>
                    <a:pt x="5283" y="2327"/>
                    <a:pt x="5454" y="2048"/>
                    <a:pt x="5277" y="1852"/>
                  </a:cubicBezTo>
                  <a:cubicBezTo>
                    <a:pt x="5090" y="1595"/>
                    <a:pt x="4903" y="1361"/>
                    <a:pt x="4717" y="1151"/>
                  </a:cubicBezTo>
                  <a:cubicBezTo>
                    <a:pt x="4576" y="988"/>
                    <a:pt x="4623" y="754"/>
                    <a:pt x="4810" y="661"/>
                  </a:cubicBezTo>
                  <a:cubicBezTo>
                    <a:pt x="5043" y="544"/>
                    <a:pt x="5277" y="381"/>
                    <a:pt x="5464" y="194"/>
                  </a:cubicBezTo>
                  <a:lnTo>
                    <a:pt x="5464" y="194"/>
                  </a:lnTo>
                  <a:cubicBezTo>
                    <a:pt x="5464" y="194"/>
                    <a:pt x="4806" y="305"/>
                    <a:pt x="4116" y="305"/>
                  </a:cubicBezTo>
                  <a:cubicBezTo>
                    <a:pt x="3665" y="305"/>
                    <a:pt x="3200" y="257"/>
                    <a:pt x="2895" y="101"/>
                  </a:cubicBezTo>
                  <a:cubicBezTo>
                    <a:pt x="2758" y="29"/>
                    <a:pt x="2591" y="0"/>
                    <a:pt x="24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transition spd="med">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26"/>
          <p:cNvSpPr txBox="1">
            <a:spLocks noGrp="1"/>
          </p:cNvSpPr>
          <p:nvPr>
            <p:ph type="title"/>
          </p:nvPr>
        </p:nvSpPr>
        <p:spPr>
          <a:xfrm>
            <a:off x="720000" y="387600"/>
            <a:ext cx="7704000" cy="592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200"/>
              <a:buFont typeface="Anek Devanagari SemiBold"/>
              <a:buNone/>
              <a:defRPr sz="3200" b="0" i="0" u="none" strike="noStrike" cap="none">
                <a:solidFill>
                  <a:schemeClr val="dk1"/>
                </a:solidFill>
                <a:latin typeface="Anek Devanagari SemiBold"/>
                <a:ea typeface="Anek Devanagari SemiBold"/>
                <a:cs typeface="Anek Devanagari SemiBold"/>
                <a:sym typeface="Anek Devanagari SemiBold"/>
              </a:defRPr>
            </a:lvl1pPr>
            <a:lvl2pPr marR="0" lvl="1" algn="ctr" rtl="0">
              <a:lnSpc>
                <a:spcPct val="100000"/>
              </a:lnSpc>
              <a:spcBef>
                <a:spcPts val="0"/>
              </a:spcBef>
              <a:spcAft>
                <a:spcPts val="0"/>
              </a:spcAft>
              <a:buClr>
                <a:schemeClr val="dk1"/>
              </a:buClr>
              <a:buSzPts val="3600"/>
              <a:buFont typeface="Anek Devanagari SemiBold"/>
              <a:buNone/>
              <a:defRPr sz="3600" b="0" i="0" u="none" strike="noStrike" cap="none">
                <a:solidFill>
                  <a:schemeClr val="dk1"/>
                </a:solidFill>
                <a:latin typeface="Anek Devanagari SemiBold"/>
                <a:ea typeface="Anek Devanagari SemiBold"/>
                <a:cs typeface="Anek Devanagari SemiBold"/>
                <a:sym typeface="Anek Devanagari SemiBold"/>
              </a:defRPr>
            </a:lvl2pPr>
            <a:lvl3pPr marR="0" lvl="2" algn="ctr" rtl="0">
              <a:lnSpc>
                <a:spcPct val="100000"/>
              </a:lnSpc>
              <a:spcBef>
                <a:spcPts val="0"/>
              </a:spcBef>
              <a:spcAft>
                <a:spcPts val="0"/>
              </a:spcAft>
              <a:buClr>
                <a:schemeClr val="dk1"/>
              </a:buClr>
              <a:buSzPts val="3600"/>
              <a:buFont typeface="Anek Devanagari SemiBold"/>
              <a:buNone/>
              <a:defRPr sz="3600" b="0" i="0" u="none" strike="noStrike" cap="none">
                <a:solidFill>
                  <a:schemeClr val="dk1"/>
                </a:solidFill>
                <a:latin typeface="Anek Devanagari SemiBold"/>
                <a:ea typeface="Anek Devanagari SemiBold"/>
                <a:cs typeface="Anek Devanagari SemiBold"/>
                <a:sym typeface="Anek Devanagari SemiBold"/>
              </a:defRPr>
            </a:lvl3pPr>
            <a:lvl4pPr marR="0" lvl="3" algn="ctr" rtl="0">
              <a:lnSpc>
                <a:spcPct val="100000"/>
              </a:lnSpc>
              <a:spcBef>
                <a:spcPts val="0"/>
              </a:spcBef>
              <a:spcAft>
                <a:spcPts val="0"/>
              </a:spcAft>
              <a:buClr>
                <a:schemeClr val="dk1"/>
              </a:buClr>
              <a:buSzPts val="3600"/>
              <a:buFont typeface="Anek Devanagari SemiBold"/>
              <a:buNone/>
              <a:defRPr sz="3600" b="0" i="0" u="none" strike="noStrike" cap="none">
                <a:solidFill>
                  <a:schemeClr val="dk1"/>
                </a:solidFill>
                <a:latin typeface="Anek Devanagari SemiBold"/>
                <a:ea typeface="Anek Devanagari SemiBold"/>
                <a:cs typeface="Anek Devanagari SemiBold"/>
                <a:sym typeface="Anek Devanagari SemiBold"/>
              </a:defRPr>
            </a:lvl4pPr>
            <a:lvl5pPr marR="0" lvl="4" algn="ctr" rtl="0">
              <a:lnSpc>
                <a:spcPct val="100000"/>
              </a:lnSpc>
              <a:spcBef>
                <a:spcPts val="0"/>
              </a:spcBef>
              <a:spcAft>
                <a:spcPts val="0"/>
              </a:spcAft>
              <a:buClr>
                <a:schemeClr val="dk1"/>
              </a:buClr>
              <a:buSzPts val="3600"/>
              <a:buFont typeface="Anek Devanagari SemiBold"/>
              <a:buNone/>
              <a:defRPr sz="3600" b="0" i="0" u="none" strike="noStrike" cap="none">
                <a:solidFill>
                  <a:schemeClr val="dk1"/>
                </a:solidFill>
                <a:latin typeface="Anek Devanagari SemiBold"/>
                <a:ea typeface="Anek Devanagari SemiBold"/>
                <a:cs typeface="Anek Devanagari SemiBold"/>
                <a:sym typeface="Anek Devanagari SemiBold"/>
              </a:defRPr>
            </a:lvl5pPr>
            <a:lvl6pPr marR="0" lvl="5" algn="ctr" rtl="0">
              <a:lnSpc>
                <a:spcPct val="100000"/>
              </a:lnSpc>
              <a:spcBef>
                <a:spcPts val="0"/>
              </a:spcBef>
              <a:spcAft>
                <a:spcPts val="0"/>
              </a:spcAft>
              <a:buClr>
                <a:schemeClr val="dk1"/>
              </a:buClr>
              <a:buSzPts val="3600"/>
              <a:buFont typeface="Anek Devanagari SemiBold"/>
              <a:buNone/>
              <a:defRPr sz="3600" b="0" i="0" u="none" strike="noStrike" cap="none">
                <a:solidFill>
                  <a:schemeClr val="dk1"/>
                </a:solidFill>
                <a:latin typeface="Anek Devanagari SemiBold"/>
                <a:ea typeface="Anek Devanagari SemiBold"/>
                <a:cs typeface="Anek Devanagari SemiBold"/>
                <a:sym typeface="Anek Devanagari SemiBold"/>
              </a:defRPr>
            </a:lvl6pPr>
            <a:lvl7pPr marR="0" lvl="6" algn="ctr" rtl="0">
              <a:lnSpc>
                <a:spcPct val="100000"/>
              </a:lnSpc>
              <a:spcBef>
                <a:spcPts val="0"/>
              </a:spcBef>
              <a:spcAft>
                <a:spcPts val="0"/>
              </a:spcAft>
              <a:buClr>
                <a:schemeClr val="dk1"/>
              </a:buClr>
              <a:buSzPts val="3600"/>
              <a:buFont typeface="Anek Devanagari SemiBold"/>
              <a:buNone/>
              <a:defRPr sz="3600" b="0" i="0" u="none" strike="noStrike" cap="none">
                <a:solidFill>
                  <a:schemeClr val="dk1"/>
                </a:solidFill>
                <a:latin typeface="Anek Devanagari SemiBold"/>
                <a:ea typeface="Anek Devanagari SemiBold"/>
                <a:cs typeface="Anek Devanagari SemiBold"/>
                <a:sym typeface="Anek Devanagari SemiBold"/>
              </a:defRPr>
            </a:lvl7pPr>
            <a:lvl8pPr marR="0" lvl="7" algn="ctr" rtl="0">
              <a:lnSpc>
                <a:spcPct val="100000"/>
              </a:lnSpc>
              <a:spcBef>
                <a:spcPts val="0"/>
              </a:spcBef>
              <a:spcAft>
                <a:spcPts val="0"/>
              </a:spcAft>
              <a:buClr>
                <a:schemeClr val="dk1"/>
              </a:buClr>
              <a:buSzPts val="3600"/>
              <a:buFont typeface="Anek Devanagari SemiBold"/>
              <a:buNone/>
              <a:defRPr sz="3600" b="0" i="0" u="none" strike="noStrike" cap="none">
                <a:solidFill>
                  <a:schemeClr val="dk1"/>
                </a:solidFill>
                <a:latin typeface="Anek Devanagari SemiBold"/>
                <a:ea typeface="Anek Devanagari SemiBold"/>
                <a:cs typeface="Anek Devanagari SemiBold"/>
                <a:sym typeface="Anek Devanagari SemiBold"/>
              </a:defRPr>
            </a:lvl8pPr>
            <a:lvl9pPr marR="0" lvl="8" algn="ctr" rtl="0">
              <a:lnSpc>
                <a:spcPct val="100000"/>
              </a:lnSpc>
              <a:spcBef>
                <a:spcPts val="0"/>
              </a:spcBef>
              <a:spcAft>
                <a:spcPts val="0"/>
              </a:spcAft>
              <a:buClr>
                <a:schemeClr val="dk1"/>
              </a:buClr>
              <a:buSzPts val="3600"/>
              <a:buFont typeface="Anek Devanagari SemiBold"/>
              <a:buNone/>
              <a:defRPr sz="3600" b="0" i="0" u="none" strike="noStrike" cap="none">
                <a:solidFill>
                  <a:schemeClr val="dk1"/>
                </a:solidFill>
                <a:latin typeface="Anek Devanagari SemiBold"/>
                <a:ea typeface="Anek Devanagari SemiBold"/>
                <a:cs typeface="Anek Devanagari SemiBold"/>
                <a:sym typeface="Anek Devanagari SemiBold"/>
              </a:defRPr>
            </a:lvl9pPr>
          </a:lstStyle>
          <a:p>
            <a:endParaRPr/>
          </a:p>
        </p:txBody>
      </p:sp>
      <p:sp>
        <p:nvSpPr>
          <p:cNvPr id="7" name="Google Shape;7;p26"/>
          <p:cNvSpPr txBox="1">
            <a:spLocks noGrp="1"/>
          </p:cNvSpPr>
          <p:nvPr>
            <p:ph type="body" idx="1"/>
          </p:nvPr>
        </p:nvSpPr>
        <p:spPr>
          <a:xfrm>
            <a:off x="720000" y="1300850"/>
            <a:ext cx="7704000" cy="3267900"/>
          </a:xfrm>
          <a:prstGeom prst="rect">
            <a:avLst/>
          </a:prstGeom>
          <a:noFill/>
          <a:ln>
            <a:noFill/>
          </a:ln>
        </p:spPr>
        <p:txBody>
          <a:bodyPr spcFirstLastPara="1" wrap="square" lIns="91425" tIns="91425" rIns="91425" bIns="91425" anchor="ctr" anchorCtr="0">
            <a:noAutofit/>
          </a:bodyPr>
          <a:lstStyle>
            <a:lvl1pPr marL="457200" marR="0" lvl="0" indent="-317500" algn="l" rtl="0">
              <a:lnSpc>
                <a:spcPct val="100000"/>
              </a:lnSpc>
              <a:spcBef>
                <a:spcPts val="0"/>
              </a:spcBef>
              <a:spcAft>
                <a:spcPts val="0"/>
              </a:spcAft>
              <a:buClr>
                <a:schemeClr val="dk1"/>
              </a:buClr>
              <a:buSzPts val="1400"/>
              <a:buFont typeface="Montserrat Medium"/>
              <a:buChar char="●"/>
              <a:defRPr sz="1400" b="0" i="0" u="none" strike="noStrike" cap="none">
                <a:solidFill>
                  <a:schemeClr val="dk1"/>
                </a:solidFill>
                <a:latin typeface="Montserrat Medium"/>
                <a:ea typeface="Montserrat Medium"/>
                <a:cs typeface="Montserrat Medium"/>
                <a:sym typeface="Montserrat Medium"/>
              </a:defRPr>
            </a:lvl1pPr>
            <a:lvl2pPr marL="914400" marR="0" lvl="1" indent="-317500" algn="l" rtl="0">
              <a:lnSpc>
                <a:spcPct val="100000"/>
              </a:lnSpc>
              <a:spcBef>
                <a:spcPts val="0"/>
              </a:spcBef>
              <a:spcAft>
                <a:spcPts val="0"/>
              </a:spcAft>
              <a:buClr>
                <a:schemeClr val="dk1"/>
              </a:buClr>
              <a:buSzPts val="1400"/>
              <a:buFont typeface="Montserrat Medium"/>
              <a:buChar char="○"/>
              <a:defRPr sz="1400" b="0" i="0" u="none" strike="noStrike" cap="none">
                <a:solidFill>
                  <a:schemeClr val="dk1"/>
                </a:solidFill>
                <a:latin typeface="Montserrat Medium"/>
                <a:ea typeface="Montserrat Medium"/>
                <a:cs typeface="Montserrat Medium"/>
                <a:sym typeface="Montserrat Medium"/>
              </a:defRPr>
            </a:lvl2pPr>
            <a:lvl3pPr marL="1371600" marR="0" lvl="2" indent="-317500" algn="l" rtl="0">
              <a:lnSpc>
                <a:spcPct val="100000"/>
              </a:lnSpc>
              <a:spcBef>
                <a:spcPts val="0"/>
              </a:spcBef>
              <a:spcAft>
                <a:spcPts val="0"/>
              </a:spcAft>
              <a:buClr>
                <a:schemeClr val="dk1"/>
              </a:buClr>
              <a:buSzPts val="1400"/>
              <a:buFont typeface="Montserrat Medium"/>
              <a:buChar char="■"/>
              <a:defRPr sz="1400" b="0" i="0" u="none" strike="noStrike" cap="none">
                <a:solidFill>
                  <a:schemeClr val="dk1"/>
                </a:solidFill>
                <a:latin typeface="Montserrat Medium"/>
                <a:ea typeface="Montserrat Medium"/>
                <a:cs typeface="Montserrat Medium"/>
                <a:sym typeface="Montserrat Medium"/>
              </a:defRPr>
            </a:lvl3pPr>
            <a:lvl4pPr marL="1828800" marR="0" lvl="3" indent="-317500" algn="l" rtl="0">
              <a:lnSpc>
                <a:spcPct val="100000"/>
              </a:lnSpc>
              <a:spcBef>
                <a:spcPts val="0"/>
              </a:spcBef>
              <a:spcAft>
                <a:spcPts val="0"/>
              </a:spcAft>
              <a:buClr>
                <a:schemeClr val="dk1"/>
              </a:buClr>
              <a:buSzPts val="1400"/>
              <a:buFont typeface="Montserrat Medium"/>
              <a:buChar char="●"/>
              <a:defRPr sz="1400" b="0" i="0" u="none" strike="noStrike" cap="none">
                <a:solidFill>
                  <a:schemeClr val="dk1"/>
                </a:solidFill>
                <a:latin typeface="Montserrat Medium"/>
                <a:ea typeface="Montserrat Medium"/>
                <a:cs typeface="Montserrat Medium"/>
                <a:sym typeface="Montserrat Medium"/>
              </a:defRPr>
            </a:lvl4pPr>
            <a:lvl5pPr marL="2286000" marR="0" lvl="4" indent="-317500" algn="l" rtl="0">
              <a:lnSpc>
                <a:spcPct val="100000"/>
              </a:lnSpc>
              <a:spcBef>
                <a:spcPts val="0"/>
              </a:spcBef>
              <a:spcAft>
                <a:spcPts val="0"/>
              </a:spcAft>
              <a:buClr>
                <a:schemeClr val="dk1"/>
              </a:buClr>
              <a:buSzPts val="1400"/>
              <a:buFont typeface="Montserrat Medium"/>
              <a:buChar char="○"/>
              <a:defRPr sz="1400" b="0" i="0" u="none" strike="noStrike" cap="none">
                <a:solidFill>
                  <a:schemeClr val="dk1"/>
                </a:solidFill>
                <a:latin typeface="Montserrat Medium"/>
                <a:ea typeface="Montserrat Medium"/>
                <a:cs typeface="Montserrat Medium"/>
                <a:sym typeface="Montserrat Medium"/>
              </a:defRPr>
            </a:lvl5pPr>
            <a:lvl6pPr marL="2743200" marR="0" lvl="5" indent="-317500" algn="l" rtl="0">
              <a:lnSpc>
                <a:spcPct val="100000"/>
              </a:lnSpc>
              <a:spcBef>
                <a:spcPts val="0"/>
              </a:spcBef>
              <a:spcAft>
                <a:spcPts val="0"/>
              </a:spcAft>
              <a:buClr>
                <a:schemeClr val="dk1"/>
              </a:buClr>
              <a:buSzPts val="1400"/>
              <a:buFont typeface="Montserrat Medium"/>
              <a:buChar char="■"/>
              <a:defRPr sz="1400" b="0" i="0" u="none" strike="noStrike" cap="none">
                <a:solidFill>
                  <a:schemeClr val="dk1"/>
                </a:solidFill>
                <a:latin typeface="Montserrat Medium"/>
                <a:ea typeface="Montserrat Medium"/>
                <a:cs typeface="Montserrat Medium"/>
                <a:sym typeface="Montserrat Medium"/>
              </a:defRPr>
            </a:lvl6pPr>
            <a:lvl7pPr marL="3200400" marR="0" lvl="6" indent="-317500" algn="l" rtl="0">
              <a:lnSpc>
                <a:spcPct val="100000"/>
              </a:lnSpc>
              <a:spcBef>
                <a:spcPts val="0"/>
              </a:spcBef>
              <a:spcAft>
                <a:spcPts val="0"/>
              </a:spcAft>
              <a:buClr>
                <a:schemeClr val="dk1"/>
              </a:buClr>
              <a:buSzPts val="1400"/>
              <a:buFont typeface="Montserrat Medium"/>
              <a:buChar char="●"/>
              <a:defRPr sz="1400" b="0" i="0" u="none" strike="noStrike" cap="none">
                <a:solidFill>
                  <a:schemeClr val="dk1"/>
                </a:solidFill>
                <a:latin typeface="Montserrat Medium"/>
                <a:ea typeface="Montserrat Medium"/>
                <a:cs typeface="Montserrat Medium"/>
                <a:sym typeface="Montserrat Medium"/>
              </a:defRPr>
            </a:lvl7pPr>
            <a:lvl8pPr marL="3657600" marR="0" lvl="7" indent="-317500" algn="l" rtl="0">
              <a:lnSpc>
                <a:spcPct val="100000"/>
              </a:lnSpc>
              <a:spcBef>
                <a:spcPts val="0"/>
              </a:spcBef>
              <a:spcAft>
                <a:spcPts val="0"/>
              </a:spcAft>
              <a:buClr>
                <a:schemeClr val="dk1"/>
              </a:buClr>
              <a:buSzPts val="1400"/>
              <a:buFont typeface="Montserrat Medium"/>
              <a:buChar char="○"/>
              <a:defRPr sz="1400" b="0" i="0" u="none" strike="noStrike" cap="none">
                <a:solidFill>
                  <a:schemeClr val="dk1"/>
                </a:solidFill>
                <a:latin typeface="Montserrat Medium"/>
                <a:ea typeface="Montserrat Medium"/>
                <a:cs typeface="Montserrat Medium"/>
                <a:sym typeface="Montserrat Medium"/>
              </a:defRPr>
            </a:lvl8pPr>
            <a:lvl9pPr marL="4114800" marR="0" lvl="8" indent="-317500" algn="l" rtl="0">
              <a:lnSpc>
                <a:spcPct val="100000"/>
              </a:lnSpc>
              <a:spcBef>
                <a:spcPts val="0"/>
              </a:spcBef>
              <a:spcAft>
                <a:spcPts val="0"/>
              </a:spcAft>
              <a:buClr>
                <a:schemeClr val="dk1"/>
              </a:buClr>
              <a:buSzPts val="1400"/>
              <a:buFont typeface="Montserrat Medium"/>
              <a:buChar char="■"/>
              <a:defRPr sz="1400" b="0" i="0" u="none" strike="noStrike" cap="none">
                <a:solidFill>
                  <a:schemeClr val="dk1"/>
                </a:solidFill>
                <a:latin typeface="Montserrat Medium"/>
                <a:ea typeface="Montserrat Medium"/>
                <a:cs typeface="Montserrat Medium"/>
                <a:sym typeface="Montserrat Medium"/>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strips dir="rd"/>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49">
          <p15:clr>
            <a:srgbClr val="EA4335"/>
          </p15:clr>
        </p15:guide>
        <p15:guide id="2" pos="5311">
          <p15:clr>
            <a:srgbClr val="EA4335"/>
          </p15:clr>
        </p15:guide>
        <p15:guide id="3" orient="horz" pos="340">
          <p15:clr>
            <a:srgbClr val="EA4335"/>
          </p15:clr>
        </p15:guide>
        <p15:guide id="4" orient="horz" pos="2903">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
          <p:cNvSpPr/>
          <p:nvPr/>
        </p:nvSpPr>
        <p:spPr>
          <a:xfrm rot="1799290">
            <a:off x="6039664" y="-2132927"/>
            <a:ext cx="1051576" cy="8734080"/>
          </a:xfrm>
          <a:prstGeom prst="rect">
            <a:avLst/>
          </a:prstGeom>
          <a:gradFill>
            <a:gsLst>
              <a:gs pos="0">
                <a:srgbClr val="F8D39F">
                  <a:alpha val="26666"/>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37" name="Google Shape;237;p1"/>
          <p:cNvGrpSpPr/>
          <p:nvPr/>
        </p:nvGrpSpPr>
        <p:grpSpPr>
          <a:xfrm>
            <a:off x="5669169" y="537289"/>
            <a:ext cx="2986342" cy="605526"/>
            <a:chOff x="5973969" y="537289"/>
            <a:chExt cx="2986342" cy="605526"/>
          </a:xfrm>
        </p:grpSpPr>
        <p:sp>
          <p:nvSpPr>
            <p:cNvPr id="238" name="Google Shape;238;p1"/>
            <p:cNvSpPr/>
            <p:nvPr/>
          </p:nvSpPr>
          <p:spPr>
            <a:xfrm>
              <a:off x="8762199" y="876185"/>
              <a:ext cx="198112" cy="78270"/>
            </a:xfrm>
            <a:custGeom>
              <a:avLst/>
              <a:gdLst/>
              <a:ahLst/>
              <a:cxnLst/>
              <a:rect l="l" t="t" r="r" b="b"/>
              <a:pathLst>
                <a:path w="7029" h="2777" extrusionOk="0">
                  <a:moveTo>
                    <a:pt x="7028" y="0"/>
                  </a:moveTo>
                  <a:lnTo>
                    <a:pt x="7028" y="0"/>
                  </a:lnTo>
                  <a:cubicBezTo>
                    <a:pt x="6585" y="374"/>
                    <a:pt x="6048" y="608"/>
                    <a:pt x="5488" y="654"/>
                  </a:cubicBezTo>
                  <a:cubicBezTo>
                    <a:pt x="4834" y="701"/>
                    <a:pt x="4227" y="911"/>
                    <a:pt x="3713" y="1308"/>
                  </a:cubicBezTo>
                  <a:cubicBezTo>
                    <a:pt x="3620" y="1378"/>
                    <a:pt x="3503" y="1425"/>
                    <a:pt x="3410" y="1471"/>
                  </a:cubicBezTo>
                  <a:cubicBezTo>
                    <a:pt x="3363" y="1483"/>
                    <a:pt x="3322" y="1489"/>
                    <a:pt x="3284" y="1489"/>
                  </a:cubicBezTo>
                  <a:cubicBezTo>
                    <a:pt x="3246" y="1489"/>
                    <a:pt x="3211" y="1483"/>
                    <a:pt x="3176" y="1471"/>
                  </a:cubicBezTo>
                  <a:cubicBezTo>
                    <a:pt x="2817" y="1319"/>
                    <a:pt x="2425" y="1241"/>
                    <a:pt x="2034" y="1241"/>
                  </a:cubicBezTo>
                  <a:cubicBezTo>
                    <a:pt x="1765" y="1241"/>
                    <a:pt x="1496" y="1278"/>
                    <a:pt x="1238" y="1355"/>
                  </a:cubicBezTo>
                  <a:cubicBezTo>
                    <a:pt x="1168" y="1359"/>
                    <a:pt x="1098" y="1360"/>
                    <a:pt x="1028" y="1360"/>
                  </a:cubicBezTo>
                  <a:cubicBezTo>
                    <a:pt x="678" y="1360"/>
                    <a:pt x="331" y="1312"/>
                    <a:pt x="1" y="1215"/>
                  </a:cubicBezTo>
                  <a:lnTo>
                    <a:pt x="1" y="1215"/>
                  </a:lnTo>
                  <a:cubicBezTo>
                    <a:pt x="304" y="1682"/>
                    <a:pt x="1075" y="1728"/>
                    <a:pt x="1542" y="1728"/>
                  </a:cubicBezTo>
                  <a:cubicBezTo>
                    <a:pt x="1798" y="1728"/>
                    <a:pt x="2055" y="1798"/>
                    <a:pt x="2312" y="1915"/>
                  </a:cubicBezTo>
                  <a:cubicBezTo>
                    <a:pt x="2242" y="1962"/>
                    <a:pt x="2219" y="2032"/>
                    <a:pt x="2195" y="2102"/>
                  </a:cubicBezTo>
                  <a:cubicBezTo>
                    <a:pt x="2079" y="2125"/>
                    <a:pt x="1939" y="2172"/>
                    <a:pt x="1822" y="2242"/>
                  </a:cubicBezTo>
                  <a:cubicBezTo>
                    <a:pt x="2009" y="2265"/>
                    <a:pt x="2195" y="2335"/>
                    <a:pt x="2359" y="2405"/>
                  </a:cubicBezTo>
                  <a:cubicBezTo>
                    <a:pt x="2742" y="2691"/>
                    <a:pt x="3015" y="2777"/>
                    <a:pt x="3242" y="2777"/>
                  </a:cubicBezTo>
                  <a:cubicBezTo>
                    <a:pt x="3587" y="2777"/>
                    <a:pt x="3831" y="2580"/>
                    <a:pt x="4204" y="2580"/>
                  </a:cubicBezTo>
                  <a:cubicBezTo>
                    <a:pt x="4289" y="2580"/>
                    <a:pt x="4382" y="2590"/>
                    <a:pt x="4484" y="2615"/>
                  </a:cubicBezTo>
                  <a:lnTo>
                    <a:pt x="4530" y="2615"/>
                  </a:lnTo>
                  <a:cubicBezTo>
                    <a:pt x="4638" y="2645"/>
                    <a:pt x="4749" y="2660"/>
                    <a:pt x="4860" y="2660"/>
                  </a:cubicBezTo>
                  <a:cubicBezTo>
                    <a:pt x="5181" y="2660"/>
                    <a:pt x="5501" y="2538"/>
                    <a:pt x="5744" y="2312"/>
                  </a:cubicBezTo>
                  <a:lnTo>
                    <a:pt x="5744" y="2312"/>
                  </a:lnTo>
                  <a:cubicBezTo>
                    <a:pt x="5651" y="2318"/>
                    <a:pt x="5559" y="2321"/>
                    <a:pt x="5468" y="2321"/>
                  </a:cubicBezTo>
                  <a:cubicBezTo>
                    <a:pt x="5194" y="2321"/>
                    <a:pt x="4927" y="2294"/>
                    <a:pt x="4647" y="2242"/>
                  </a:cubicBezTo>
                  <a:cubicBezTo>
                    <a:pt x="4460" y="2172"/>
                    <a:pt x="4297" y="1518"/>
                    <a:pt x="5371" y="1145"/>
                  </a:cubicBezTo>
                  <a:cubicBezTo>
                    <a:pt x="6001" y="911"/>
                    <a:pt x="6585" y="514"/>
                    <a:pt x="702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1"/>
            <p:cNvSpPr/>
            <p:nvPr/>
          </p:nvSpPr>
          <p:spPr>
            <a:xfrm>
              <a:off x="7375666" y="1018914"/>
              <a:ext cx="253186" cy="123901"/>
            </a:xfrm>
            <a:custGeom>
              <a:avLst/>
              <a:gdLst/>
              <a:ahLst/>
              <a:cxnLst/>
              <a:rect l="l" t="t" r="r" b="b"/>
              <a:pathLst>
                <a:path w="8983" h="4396" extrusionOk="0">
                  <a:moveTo>
                    <a:pt x="8562" y="0"/>
                  </a:moveTo>
                  <a:cubicBezTo>
                    <a:pt x="8512" y="0"/>
                    <a:pt x="8459" y="15"/>
                    <a:pt x="8405" y="50"/>
                  </a:cubicBezTo>
                  <a:cubicBezTo>
                    <a:pt x="8359" y="73"/>
                    <a:pt x="8265" y="96"/>
                    <a:pt x="8219" y="143"/>
                  </a:cubicBezTo>
                  <a:cubicBezTo>
                    <a:pt x="7238" y="470"/>
                    <a:pt x="6374" y="1077"/>
                    <a:pt x="5744" y="1871"/>
                  </a:cubicBezTo>
                  <a:cubicBezTo>
                    <a:pt x="5627" y="2058"/>
                    <a:pt x="5464" y="2221"/>
                    <a:pt x="5277" y="2338"/>
                  </a:cubicBezTo>
                  <a:cubicBezTo>
                    <a:pt x="5225" y="2372"/>
                    <a:pt x="5174" y="2394"/>
                    <a:pt x="5123" y="2394"/>
                  </a:cubicBezTo>
                  <a:cubicBezTo>
                    <a:pt x="5104" y="2394"/>
                    <a:pt x="5085" y="2391"/>
                    <a:pt x="5067" y="2385"/>
                  </a:cubicBezTo>
                  <a:cubicBezTo>
                    <a:pt x="4852" y="2357"/>
                    <a:pt x="4636" y="2343"/>
                    <a:pt x="4421" y="2343"/>
                  </a:cubicBezTo>
                  <a:cubicBezTo>
                    <a:pt x="3560" y="2343"/>
                    <a:pt x="2708" y="2567"/>
                    <a:pt x="1961" y="3015"/>
                  </a:cubicBezTo>
                  <a:cubicBezTo>
                    <a:pt x="1464" y="3291"/>
                    <a:pt x="529" y="3321"/>
                    <a:pt x="158" y="3321"/>
                  </a:cubicBezTo>
                  <a:cubicBezTo>
                    <a:pt x="59" y="3321"/>
                    <a:pt x="0" y="3318"/>
                    <a:pt x="0" y="3318"/>
                  </a:cubicBezTo>
                  <a:lnTo>
                    <a:pt x="0" y="3318"/>
                  </a:lnTo>
                  <a:cubicBezTo>
                    <a:pt x="305" y="3592"/>
                    <a:pt x="714" y="3681"/>
                    <a:pt x="1138" y="3681"/>
                  </a:cubicBezTo>
                  <a:cubicBezTo>
                    <a:pt x="1655" y="3681"/>
                    <a:pt x="2194" y="3548"/>
                    <a:pt x="2592" y="3459"/>
                  </a:cubicBezTo>
                  <a:cubicBezTo>
                    <a:pt x="2802" y="3406"/>
                    <a:pt x="3038" y="3380"/>
                    <a:pt x="3271" y="3380"/>
                  </a:cubicBezTo>
                  <a:cubicBezTo>
                    <a:pt x="3349" y="3380"/>
                    <a:pt x="3426" y="3383"/>
                    <a:pt x="3502" y="3389"/>
                  </a:cubicBezTo>
                  <a:cubicBezTo>
                    <a:pt x="3642" y="3389"/>
                    <a:pt x="3759" y="3529"/>
                    <a:pt x="3759" y="3669"/>
                  </a:cubicBezTo>
                  <a:cubicBezTo>
                    <a:pt x="3759" y="3692"/>
                    <a:pt x="3759" y="3739"/>
                    <a:pt x="3759" y="3762"/>
                  </a:cubicBezTo>
                  <a:cubicBezTo>
                    <a:pt x="3572" y="3785"/>
                    <a:pt x="3245" y="4112"/>
                    <a:pt x="3245" y="4112"/>
                  </a:cubicBezTo>
                  <a:cubicBezTo>
                    <a:pt x="3345" y="4096"/>
                    <a:pt x="3447" y="4088"/>
                    <a:pt x="3551" y="4088"/>
                  </a:cubicBezTo>
                  <a:cubicBezTo>
                    <a:pt x="3741" y="4088"/>
                    <a:pt x="3937" y="4114"/>
                    <a:pt x="4133" y="4159"/>
                  </a:cubicBezTo>
                  <a:cubicBezTo>
                    <a:pt x="4587" y="4329"/>
                    <a:pt x="4937" y="4396"/>
                    <a:pt x="5222" y="4396"/>
                  </a:cubicBezTo>
                  <a:cubicBezTo>
                    <a:pt x="6226" y="4396"/>
                    <a:pt x="6417" y="3570"/>
                    <a:pt x="7471" y="3552"/>
                  </a:cubicBezTo>
                  <a:lnTo>
                    <a:pt x="7542" y="3552"/>
                  </a:lnTo>
                  <a:cubicBezTo>
                    <a:pt x="7682" y="3552"/>
                    <a:pt x="7822" y="3529"/>
                    <a:pt x="7938" y="3505"/>
                  </a:cubicBezTo>
                  <a:cubicBezTo>
                    <a:pt x="8313" y="3439"/>
                    <a:pt x="8230" y="2916"/>
                    <a:pt x="7906" y="2916"/>
                  </a:cubicBezTo>
                  <a:cubicBezTo>
                    <a:pt x="7886" y="2916"/>
                    <a:pt x="7866" y="2918"/>
                    <a:pt x="7845" y="2922"/>
                  </a:cubicBezTo>
                  <a:cubicBezTo>
                    <a:pt x="7798" y="2933"/>
                    <a:pt x="7752" y="2939"/>
                    <a:pt x="7708" y="2939"/>
                  </a:cubicBezTo>
                  <a:cubicBezTo>
                    <a:pt x="7664" y="2939"/>
                    <a:pt x="7623" y="2933"/>
                    <a:pt x="7588" y="2922"/>
                  </a:cubicBezTo>
                  <a:cubicBezTo>
                    <a:pt x="7261" y="2875"/>
                    <a:pt x="6724" y="1964"/>
                    <a:pt x="8219" y="937"/>
                  </a:cubicBezTo>
                  <a:cubicBezTo>
                    <a:pt x="8382" y="820"/>
                    <a:pt x="8546" y="680"/>
                    <a:pt x="8709" y="563"/>
                  </a:cubicBezTo>
                  <a:cubicBezTo>
                    <a:pt x="8982" y="388"/>
                    <a:pt x="8815" y="0"/>
                    <a:pt x="856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1"/>
            <p:cNvSpPr/>
            <p:nvPr/>
          </p:nvSpPr>
          <p:spPr>
            <a:xfrm>
              <a:off x="6589924" y="1040701"/>
              <a:ext cx="210598" cy="100649"/>
            </a:xfrm>
            <a:custGeom>
              <a:avLst/>
              <a:gdLst/>
              <a:ahLst/>
              <a:cxnLst/>
              <a:rect l="l" t="t" r="r" b="b"/>
              <a:pathLst>
                <a:path w="7472" h="3571" extrusionOk="0">
                  <a:moveTo>
                    <a:pt x="7472" y="1"/>
                  </a:moveTo>
                  <a:lnTo>
                    <a:pt x="7472" y="1"/>
                  </a:lnTo>
                  <a:cubicBezTo>
                    <a:pt x="7075" y="467"/>
                    <a:pt x="6514" y="794"/>
                    <a:pt x="5907" y="958"/>
                  </a:cubicBezTo>
                  <a:cubicBezTo>
                    <a:pt x="5207" y="1075"/>
                    <a:pt x="4553" y="1401"/>
                    <a:pt x="4040" y="1892"/>
                  </a:cubicBezTo>
                  <a:cubicBezTo>
                    <a:pt x="3946" y="1985"/>
                    <a:pt x="3829" y="2078"/>
                    <a:pt x="3713" y="2149"/>
                  </a:cubicBezTo>
                  <a:cubicBezTo>
                    <a:pt x="3663" y="2165"/>
                    <a:pt x="3614" y="2182"/>
                    <a:pt x="3564" y="2182"/>
                  </a:cubicBezTo>
                  <a:cubicBezTo>
                    <a:pt x="3544" y="2182"/>
                    <a:pt x="3523" y="2179"/>
                    <a:pt x="3503" y="2172"/>
                  </a:cubicBezTo>
                  <a:cubicBezTo>
                    <a:pt x="3206" y="2086"/>
                    <a:pt x="2906" y="2043"/>
                    <a:pt x="2609" y="2043"/>
                  </a:cubicBezTo>
                  <a:cubicBezTo>
                    <a:pt x="2179" y="2043"/>
                    <a:pt x="1755" y="2133"/>
                    <a:pt x="1355" y="2312"/>
                  </a:cubicBezTo>
                  <a:cubicBezTo>
                    <a:pt x="1199" y="2359"/>
                    <a:pt x="997" y="2374"/>
                    <a:pt x="796" y="2374"/>
                  </a:cubicBezTo>
                  <a:cubicBezTo>
                    <a:pt x="395" y="2374"/>
                    <a:pt x="0" y="2312"/>
                    <a:pt x="0" y="2312"/>
                  </a:cubicBezTo>
                  <a:lnTo>
                    <a:pt x="0" y="2312"/>
                  </a:lnTo>
                  <a:cubicBezTo>
                    <a:pt x="252" y="2609"/>
                    <a:pt x="684" y="2679"/>
                    <a:pt x="1096" y="2679"/>
                  </a:cubicBezTo>
                  <a:cubicBezTo>
                    <a:pt x="1333" y="2679"/>
                    <a:pt x="1564" y="2656"/>
                    <a:pt x="1751" y="2639"/>
                  </a:cubicBezTo>
                  <a:cubicBezTo>
                    <a:pt x="1800" y="2635"/>
                    <a:pt x="1848" y="2633"/>
                    <a:pt x="1897" y="2633"/>
                  </a:cubicBezTo>
                  <a:cubicBezTo>
                    <a:pt x="2135" y="2633"/>
                    <a:pt x="2383" y="2678"/>
                    <a:pt x="2615" y="2756"/>
                  </a:cubicBezTo>
                  <a:cubicBezTo>
                    <a:pt x="2545" y="2826"/>
                    <a:pt x="2522" y="2896"/>
                    <a:pt x="2522" y="2966"/>
                  </a:cubicBezTo>
                  <a:cubicBezTo>
                    <a:pt x="2382" y="3012"/>
                    <a:pt x="2242" y="3082"/>
                    <a:pt x="2125" y="3176"/>
                  </a:cubicBezTo>
                  <a:cubicBezTo>
                    <a:pt x="2335" y="3176"/>
                    <a:pt x="2545" y="3223"/>
                    <a:pt x="2732" y="3293"/>
                  </a:cubicBezTo>
                  <a:cubicBezTo>
                    <a:pt x="3111" y="3498"/>
                    <a:pt x="3387" y="3570"/>
                    <a:pt x="3610" y="3570"/>
                  </a:cubicBezTo>
                  <a:cubicBezTo>
                    <a:pt x="4125" y="3570"/>
                    <a:pt x="4358" y="3189"/>
                    <a:pt x="4907" y="3189"/>
                  </a:cubicBezTo>
                  <a:cubicBezTo>
                    <a:pt x="4958" y="3189"/>
                    <a:pt x="5011" y="3192"/>
                    <a:pt x="5067" y="3199"/>
                  </a:cubicBezTo>
                  <a:lnTo>
                    <a:pt x="5137" y="3199"/>
                  </a:lnTo>
                  <a:cubicBezTo>
                    <a:pt x="5202" y="3209"/>
                    <a:pt x="5267" y="3214"/>
                    <a:pt x="5333" y="3214"/>
                  </a:cubicBezTo>
                  <a:cubicBezTo>
                    <a:pt x="5737" y="3214"/>
                    <a:pt x="6140" y="3031"/>
                    <a:pt x="6421" y="2709"/>
                  </a:cubicBezTo>
                  <a:lnTo>
                    <a:pt x="6421" y="2709"/>
                  </a:lnTo>
                  <a:cubicBezTo>
                    <a:pt x="6123" y="2761"/>
                    <a:pt x="5813" y="2788"/>
                    <a:pt x="5508" y="2788"/>
                  </a:cubicBezTo>
                  <a:cubicBezTo>
                    <a:pt x="5407" y="2788"/>
                    <a:pt x="5306" y="2785"/>
                    <a:pt x="5207" y="2779"/>
                  </a:cubicBezTo>
                  <a:cubicBezTo>
                    <a:pt x="4997" y="2709"/>
                    <a:pt x="4717" y="2032"/>
                    <a:pt x="5837" y="1471"/>
                  </a:cubicBezTo>
                  <a:cubicBezTo>
                    <a:pt x="6514" y="1145"/>
                    <a:pt x="7075" y="631"/>
                    <a:pt x="747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1"/>
            <p:cNvSpPr/>
            <p:nvPr/>
          </p:nvSpPr>
          <p:spPr>
            <a:xfrm>
              <a:off x="5973969" y="537289"/>
              <a:ext cx="128354" cy="60823"/>
            </a:xfrm>
            <a:custGeom>
              <a:avLst/>
              <a:gdLst/>
              <a:ahLst/>
              <a:cxnLst/>
              <a:rect l="l" t="t" r="r" b="b"/>
              <a:pathLst>
                <a:path w="4554" h="2158" extrusionOk="0">
                  <a:moveTo>
                    <a:pt x="4553" y="0"/>
                  </a:moveTo>
                  <a:lnTo>
                    <a:pt x="4553" y="0"/>
                  </a:lnTo>
                  <a:cubicBezTo>
                    <a:pt x="4320" y="280"/>
                    <a:pt x="3970" y="467"/>
                    <a:pt x="3596" y="560"/>
                  </a:cubicBezTo>
                  <a:cubicBezTo>
                    <a:pt x="3176" y="631"/>
                    <a:pt x="2779" y="841"/>
                    <a:pt x="2475" y="1144"/>
                  </a:cubicBezTo>
                  <a:cubicBezTo>
                    <a:pt x="2405" y="1214"/>
                    <a:pt x="2312" y="1284"/>
                    <a:pt x="2195" y="1331"/>
                  </a:cubicBezTo>
                  <a:cubicBezTo>
                    <a:pt x="2005" y="1271"/>
                    <a:pt x="1806" y="1241"/>
                    <a:pt x="1608" y="1241"/>
                  </a:cubicBezTo>
                  <a:cubicBezTo>
                    <a:pt x="1344" y="1241"/>
                    <a:pt x="1081" y="1294"/>
                    <a:pt x="841" y="1401"/>
                  </a:cubicBezTo>
                  <a:cubicBezTo>
                    <a:pt x="701" y="1424"/>
                    <a:pt x="561" y="1436"/>
                    <a:pt x="421" y="1436"/>
                  </a:cubicBezTo>
                  <a:cubicBezTo>
                    <a:pt x="281" y="1436"/>
                    <a:pt x="141" y="1424"/>
                    <a:pt x="0" y="1401"/>
                  </a:cubicBezTo>
                  <a:lnTo>
                    <a:pt x="0" y="1401"/>
                  </a:lnTo>
                  <a:cubicBezTo>
                    <a:pt x="172" y="1588"/>
                    <a:pt x="457" y="1629"/>
                    <a:pt x="718" y="1629"/>
                  </a:cubicBezTo>
                  <a:cubicBezTo>
                    <a:pt x="849" y="1629"/>
                    <a:pt x="973" y="1619"/>
                    <a:pt x="1074" y="1611"/>
                  </a:cubicBezTo>
                  <a:cubicBezTo>
                    <a:pt x="1118" y="1605"/>
                    <a:pt x="1164" y="1602"/>
                    <a:pt x="1210" y="1602"/>
                  </a:cubicBezTo>
                  <a:cubicBezTo>
                    <a:pt x="1336" y="1602"/>
                    <a:pt x="1468" y="1624"/>
                    <a:pt x="1588" y="1658"/>
                  </a:cubicBezTo>
                  <a:cubicBezTo>
                    <a:pt x="1565" y="1705"/>
                    <a:pt x="1541" y="1751"/>
                    <a:pt x="1541" y="1798"/>
                  </a:cubicBezTo>
                  <a:cubicBezTo>
                    <a:pt x="1448" y="1821"/>
                    <a:pt x="1378" y="1868"/>
                    <a:pt x="1308" y="1915"/>
                  </a:cubicBezTo>
                  <a:cubicBezTo>
                    <a:pt x="1425" y="1915"/>
                    <a:pt x="1565" y="1938"/>
                    <a:pt x="1682" y="1985"/>
                  </a:cubicBezTo>
                  <a:cubicBezTo>
                    <a:pt x="1911" y="2113"/>
                    <a:pt x="2078" y="2157"/>
                    <a:pt x="2213" y="2157"/>
                  </a:cubicBezTo>
                  <a:cubicBezTo>
                    <a:pt x="2519" y="2157"/>
                    <a:pt x="2665" y="1932"/>
                    <a:pt x="3006" y="1932"/>
                  </a:cubicBezTo>
                  <a:cubicBezTo>
                    <a:pt x="3037" y="1932"/>
                    <a:pt x="3071" y="1934"/>
                    <a:pt x="3106" y="1938"/>
                  </a:cubicBezTo>
                  <a:lnTo>
                    <a:pt x="3129" y="1938"/>
                  </a:lnTo>
                  <a:cubicBezTo>
                    <a:pt x="3174" y="1945"/>
                    <a:pt x="3218" y="1948"/>
                    <a:pt x="3262" y="1948"/>
                  </a:cubicBezTo>
                  <a:cubicBezTo>
                    <a:pt x="3514" y="1948"/>
                    <a:pt x="3744" y="1837"/>
                    <a:pt x="3923" y="1658"/>
                  </a:cubicBezTo>
                  <a:lnTo>
                    <a:pt x="3923" y="1658"/>
                  </a:lnTo>
                  <a:cubicBezTo>
                    <a:pt x="3666" y="1681"/>
                    <a:pt x="3433" y="1705"/>
                    <a:pt x="3176" y="1705"/>
                  </a:cubicBezTo>
                  <a:cubicBezTo>
                    <a:pt x="3059" y="1658"/>
                    <a:pt x="2896" y="1238"/>
                    <a:pt x="3573" y="911"/>
                  </a:cubicBezTo>
                  <a:cubicBezTo>
                    <a:pt x="3970" y="701"/>
                    <a:pt x="4320" y="374"/>
                    <a:pt x="455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1"/>
            <p:cNvSpPr/>
            <p:nvPr/>
          </p:nvSpPr>
          <p:spPr>
            <a:xfrm>
              <a:off x="7042012" y="712317"/>
              <a:ext cx="197436" cy="78777"/>
            </a:xfrm>
            <a:custGeom>
              <a:avLst/>
              <a:gdLst/>
              <a:ahLst/>
              <a:cxnLst/>
              <a:rect l="l" t="t" r="r" b="b"/>
              <a:pathLst>
                <a:path w="7005" h="2795" extrusionOk="0">
                  <a:moveTo>
                    <a:pt x="7005" y="1"/>
                  </a:moveTo>
                  <a:lnTo>
                    <a:pt x="7005" y="1"/>
                  </a:lnTo>
                  <a:cubicBezTo>
                    <a:pt x="6585" y="374"/>
                    <a:pt x="6048" y="631"/>
                    <a:pt x="5487" y="678"/>
                  </a:cubicBezTo>
                  <a:cubicBezTo>
                    <a:pt x="4834" y="725"/>
                    <a:pt x="4227" y="935"/>
                    <a:pt x="3713" y="1308"/>
                  </a:cubicBezTo>
                  <a:cubicBezTo>
                    <a:pt x="3620" y="1378"/>
                    <a:pt x="3503" y="1448"/>
                    <a:pt x="3386" y="1495"/>
                  </a:cubicBezTo>
                  <a:cubicBezTo>
                    <a:pt x="3351" y="1507"/>
                    <a:pt x="3316" y="1513"/>
                    <a:pt x="3278" y="1513"/>
                  </a:cubicBezTo>
                  <a:cubicBezTo>
                    <a:pt x="3240" y="1513"/>
                    <a:pt x="3199" y="1507"/>
                    <a:pt x="3153" y="1495"/>
                  </a:cubicBezTo>
                  <a:cubicBezTo>
                    <a:pt x="2793" y="1343"/>
                    <a:pt x="2410" y="1265"/>
                    <a:pt x="2026" y="1265"/>
                  </a:cubicBezTo>
                  <a:cubicBezTo>
                    <a:pt x="1761" y="1265"/>
                    <a:pt x="1495" y="1302"/>
                    <a:pt x="1238" y="1378"/>
                  </a:cubicBezTo>
                  <a:cubicBezTo>
                    <a:pt x="1170" y="1382"/>
                    <a:pt x="1102" y="1384"/>
                    <a:pt x="1033" y="1384"/>
                  </a:cubicBezTo>
                  <a:cubicBezTo>
                    <a:pt x="682" y="1384"/>
                    <a:pt x="333" y="1332"/>
                    <a:pt x="1" y="1215"/>
                  </a:cubicBezTo>
                  <a:lnTo>
                    <a:pt x="1" y="1215"/>
                  </a:lnTo>
                  <a:cubicBezTo>
                    <a:pt x="304" y="1705"/>
                    <a:pt x="1075" y="1729"/>
                    <a:pt x="1542" y="1752"/>
                  </a:cubicBezTo>
                  <a:cubicBezTo>
                    <a:pt x="1798" y="1752"/>
                    <a:pt x="2055" y="1822"/>
                    <a:pt x="2289" y="1939"/>
                  </a:cubicBezTo>
                  <a:cubicBezTo>
                    <a:pt x="2242" y="1985"/>
                    <a:pt x="2195" y="2055"/>
                    <a:pt x="2195" y="2125"/>
                  </a:cubicBezTo>
                  <a:cubicBezTo>
                    <a:pt x="2055" y="2149"/>
                    <a:pt x="1938" y="2172"/>
                    <a:pt x="1822" y="2242"/>
                  </a:cubicBezTo>
                  <a:cubicBezTo>
                    <a:pt x="2008" y="2289"/>
                    <a:pt x="2195" y="2336"/>
                    <a:pt x="2359" y="2429"/>
                  </a:cubicBezTo>
                  <a:cubicBezTo>
                    <a:pt x="2734" y="2709"/>
                    <a:pt x="3003" y="2794"/>
                    <a:pt x="3227" y="2794"/>
                  </a:cubicBezTo>
                  <a:cubicBezTo>
                    <a:pt x="3580" y="2794"/>
                    <a:pt x="3822" y="2581"/>
                    <a:pt x="4195" y="2581"/>
                  </a:cubicBezTo>
                  <a:cubicBezTo>
                    <a:pt x="4276" y="2581"/>
                    <a:pt x="4364" y="2591"/>
                    <a:pt x="4460" y="2616"/>
                  </a:cubicBezTo>
                  <a:lnTo>
                    <a:pt x="4507" y="2616"/>
                  </a:lnTo>
                  <a:cubicBezTo>
                    <a:pt x="4633" y="2656"/>
                    <a:pt x="4760" y="2675"/>
                    <a:pt x="4886" y="2675"/>
                  </a:cubicBezTo>
                  <a:cubicBezTo>
                    <a:pt x="5204" y="2675"/>
                    <a:pt x="5510" y="2553"/>
                    <a:pt x="5744" y="2336"/>
                  </a:cubicBezTo>
                  <a:lnTo>
                    <a:pt x="5744" y="2336"/>
                  </a:lnTo>
                  <a:cubicBezTo>
                    <a:pt x="5651" y="2341"/>
                    <a:pt x="5557" y="2344"/>
                    <a:pt x="5464" y="2344"/>
                  </a:cubicBezTo>
                  <a:cubicBezTo>
                    <a:pt x="5185" y="2344"/>
                    <a:pt x="4909" y="2318"/>
                    <a:pt x="4647" y="2266"/>
                  </a:cubicBezTo>
                  <a:cubicBezTo>
                    <a:pt x="4460" y="2172"/>
                    <a:pt x="4297" y="1542"/>
                    <a:pt x="5371" y="1168"/>
                  </a:cubicBezTo>
                  <a:cubicBezTo>
                    <a:pt x="6001" y="935"/>
                    <a:pt x="6585" y="538"/>
                    <a:pt x="700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1"/>
            <p:cNvSpPr/>
            <p:nvPr/>
          </p:nvSpPr>
          <p:spPr>
            <a:xfrm>
              <a:off x="7828401" y="698253"/>
              <a:ext cx="154031" cy="94645"/>
            </a:xfrm>
            <a:custGeom>
              <a:avLst/>
              <a:gdLst/>
              <a:ahLst/>
              <a:cxnLst/>
              <a:rect l="l" t="t" r="r" b="b"/>
              <a:pathLst>
                <a:path w="5465" h="3358" extrusionOk="0">
                  <a:moveTo>
                    <a:pt x="2400" y="1"/>
                  </a:moveTo>
                  <a:cubicBezTo>
                    <a:pt x="1575" y="1"/>
                    <a:pt x="468" y="593"/>
                    <a:pt x="468" y="593"/>
                  </a:cubicBezTo>
                  <a:cubicBezTo>
                    <a:pt x="468" y="593"/>
                    <a:pt x="623" y="561"/>
                    <a:pt x="770" y="561"/>
                  </a:cubicBezTo>
                  <a:cubicBezTo>
                    <a:pt x="902" y="561"/>
                    <a:pt x="1028" y="587"/>
                    <a:pt x="1028" y="687"/>
                  </a:cubicBezTo>
                  <a:cubicBezTo>
                    <a:pt x="1028" y="873"/>
                    <a:pt x="1" y="1667"/>
                    <a:pt x="164" y="3068"/>
                  </a:cubicBezTo>
                  <a:cubicBezTo>
                    <a:pt x="152" y="3258"/>
                    <a:pt x="297" y="3357"/>
                    <a:pt x="445" y="3357"/>
                  </a:cubicBezTo>
                  <a:cubicBezTo>
                    <a:pt x="589" y="3357"/>
                    <a:pt x="736" y="3264"/>
                    <a:pt x="748" y="3068"/>
                  </a:cubicBezTo>
                  <a:cubicBezTo>
                    <a:pt x="841" y="2578"/>
                    <a:pt x="1075" y="2111"/>
                    <a:pt x="1425" y="1714"/>
                  </a:cubicBezTo>
                  <a:cubicBezTo>
                    <a:pt x="1588" y="1527"/>
                    <a:pt x="1798" y="1364"/>
                    <a:pt x="2032" y="1224"/>
                  </a:cubicBezTo>
                  <a:cubicBezTo>
                    <a:pt x="2079" y="1200"/>
                    <a:pt x="2125" y="1189"/>
                    <a:pt x="2172" y="1189"/>
                  </a:cubicBezTo>
                  <a:cubicBezTo>
                    <a:pt x="2219" y="1189"/>
                    <a:pt x="2265" y="1200"/>
                    <a:pt x="2312" y="1224"/>
                  </a:cubicBezTo>
                  <a:cubicBezTo>
                    <a:pt x="2569" y="1364"/>
                    <a:pt x="2849" y="1410"/>
                    <a:pt x="3129" y="1410"/>
                  </a:cubicBezTo>
                  <a:cubicBezTo>
                    <a:pt x="3199" y="1387"/>
                    <a:pt x="3269" y="1364"/>
                    <a:pt x="3363" y="1364"/>
                  </a:cubicBezTo>
                  <a:cubicBezTo>
                    <a:pt x="3394" y="1348"/>
                    <a:pt x="3430" y="1340"/>
                    <a:pt x="3467" y="1340"/>
                  </a:cubicBezTo>
                  <a:cubicBezTo>
                    <a:pt x="3542" y="1340"/>
                    <a:pt x="3620" y="1371"/>
                    <a:pt x="3666" y="1434"/>
                  </a:cubicBezTo>
                  <a:cubicBezTo>
                    <a:pt x="4017" y="1807"/>
                    <a:pt x="4437" y="2111"/>
                    <a:pt x="4927" y="2298"/>
                  </a:cubicBezTo>
                  <a:cubicBezTo>
                    <a:pt x="4971" y="2320"/>
                    <a:pt x="5016" y="2330"/>
                    <a:pt x="5058" y="2330"/>
                  </a:cubicBezTo>
                  <a:cubicBezTo>
                    <a:pt x="5284" y="2330"/>
                    <a:pt x="5454" y="2050"/>
                    <a:pt x="5277" y="1854"/>
                  </a:cubicBezTo>
                  <a:cubicBezTo>
                    <a:pt x="5091" y="1597"/>
                    <a:pt x="4904" y="1364"/>
                    <a:pt x="4717" y="1130"/>
                  </a:cubicBezTo>
                  <a:cubicBezTo>
                    <a:pt x="4577" y="990"/>
                    <a:pt x="4624" y="733"/>
                    <a:pt x="4810" y="663"/>
                  </a:cubicBezTo>
                  <a:cubicBezTo>
                    <a:pt x="5044" y="546"/>
                    <a:pt x="5277" y="383"/>
                    <a:pt x="5464" y="173"/>
                  </a:cubicBezTo>
                  <a:lnTo>
                    <a:pt x="5464" y="173"/>
                  </a:lnTo>
                  <a:cubicBezTo>
                    <a:pt x="5464" y="173"/>
                    <a:pt x="4768" y="299"/>
                    <a:pt x="4057" y="299"/>
                  </a:cubicBezTo>
                  <a:cubicBezTo>
                    <a:pt x="3625" y="299"/>
                    <a:pt x="3187" y="253"/>
                    <a:pt x="2896" y="103"/>
                  </a:cubicBezTo>
                  <a:cubicBezTo>
                    <a:pt x="2755" y="30"/>
                    <a:pt x="2584" y="1"/>
                    <a:pt x="240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4" name="Google Shape;244;p1"/>
          <p:cNvGrpSpPr/>
          <p:nvPr/>
        </p:nvGrpSpPr>
        <p:grpSpPr>
          <a:xfrm>
            <a:off x="4406636" y="1396318"/>
            <a:ext cx="6501273" cy="4151156"/>
            <a:chOff x="4406636" y="1396318"/>
            <a:chExt cx="6501273" cy="4151156"/>
          </a:xfrm>
        </p:grpSpPr>
        <p:grpSp>
          <p:nvGrpSpPr>
            <p:cNvPr id="245" name="Google Shape;245;p1"/>
            <p:cNvGrpSpPr/>
            <p:nvPr/>
          </p:nvGrpSpPr>
          <p:grpSpPr>
            <a:xfrm>
              <a:off x="5313857" y="1396318"/>
              <a:ext cx="5594052" cy="3060353"/>
              <a:chOff x="3429665" y="866225"/>
              <a:chExt cx="4845852" cy="2651034"/>
            </a:xfrm>
          </p:grpSpPr>
          <p:sp>
            <p:nvSpPr>
              <p:cNvPr id="246" name="Google Shape;246;p1"/>
              <p:cNvSpPr/>
              <p:nvPr/>
            </p:nvSpPr>
            <p:spPr>
              <a:xfrm>
                <a:off x="3429665" y="866225"/>
                <a:ext cx="4397787" cy="2576398"/>
              </a:xfrm>
              <a:custGeom>
                <a:avLst/>
                <a:gdLst/>
                <a:ahLst/>
                <a:cxnLst/>
                <a:rect l="l" t="t" r="r" b="b"/>
                <a:pathLst>
                  <a:path w="67993" h="39833" extrusionOk="0">
                    <a:moveTo>
                      <a:pt x="67140" y="38326"/>
                    </a:moveTo>
                    <a:cubicBezTo>
                      <a:pt x="66663" y="39832"/>
                      <a:pt x="64554" y="39456"/>
                      <a:pt x="63375" y="39456"/>
                    </a:cubicBezTo>
                    <a:lnTo>
                      <a:pt x="62747" y="39456"/>
                    </a:lnTo>
                    <a:cubicBezTo>
                      <a:pt x="60664" y="39330"/>
                      <a:pt x="58556" y="39004"/>
                      <a:pt x="56523" y="38477"/>
                    </a:cubicBezTo>
                    <a:cubicBezTo>
                      <a:pt x="54690" y="38050"/>
                      <a:pt x="52708" y="37849"/>
                      <a:pt x="50850" y="37573"/>
                    </a:cubicBezTo>
                    <a:cubicBezTo>
                      <a:pt x="48591" y="37247"/>
                      <a:pt x="46408" y="38402"/>
                      <a:pt x="44099" y="38100"/>
                    </a:cubicBezTo>
                    <a:cubicBezTo>
                      <a:pt x="39430" y="37523"/>
                      <a:pt x="34712" y="37473"/>
                      <a:pt x="30018" y="37975"/>
                    </a:cubicBezTo>
                    <a:cubicBezTo>
                      <a:pt x="27910" y="38151"/>
                      <a:pt x="25802" y="38226"/>
                      <a:pt x="23693" y="38201"/>
                    </a:cubicBezTo>
                    <a:cubicBezTo>
                      <a:pt x="22162" y="38201"/>
                      <a:pt x="20682" y="38452"/>
                      <a:pt x="19151" y="38452"/>
                    </a:cubicBezTo>
                    <a:cubicBezTo>
                      <a:pt x="14557" y="38452"/>
                      <a:pt x="10090" y="37849"/>
                      <a:pt x="5547" y="37473"/>
                    </a:cubicBezTo>
                    <a:cubicBezTo>
                      <a:pt x="4091" y="37348"/>
                      <a:pt x="2560" y="37222"/>
                      <a:pt x="1255" y="36519"/>
                    </a:cubicBezTo>
                    <a:cubicBezTo>
                      <a:pt x="101" y="35917"/>
                      <a:pt x="0" y="35214"/>
                      <a:pt x="0" y="34009"/>
                    </a:cubicBezTo>
                    <a:cubicBezTo>
                      <a:pt x="0" y="32930"/>
                      <a:pt x="0" y="32127"/>
                      <a:pt x="477" y="31198"/>
                    </a:cubicBezTo>
                    <a:cubicBezTo>
                      <a:pt x="929" y="30370"/>
                      <a:pt x="1431" y="29567"/>
                      <a:pt x="1983" y="28814"/>
                    </a:cubicBezTo>
                    <a:cubicBezTo>
                      <a:pt x="2083" y="28688"/>
                      <a:pt x="2159" y="28563"/>
                      <a:pt x="2259" y="28412"/>
                    </a:cubicBezTo>
                    <a:cubicBezTo>
                      <a:pt x="3414" y="26655"/>
                      <a:pt x="4920" y="25350"/>
                      <a:pt x="6978" y="25024"/>
                    </a:cubicBezTo>
                    <a:cubicBezTo>
                      <a:pt x="8032" y="24823"/>
                      <a:pt x="8634" y="24171"/>
                      <a:pt x="9513" y="23518"/>
                    </a:cubicBezTo>
                    <a:cubicBezTo>
                      <a:pt x="10441" y="22815"/>
                      <a:pt x="11470" y="22439"/>
                      <a:pt x="12424" y="21711"/>
                    </a:cubicBezTo>
                    <a:cubicBezTo>
                      <a:pt x="13303" y="21008"/>
                      <a:pt x="14306" y="20205"/>
                      <a:pt x="15336" y="19778"/>
                    </a:cubicBezTo>
                    <a:cubicBezTo>
                      <a:pt x="16339" y="19402"/>
                      <a:pt x="17268" y="18900"/>
                      <a:pt x="18147" y="18323"/>
                    </a:cubicBezTo>
                    <a:cubicBezTo>
                      <a:pt x="19075" y="17695"/>
                      <a:pt x="20129" y="17193"/>
                      <a:pt x="20933" y="16415"/>
                    </a:cubicBezTo>
                    <a:cubicBezTo>
                      <a:pt x="21510" y="15813"/>
                      <a:pt x="22087" y="15135"/>
                      <a:pt x="22815" y="14633"/>
                    </a:cubicBezTo>
                    <a:cubicBezTo>
                      <a:pt x="24321" y="13629"/>
                      <a:pt x="25049" y="11973"/>
                      <a:pt x="25626" y="10291"/>
                    </a:cubicBezTo>
                    <a:cubicBezTo>
                      <a:pt x="25802" y="9789"/>
                      <a:pt x="25977" y="9237"/>
                      <a:pt x="26505" y="8936"/>
                    </a:cubicBezTo>
                    <a:cubicBezTo>
                      <a:pt x="26981" y="8660"/>
                      <a:pt x="27433" y="8760"/>
                      <a:pt x="27860" y="8233"/>
                    </a:cubicBezTo>
                    <a:cubicBezTo>
                      <a:pt x="28939" y="6953"/>
                      <a:pt x="29115" y="5271"/>
                      <a:pt x="30043" y="3916"/>
                    </a:cubicBezTo>
                    <a:cubicBezTo>
                      <a:pt x="31022" y="2510"/>
                      <a:pt x="32327" y="1356"/>
                      <a:pt x="33808" y="503"/>
                    </a:cubicBezTo>
                    <a:cubicBezTo>
                      <a:pt x="34561" y="126"/>
                      <a:pt x="35440" y="1"/>
                      <a:pt x="36268" y="151"/>
                    </a:cubicBezTo>
                    <a:cubicBezTo>
                      <a:pt x="36444" y="176"/>
                      <a:pt x="36619" y="252"/>
                      <a:pt x="36770" y="327"/>
                    </a:cubicBezTo>
                    <a:cubicBezTo>
                      <a:pt x="37648" y="804"/>
                      <a:pt x="38376" y="1507"/>
                      <a:pt x="38878" y="2360"/>
                    </a:cubicBezTo>
                    <a:cubicBezTo>
                      <a:pt x="39205" y="2887"/>
                      <a:pt x="39255" y="3514"/>
                      <a:pt x="39506" y="4041"/>
                    </a:cubicBezTo>
                    <a:cubicBezTo>
                      <a:pt x="39957" y="4995"/>
                      <a:pt x="40459" y="4418"/>
                      <a:pt x="41037" y="4995"/>
                    </a:cubicBezTo>
                    <a:cubicBezTo>
                      <a:pt x="41162" y="5121"/>
                      <a:pt x="41037" y="5522"/>
                      <a:pt x="41187" y="5723"/>
                    </a:cubicBezTo>
                    <a:cubicBezTo>
                      <a:pt x="41388" y="5999"/>
                      <a:pt x="41413" y="5849"/>
                      <a:pt x="41689" y="5974"/>
                    </a:cubicBezTo>
                    <a:cubicBezTo>
                      <a:pt x="41965" y="6125"/>
                      <a:pt x="42091" y="5949"/>
                      <a:pt x="42367" y="6200"/>
                    </a:cubicBezTo>
                    <a:cubicBezTo>
                      <a:pt x="42492" y="6325"/>
                      <a:pt x="42518" y="6551"/>
                      <a:pt x="42618" y="6702"/>
                    </a:cubicBezTo>
                    <a:cubicBezTo>
                      <a:pt x="42844" y="7078"/>
                      <a:pt x="43120" y="7480"/>
                      <a:pt x="43371" y="7856"/>
                    </a:cubicBezTo>
                    <a:cubicBezTo>
                      <a:pt x="43522" y="8107"/>
                      <a:pt x="43848" y="8911"/>
                      <a:pt x="44049" y="9061"/>
                    </a:cubicBezTo>
                    <a:cubicBezTo>
                      <a:pt x="44776" y="9563"/>
                      <a:pt x="45906" y="8961"/>
                      <a:pt x="46734" y="9563"/>
                    </a:cubicBezTo>
                    <a:cubicBezTo>
                      <a:pt x="47713" y="10291"/>
                      <a:pt x="47914" y="10893"/>
                      <a:pt x="49294" y="10919"/>
                    </a:cubicBezTo>
                    <a:cubicBezTo>
                      <a:pt x="50373" y="10944"/>
                      <a:pt x="51252" y="10919"/>
                      <a:pt x="52206" y="11345"/>
                    </a:cubicBezTo>
                    <a:cubicBezTo>
                      <a:pt x="53159" y="11747"/>
                      <a:pt x="53737" y="12224"/>
                      <a:pt x="54741" y="12324"/>
                    </a:cubicBezTo>
                    <a:cubicBezTo>
                      <a:pt x="55318" y="12374"/>
                      <a:pt x="55720" y="12249"/>
                      <a:pt x="56171" y="12575"/>
                    </a:cubicBezTo>
                    <a:cubicBezTo>
                      <a:pt x="56473" y="12776"/>
                      <a:pt x="56673" y="13428"/>
                      <a:pt x="57025" y="13554"/>
                    </a:cubicBezTo>
                    <a:cubicBezTo>
                      <a:pt x="57401" y="13704"/>
                      <a:pt x="58104" y="13428"/>
                      <a:pt x="58556" y="13454"/>
                    </a:cubicBezTo>
                    <a:cubicBezTo>
                      <a:pt x="58982" y="13428"/>
                      <a:pt x="59434" y="13604"/>
                      <a:pt x="59710" y="13930"/>
                    </a:cubicBezTo>
                    <a:cubicBezTo>
                      <a:pt x="60388" y="14583"/>
                      <a:pt x="61066" y="15085"/>
                      <a:pt x="61743" y="15712"/>
                    </a:cubicBezTo>
                    <a:cubicBezTo>
                      <a:pt x="62295" y="16214"/>
                      <a:pt x="62873" y="16716"/>
                      <a:pt x="63400" y="17243"/>
                    </a:cubicBezTo>
                    <a:cubicBezTo>
                      <a:pt x="64052" y="17871"/>
                      <a:pt x="64705" y="18498"/>
                      <a:pt x="65282" y="19126"/>
                    </a:cubicBezTo>
                    <a:cubicBezTo>
                      <a:pt x="66663" y="20607"/>
                      <a:pt x="66989" y="22489"/>
                      <a:pt x="67390" y="24346"/>
                    </a:cubicBezTo>
                    <a:cubicBezTo>
                      <a:pt x="67993" y="27157"/>
                      <a:pt x="67918" y="30947"/>
                      <a:pt x="66813" y="33633"/>
                    </a:cubicBezTo>
                    <a:cubicBezTo>
                      <a:pt x="66838" y="33859"/>
                      <a:pt x="67114" y="33658"/>
                      <a:pt x="67165" y="33608"/>
                    </a:cubicBezTo>
                    <a:lnTo>
                      <a:pt x="67165" y="34411"/>
                    </a:lnTo>
                    <a:cubicBezTo>
                      <a:pt x="66110" y="35515"/>
                      <a:pt x="67516" y="37122"/>
                      <a:pt x="67140" y="38326"/>
                    </a:cubicBez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1"/>
              <p:cNvSpPr/>
              <p:nvPr/>
            </p:nvSpPr>
            <p:spPr>
              <a:xfrm>
                <a:off x="7741325" y="2341885"/>
                <a:ext cx="534192" cy="850736"/>
              </a:xfrm>
              <a:custGeom>
                <a:avLst/>
                <a:gdLst/>
                <a:ahLst/>
                <a:cxnLst/>
                <a:rect l="l" t="t" r="r" b="b"/>
                <a:pathLst>
                  <a:path w="8259" h="13153" extrusionOk="0">
                    <a:moveTo>
                      <a:pt x="7907" y="9362"/>
                    </a:moveTo>
                    <a:cubicBezTo>
                      <a:pt x="7681" y="8860"/>
                      <a:pt x="7380" y="8408"/>
                      <a:pt x="7104" y="7957"/>
                    </a:cubicBezTo>
                    <a:cubicBezTo>
                      <a:pt x="6476" y="6902"/>
                      <a:pt x="6075" y="5597"/>
                      <a:pt x="5547" y="4468"/>
                    </a:cubicBezTo>
                    <a:cubicBezTo>
                      <a:pt x="4995" y="3288"/>
                      <a:pt x="4694" y="2008"/>
                      <a:pt x="3339" y="1582"/>
                    </a:cubicBezTo>
                    <a:cubicBezTo>
                      <a:pt x="2410" y="1280"/>
                      <a:pt x="1055" y="904"/>
                      <a:pt x="377" y="0"/>
                    </a:cubicBezTo>
                    <a:cubicBezTo>
                      <a:pt x="503" y="527"/>
                      <a:pt x="603" y="1029"/>
                      <a:pt x="728" y="1556"/>
                    </a:cubicBezTo>
                    <a:cubicBezTo>
                      <a:pt x="1306" y="4342"/>
                      <a:pt x="1256" y="8132"/>
                      <a:pt x="126" y="10818"/>
                    </a:cubicBezTo>
                    <a:cubicBezTo>
                      <a:pt x="176" y="11069"/>
                      <a:pt x="452" y="10843"/>
                      <a:pt x="503" y="10793"/>
                    </a:cubicBezTo>
                    <a:lnTo>
                      <a:pt x="503" y="11596"/>
                    </a:lnTo>
                    <a:cubicBezTo>
                      <a:pt x="126" y="12023"/>
                      <a:pt x="1" y="12600"/>
                      <a:pt x="151" y="13152"/>
                    </a:cubicBezTo>
                    <a:cubicBezTo>
                      <a:pt x="854" y="13077"/>
                      <a:pt x="1532" y="12951"/>
                      <a:pt x="2209" y="12750"/>
                    </a:cubicBezTo>
                    <a:cubicBezTo>
                      <a:pt x="3138" y="12424"/>
                      <a:pt x="3966" y="11922"/>
                      <a:pt x="4920" y="11696"/>
                    </a:cubicBezTo>
                    <a:cubicBezTo>
                      <a:pt x="5723" y="11496"/>
                      <a:pt x="6501" y="11219"/>
                      <a:pt x="7204" y="10793"/>
                    </a:cubicBezTo>
                    <a:cubicBezTo>
                      <a:pt x="7957" y="10366"/>
                      <a:pt x="8258" y="10140"/>
                      <a:pt x="7907" y="9362"/>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1"/>
              <p:cNvSpPr/>
              <p:nvPr/>
            </p:nvSpPr>
            <p:spPr>
              <a:xfrm>
                <a:off x="7327377" y="2017195"/>
                <a:ext cx="241968" cy="1237070"/>
              </a:xfrm>
              <a:custGeom>
                <a:avLst/>
                <a:gdLst/>
                <a:ahLst/>
                <a:cxnLst/>
                <a:rect l="l" t="t" r="r" b="b"/>
                <a:pathLst>
                  <a:path w="3741" h="19126" extrusionOk="0">
                    <a:moveTo>
                      <a:pt x="502" y="16415"/>
                    </a:moveTo>
                    <a:lnTo>
                      <a:pt x="502" y="16415"/>
                    </a:lnTo>
                    <a:cubicBezTo>
                      <a:pt x="954" y="16842"/>
                      <a:pt x="1029" y="17269"/>
                      <a:pt x="1029" y="18021"/>
                    </a:cubicBezTo>
                    <a:lnTo>
                      <a:pt x="678" y="17018"/>
                    </a:lnTo>
                    <a:cubicBezTo>
                      <a:pt x="628" y="16817"/>
                      <a:pt x="553" y="16616"/>
                      <a:pt x="502" y="16415"/>
                    </a:cubicBezTo>
                    <a:close/>
                    <a:moveTo>
                      <a:pt x="3213" y="1"/>
                    </a:moveTo>
                    <a:cubicBezTo>
                      <a:pt x="2937" y="151"/>
                      <a:pt x="2636" y="754"/>
                      <a:pt x="2510" y="979"/>
                    </a:cubicBezTo>
                    <a:cubicBezTo>
                      <a:pt x="2234" y="1456"/>
                      <a:pt x="2184" y="2008"/>
                      <a:pt x="2033" y="2510"/>
                    </a:cubicBezTo>
                    <a:cubicBezTo>
                      <a:pt x="1632" y="3690"/>
                      <a:pt x="1130" y="4895"/>
                      <a:pt x="804" y="6074"/>
                    </a:cubicBezTo>
                    <a:cubicBezTo>
                      <a:pt x="427" y="7430"/>
                      <a:pt x="728" y="8936"/>
                      <a:pt x="427" y="10316"/>
                    </a:cubicBezTo>
                    <a:cubicBezTo>
                      <a:pt x="226" y="11144"/>
                      <a:pt x="176" y="11998"/>
                      <a:pt x="51" y="12826"/>
                    </a:cubicBezTo>
                    <a:cubicBezTo>
                      <a:pt x="26" y="12977"/>
                      <a:pt x="26" y="13127"/>
                      <a:pt x="0" y="13278"/>
                    </a:cubicBezTo>
                    <a:cubicBezTo>
                      <a:pt x="101" y="14332"/>
                      <a:pt x="277" y="15386"/>
                      <a:pt x="502" y="16415"/>
                    </a:cubicBezTo>
                    <a:cubicBezTo>
                      <a:pt x="452" y="16365"/>
                      <a:pt x="402" y="16315"/>
                      <a:pt x="352" y="16265"/>
                    </a:cubicBezTo>
                    <a:cubicBezTo>
                      <a:pt x="277" y="16214"/>
                      <a:pt x="201" y="16139"/>
                      <a:pt x="126" y="16089"/>
                    </a:cubicBezTo>
                    <a:lnTo>
                      <a:pt x="126" y="16089"/>
                    </a:lnTo>
                    <a:cubicBezTo>
                      <a:pt x="251" y="16440"/>
                      <a:pt x="402" y="16792"/>
                      <a:pt x="528" y="17093"/>
                    </a:cubicBezTo>
                    <a:cubicBezTo>
                      <a:pt x="678" y="17419"/>
                      <a:pt x="778" y="17770"/>
                      <a:pt x="829" y="18122"/>
                    </a:cubicBezTo>
                    <a:cubicBezTo>
                      <a:pt x="904" y="18448"/>
                      <a:pt x="929" y="18774"/>
                      <a:pt x="954" y="19126"/>
                    </a:cubicBezTo>
                    <a:lnTo>
                      <a:pt x="1406" y="18749"/>
                    </a:lnTo>
                    <a:cubicBezTo>
                      <a:pt x="1506" y="18348"/>
                      <a:pt x="1632" y="17971"/>
                      <a:pt x="1782" y="17595"/>
                    </a:cubicBezTo>
                    <a:cubicBezTo>
                      <a:pt x="2059" y="16691"/>
                      <a:pt x="2284" y="15763"/>
                      <a:pt x="2410" y="14809"/>
                    </a:cubicBezTo>
                    <a:cubicBezTo>
                      <a:pt x="2611" y="13579"/>
                      <a:pt x="2686" y="12349"/>
                      <a:pt x="2661" y="11119"/>
                    </a:cubicBezTo>
                    <a:cubicBezTo>
                      <a:pt x="2661" y="9764"/>
                      <a:pt x="3138" y="8333"/>
                      <a:pt x="3464" y="7028"/>
                    </a:cubicBezTo>
                    <a:cubicBezTo>
                      <a:pt x="3615" y="6451"/>
                      <a:pt x="3690" y="5874"/>
                      <a:pt x="3740" y="5271"/>
                    </a:cubicBezTo>
                    <a:cubicBezTo>
                      <a:pt x="3514" y="3941"/>
                      <a:pt x="3590" y="2510"/>
                      <a:pt x="3389" y="1205"/>
                    </a:cubicBezTo>
                    <a:cubicBezTo>
                      <a:pt x="3339" y="804"/>
                      <a:pt x="3263" y="402"/>
                      <a:pt x="3213" y="1"/>
                    </a:cubicBezTo>
                    <a:close/>
                  </a:path>
                </a:pathLst>
              </a:custGeom>
              <a:solidFill>
                <a:srgbClr val="000000">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1"/>
              <p:cNvSpPr/>
              <p:nvPr/>
            </p:nvSpPr>
            <p:spPr>
              <a:xfrm>
                <a:off x="7033538" y="1750974"/>
                <a:ext cx="198115" cy="1315009"/>
              </a:xfrm>
              <a:custGeom>
                <a:avLst/>
                <a:gdLst/>
                <a:ahLst/>
                <a:cxnLst/>
                <a:rect l="l" t="t" r="r" b="b"/>
                <a:pathLst>
                  <a:path w="3063" h="20331" extrusionOk="0">
                    <a:moveTo>
                      <a:pt x="352" y="0"/>
                    </a:moveTo>
                    <a:cubicBezTo>
                      <a:pt x="327" y="201"/>
                      <a:pt x="327" y="402"/>
                      <a:pt x="327" y="628"/>
                    </a:cubicBezTo>
                    <a:cubicBezTo>
                      <a:pt x="703" y="2586"/>
                      <a:pt x="728" y="4593"/>
                      <a:pt x="402" y="6576"/>
                    </a:cubicBezTo>
                    <a:cubicBezTo>
                      <a:pt x="402" y="6677"/>
                      <a:pt x="377" y="6802"/>
                      <a:pt x="352" y="6903"/>
                    </a:cubicBezTo>
                    <a:cubicBezTo>
                      <a:pt x="327" y="7580"/>
                      <a:pt x="302" y="8283"/>
                      <a:pt x="252" y="8961"/>
                    </a:cubicBezTo>
                    <a:lnTo>
                      <a:pt x="252" y="10316"/>
                    </a:lnTo>
                    <a:cubicBezTo>
                      <a:pt x="252" y="11496"/>
                      <a:pt x="277" y="12675"/>
                      <a:pt x="252" y="13855"/>
                    </a:cubicBezTo>
                    <a:cubicBezTo>
                      <a:pt x="226" y="14733"/>
                      <a:pt x="76" y="15737"/>
                      <a:pt x="1" y="16666"/>
                    </a:cubicBezTo>
                    <a:cubicBezTo>
                      <a:pt x="51" y="16867"/>
                      <a:pt x="101" y="17068"/>
                      <a:pt x="101" y="17268"/>
                    </a:cubicBezTo>
                    <a:cubicBezTo>
                      <a:pt x="553" y="17770"/>
                      <a:pt x="1055" y="18222"/>
                      <a:pt x="1532" y="18674"/>
                    </a:cubicBezTo>
                    <a:cubicBezTo>
                      <a:pt x="1933" y="19050"/>
                      <a:pt x="2084" y="19477"/>
                      <a:pt x="2485" y="19828"/>
                    </a:cubicBezTo>
                    <a:cubicBezTo>
                      <a:pt x="2661" y="20004"/>
                      <a:pt x="2962" y="20130"/>
                      <a:pt x="3063" y="20330"/>
                    </a:cubicBezTo>
                    <a:lnTo>
                      <a:pt x="2937" y="19251"/>
                    </a:lnTo>
                    <a:cubicBezTo>
                      <a:pt x="3063" y="19025"/>
                      <a:pt x="2962" y="18774"/>
                      <a:pt x="2937" y="18523"/>
                    </a:cubicBezTo>
                    <a:cubicBezTo>
                      <a:pt x="2887" y="17896"/>
                      <a:pt x="2937" y="17268"/>
                      <a:pt x="2862" y="16641"/>
                    </a:cubicBezTo>
                    <a:cubicBezTo>
                      <a:pt x="2761" y="15612"/>
                      <a:pt x="2586" y="14583"/>
                      <a:pt x="2536" y="13554"/>
                    </a:cubicBezTo>
                    <a:cubicBezTo>
                      <a:pt x="2510" y="12801"/>
                      <a:pt x="2510" y="12073"/>
                      <a:pt x="2485" y="11320"/>
                    </a:cubicBezTo>
                    <a:cubicBezTo>
                      <a:pt x="2435" y="10969"/>
                      <a:pt x="2385" y="10617"/>
                      <a:pt x="2335" y="10291"/>
                    </a:cubicBezTo>
                    <a:cubicBezTo>
                      <a:pt x="2084" y="8810"/>
                      <a:pt x="2034" y="7329"/>
                      <a:pt x="2184" y="5848"/>
                    </a:cubicBezTo>
                    <a:cubicBezTo>
                      <a:pt x="2209" y="5673"/>
                      <a:pt x="2259" y="5497"/>
                      <a:pt x="2310" y="5346"/>
                    </a:cubicBezTo>
                    <a:cubicBezTo>
                      <a:pt x="2335" y="4945"/>
                      <a:pt x="2360" y="4543"/>
                      <a:pt x="2385" y="4167"/>
                    </a:cubicBezTo>
                    <a:cubicBezTo>
                      <a:pt x="2536" y="3062"/>
                      <a:pt x="2561" y="1958"/>
                      <a:pt x="2485" y="879"/>
                    </a:cubicBezTo>
                    <a:lnTo>
                      <a:pt x="2485" y="879"/>
                    </a:lnTo>
                    <a:cubicBezTo>
                      <a:pt x="1707" y="1531"/>
                      <a:pt x="2008" y="2962"/>
                      <a:pt x="1356" y="3765"/>
                    </a:cubicBezTo>
                    <a:cubicBezTo>
                      <a:pt x="703" y="2711"/>
                      <a:pt x="1331" y="929"/>
                      <a:pt x="352" y="0"/>
                    </a:cubicBezTo>
                    <a:close/>
                  </a:path>
                </a:pathLst>
              </a:custGeom>
              <a:solidFill>
                <a:srgbClr val="000000">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1"/>
              <p:cNvSpPr/>
              <p:nvPr/>
            </p:nvSpPr>
            <p:spPr>
              <a:xfrm>
                <a:off x="6848490" y="2013961"/>
                <a:ext cx="157496" cy="839352"/>
              </a:xfrm>
              <a:custGeom>
                <a:avLst/>
                <a:gdLst/>
                <a:ahLst/>
                <a:cxnLst/>
                <a:rect l="l" t="t" r="r" b="b"/>
                <a:pathLst>
                  <a:path w="2435" h="12977" extrusionOk="0">
                    <a:moveTo>
                      <a:pt x="2435" y="0"/>
                    </a:moveTo>
                    <a:cubicBezTo>
                      <a:pt x="2159" y="427"/>
                      <a:pt x="1908" y="854"/>
                      <a:pt x="1707" y="1331"/>
                    </a:cubicBezTo>
                    <a:cubicBezTo>
                      <a:pt x="1531" y="1807"/>
                      <a:pt x="1280" y="2259"/>
                      <a:pt x="1080" y="2736"/>
                    </a:cubicBezTo>
                    <a:cubicBezTo>
                      <a:pt x="778" y="3364"/>
                      <a:pt x="527" y="4016"/>
                      <a:pt x="352" y="4669"/>
                    </a:cubicBezTo>
                    <a:cubicBezTo>
                      <a:pt x="201" y="5397"/>
                      <a:pt x="126" y="6099"/>
                      <a:pt x="101" y="6827"/>
                    </a:cubicBezTo>
                    <a:cubicBezTo>
                      <a:pt x="0" y="8107"/>
                      <a:pt x="25" y="9412"/>
                      <a:pt x="176" y="10692"/>
                    </a:cubicBezTo>
                    <a:cubicBezTo>
                      <a:pt x="276" y="11471"/>
                      <a:pt x="251" y="12274"/>
                      <a:pt x="628" y="12976"/>
                    </a:cubicBezTo>
                    <a:lnTo>
                      <a:pt x="728" y="12650"/>
                    </a:lnTo>
                    <a:cubicBezTo>
                      <a:pt x="854" y="12449"/>
                      <a:pt x="904" y="12198"/>
                      <a:pt x="879" y="11972"/>
                    </a:cubicBezTo>
                    <a:cubicBezTo>
                      <a:pt x="904" y="11345"/>
                      <a:pt x="979" y="10743"/>
                      <a:pt x="1105" y="10140"/>
                    </a:cubicBezTo>
                    <a:cubicBezTo>
                      <a:pt x="1230" y="9337"/>
                      <a:pt x="1105" y="8559"/>
                      <a:pt x="1180" y="7781"/>
                    </a:cubicBezTo>
                    <a:cubicBezTo>
                      <a:pt x="1280" y="6827"/>
                      <a:pt x="1456" y="5899"/>
                      <a:pt x="1682" y="4970"/>
                    </a:cubicBezTo>
                    <a:cubicBezTo>
                      <a:pt x="1933" y="4142"/>
                      <a:pt x="2109" y="3263"/>
                      <a:pt x="2184" y="2385"/>
                    </a:cubicBezTo>
                    <a:cubicBezTo>
                      <a:pt x="2209" y="1933"/>
                      <a:pt x="2360" y="1406"/>
                      <a:pt x="2435" y="904"/>
                    </a:cubicBezTo>
                    <a:lnTo>
                      <a:pt x="2435" y="0"/>
                    </a:lnTo>
                    <a:close/>
                  </a:path>
                </a:pathLst>
              </a:custGeom>
              <a:solidFill>
                <a:srgbClr val="000000">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1"/>
              <p:cNvSpPr/>
              <p:nvPr/>
            </p:nvSpPr>
            <p:spPr>
              <a:xfrm>
                <a:off x="6814404" y="1718505"/>
                <a:ext cx="115324" cy="548745"/>
              </a:xfrm>
              <a:custGeom>
                <a:avLst/>
                <a:gdLst/>
                <a:ahLst/>
                <a:cxnLst/>
                <a:rect l="l" t="t" r="r" b="b"/>
                <a:pathLst>
                  <a:path w="1783" h="8484" extrusionOk="0">
                    <a:moveTo>
                      <a:pt x="1782" y="0"/>
                    </a:moveTo>
                    <a:lnTo>
                      <a:pt x="1581" y="126"/>
                    </a:lnTo>
                    <a:cubicBezTo>
                      <a:pt x="1305" y="377"/>
                      <a:pt x="1330" y="804"/>
                      <a:pt x="1255" y="1130"/>
                    </a:cubicBezTo>
                    <a:cubicBezTo>
                      <a:pt x="1155" y="1431"/>
                      <a:pt x="1079" y="1757"/>
                      <a:pt x="1029" y="2084"/>
                    </a:cubicBezTo>
                    <a:cubicBezTo>
                      <a:pt x="954" y="2811"/>
                      <a:pt x="954" y="3539"/>
                      <a:pt x="828" y="4242"/>
                    </a:cubicBezTo>
                    <a:cubicBezTo>
                      <a:pt x="728" y="4945"/>
                      <a:pt x="527" y="5597"/>
                      <a:pt x="452" y="6325"/>
                    </a:cubicBezTo>
                    <a:cubicBezTo>
                      <a:pt x="427" y="6677"/>
                      <a:pt x="326" y="7003"/>
                      <a:pt x="251" y="7354"/>
                    </a:cubicBezTo>
                    <a:cubicBezTo>
                      <a:pt x="201" y="7681"/>
                      <a:pt x="0" y="8158"/>
                      <a:pt x="75" y="8484"/>
                    </a:cubicBezTo>
                    <a:cubicBezTo>
                      <a:pt x="502" y="8183"/>
                      <a:pt x="577" y="7455"/>
                      <a:pt x="753" y="7003"/>
                    </a:cubicBezTo>
                    <a:cubicBezTo>
                      <a:pt x="954" y="6501"/>
                      <a:pt x="1105" y="5974"/>
                      <a:pt x="1205" y="5447"/>
                    </a:cubicBezTo>
                    <a:cubicBezTo>
                      <a:pt x="1330" y="4844"/>
                      <a:pt x="1406" y="4217"/>
                      <a:pt x="1456" y="3590"/>
                    </a:cubicBezTo>
                    <a:cubicBezTo>
                      <a:pt x="1481" y="2887"/>
                      <a:pt x="1531" y="2209"/>
                      <a:pt x="1607" y="1506"/>
                    </a:cubicBezTo>
                    <a:cubicBezTo>
                      <a:pt x="1632" y="1155"/>
                      <a:pt x="1556" y="226"/>
                      <a:pt x="1782" y="0"/>
                    </a:cubicBezTo>
                    <a:close/>
                  </a:path>
                </a:pathLst>
              </a:custGeom>
              <a:solidFill>
                <a:srgbClr val="000000">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1"/>
              <p:cNvSpPr/>
              <p:nvPr/>
            </p:nvSpPr>
            <p:spPr>
              <a:xfrm>
                <a:off x="6621207" y="1585916"/>
                <a:ext cx="189965" cy="665622"/>
              </a:xfrm>
              <a:custGeom>
                <a:avLst/>
                <a:gdLst/>
                <a:ahLst/>
                <a:cxnLst/>
                <a:rect l="l" t="t" r="r" b="b"/>
                <a:pathLst>
                  <a:path w="2937" h="10291" extrusionOk="0">
                    <a:moveTo>
                      <a:pt x="1456" y="0"/>
                    </a:moveTo>
                    <a:cubicBezTo>
                      <a:pt x="1128" y="109"/>
                      <a:pt x="781" y="181"/>
                      <a:pt x="432" y="181"/>
                    </a:cubicBezTo>
                    <a:cubicBezTo>
                      <a:pt x="380" y="181"/>
                      <a:pt x="328" y="179"/>
                      <a:pt x="277" y="176"/>
                    </a:cubicBezTo>
                    <a:cubicBezTo>
                      <a:pt x="101" y="577"/>
                      <a:pt x="0" y="1004"/>
                      <a:pt x="26" y="1431"/>
                    </a:cubicBezTo>
                    <a:cubicBezTo>
                      <a:pt x="51" y="1832"/>
                      <a:pt x="277" y="2259"/>
                      <a:pt x="327" y="2686"/>
                    </a:cubicBezTo>
                    <a:cubicBezTo>
                      <a:pt x="427" y="3489"/>
                      <a:pt x="753" y="4242"/>
                      <a:pt x="829" y="5020"/>
                    </a:cubicBezTo>
                    <a:cubicBezTo>
                      <a:pt x="1004" y="6777"/>
                      <a:pt x="1456" y="8534"/>
                      <a:pt x="1481" y="10290"/>
                    </a:cubicBezTo>
                    <a:cubicBezTo>
                      <a:pt x="1908" y="9763"/>
                      <a:pt x="1707" y="8709"/>
                      <a:pt x="1833" y="8082"/>
                    </a:cubicBezTo>
                    <a:cubicBezTo>
                      <a:pt x="1983" y="7254"/>
                      <a:pt x="1958" y="6375"/>
                      <a:pt x="2234" y="5547"/>
                    </a:cubicBezTo>
                    <a:cubicBezTo>
                      <a:pt x="2485" y="4719"/>
                      <a:pt x="2711" y="3890"/>
                      <a:pt x="2862" y="3062"/>
                    </a:cubicBezTo>
                    <a:cubicBezTo>
                      <a:pt x="2937" y="2660"/>
                      <a:pt x="2937" y="2234"/>
                      <a:pt x="2912" y="1807"/>
                    </a:cubicBezTo>
                    <a:cubicBezTo>
                      <a:pt x="2912" y="1581"/>
                      <a:pt x="2862" y="602"/>
                      <a:pt x="2736" y="477"/>
                    </a:cubicBezTo>
                    <a:lnTo>
                      <a:pt x="2736" y="402"/>
                    </a:lnTo>
                    <a:cubicBezTo>
                      <a:pt x="2485" y="1155"/>
                      <a:pt x="2485" y="1933"/>
                      <a:pt x="2410" y="2761"/>
                    </a:cubicBezTo>
                    <a:cubicBezTo>
                      <a:pt x="2360" y="3137"/>
                      <a:pt x="2259" y="5070"/>
                      <a:pt x="1782" y="5095"/>
                    </a:cubicBezTo>
                    <a:cubicBezTo>
                      <a:pt x="1557" y="4317"/>
                      <a:pt x="1732" y="3313"/>
                      <a:pt x="1657" y="2510"/>
                    </a:cubicBezTo>
                    <a:cubicBezTo>
                      <a:pt x="1557" y="2083"/>
                      <a:pt x="1506" y="1682"/>
                      <a:pt x="1456" y="1255"/>
                    </a:cubicBezTo>
                    <a:cubicBezTo>
                      <a:pt x="1481" y="828"/>
                      <a:pt x="1481" y="402"/>
                      <a:pt x="1456" y="0"/>
                    </a:cubicBezTo>
                    <a:close/>
                  </a:path>
                </a:pathLst>
              </a:custGeom>
              <a:solidFill>
                <a:srgbClr val="000000">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1"/>
              <p:cNvSpPr/>
              <p:nvPr/>
            </p:nvSpPr>
            <p:spPr>
              <a:xfrm>
                <a:off x="6346836" y="1465893"/>
                <a:ext cx="217584" cy="719177"/>
              </a:xfrm>
              <a:custGeom>
                <a:avLst/>
                <a:gdLst/>
                <a:ahLst/>
                <a:cxnLst/>
                <a:rect l="l" t="t" r="r" b="b"/>
                <a:pathLst>
                  <a:path w="3364" h="11119" extrusionOk="0">
                    <a:moveTo>
                      <a:pt x="1" y="0"/>
                    </a:moveTo>
                    <a:lnTo>
                      <a:pt x="1" y="0"/>
                    </a:lnTo>
                    <a:cubicBezTo>
                      <a:pt x="76" y="226"/>
                      <a:pt x="202" y="452"/>
                      <a:pt x="277" y="703"/>
                    </a:cubicBezTo>
                    <a:cubicBezTo>
                      <a:pt x="327" y="929"/>
                      <a:pt x="327" y="1205"/>
                      <a:pt x="402" y="1456"/>
                    </a:cubicBezTo>
                    <a:cubicBezTo>
                      <a:pt x="553" y="2033"/>
                      <a:pt x="603" y="2635"/>
                      <a:pt x="704" y="3238"/>
                    </a:cubicBezTo>
                    <a:cubicBezTo>
                      <a:pt x="879" y="4166"/>
                      <a:pt x="929" y="5196"/>
                      <a:pt x="1030" y="6149"/>
                    </a:cubicBezTo>
                    <a:cubicBezTo>
                      <a:pt x="1130" y="7128"/>
                      <a:pt x="1507" y="8057"/>
                      <a:pt x="2109" y="8860"/>
                    </a:cubicBezTo>
                    <a:lnTo>
                      <a:pt x="2159" y="8960"/>
                    </a:lnTo>
                    <a:cubicBezTo>
                      <a:pt x="2184" y="8885"/>
                      <a:pt x="2209" y="8835"/>
                      <a:pt x="2235" y="8785"/>
                    </a:cubicBezTo>
                    <a:cubicBezTo>
                      <a:pt x="2511" y="9061"/>
                      <a:pt x="2611" y="9588"/>
                      <a:pt x="2762" y="9964"/>
                    </a:cubicBezTo>
                    <a:cubicBezTo>
                      <a:pt x="2937" y="10366"/>
                      <a:pt x="3088" y="10742"/>
                      <a:pt x="3264" y="11119"/>
                    </a:cubicBezTo>
                    <a:lnTo>
                      <a:pt x="3364" y="10642"/>
                    </a:lnTo>
                    <a:cubicBezTo>
                      <a:pt x="3013" y="9462"/>
                      <a:pt x="3113" y="8082"/>
                      <a:pt x="2711" y="6902"/>
                    </a:cubicBezTo>
                    <a:cubicBezTo>
                      <a:pt x="2410" y="5999"/>
                      <a:pt x="2235" y="5070"/>
                      <a:pt x="2159" y="4116"/>
                    </a:cubicBezTo>
                    <a:cubicBezTo>
                      <a:pt x="2109" y="3213"/>
                      <a:pt x="2084" y="2184"/>
                      <a:pt x="1858" y="1330"/>
                    </a:cubicBezTo>
                    <a:cubicBezTo>
                      <a:pt x="1733" y="954"/>
                      <a:pt x="1482" y="602"/>
                      <a:pt x="1155" y="377"/>
                    </a:cubicBezTo>
                    <a:cubicBezTo>
                      <a:pt x="1030" y="226"/>
                      <a:pt x="879" y="126"/>
                      <a:pt x="704" y="50"/>
                    </a:cubicBezTo>
                    <a:cubicBezTo>
                      <a:pt x="662" y="41"/>
                      <a:pt x="620" y="38"/>
                      <a:pt x="577" y="38"/>
                    </a:cubicBezTo>
                    <a:cubicBezTo>
                      <a:pt x="470" y="38"/>
                      <a:pt x="361" y="58"/>
                      <a:pt x="252" y="58"/>
                    </a:cubicBezTo>
                    <a:cubicBezTo>
                      <a:pt x="167" y="58"/>
                      <a:pt x="82" y="45"/>
                      <a:pt x="1" y="0"/>
                    </a:cubicBezTo>
                    <a:close/>
                  </a:path>
                </a:pathLst>
              </a:custGeom>
              <a:solidFill>
                <a:srgbClr val="000000">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1"/>
              <p:cNvSpPr/>
              <p:nvPr/>
            </p:nvSpPr>
            <p:spPr>
              <a:xfrm>
                <a:off x="3556242" y="871981"/>
                <a:ext cx="2331261" cy="2200349"/>
              </a:xfrm>
              <a:custGeom>
                <a:avLst/>
                <a:gdLst/>
                <a:ahLst/>
                <a:cxnLst/>
                <a:rect l="l" t="t" r="r" b="b"/>
                <a:pathLst>
                  <a:path w="36043" h="34019" extrusionOk="0">
                    <a:moveTo>
                      <a:pt x="33580" y="1"/>
                    </a:moveTo>
                    <a:cubicBezTo>
                      <a:pt x="32974" y="1"/>
                      <a:pt x="32374" y="147"/>
                      <a:pt x="31826" y="439"/>
                    </a:cubicBezTo>
                    <a:cubicBezTo>
                      <a:pt x="30345" y="1267"/>
                      <a:pt x="29040" y="2421"/>
                      <a:pt x="28061" y="3827"/>
                    </a:cubicBezTo>
                    <a:cubicBezTo>
                      <a:pt x="27158" y="5182"/>
                      <a:pt x="26982" y="6864"/>
                      <a:pt x="25878" y="8169"/>
                    </a:cubicBezTo>
                    <a:cubicBezTo>
                      <a:pt x="25451" y="8671"/>
                      <a:pt x="24999" y="8571"/>
                      <a:pt x="24522" y="8847"/>
                    </a:cubicBezTo>
                    <a:cubicBezTo>
                      <a:pt x="23995" y="9148"/>
                      <a:pt x="23820" y="9700"/>
                      <a:pt x="23644" y="10202"/>
                    </a:cubicBezTo>
                    <a:cubicBezTo>
                      <a:pt x="23067" y="11884"/>
                      <a:pt x="22339" y="13540"/>
                      <a:pt x="20833" y="14569"/>
                    </a:cubicBezTo>
                    <a:cubicBezTo>
                      <a:pt x="20080" y="15046"/>
                      <a:pt x="19528" y="15749"/>
                      <a:pt x="18950" y="16326"/>
                    </a:cubicBezTo>
                    <a:cubicBezTo>
                      <a:pt x="18147" y="17129"/>
                      <a:pt x="17093" y="17606"/>
                      <a:pt x="16165" y="18234"/>
                    </a:cubicBezTo>
                    <a:cubicBezTo>
                      <a:pt x="15286" y="18811"/>
                      <a:pt x="14357" y="19313"/>
                      <a:pt x="13353" y="19689"/>
                    </a:cubicBezTo>
                    <a:cubicBezTo>
                      <a:pt x="12324" y="20116"/>
                      <a:pt x="11320" y="20944"/>
                      <a:pt x="10442" y="21622"/>
                    </a:cubicBezTo>
                    <a:cubicBezTo>
                      <a:pt x="9488" y="22375"/>
                      <a:pt x="8459" y="22726"/>
                      <a:pt x="7531" y="23429"/>
                    </a:cubicBezTo>
                    <a:cubicBezTo>
                      <a:pt x="6652" y="24057"/>
                      <a:pt x="6050" y="24759"/>
                      <a:pt x="4996" y="24935"/>
                    </a:cubicBezTo>
                    <a:cubicBezTo>
                      <a:pt x="2937" y="25286"/>
                      <a:pt x="1432" y="26566"/>
                      <a:pt x="277" y="28348"/>
                    </a:cubicBezTo>
                    <a:cubicBezTo>
                      <a:pt x="177" y="28474"/>
                      <a:pt x="101" y="28599"/>
                      <a:pt x="1" y="28725"/>
                    </a:cubicBezTo>
                    <a:cubicBezTo>
                      <a:pt x="76" y="29403"/>
                      <a:pt x="277" y="30030"/>
                      <a:pt x="603" y="30632"/>
                    </a:cubicBezTo>
                    <a:cubicBezTo>
                      <a:pt x="1005" y="31185"/>
                      <a:pt x="1432" y="31712"/>
                      <a:pt x="1908" y="32214"/>
                    </a:cubicBezTo>
                    <a:cubicBezTo>
                      <a:pt x="2285" y="32640"/>
                      <a:pt x="2611" y="33243"/>
                      <a:pt x="3063" y="33594"/>
                    </a:cubicBezTo>
                    <a:cubicBezTo>
                      <a:pt x="3440" y="33880"/>
                      <a:pt x="3797" y="34018"/>
                      <a:pt x="4165" y="34018"/>
                    </a:cubicBezTo>
                    <a:cubicBezTo>
                      <a:pt x="4508" y="34018"/>
                      <a:pt x="4860" y="33899"/>
                      <a:pt x="5247" y="33669"/>
                    </a:cubicBezTo>
                    <a:cubicBezTo>
                      <a:pt x="5774" y="33368"/>
                      <a:pt x="6100" y="32615"/>
                      <a:pt x="6577" y="32163"/>
                    </a:cubicBezTo>
                    <a:cubicBezTo>
                      <a:pt x="7254" y="31561"/>
                      <a:pt x="8032" y="31034"/>
                      <a:pt x="8861" y="30607"/>
                    </a:cubicBezTo>
                    <a:cubicBezTo>
                      <a:pt x="10593" y="29603"/>
                      <a:pt x="12099" y="28374"/>
                      <a:pt x="14056" y="27771"/>
                    </a:cubicBezTo>
                    <a:cubicBezTo>
                      <a:pt x="14709" y="27520"/>
                      <a:pt x="15336" y="27219"/>
                      <a:pt x="15939" y="26868"/>
                    </a:cubicBezTo>
                    <a:cubicBezTo>
                      <a:pt x="16516" y="26566"/>
                      <a:pt x="17194" y="26592"/>
                      <a:pt x="17796" y="26366"/>
                    </a:cubicBezTo>
                    <a:cubicBezTo>
                      <a:pt x="18373" y="26165"/>
                      <a:pt x="19001" y="26039"/>
                      <a:pt x="19628" y="25864"/>
                    </a:cubicBezTo>
                    <a:cubicBezTo>
                      <a:pt x="21059" y="25512"/>
                      <a:pt x="22113" y="24609"/>
                      <a:pt x="23418" y="23981"/>
                    </a:cubicBezTo>
                    <a:cubicBezTo>
                      <a:pt x="24171" y="23630"/>
                      <a:pt x="25049" y="23354"/>
                      <a:pt x="25702" y="22827"/>
                    </a:cubicBezTo>
                    <a:cubicBezTo>
                      <a:pt x="26330" y="22275"/>
                      <a:pt x="27082" y="21722"/>
                      <a:pt x="27635" y="21070"/>
                    </a:cubicBezTo>
                    <a:cubicBezTo>
                      <a:pt x="28036" y="20593"/>
                      <a:pt x="28388" y="20066"/>
                      <a:pt x="28689" y="19539"/>
                    </a:cubicBezTo>
                    <a:cubicBezTo>
                      <a:pt x="28915" y="19087"/>
                      <a:pt x="29065" y="18635"/>
                      <a:pt x="29115" y="18158"/>
                    </a:cubicBezTo>
                    <a:cubicBezTo>
                      <a:pt x="29241" y="16979"/>
                      <a:pt x="29617" y="15849"/>
                      <a:pt x="30220" y="14845"/>
                    </a:cubicBezTo>
                    <a:cubicBezTo>
                      <a:pt x="30546" y="14343"/>
                      <a:pt x="30948" y="13866"/>
                      <a:pt x="31425" y="13490"/>
                    </a:cubicBezTo>
                    <a:cubicBezTo>
                      <a:pt x="31876" y="13114"/>
                      <a:pt x="32378" y="12787"/>
                      <a:pt x="32680" y="12235"/>
                    </a:cubicBezTo>
                    <a:cubicBezTo>
                      <a:pt x="32931" y="11758"/>
                      <a:pt x="32855" y="11231"/>
                      <a:pt x="32931" y="10729"/>
                    </a:cubicBezTo>
                    <a:cubicBezTo>
                      <a:pt x="33006" y="10051"/>
                      <a:pt x="33106" y="9399"/>
                      <a:pt x="33257" y="8746"/>
                    </a:cubicBezTo>
                    <a:cubicBezTo>
                      <a:pt x="33432" y="8144"/>
                      <a:pt x="33784" y="7592"/>
                      <a:pt x="34286" y="7165"/>
                    </a:cubicBezTo>
                    <a:cubicBezTo>
                      <a:pt x="34612" y="6914"/>
                      <a:pt x="34964" y="6713"/>
                      <a:pt x="35290" y="6462"/>
                    </a:cubicBezTo>
                    <a:cubicBezTo>
                      <a:pt x="35440" y="6337"/>
                      <a:pt x="35566" y="6236"/>
                      <a:pt x="35691" y="6111"/>
                    </a:cubicBezTo>
                    <a:cubicBezTo>
                      <a:pt x="36043" y="5709"/>
                      <a:pt x="35942" y="5057"/>
                      <a:pt x="35917" y="4505"/>
                    </a:cubicBezTo>
                    <a:cubicBezTo>
                      <a:pt x="35892" y="3476"/>
                      <a:pt x="35390" y="2723"/>
                      <a:pt x="35089" y="1794"/>
                    </a:cubicBezTo>
                    <a:cubicBezTo>
                      <a:pt x="34938" y="1267"/>
                      <a:pt x="34838" y="765"/>
                      <a:pt x="34788" y="238"/>
                    </a:cubicBezTo>
                    <a:cubicBezTo>
                      <a:pt x="34612" y="163"/>
                      <a:pt x="34436" y="87"/>
                      <a:pt x="34261" y="62"/>
                    </a:cubicBezTo>
                    <a:cubicBezTo>
                      <a:pt x="34035" y="21"/>
                      <a:pt x="33807" y="1"/>
                      <a:pt x="33580" y="1"/>
                    </a:cubicBezTo>
                    <a:close/>
                  </a:path>
                </a:pathLst>
              </a:custGeom>
              <a:solidFill>
                <a:srgbClr val="000000">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1"/>
              <p:cNvSpPr/>
              <p:nvPr/>
            </p:nvSpPr>
            <p:spPr>
              <a:xfrm>
                <a:off x="6100084" y="1671419"/>
                <a:ext cx="181880" cy="845820"/>
              </a:xfrm>
              <a:custGeom>
                <a:avLst/>
                <a:gdLst/>
                <a:ahLst/>
                <a:cxnLst/>
                <a:rect l="l" t="t" r="r" b="b"/>
                <a:pathLst>
                  <a:path w="2812" h="13077" extrusionOk="0">
                    <a:moveTo>
                      <a:pt x="2260" y="1"/>
                    </a:moveTo>
                    <a:lnTo>
                      <a:pt x="2260" y="1"/>
                    </a:lnTo>
                    <a:cubicBezTo>
                      <a:pt x="2034" y="628"/>
                      <a:pt x="1883" y="1255"/>
                      <a:pt x="1758" y="1908"/>
                    </a:cubicBezTo>
                    <a:cubicBezTo>
                      <a:pt x="1707" y="2209"/>
                      <a:pt x="1607" y="2485"/>
                      <a:pt x="1482" y="2761"/>
                    </a:cubicBezTo>
                    <a:cubicBezTo>
                      <a:pt x="1356" y="3012"/>
                      <a:pt x="1130" y="3188"/>
                      <a:pt x="1055" y="3439"/>
                    </a:cubicBezTo>
                    <a:cubicBezTo>
                      <a:pt x="929" y="3941"/>
                      <a:pt x="1306" y="4594"/>
                      <a:pt x="1306" y="5121"/>
                    </a:cubicBezTo>
                    <a:cubicBezTo>
                      <a:pt x="1306" y="5598"/>
                      <a:pt x="1456" y="6401"/>
                      <a:pt x="1231" y="6777"/>
                    </a:cubicBezTo>
                    <a:cubicBezTo>
                      <a:pt x="1055" y="6175"/>
                      <a:pt x="904" y="5572"/>
                      <a:pt x="804" y="4970"/>
                    </a:cubicBezTo>
                    <a:cubicBezTo>
                      <a:pt x="703" y="4468"/>
                      <a:pt x="578" y="3414"/>
                      <a:pt x="252" y="3113"/>
                    </a:cubicBezTo>
                    <a:cubicBezTo>
                      <a:pt x="1" y="3489"/>
                      <a:pt x="126" y="4318"/>
                      <a:pt x="151" y="4769"/>
                    </a:cubicBezTo>
                    <a:cubicBezTo>
                      <a:pt x="202" y="5271"/>
                      <a:pt x="227" y="5798"/>
                      <a:pt x="302" y="6300"/>
                    </a:cubicBezTo>
                    <a:cubicBezTo>
                      <a:pt x="452" y="7129"/>
                      <a:pt x="478" y="7982"/>
                      <a:pt x="352" y="8810"/>
                    </a:cubicBezTo>
                    <a:cubicBezTo>
                      <a:pt x="402" y="10140"/>
                      <a:pt x="352" y="11471"/>
                      <a:pt x="352" y="12801"/>
                    </a:cubicBezTo>
                    <a:cubicBezTo>
                      <a:pt x="427" y="12801"/>
                      <a:pt x="504" y="12800"/>
                      <a:pt x="580" y="12800"/>
                    </a:cubicBezTo>
                    <a:cubicBezTo>
                      <a:pt x="1038" y="12800"/>
                      <a:pt x="1496" y="12819"/>
                      <a:pt x="1733" y="13077"/>
                    </a:cubicBezTo>
                    <a:lnTo>
                      <a:pt x="1933" y="12249"/>
                    </a:lnTo>
                    <a:cubicBezTo>
                      <a:pt x="1557" y="11144"/>
                      <a:pt x="1431" y="9940"/>
                      <a:pt x="1507" y="8785"/>
                    </a:cubicBezTo>
                    <a:cubicBezTo>
                      <a:pt x="1563" y="8770"/>
                      <a:pt x="1616" y="8763"/>
                      <a:pt x="1665" y="8763"/>
                    </a:cubicBezTo>
                    <a:cubicBezTo>
                      <a:pt x="2105" y="8763"/>
                      <a:pt x="2305" y="9328"/>
                      <a:pt x="2485" y="9915"/>
                    </a:cubicBezTo>
                    <a:cubicBezTo>
                      <a:pt x="2561" y="9538"/>
                      <a:pt x="2611" y="9136"/>
                      <a:pt x="2686" y="8760"/>
                    </a:cubicBezTo>
                    <a:cubicBezTo>
                      <a:pt x="2812" y="7781"/>
                      <a:pt x="2812" y="6777"/>
                      <a:pt x="2686" y="5798"/>
                    </a:cubicBezTo>
                    <a:cubicBezTo>
                      <a:pt x="2536" y="4820"/>
                      <a:pt x="2485" y="3841"/>
                      <a:pt x="2511" y="2837"/>
                    </a:cubicBezTo>
                    <a:cubicBezTo>
                      <a:pt x="2511" y="2360"/>
                      <a:pt x="2511" y="1883"/>
                      <a:pt x="2435" y="1406"/>
                    </a:cubicBezTo>
                    <a:cubicBezTo>
                      <a:pt x="2360" y="979"/>
                      <a:pt x="2184" y="452"/>
                      <a:pt x="2260" y="1"/>
                    </a:cubicBezTo>
                    <a:close/>
                  </a:path>
                </a:pathLst>
              </a:custGeom>
              <a:solidFill>
                <a:srgbClr val="000000">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1"/>
              <p:cNvSpPr/>
              <p:nvPr/>
            </p:nvSpPr>
            <p:spPr>
              <a:xfrm>
                <a:off x="5413383" y="1289940"/>
                <a:ext cx="659219" cy="1938395"/>
              </a:xfrm>
              <a:custGeom>
                <a:avLst/>
                <a:gdLst/>
                <a:ahLst/>
                <a:cxnLst/>
                <a:rect l="l" t="t" r="r" b="b"/>
                <a:pathLst>
                  <a:path w="10192" h="29969" extrusionOk="0">
                    <a:moveTo>
                      <a:pt x="6602" y="0"/>
                    </a:moveTo>
                    <a:cubicBezTo>
                      <a:pt x="6301" y="251"/>
                      <a:pt x="5924" y="452"/>
                      <a:pt x="5598" y="728"/>
                    </a:cubicBezTo>
                    <a:cubicBezTo>
                      <a:pt x="5096" y="1130"/>
                      <a:pt x="4745" y="1682"/>
                      <a:pt x="4569" y="2309"/>
                    </a:cubicBezTo>
                    <a:cubicBezTo>
                      <a:pt x="4393" y="2962"/>
                      <a:pt x="4293" y="3615"/>
                      <a:pt x="4243" y="4267"/>
                    </a:cubicBezTo>
                    <a:cubicBezTo>
                      <a:pt x="4167" y="4794"/>
                      <a:pt x="4218" y="5321"/>
                      <a:pt x="3992" y="5798"/>
                    </a:cubicBezTo>
                    <a:cubicBezTo>
                      <a:pt x="3690" y="6325"/>
                      <a:pt x="3163" y="6652"/>
                      <a:pt x="2737" y="7053"/>
                    </a:cubicBezTo>
                    <a:cubicBezTo>
                      <a:pt x="2260" y="7430"/>
                      <a:pt x="1858" y="7881"/>
                      <a:pt x="1532" y="8383"/>
                    </a:cubicBezTo>
                    <a:cubicBezTo>
                      <a:pt x="930" y="9387"/>
                      <a:pt x="553" y="10517"/>
                      <a:pt x="428" y="11696"/>
                    </a:cubicBezTo>
                    <a:cubicBezTo>
                      <a:pt x="377" y="12173"/>
                      <a:pt x="227" y="12650"/>
                      <a:pt x="1" y="13077"/>
                    </a:cubicBezTo>
                    <a:cubicBezTo>
                      <a:pt x="76" y="13152"/>
                      <a:pt x="152" y="13227"/>
                      <a:pt x="227" y="13303"/>
                    </a:cubicBezTo>
                    <a:cubicBezTo>
                      <a:pt x="679" y="13905"/>
                      <a:pt x="1005" y="14558"/>
                      <a:pt x="1381" y="15185"/>
                    </a:cubicBezTo>
                    <a:cubicBezTo>
                      <a:pt x="1783" y="15787"/>
                      <a:pt x="2360" y="16415"/>
                      <a:pt x="2737" y="17093"/>
                    </a:cubicBezTo>
                    <a:cubicBezTo>
                      <a:pt x="3163" y="17871"/>
                      <a:pt x="3439" y="18724"/>
                      <a:pt x="3916" y="19452"/>
                    </a:cubicBezTo>
                    <a:cubicBezTo>
                      <a:pt x="4619" y="20456"/>
                      <a:pt x="5221" y="21485"/>
                      <a:pt x="5774" y="22539"/>
                    </a:cubicBezTo>
                    <a:cubicBezTo>
                      <a:pt x="6251" y="23593"/>
                      <a:pt x="6577" y="24723"/>
                      <a:pt x="7129" y="25727"/>
                    </a:cubicBezTo>
                    <a:cubicBezTo>
                      <a:pt x="7405" y="26229"/>
                      <a:pt x="7681" y="26680"/>
                      <a:pt x="7982" y="27157"/>
                    </a:cubicBezTo>
                    <a:cubicBezTo>
                      <a:pt x="8359" y="27785"/>
                      <a:pt x="8660" y="28513"/>
                      <a:pt x="9087" y="29040"/>
                    </a:cubicBezTo>
                    <a:cubicBezTo>
                      <a:pt x="9388" y="29466"/>
                      <a:pt x="9815" y="29617"/>
                      <a:pt x="10191" y="29968"/>
                    </a:cubicBezTo>
                    <a:lnTo>
                      <a:pt x="10191" y="29366"/>
                    </a:lnTo>
                    <a:cubicBezTo>
                      <a:pt x="10191" y="28011"/>
                      <a:pt x="9564" y="26555"/>
                      <a:pt x="9237" y="25250"/>
                    </a:cubicBezTo>
                    <a:cubicBezTo>
                      <a:pt x="8911" y="24045"/>
                      <a:pt x="8660" y="22790"/>
                      <a:pt x="8459" y="21585"/>
                    </a:cubicBezTo>
                    <a:cubicBezTo>
                      <a:pt x="8033" y="19201"/>
                      <a:pt x="8007" y="16766"/>
                      <a:pt x="7631" y="14407"/>
                    </a:cubicBezTo>
                    <a:cubicBezTo>
                      <a:pt x="7355" y="12650"/>
                      <a:pt x="6928" y="10868"/>
                      <a:pt x="6778" y="9111"/>
                    </a:cubicBezTo>
                    <a:cubicBezTo>
                      <a:pt x="6702" y="8233"/>
                      <a:pt x="6602" y="7379"/>
                      <a:pt x="6527" y="6551"/>
                    </a:cubicBezTo>
                    <a:cubicBezTo>
                      <a:pt x="6451" y="5698"/>
                      <a:pt x="6727" y="4844"/>
                      <a:pt x="6727" y="4016"/>
                    </a:cubicBezTo>
                    <a:cubicBezTo>
                      <a:pt x="6727" y="3163"/>
                      <a:pt x="6853" y="2309"/>
                      <a:pt x="6727" y="1481"/>
                    </a:cubicBezTo>
                    <a:cubicBezTo>
                      <a:pt x="6652" y="1054"/>
                      <a:pt x="6677" y="628"/>
                      <a:pt x="6627" y="226"/>
                    </a:cubicBezTo>
                    <a:cubicBezTo>
                      <a:pt x="6627" y="151"/>
                      <a:pt x="6627" y="76"/>
                      <a:pt x="6602" y="0"/>
                    </a:cubicBezTo>
                    <a:close/>
                  </a:path>
                </a:pathLst>
              </a:custGeom>
              <a:gradFill>
                <a:gsLst>
                  <a:gs pos="0">
                    <a:schemeClr val="accent4"/>
                  </a:gs>
                  <a:gs pos="100000">
                    <a:srgbClr val="F8D39F">
                      <a:alpha val="47450"/>
                    </a:srgbClr>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1"/>
              <p:cNvSpPr/>
              <p:nvPr/>
            </p:nvSpPr>
            <p:spPr>
              <a:xfrm>
                <a:off x="7488105" y="1983109"/>
                <a:ext cx="339311" cy="1459504"/>
              </a:xfrm>
              <a:custGeom>
                <a:avLst/>
                <a:gdLst/>
                <a:ahLst/>
                <a:cxnLst/>
                <a:rect l="l" t="t" r="r" b="b"/>
                <a:pathLst>
                  <a:path w="5246" h="22565" extrusionOk="0">
                    <a:moveTo>
                      <a:pt x="4418" y="17143"/>
                    </a:moveTo>
                    <a:lnTo>
                      <a:pt x="4418" y="16365"/>
                    </a:lnTo>
                    <a:cubicBezTo>
                      <a:pt x="4342" y="16415"/>
                      <a:pt x="4091" y="16616"/>
                      <a:pt x="4041" y="16390"/>
                    </a:cubicBezTo>
                    <a:cubicBezTo>
                      <a:pt x="5171" y="13704"/>
                      <a:pt x="5246" y="9915"/>
                      <a:pt x="4643" y="7129"/>
                    </a:cubicBezTo>
                    <a:cubicBezTo>
                      <a:pt x="4543" y="6601"/>
                      <a:pt x="4418" y="6100"/>
                      <a:pt x="4292" y="5572"/>
                    </a:cubicBezTo>
                    <a:cubicBezTo>
                      <a:pt x="3991" y="4242"/>
                      <a:pt x="3539" y="2962"/>
                      <a:pt x="2535" y="1883"/>
                    </a:cubicBezTo>
                    <a:cubicBezTo>
                      <a:pt x="1933" y="1230"/>
                      <a:pt x="1280" y="603"/>
                      <a:pt x="653" y="1"/>
                    </a:cubicBezTo>
                    <a:cubicBezTo>
                      <a:pt x="678" y="201"/>
                      <a:pt x="703" y="377"/>
                      <a:pt x="728" y="553"/>
                    </a:cubicBezTo>
                    <a:cubicBezTo>
                      <a:pt x="778" y="954"/>
                      <a:pt x="854" y="1356"/>
                      <a:pt x="904" y="1757"/>
                    </a:cubicBezTo>
                    <a:cubicBezTo>
                      <a:pt x="1105" y="3063"/>
                      <a:pt x="1029" y="4493"/>
                      <a:pt x="1255" y="5823"/>
                    </a:cubicBezTo>
                    <a:lnTo>
                      <a:pt x="1255" y="5823"/>
                    </a:lnTo>
                    <a:cubicBezTo>
                      <a:pt x="1682" y="8509"/>
                      <a:pt x="2259" y="11245"/>
                      <a:pt x="2008" y="14106"/>
                    </a:cubicBezTo>
                    <a:cubicBezTo>
                      <a:pt x="1958" y="14733"/>
                      <a:pt x="1883" y="15461"/>
                      <a:pt x="1757" y="16114"/>
                    </a:cubicBezTo>
                    <a:cubicBezTo>
                      <a:pt x="1632" y="16817"/>
                      <a:pt x="1406" y="17469"/>
                      <a:pt x="1255" y="18147"/>
                    </a:cubicBezTo>
                    <a:cubicBezTo>
                      <a:pt x="1105" y="18925"/>
                      <a:pt x="954" y="19728"/>
                      <a:pt x="753" y="20506"/>
                    </a:cubicBezTo>
                    <a:cubicBezTo>
                      <a:pt x="603" y="21109"/>
                      <a:pt x="352" y="21661"/>
                      <a:pt x="0" y="22188"/>
                    </a:cubicBezTo>
                    <a:lnTo>
                      <a:pt x="603" y="22188"/>
                    </a:lnTo>
                    <a:cubicBezTo>
                      <a:pt x="1807" y="22188"/>
                      <a:pt x="3916" y="22564"/>
                      <a:pt x="4367" y="21058"/>
                    </a:cubicBezTo>
                    <a:cubicBezTo>
                      <a:pt x="4618" y="20356"/>
                      <a:pt x="4217" y="19477"/>
                      <a:pt x="4066" y="18699"/>
                    </a:cubicBezTo>
                    <a:cubicBezTo>
                      <a:pt x="3916" y="18147"/>
                      <a:pt x="4041" y="17570"/>
                      <a:pt x="4418" y="17143"/>
                    </a:cubicBezTo>
                    <a:close/>
                  </a:path>
                </a:pathLst>
              </a:custGeom>
              <a:gradFill>
                <a:gsLst>
                  <a:gs pos="0">
                    <a:schemeClr val="accent4"/>
                  </a:gs>
                  <a:gs pos="100000">
                    <a:srgbClr val="F8D39F">
                      <a:alpha val="47450"/>
                    </a:srgbClr>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1"/>
              <p:cNvSpPr/>
              <p:nvPr/>
            </p:nvSpPr>
            <p:spPr>
              <a:xfrm>
                <a:off x="7166648" y="1806146"/>
                <a:ext cx="193264" cy="1272838"/>
              </a:xfrm>
              <a:custGeom>
                <a:avLst/>
                <a:gdLst/>
                <a:ahLst/>
                <a:cxnLst/>
                <a:rect l="l" t="t" r="r" b="b"/>
                <a:pathLst>
                  <a:path w="2988" h="19679" extrusionOk="0">
                    <a:moveTo>
                      <a:pt x="2987" y="19678"/>
                    </a:moveTo>
                    <a:cubicBezTo>
                      <a:pt x="2762" y="18649"/>
                      <a:pt x="2586" y="17595"/>
                      <a:pt x="2485" y="16541"/>
                    </a:cubicBezTo>
                    <a:lnTo>
                      <a:pt x="2485" y="16541"/>
                    </a:lnTo>
                    <a:cubicBezTo>
                      <a:pt x="2335" y="15512"/>
                      <a:pt x="1883" y="14483"/>
                      <a:pt x="1808" y="13454"/>
                    </a:cubicBezTo>
                    <a:cubicBezTo>
                      <a:pt x="1707" y="11672"/>
                      <a:pt x="1230" y="10065"/>
                      <a:pt x="1230" y="8283"/>
                    </a:cubicBezTo>
                    <a:cubicBezTo>
                      <a:pt x="1230" y="5598"/>
                      <a:pt x="1682" y="2636"/>
                      <a:pt x="1130" y="1"/>
                    </a:cubicBezTo>
                    <a:cubicBezTo>
                      <a:pt x="703" y="704"/>
                      <a:pt x="678" y="1632"/>
                      <a:pt x="553" y="2435"/>
                    </a:cubicBezTo>
                    <a:cubicBezTo>
                      <a:pt x="478" y="2862"/>
                      <a:pt x="503" y="3264"/>
                      <a:pt x="478" y="3715"/>
                    </a:cubicBezTo>
                    <a:cubicBezTo>
                      <a:pt x="427" y="3966"/>
                      <a:pt x="352" y="4242"/>
                      <a:pt x="252" y="4468"/>
                    </a:cubicBezTo>
                    <a:cubicBezTo>
                      <a:pt x="201" y="4644"/>
                      <a:pt x="151" y="4820"/>
                      <a:pt x="126" y="4970"/>
                    </a:cubicBezTo>
                    <a:cubicBezTo>
                      <a:pt x="1" y="6476"/>
                      <a:pt x="51" y="7957"/>
                      <a:pt x="302" y="9438"/>
                    </a:cubicBezTo>
                    <a:cubicBezTo>
                      <a:pt x="352" y="9789"/>
                      <a:pt x="402" y="10141"/>
                      <a:pt x="427" y="10492"/>
                    </a:cubicBezTo>
                    <a:cubicBezTo>
                      <a:pt x="628" y="11973"/>
                      <a:pt x="754" y="13504"/>
                      <a:pt x="1030" y="14960"/>
                    </a:cubicBezTo>
                    <a:cubicBezTo>
                      <a:pt x="1356" y="16591"/>
                      <a:pt x="1356" y="18197"/>
                      <a:pt x="2611" y="19352"/>
                    </a:cubicBezTo>
                    <a:cubicBezTo>
                      <a:pt x="2686" y="19427"/>
                      <a:pt x="2736" y="19477"/>
                      <a:pt x="2812" y="19553"/>
                    </a:cubicBezTo>
                    <a:cubicBezTo>
                      <a:pt x="2887" y="19603"/>
                      <a:pt x="2937" y="19653"/>
                      <a:pt x="2987" y="19678"/>
                    </a:cubicBezTo>
                    <a:close/>
                  </a:path>
                </a:pathLst>
              </a:custGeom>
              <a:gradFill>
                <a:gsLst>
                  <a:gs pos="0">
                    <a:schemeClr val="accent4"/>
                  </a:gs>
                  <a:gs pos="100000">
                    <a:srgbClr val="F8D39F">
                      <a:alpha val="47450"/>
                    </a:srgbClr>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1"/>
              <p:cNvSpPr/>
              <p:nvPr/>
            </p:nvSpPr>
            <p:spPr>
              <a:xfrm>
                <a:off x="6999452" y="1757442"/>
                <a:ext cx="81238" cy="1073171"/>
              </a:xfrm>
              <a:custGeom>
                <a:avLst/>
                <a:gdLst/>
                <a:ahLst/>
                <a:cxnLst/>
                <a:rect l="l" t="t" r="r" b="b"/>
                <a:pathLst>
                  <a:path w="1256" h="16592" extrusionOk="0">
                    <a:moveTo>
                      <a:pt x="427" y="16240"/>
                    </a:moveTo>
                    <a:cubicBezTo>
                      <a:pt x="452" y="16365"/>
                      <a:pt x="502" y="16466"/>
                      <a:pt x="528" y="16591"/>
                    </a:cubicBezTo>
                    <a:cubicBezTo>
                      <a:pt x="603" y="15637"/>
                      <a:pt x="753" y="14658"/>
                      <a:pt x="779" y="13755"/>
                    </a:cubicBezTo>
                    <a:cubicBezTo>
                      <a:pt x="804" y="12600"/>
                      <a:pt x="779" y="11421"/>
                      <a:pt x="779" y="10241"/>
                    </a:cubicBezTo>
                    <a:lnTo>
                      <a:pt x="779" y="8861"/>
                    </a:lnTo>
                    <a:cubicBezTo>
                      <a:pt x="779" y="8183"/>
                      <a:pt x="804" y="7505"/>
                      <a:pt x="879" y="6803"/>
                    </a:cubicBezTo>
                    <a:cubicBezTo>
                      <a:pt x="879" y="6702"/>
                      <a:pt x="929" y="6602"/>
                      <a:pt x="929" y="6501"/>
                    </a:cubicBezTo>
                    <a:cubicBezTo>
                      <a:pt x="1255" y="4519"/>
                      <a:pt x="1230" y="2511"/>
                      <a:pt x="854" y="528"/>
                    </a:cubicBezTo>
                    <a:cubicBezTo>
                      <a:pt x="804" y="352"/>
                      <a:pt x="779" y="176"/>
                      <a:pt x="753" y="1"/>
                    </a:cubicBezTo>
                    <a:cubicBezTo>
                      <a:pt x="101" y="1105"/>
                      <a:pt x="101" y="2586"/>
                      <a:pt x="101" y="3891"/>
                    </a:cubicBezTo>
                    <a:lnTo>
                      <a:pt x="101" y="3966"/>
                    </a:lnTo>
                    <a:lnTo>
                      <a:pt x="101" y="4895"/>
                    </a:lnTo>
                    <a:cubicBezTo>
                      <a:pt x="126" y="6401"/>
                      <a:pt x="201" y="7882"/>
                      <a:pt x="176" y="9413"/>
                    </a:cubicBezTo>
                    <a:cubicBezTo>
                      <a:pt x="151" y="10316"/>
                      <a:pt x="0" y="11195"/>
                      <a:pt x="0" y="12098"/>
                    </a:cubicBezTo>
                    <a:cubicBezTo>
                      <a:pt x="0" y="12500"/>
                      <a:pt x="26" y="12927"/>
                      <a:pt x="51" y="13328"/>
                    </a:cubicBezTo>
                    <a:cubicBezTo>
                      <a:pt x="51" y="13629"/>
                      <a:pt x="76" y="13956"/>
                      <a:pt x="76" y="14282"/>
                    </a:cubicBezTo>
                    <a:cubicBezTo>
                      <a:pt x="126" y="14935"/>
                      <a:pt x="226" y="15587"/>
                      <a:pt x="427" y="16240"/>
                    </a:cubicBezTo>
                    <a:close/>
                  </a:path>
                </a:pathLst>
              </a:custGeom>
              <a:gradFill>
                <a:gsLst>
                  <a:gs pos="0">
                    <a:schemeClr val="accent4"/>
                  </a:gs>
                  <a:gs pos="100000">
                    <a:srgbClr val="F8D39F">
                      <a:alpha val="47450"/>
                    </a:srgbClr>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1"/>
              <p:cNvSpPr/>
              <p:nvPr/>
            </p:nvSpPr>
            <p:spPr>
              <a:xfrm>
                <a:off x="5963740" y="1374346"/>
                <a:ext cx="164028" cy="1246836"/>
              </a:xfrm>
              <a:custGeom>
                <a:avLst/>
                <a:gdLst/>
                <a:ahLst/>
                <a:cxnLst/>
                <a:rect l="l" t="t" r="r" b="b"/>
                <a:pathLst>
                  <a:path w="2536" h="19277" extrusionOk="0">
                    <a:moveTo>
                      <a:pt x="2460" y="13403"/>
                    </a:moveTo>
                    <a:cubicBezTo>
                      <a:pt x="2460" y="13152"/>
                      <a:pt x="2435" y="12926"/>
                      <a:pt x="2410" y="12700"/>
                    </a:cubicBezTo>
                    <a:cubicBezTo>
                      <a:pt x="2284" y="11169"/>
                      <a:pt x="1908" y="9689"/>
                      <a:pt x="1657" y="8183"/>
                    </a:cubicBezTo>
                    <a:cubicBezTo>
                      <a:pt x="1431" y="6777"/>
                      <a:pt x="1306" y="5296"/>
                      <a:pt x="1004" y="3891"/>
                    </a:cubicBezTo>
                    <a:cubicBezTo>
                      <a:pt x="854" y="3163"/>
                      <a:pt x="954" y="2435"/>
                      <a:pt x="904" y="1682"/>
                    </a:cubicBezTo>
                    <a:cubicBezTo>
                      <a:pt x="879" y="1255"/>
                      <a:pt x="703" y="251"/>
                      <a:pt x="327" y="0"/>
                    </a:cubicBezTo>
                    <a:cubicBezTo>
                      <a:pt x="0" y="2837"/>
                      <a:pt x="402" y="5623"/>
                      <a:pt x="402" y="8459"/>
                    </a:cubicBezTo>
                    <a:cubicBezTo>
                      <a:pt x="402" y="9162"/>
                      <a:pt x="377" y="9864"/>
                      <a:pt x="302" y="10567"/>
                    </a:cubicBezTo>
                    <a:cubicBezTo>
                      <a:pt x="251" y="11320"/>
                      <a:pt x="502" y="11897"/>
                      <a:pt x="753" y="12600"/>
                    </a:cubicBezTo>
                    <a:cubicBezTo>
                      <a:pt x="1130" y="13654"/>
                      <a:pt x="1406" y="14733"/>
                      <a:pt x="1632" y="15838"/>
                    </a:cubicBezTo>
                    <a:cubicBezTo>
                      <a:pt x="1707" y="16189"/>
                      <a:pt x="1782" y="16541"/>
                      <a:pt x="1858" y="16892"/>
                    </a:cubicBezTo>
                    <a:cubicBezTo>
                      <a:pt x="1883" y="17017"/>
                      <a:pt x="1908" y="17168"/>
                      <a:pt x="1958" y="17319"/>
                    </a:cubicBezTo>
                    <a:cubicBezTo>
                      <a:pt x="2008" y="17519"/>
                      <a:pt x="2059" y="17720"/>
                      <a:pt x="2134" y="17946"/>
                    </a:cubicBezTo>
                    <a:cubicBezTo>
                      <a:pt x="2310" y="18398"/>
                      <a:pt x="2335" y="18850"/>
                      <a:pt x="2510" y="19276"/>
                    </a:cubicBezTo>
                    <a:lnTo>
                      <a:pt x="2510" y="18599"/>
                    </a:lnTo>
                    <a:cubicBezTo>
                      <a:pt x="2485" y="18197"/>
                      <a:pt x="2460" y="17795"/>
                      <a:pt x="2460" y="17394"/>
                    </a:cubicBezTo>
                    <a:cubicBezTo>
                      <a:pt x="2460" y="16064"/>
                      <a:pt x="2535" y="14708"/>
                      <a:pt x="2460" y="13403"/>
                    </a:cubicBezTo>
                    <a:close/>
                  </a:path>
                </a:pathLst>
              </a:custGeom>
              <a:gradFill>
                <a:gsLst>
                  <a:gs pos="0">
                    <a:schemeClr val="accent4"/>
                  </a:gs>
                  <a:gs pos="100000">
                    <a:srgbClr val="F8D39F">
                      <a:alpha val="47450"/>
                    </a:srgbClr>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1"/>
              <p:cNvSpPr/>
              <p:nvPr/>
            </p:nvSpPr>
            <p:spPr>
              <a:xfrm>
                <a:off x="6356603" y="1927937"/>
                <a:ext cx="1269539" cy="1219218"/>
              </a:xfrm>
              <a:custGeom>
                <a:avLst/>
                <a:gdLst/>
                <a:ahLst/>
                <a:cxnLst/>
                <a:rect l="l" t="t" r="r" b="b"/>
                <a:pathLst>
                  <a:path w="19628" h="18850" extrusionOk="0">
                    <a:moveTo>
                      <a:pt x="25" y="0"/>
                    </a:moveTo>
                    <a:lnTo>
                      <a:pt x="25" y="0"/>
                    </a:lnTo>
                    <a:cubicBezTo>
                      <a:pt x="0" y="552"/>
                      <a:pt x="51" y="1130"/>
                      <a:pt x="176" y="1682"/>
                    </a:cubicBezTo>
                    <a:cubicBezTo>
                      <a:pt x="502" y="3087"/>
                      <a:pt x="653" y="4543"/>
                      <a:pt x="603" y="5999"/>
                    </a:cubicBezTo>
                    <a:cubicBezTo>
                      <a:pt x="603" y="6702"/>
                      <a:pt x="578" y="7454"/>
                      <a:pt x="803" y="8132"/>
                    </a:cubicBezTo>
                    <a:cubicBezTo>
                      <a:pt x="1029" y="8785"/>
                      <a:pt x="1230" y="9437"/>
                      <a:pt x="1381" y="10115"/>
                    </a:cubicBezTo>
                    <a:cubicBezTo>
                      <a:pt x="1682" y="11445"/>
                      <a:pt x="2284" y="12700"/>
                      <a:pt x="3138" y="13779"/>
                    </a:cubicBezTo>
                    <a:cubicBezTo>
                      <a:pt x="3414" y="14206"/>
                      <a:pt x="3815" y="14532"/>
                      <a:pt x="4267" y="14733"/>
                    </a:cubicBezTo>
                    <a:cubicBezTo>
                      <a:pt x="4543" y="14859"/>
                      <a:pt x="4819" y="14959"/>
                      <a:pt x="5095" y="15009"/>
                    </a:cubicBezTo>
                    <a:cubicBezTo>
                      <a:pt x="5238" y="15032"/>
                      <a:pt x="5386" y="15036"/>
                      <a:pt x="5535" y="15036"/>
                    </a:cubicBezTo>
                    <a:cubicBezTo>
                      <a:pt x="5634" y="15036"/>
                      <a:pt x="5734" y="15034"/>
                      <a:pt x="5833" y="15034"/>
                    </a:cubicBezTo>
                    <a:cubicBezTo>
                      <a:pt x="6081" y="15034"/>
                      <a:pt x="6325" y="15047"/>
                      <a:pt x="6551" y="15135"/>
                    </a:cubicBezTo>
                    <a:cubicBezTo>
                      <a:pt x="6827" y="15260"/>
                      <a:pt x="7128" y="15436"/>
                      <a:pt x="7379" y="15612"/>
                    </a:cubicBezTo>
                    <a:cubicBezTo>
                      <a:pt x="7706" y="15787"/>
                      <a:pt x="8007" y="15888"/>
                      <a:pt x="8333" y="16063"/>
                    </a:cubicBezTo>
                    <a:cubicBezTo>
                      <a:pt x="8685" y="16289"/>
                      <a:pt x="8961" y="16590"/>
                      <a:pt x="9362" y="16791"/>
                    </a:cubicBezTo>
                    <a:cubicBezTo>
                      <a:pt x="9889" y="16992"/>
                      <a:pt x="10441" y="17117"/>
                      <a:pt x="11019" y="17143"/>
                    </a:cubicBezTo>
                    <a:cubicBezTo>
                      <a:pt x="11972" y="17268"/>
                      <a:pt x="12901" y="17544"/>
                      <a:pt x="13830" y="17695"/>
                    </a:cubicBezTo>
                    <a:cubicBezTo>
                      <a:pt x="14608" y="17795"/>
                      <a:pt x="15361" y="17921"/>
                      <a:pt x="16114" y="18096"/>
                    </a:cubicBezTo>
                    <a:cubicBezTo>
                      <a:pt x="16641" y="18222"/>
                      <a:pt x="17168" y="18398"/>
                      <a:pt x="17670" y="18598"/>
                    </a:cubicBezTo>
                    <a:cubicBezTo>
                      <a:pt x="17996" y="18774"/>
                      <a:pt x="18348" y="18849"/>
                      <a:pt x="18699" y="18849"/>
                    </a:cubicBezTo>
                    <a:cubicBezTo>
                      <a:pt x="18884" y="18849"/>
                      <a:pt x="19027" y="18721"/>
                      <a:pt x="19225" y="18721"/>
                    </a:cubicBezTo>
                    <a:cubicBezTo>
                      <a:pt x="19242" y="18721"/>
                      <a:pt x="19259" y="18722"/>
                      <a:pt x="19276" y="18724"/>
                    </a:cubicBezTo>
                    <a:lnTo>
                      <a:pt x="19502" y="18423"/>
                    </a:lnTo>
                    <a:cubicBezTo>
                      <a:pt x="19628" y="17544"/>
                      <a:pt x="18247" y="17143"/>
                      <a:pt x="17670" y="17017"/>
                    </a:cubicBezTo>
                    <a:cubicBezTo>
                      <a:pt x="17444" y="16264"/>
                      <a:pt x="16741" y="15938"/>
                      <a:pt x="16214" y="15411"/>
                    </a:cubicBezTo>
                    <a:cubicBezTo>
                      <a:pt x="15762" y="14959"/>
                      <a:pt x="14834" y="14633"/>
                      <a:pt x="14181" y="14357"/>
                    </a:cubicBezTo>
                    <a:cubicBezTo>
                      <a:pt x="14181" y="13880"/>
                      <a:pt x="14031" y="13453"/>
                      <a:pt x="13754" y="13102"/>
                    </a:cubicBezTo>
                    <a:cubicBezTo>
                      <a:pt x="13579" y="12976"/>
                      <a:pt x="13403" y="12851"/>
                      <a:pt x="13227" y="12775"/>
                    </a:cubicBezTo>
                    <a:cubicBezTo>
                      <a:pt x="12901" y="12600"/>
                      <a:pt x="12976" y="12625"/>
                      <a:pt x="12901" y="12223"/>
                    </a:cubicBezTo>
                    <a:cubicBezTo>
                      <a:pt x="12776" y="11420"/>
                      <a:pt x="11696" y="10843"/>
                      <a:pt x="11044" y="10391"/>
                    </a:cubicBezTo>
                    <a:cubicBezTo>
                      <a:pt x="10969" y="10316"/>
                      <a:pt x="10818" y="10341"/>
                      <a:pt x="10768" y="10240"/>
                    </a:cubicBezTo>
                    <a:cubicBezTo>
                      <a:pt x="10718" y="10165"/>
                      <a:pt x="10793" y="9989"/>
                      <a:pt x="10743" y="9889"/>
                    </a:cubicBezTo>
                    <a:cubicBezTo>
                      <a:pt x="10617" y="9688"/>
                      <a:pt x="10441" y="9538"/>
                      <a:pt x="10241" y="9437"/>
                    </a:cubicBezTo>
                    <a:cubicBezTo>
                      <a:pt x="9839" y="9161"/>
                      <a:pt x="9387" y="8986"/>
                      <a:pt x="8910" y="8860"/>
                    </a:cubicBezTo>
                    <a:cubicBezTo>
                      <a:pt x="8484" y="8785"/>
                      <a:pt x="8057" y="8609"/>
                      <a:pt x="7706" y="8383"/>
                    </a:cubicBezTo>
                    <a:cubicBezTo>
                      <a:pt x="7480" y="8207"/>
                      <a:pt x="7555" y="8107"/>
                      <a:pt x="7555" y="7856"/>
                    </a:cubicBezTo>
                    <a:cubicBezTo>
                      <a:pt x="7555" y="7555"/>
                      <a:pt x="7455" y="7254"/>
                      <a:pt x="7480" y="6953"/>
                    </a:cubicBezTo>
                    <a:cubicBezTo>
                      <a:pt x="7505" y="6651"/>
                      <a:pt x="7480" y="6375"/>
                      <a:pt x="7480" y="6099"/>
                    </a:cubicBezTo>
                    <a:cubicBezTo>
                      <a:pt x="7480" y="5873"/>
                      <a:pt x="7480" y="5923"/>
                      <a:pt x="7329" y="5823"/>
                    </a:cubicBezTo>
                    <a:cubicBezTo>
                      <a:pt x="7179" y="5698"/>
                      <a:pt x="7204" y="5572"/>
                      <a:pt x="7128" y="5421"/>
                    </a:cubicBezTo>
                    <a:cubicBezTo>
                      <a:pt x="6877" y="4945"/>
                      <a:pt x="6526" y="4493"/>
                      <a:pt x="6124" y="4116"/>
                    </a:cubicBezTo>
                    <a:cubicBezTo>
                      <a:pt x="5949" y="3966"/>
                      <a:pt x="5823" y="3815"/>
                      <a:pt x="5673" y="3665"/>
                    </a:cubicBezTo>
                    <a:cubicBezTo>
                      <a:pt x="5572" y="3489"/>
                      <a:pt x="5397" y="3363"/>
                      <a:pt x="5196" y="3338"/>
                    </a:cubicBezTo>
                    <a:cubicBezTo>
                      <a:pt x="5086" y="3338"/>
                      <a:pt x="4950" y="3391"/>
                      <a:pt x="4836" y="3391"/>
                    </a:cubicBezTo>
                    <a:cubicBezTo>
                      <a:pt x="4793" y="3391"/>
                      <a:pt x="4753" y="3384"/>
                      <a:pt x="4719" y="3363"/>
                    </a:cubicBezTo>
                    <a:cubicBezTo>
                      <a:pt x="4619" y="3313"/>
                      <a:pt x="4593" y="3188"/>
                      <a:pt x="4518" y="3112"/>
                    </a:cubicBezTo>
                    <a:cubicBezTo>
                      <a:pt x="4443" y="3012"/>
                      <a:pt x="4342" y="2912"/>
                      <a:pt x="4242" y="2861"/>
                    </a:cubicBezTo>
                    <a:cubicBezTo>
                      <a:pt x="4066" y="2736"/>
                      <a:pt x="3891" y="2610"/>
                      <a:pt x="3690" y="2535"/>
                    </a:cubicBezTo>
                    <a:cubicBezTo>
                      <a:pt x="3364" y="2334"/>
                      <a:pt x="3037" y="2108"/>
                      <a:pt x="2736" y="1832"/>
                    </a:cubicBezTo>
                    <a:cubicBezTo>
                      <a:pt x="2385" y="1581"/>
                      <a:pt x="1782" y="1807"/>
                      <a:pt x="1556" y="1381"/>
                    </a:cubicBezTo>
                    <a:cubicBezTo>
                      <a:pt x="1481" y="1230"/>
                      <a:pt x="1481" y="1155"/>
                      <a:pt x="1331" y="1054"/>
                    </a:cubicBezTo>
                    <a:cubicBezTo>
                      <a:pt x="1180" y="979"/>
                      <a:pt x="1180" y="1054"/>
                      <a:pt x="1105" y="904"/>
                    </a:cubicBezTo>
                    <a:cubicBezTo>
                      <a:pt x="1004" y="678"/>
                      <a:pt x="1054" y="452"/>
                      <a:pt x="778" y="301"/>
                    </a:cubicBezTo>
                    <a:cubicBezTo>
                      <a:pt x="527" y="176"/>
                      <a:pt x="76" y="377"/>
                      <a:pt x="25" y="0"/>
                    </a:cubicBezTo>
                    <a:close/>
                  </a:path>
                </a:pathLst>
              </a:custGeom>
              <a:gradFill>
                <a:gsLst>
                  <a:gs pos="0">
                    <a:schemeClr val="accent3"/>
                  </a:gs>
                  <a:gs pos="100000">
                    <a:schemeClr val="accent5"/>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1"/>
              <p:cNvSpPr/>
              <p:nvPr/>
            </p:nvSpPr>
            <p:spPr>
              <a:xfrm>
                <a:off x="6192641" y="1457136"/>
                <a:ext cx="982230" cy="2060123"/>
              </a:xfrm>
              <a:custGeom>
                <a:avLst/>
                <a:gdLst/>
                <a:ahLst/>
                <a:cxnLst/>
                <a:rect l="l" t="t" r="r" b="b"/>
                <a:pathLst>
                  <a:path w="15186" h="31851" extrusionOk="0">
                    <a:moveTo>
                      <a:pt x="12600" y="28061"/>
                    </a:moveTo>
                    <a:cubicBezTo>
                      <a:pt x="11496" y="26806"/>
                      <a:pt x="10793" y="25149"/>
                      <a:pt x="10115" y="23669"/>
                    </a:cubicBezTo>
                    <a:cubicBezTo>
                      <a:pt x="9262" y="21912"/>
                      <a:pt x="8609" y="20105"/>
                      <a:pt x="8107" y="18247"/>
                    </a:cubicBezTo>
                    <a:cubicBezTo>
                      <a:pt x="7856" y="17294"/>
                      <a:pt x="7580" y="16365"/>
                      <a:pt x="7229" y="15461"/>
                    </a:cubicBezTo>
                    <a:cubicBezTo>
                      <a:pt x="6877" y="14508"/>
                      <a:pt x="6501" y="13579"/>
                      <a:pt x="6124" y="12650"/>
                    </a:cubicBezTo>
                    <a:cubicBezTo>
                      <a:pt x="5773" y="11872"/>
                      <a:pt x="5497" y="11044"/>
                      <a:pt x="4970" y="10391"/>
                    </a:cubicBezTo>
                    <a:cubicBezTo>
                      <a:pt x="4518" y="9915"/>
                      <a:pt x="4192" y="9387"/>
                      <a:pt x="3941" y="8785"/>
                    </a:cubicBezTo>
                    <a:cubicBezTo>
                      <a:pt x="3790" y="8384"/>
                      <a:pt x="3564" y="8007"/>
                      <a:pt x="3338" y="7631"/>
                    </a:cubicBezTo>
                    <a:cubicBezTo>
                      <a:pt x="3163" y="7254"/>
                      <a:pt x="2987" y="6852"/>
                      <a:pt x="2862" y="6451"/>
                    </a:cubicBezTo>
                    <a:cubicBezTo>
                      <a:pt x="2711" y="6175"/>
                      <a:pt x="2636" y="5924"/>
                      <a:pt x="2560" y="5623"/>
                    </a:cubicBezTo>
                    <a:cubicBezTo>
                      <a:pt x="2535" y="5321"/>
                      <a:pt x="2460" y="4995"/>
                      <a:pt x="2335" y="4719"/>
                    </a:cubicBezTo>
                    <a:cubicBezTo>
                      <a:pt x="2134" y="4092"/>
                      <a:pt x="1908" y="3539"/>
                      <a:pt x="1757" y="2937"/>
                    </a:cubicBezTo>
                    <a:cubicBezTo>
                      <a:pt x="1582" y="2310"/>
                      <a:pt x="1531" y="1682"/>
                      <a:pt x="1356" y="1055"/>
                    </a:cubicBezTo>
                    <a:cubicBezTo>
                      <a:pt x="1255" y="678"/>
                      <a:pt x="1105" y="327"/>
                      <a:pt x="929" y="1"/>
                    </a:cubicBezTo>
                    <a:cubicBezTo>
                      <a:pt x="778" y="1306"/>
                      <a:pt x="1130" y="2586"/>
                      <a:pt x="1230" y="3866"/>
                    </a:cubicBezTo>
                    <a:cubicBezTo>
                      <a:pt x="1381" y="5020"/>
                      <a:pt x="1607" y="6175"/>
                      <a:pt x="1933" y="7304"/>
                    </a:cubicBezTo>
                    <a:cubicBezTo>
                      <a:pt x="2234" y="8484"/>
                      <a:pt x="2058" y="9613"/>
                      <a:pt x="1833" y="10768"/>
                    </a:cubicBezTo>
                    <a:cubicBezTo>
                      <a:pt x="1732" y="11345"/>
                      <a:pt x="1682" y="11948"/>
                      <a:pt x="1682" y="12525"/>
                    </a:cubicBezTo>
                    <a:cubicBezTo>
                      <a:pt x="1682" y="13077"/>
                      <a:pt x="1833" y="13930"/>
                      <a:pt x="1582" y="14382"/>
                    </a:cubicBezTo>
                    <a:cubicBezTo>
                      <a:pt x="1356" y="14232"/>
                      <a:pt x="1230" y="13704"/>
                      <a:pt x="1054" y="13177"/>
                    </a:cubicBezTo>
                    <a:cubicBezTo>
                      <a:pt x="879" y="12525"/>
                      <a:pt x="628" y="11897"/>
                      <a:pt x="76" y="12048"/>
                    </a:cubicBezTo>
                    <a:cubicBezTo>
                      <a:pt x="0" y="13228"/>
                      <a:pt x="151" y="14407"/>
                      <a:pt x="502" y="15537"/>
                    </a:cubicBezTo>
                    <a:cubicBezTo>
                      <a:pt x="603" y="15813"/>
                      <a:pt x="703" y="16089"/>
                      <a:pt x="804" y="16365"/>
                    </a:cubicBezTo>
                    <a:cubicBezTo>
                      <a:pt x="1431" y="17971"/>
                      <a:pt x="1155" y="19703"/>
                      <a:pt x="1556" y="21360"/>
                    </a:cubicBezTo>
                    <a:cubicBezTo>
                      <a:pt x="1883" y="22539"/>
                      <a:pt x="1858" y="23794"/>
                      <a:pt x="2284" y="24999"/>
                    </a:cubicBezTo>
                    <a:cubicBezTo>
                      <a:pt x="2560" y="25677"/>
                      <a:pt x="2786" y="26379"/>
                      <a:pt x="2937" y="27107"/>
                    </a:cubicBezTo>
                    <a:cubicBezTo>
                      <a:pt x="3062" y="27910"/>
                      <a:pt x="3012" y="28739"/>
                      <a:pt x="3213" y="29542"/>
                    </a:cubicBezTo>
                    <a:cubicBezTo>
                      <a:pt x="3414" y="30370"/>
                      <a:pt x="3589" y="30872"/>
                      <a:pt x="4368" y="31248"/>
                    </a:cubicBezTo>
                    <a:cubicBezTo>
                      <a:pt x="4794" y="31474"/>
                      <a:pt x="5246" y="31575"/>
                      <a:pt x="5723" y="31575"/>
                    </a:cubicBezTo>
                    <a:cubicBezTo>
                      <a:pt x="6074" y="31575"/>
                      <a:pt x="6325" y="31424"/>
                      <a:pt x="6652" y="31399"/>
                    </a:cubicBezTo>
                    <a:cubicBezTo>
                      <a:pt x="6978" y="31399"/>
                      <a:pt x="7304" y="31449"/>
                      <a:pt x="7655" y="31474"/>
                    </a:cubicBezTo>
                    <a:cubicBezTo>
                      <a:pt x="8082" y="31474"/>
                      <a:pt x="8534" y="31399"/>
                      <a:pt x="8936" y="31223"/>
                    </a:cubicBezTo>
                    <a:cubicBezTo>
                      <a:pt x="9663" y="31023"/>
                      <a:pt x="10391" y="31223"/>
                      <a:pt x="11119" y="31223"/>
                    </a:cubicBezTo>
                    <a:cubicBezTo>
                      <a:pt x="11872" y="31223"/>
                      <a:pt x="12625" y="31148"/>
                      <a:pt x="13328" y="31299"/>
                    </a:cubicBezTo>
                    <a:cubicBezTo>
                      <a:pt x="13579" y="31374"/>
                      <a:pt x="13855" y="31424"/>
                      <a:pt x="14081" y="31474"/>
                    </a:cubicBezTo>
                    <a:cubicBezTo>
                      <a:pt x="14332" y="31550"/>
                      <a:pt x="14583" y="31851"/>
                      <a:pt x="14859" y="31826"/>
                    </a:cubicBezTo>
                    <a:lnTo>
                      <a:pt x="15185" y="31148"/>
                    </a:lnTo>
                    <a:cubicBezTo>
                      <a:pt x="15160" y="30797"/>
                      <a:pt x="14633" y="30320"/>
                      <a:pt x="14407" y="30044"/>
                    </a:cubicBezTo>
                    <a:cubicBezTo>
                      <a:pt x="13855" y="29341"/>
                      <a:pt x="13177" y="28739"/>
                      <a:pt x="12600" y="2806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1"/>
              <p:cNvSpPr/>
              <p:nvPr/>
            </p:nvSpPr>
            <p:spPr>
              <a:xfrm>
                <a:off x="3518228" y="1724973"/>
                <a:ext cx="2560164" cy="1779347"/>
              </a:xfrm>
              <a:custGeom>
                <a:avLst/>
                <a:gdLst/>
                <a:ahLst/>
                <a:cxnLst/>
                <a:rect l="l" t="t" r="r" b="b"/>
                <a:pathLst>
                  <a:path w="39582" h="27510" extrusionOk="0">
                    <a:moveTo>
                      <a:pt x="38302" y="22339"/>
                    </a:moveTo>
                    <a:cubicBezTo>
                      <a:pt x="38126" y="22615"/>
                      <a:pt x="37850" y="23267"/>
                      <a:pt x="37549" y="23443"/>
                    </a:cubicBezTo>
                    <a:cubicBezTo>
                      <a:pt x="37247" y="23594"/>
                      <a:pt x="36896" y="23292"/>
                      <a:pt x="36620" y="23267"/>
                    </a:cubicBezTo>
                    <a:cubicBezTo>
                      <a:pt x="36018" y="23217"/>
                      <a:pt x="35465" y="23543"/>
                      <a:pt x="34888" y="23518"/>
                    </a:cubicBezTo>
                    <a:cubicBezTo>
                      <a:pt x="34386" y="23493"/>
                      <a:pt x="33909" y="23493"/>
                      <a:pt x="33407" y="23493"/>
                    </a:cubicBezTo>
                    <a:cubicBezTo>
                      <a:pt x="32504" y="23543"/>
                      <a:pt x="31600" y="23518"/>
                      <a:pt x="30697" y="23443"/>
                    </a:cubicBezTo>
                    <a:cubicBezTo>
                      <a:pt x="29366" y="23343"/>
                      <a:pt x="28061" y="23619"/>
                      <a:pt x="26706" y="23543"/>
                    </a:cubicBezTo>
                    <a:cubicBezTo>
                      <a:pt x="24071" y="23368"/>
                      <a:pt x="21561" y="24422"/>
                      <a:pt x="19051" y="25200"/>
                    </a:cubicBezTo>
                    <a:cubicBezTo>
                      <a:pt x="17721" y="25602"/>
                      <a:pt x="16340" y="25802"/>
                      <a:pt x="15010" y="26154"/>
                    </a:cubicBezTo>
                    <a:cubicBezTo>
                      <a:pt x="13805" y="26455"/>
                      <a:pt x="12626" y="26229"/>
                      <a:pt x="11421" y="26480"/>
                    </a:cubicBezTo>
                    <a:cubicBezTo>
                      <a:pt x="10241" y="26756"/>
                      <a:pt x="9162" y="27509"/>
                      <a:pt x="7982" y="26806"/>
                    </a:cubicBezTo>
                    <a:cubicBezTo>
                      <a:pt x="7581" y="26555"/>
                      <a:pt x="7154" y="26354"/>
                      <a:pt x="6702" y="26229"/>
                    </a:cubicBezTo>
                    <a:lnTo>
                      <a:pt x="6602" y="26179"/>
                    </a:lnTo>
                    <a:cubicBezTo>
                      <a:pt x="5297" y="25777"/>
                      <a:pt x="4092" y="25100"/>
                      <a:pt x="2812" y="24673"/>
                    </a:cubicBezTo>
                    <a:cubicBezTo>
                      <a:pt x="2009" y="24422"/>
                      <a:pt x="1231" y="24146"/>
                      <a:pt x="729" y="23493"/>
                    </a:cubicBezTo>
                    <a:cubicBezTo>
                      <a:pt x="603" y="23368"/>
                      <a:pt x="1" y="22715"/>
                      <a:pt x="1" y="22565"/>
                    </a:cubicBezTo>
                    <a:cubicBezTo>
                      <a:pt x="76" y="22238"/>
                      <a:pt x="628" y="22339"/>
                      <a:pt x="879" y="22314"/>
                    </a:cubicBezTo>
                    <a:cubicBezTo>
                      <a:pt x="1507" y="22314"/>
                      <a:pt x="2285" y="22389"/>
                      <a:pt x="2887" y="22138"/>
                    </a:cubicBezTo>
                    <a:cubicBezTo>
                      <a:pt x="3038" y="21536"/>
                      <a:pt x="3866" y="21109"/>
                      <a:pt x="4343" y="20732"/>
                    </a:cubicBezTo>
                    <a:cubicBezTo>
                      <a:pt x="4870" y="20281"/>
                      <a:pt x="5497" y="19979"/>
                      <a:pt x="6050" y="19553"/>
                    </a:cubicBezTo>
                    <a:cubicBezTo>
                      <a:pt x="6451" y="19252"/>
                      <a:pt x="7028" y="18925"/>
                      <a:pt x="7229" y="18448"/>
                    </a:cubicBezTo>
                    <a:cubicBezTo>
                      <a:pt x="7530" y="17771"/>
                      <a:pt x="7455" y="17269"/>
                      <a:pt x="7530" y="16491"/>
                    </a:cubicBezTo>
                    <a:cubicBezTo>
                      <a:pt x="7631" y="15788"/>
                      <a:pt x="7781" y="15085"/>
                      <a:pt x="7957" y="14382"/>
                    </a:cubicBezTo>
                    <a:cubicBezTo>
                      <a:pt x="8133" y="13680"/>
                      <a:pt x="8660" y="13153"/>
                      <a:pt x="8961" y="12500"/>
                    </a:cubicBezTo>
                    <a:cubicBezTo>
                      <a:pt x="9212" y="11873"/>
                      <a:pt x="9538" y="11245"/>
                      <a:pt x="9890" y="10643"/>
                    </a:cubicBezTo>
                    <a:cubicBezTo>
                      <a:pt x="10291" y="10015"/>
                      <a:pt x="10392" y="9363"/>
                      <a:pt x="10593" y="8660"/>
                    </a:cubicBezTo>
                    <a:cubicBezTo>
                      <a:pt x="11044" y="7104"/>
                      <a:pt x="11697" y="5598"/>
                      <a:pt x="12550" y="4243"/>
                    </a:cubicBezTo>
                    <a:lnTo>
                      <a:pt x="12651" y="4067"/>
                    </a:lnTo>
                    <a:cubicBezTo>
                      <a:pt x="13529" y="2737"/>
                      <a:pt x="14583" y="1532"/>
                      <a:pt x="15738" y="453"/>
                    </a:cubicBezTo>
                    <a:cubicBezTo>
                      <a:pt x="16240" y="1"/>
                      <a:pt x="16993" y="26"/>
                      <a:pt x="17470" y="503"/>
                    </a:cubicBezTo>
                    <a:cubicBezTo>
                      <a:pt x="17595" y="653"/>
                      <a:pt x="17620" y="904"/>
                      <a:pt x="17746" y="1030"/>
                    </a:cubicBezTo>
                    <a:cubicBezTo>
                      <a:pt x="17896" y="1155"/>
                      <a:pt x="18047" y="1130"/>
                      <a:pt x="18197" y="1206"/>
                    </a:cubicBezTo>
                    <a:cubicBezTo>
                      <a:pt x="18524" y="1331"/>
                      <a:pt x="18800" y="1582"/>
                      <a:pt x="18950" y="1883"/>
                    </a:cubicBezTo>
                    <a:cubicBezTo>
                      <a:pt x="19327" y="2536"/>
                      <a:pt x="19327" y="2762"/>
                      <a:pt x="20030" y="3088"/>
                    </a:cubicBezTo>
                    <a:cubicBezTo>
                      <a:pt x="20582" y="3389"/>
                      <a:pt x="21034" y="3841"/>
                      <a:pt x="21335" y="4418"/>
                    </a:cubicBezTo>
                    <a:cubicBezTo>
                      <a:pt x="21435" y="4694"/>
                      <a:pt x="21636" y="4920"/>
                      <a:pt x="21887" y="5096"/>
                    </a:cubicBezTo>
                    <a:cubicBezTo>
                      <a:pt x="22113" y="5171"/>
                      <a:pt x="22364" y="5121"/>
                      <a:pt x="22514" y="4945"/>
                    </a:cubicBezTo>
                    <a:cubicBezTo>
                      <a:pt x="22941" y="4619"/>
                      <a:pt x="22916" y="3138"/>
                      <a:pt x="23569" y="3289"/>
                    </a:cubicBezTo>
                    <a:cubicBezTo>
                      <a:pt x="24045" y="3414"/>
                      <a:pt x="24397" y="4167"/>
                      <a:pt x="24924" y="4092"/>
                    </a:cubicBezTo>
                    <a:cubicBezTo>
                      <a:pt x="25225" y="4067"/>
                      <a:pt x="25677" y="3439"/>
                      <a:pt x="25878" y="3188"/>
                    </a:cubicBezTo>
                    <a:cubicBezTo>
                      <a:pt x="26078" y="2988"/>
                      <a:pt x="26254" y="2812"/>
                      <a:pt x="26480" y="2636"/>
                    </a:cubicBezTo>
                    <a:cubicBezTo>
                      <a:pt x="26982" y="2210"/>
                      <a:pt x="27559" y="2235"/>
                      <a:pt x="28162" y="2034"/>
                    </a:cubicBezTo>
                    <a:cubicBezTo>
                      <a:pt x="28337" y="1959"/>
                      <a:pt x="28538" y="1959"/>
                      <a:pt x="28739" y="2034"/>
                    </a:cubicBezTo>
                    <a:cubicBezTo>
                      <a:pt x="29015" y="2134"/>
                      <a:pt x="29216" y="2410"/>
                      <a:pt x="29517" y="2737"/>
                    </a:cubicBezTo>
                    <a:cubicBezTo>
                      <a:pt x="30571" y="3816"/>
                      <a:pt x="31023" y="5196"/>
                      <a:pt x="31299" y="6627"/>
                    </a:cubicBezTo>
                    <a:cubicBezTo>
                      <a:pt x="31525" y="7907"/>
                      <a:pt x="32629" y="8083"/>
                      <a:pt x="33683" y="8660"/>
                    </a:cubicBezTo>
                    <a:cubicBezTo>
                      <a:pt x="33909" y="8810"/>
                      <a:pt x="35767" y="10718"/>
                      <a:pt x="36143" y="10542"/>
                    </a:cubicBezTo>
                    <a:cubicBezTo>
                      <a:pt x="35967" y="11270"/>
                      <a:pt x="37875" y="12023"/>
                      <a:pt x="38302" y="12374"/>
                    </a:cubicBezTo>
                    <a:cubicBezTo>
                      <a:pt x="38728" y="12726"/>
                      <a:pt x="38829" y="13504"/>
                      <a:pt x="38904" y="13956"/>
                    </a:cubicBezTo>
                    <a:cubicBezTo>
                      <a:pt x="38904" y="14232"/>
                      <a:pt x="38954" y="14508"/>
                      <a:pt x="39004" y="14809"/>
                    </a:cubicBezTo>
                    <a:cubicBezTo>
                      <a:pt x="39130" y="15110"/>
                      <a:pt x="39205" y="15411"/>
                      <a:pt x="39230" y="15738"/>
                    </a:cubicBezTo>
                    <a:cubicBezTo>
                      <a:pt x="39406" y="17871"/>
                      <a:pt x="39582" y="20506"/>
                      <a:pt x="38302" y="22339"/>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1"/>
              <p:cNvSpPr/>
              <p:nvPr/>
            </p:nvSpPr>
            <p:spPr>
              <a:xfrm>
                <a:off x="3519845" y="1989577"/>
                <a:ext cx="858886" cy="1431886"/>
              </a:xfrm>
              <a:custGeom>
                <a:avLst/>
                <a:gdLst/>
                <a:ahLst/>
                <a:cxnLst/>
                <a:rect l="l" t="t" r="r" b="b"/>
                <a:pathLst>
                  <a:path w="13279" h="22138" extrusionOk="0">
                    <a:moveTo>
                      <a:pt x="13228" y="5548"/>
                    </a:moveTo>
                    <a:cubicBezTo>
                      <a:pt x="13203" y="6401"/>
                      <a:pt x="13128" y="7229"/>
                      <a:pt x="13027" y="8058"/>
                    </a:cubicBezTo>
                    <a:cubicBezTo>
                      <a:pt x="12902" y="8710"/>
                      <a:pt x="12877" y="9388"/>
                      <a:pt x="12927" y="10040"/>
                    </a:cubicBezTo>
                    <a:cubicBezTo>
                      <a:pt x="12977" y="10517"/>
                      <a:pt x="12751" y="10894"/>
                      <a:pt x="12550" y="11295"/>
                    </a:cubicBezTo>
                    <a:cubicBezTo>
                      <a:pt x="12174" y="12098"/>
                      <a:pt x="11873" y="12927"/>
                      <a:pt x="11571" y="13755"/>
                    </a:cubicBezTo>
                    <a:cubicBezTo>
                      <a:pt x="11371" y="14307"/>
                      <a:pt x="11145" y="14859"/>
                      <a:pt x="10944" y="15412"/>
                    </a:cubicBezTo>
                    <a:cubicBezTo>
                      <a:pt x="10693" y="16089"/>
                      <a:pt x="10492" y="16742"/>
                      <a:pt x="10266" y="17445"/>
                    </a:cubicBezTo>
                    <a:cubicBezTo>
                      <a:pt x="10091" y="17947"/>
                      <a:pt x="9990" y="18499"/>
                      <a:pt x="9990" y="19051"/>
                    </a:cubicBezTo>
                    <a:cubicBezTo>
                      <a:pt x="9990" y="19377"/>
                      <a:pt x="9915" y="19703"/>
                      <a:pt x="9739" y="19980"/>
                    </a:cubicBezTo>
                    <a:cubicBezTo>
                      <a:pt x="9212" y="20833"/>
                      <a:pt x="8409" y="21360"/>
                      <a:pt x="7531" y="21812"/>
                    </a:cubicBezTo>
                    <a:cubicBezTo>
                      <a:pt x="7280" y="21962"/>
                      <a:pt x="6978" y="22063"/>
                      <a:pt x="6702" y="22138"/>
                    </a:cubicBezTo>
                    <a:lnTo>
                      <a:pt x="6602" y="22113"/>
                    </a:lnTo>
                    <a:cubicBezTo>
                      <a:pt x="5297" y="21711"/>
                      <a:pt x="4092" y="21009"/>
                      <a:pt x="2812" y="20607"/>
                    </a:cubicBezTo>
                    <a:cubicBezTo>
                      <a:pt x="2009" y="20356"/>
                      <a:pt x="1231" y="20080"/>
                      <a:pt x="704" y="19427"/>
                    </a:cubicBezTo>
                    <a:cubicBezTo>
                      <a:pt x="603" y="19277"/>
                      <a:pt x="1" y="18649"/>
                      <a:pt x="1" y="18499"/>
                    </a:cubicBezTo>
                    <a:cubicBezTo>
                      <a:pt x="51" y="18172"/>
                      <a:pt x="628" y="18248"/>
                      <a:pt x="854" y="18248"/>
                    </a:cubicBezTo>
                    <a:cubicBezTo>
                      <a:pt x="1507" y="18248"/>
                      <a:pt x="2285" y="18323"/>
                      <a:pt x="2887" y="18072"/>
                    </a:cubicBezTo>
                    <a:cubicBezTo>
                      <a:pt x="3013" y="17470"/>
                      <a:pt x="3866" y="17043"/>
                      <a:pt x="4343" y="16666"/>
                    </a:cubicBezTo>
                    <a:cubicBezTo>
                      <a:pt x="4870" y="16215"/>
                      <a:pt x="5498" y="15888"/>
                      <a:pt x="6050" y="15487"/>
                    </a:cubicBezTo>
                    <a:cubicBezTo>
                      <a:pt x="6451" y="15186"/>
                      <a:pt x="7029" y="14834"/>
                      <a:pt x="7229" y="14382"/>
                    </a:cubicBezTo>
                    <a:cubicBezTo>
                      <a:pt x="7531" y="13705"/>
                      <a:pt x="7455" y="13203"/>
                      <a:pt x="7531" y="12425"/>
                    </a:cubicBezTo>
                    <a:cubicBezTo>
                      <a:pt x="7631" y="11722"/>
                      <a:pt x="7782" y="11019"/>
                      <a:pt x="7957" y="10316"/>
                    </a:cubicBezTo>
                    <a:cubicBezTo>
                      <a:pt x="8133" y="9589"/>
                      <a:pt x="8660" y="9087"/>
                      <a:pt x="8961" y="8434"/>
                    </a:cubicBezTo>
                    <a:cubicBezTo>
                      <a:pt x="9212" y="7782"/>
                      <a:pt x="9538" y="7179"/>
                      <a:pt x="9890" y="6577"/>
                    </a:cubicBezTo>
                    <a:cubicBezTo>
                      <a:pt x="10291" y="5949"/>
                      <a:pt x="10392" y="5297"/>
                      <a:pt x="10593" y="4594"/>
                    </a:cubicBezTo>
                    <a:cubicBezTo>
                      <a:pt x="11019" y="3038"/>
                      <a:pt x="11697" y="1532"/>
                      <a:pt x="12550" y="152"/>
                    </a:cubicBezTo>
                    <a:lnTo>
                      <a:pt x="12651" y="1"/>
                    </a:lnTo>
                    <a:cubicBezTo>
                      <a:pt x="12676" y="76"/>
                      <a:pt x="12676" y="177"/>
                      <a:pt x="12701" y="252"/>
                    </a:cubicBezTo>
                    <a:cubicBezTo>
                      <a:pt x="12852" y="653"/>
                      <a:pt x="13077" y="1005"/>
                      <a:pt x="13178" y="1406"/>
                    </a:cubicBezTo>
                    <a:cubicBezTo>
                      <a:pt x="13278" y="1934"/>
                      <a:pt x="13278" y="2461"/>
                      <a:pt x="13228" y="3013"/>
                    </a:cubicBezTo>
                    <a:cubicBezTo>
                      <a:pt x="13128" y="3866"/>
                      <a:pt x="13253" y="4694"/>
                      <a:pt x="13228" y="5548"/>
                    </a:cubicBezTo>
                    <a:close/>
                  </a:path>
                </a:pathLst>
              </a:custGeom>
              <a:solidFill>
                <a:srgbClr val="000000">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1"/>
              <p:cNvSpPr/>
              <p:nvPr/>
            </p:nvSpPr>
            <p:spPr>
              <a:xfrm>
                <a:off x="4933802" y="1853232"/>
                <a:ext cx="441635" cy="487105"/>
              </a:xfrm>
              <a:custGeom>
                <a:avLst/>
                <a:gdLst/>
                <a:ahLst/>
                <a:cxnLst/>
                <a:rect l="l" t="t" r="r" b="b"/>
                <a:pathLst>
                  <a:path w="6828" h="7531" extrusionOk="0">
                    <a:moveTo>
                      <a:pt x="6150" y="3113"/>
                    </a:moveTo>
                    <a:cubicBezTo>
                      <a:pt x="6050" y="3941"/>
                      <a:pt x="6025" y="4794"/>
                      <a:pt x="6075" y="5623"/>
                    </a:cubicBezTo>
                    <a:cubicBezTo>
                      <a:pt x="6100" y="5924"/>
                      <a:pt x="6150" y="6200"/>
                      <a:pt x="6150" y="6501"/>
                    </a:cubicBezTo>
                    <a:cubicBezTo>
                      <a:pt x="6150" y="6827"/>
                      <a:pt x="6000" y="7154"/>
                      <a:pt x="6025" y="7480"/>
                    </a:cubicBezTo>
                    <a:cubicBezTo>
                      <a:pt x="5322" y="7530"/>
                      <a:pt x="4720" y="6953"/>
                      <a:pt x="4293" y="6476"/>
                    </a:cubicBezTo>
                    <a:cubicBezTo>
                      <a:pt x="4067" y="6225"/>
                      <a:pt x="3941" y="5974"/>
                      <a:pt x="3716" y="5748"/>
                    </a:cubicBezTo>
                    <a:cubicBezTo>
                      <a:pt x="3515" y="5472"/>
                      <a:pt x="3339" y="5196"/>
                      <a:pt x="3189" y="4920"/>
                    </a:cubicBezTo>
                    <a:cubicBezTo>
                      <a:pt x="3113" y="4794"/>
                      <a:pt x="2988" y="4694"/>
                      <a:pt x="2887" y="4619"/>
                    </a:cubicBezTo>
                    <a:cubicBezTo>
                      <a:pt x="2762" y="4518"/>
                      <a:pt x="2687" y="4418"/>
                      <a:pt x="2561" y="4318"/>
                    </a:cubicBezTo>
                    <a:cubicBezTo>
                      <a:pt x="2310" y="4092"/>
                      <a:pt x="2034" y="3916"/>
                      <a:pt x="1758" y="3765"/>
                    </a:cubicBezTo>
                    <a:cubicBezTo>
                      <a:pt x="1582" y="3690"/>
                      <a:pt x="1407" y="3615"/>
                      <a:pt x="1206" y="3590"/>
                    </a:cubicBezTo>
                    <a:cubicBezTo>
                      <a:pt x="1030" y="3565"/>
                      <a:pt x="854" y="3540"/>
                      <a:pt x="654" y="3514"/>
                    </a:cubicBezTo>
                    <a:cubicBezTo>
                      <a:pt x="428" y="3414"/>
                      <a:pt x="202" y="3289"/>
                      <a:pt x="1" y="3138"/>
                    </a:cubicBezTo>
                    <a:cubicBezTo>
                      <a:pt x="227" y="3213"/>
                      <a:pt x="478" y="3163"/>
                      <a:pt x="628" y="2987"/>
                    </a:cubicBezTo>
                    <a:cubicBezTo>
                      <a:pt x="1030" y="2661"/>
                      <a:pt x="1005" y="1180"/>
                      <a:pt x="1683" y="1331"/>
                    </a:cubicBezTo>
                    <a:cubicBezTo>
                      <a:pt x="2159" y="1456"/>
                      <a:pt x="2511" y="2209"/>
                      <a:pt x="3013" y="2134"/>
                    </a:cubicBezTo>
                    <a:cubicBezTo>
                      <a:pt x="3339" y="2109"/>
                      <a:pt x="3791" y="1481"/>
                      <a:pt x="3992" y="1230"/>
                    </a:cubicBezTo>
                    <a:cubicBezTo>
                      <a:pt x="4167" y="1030"/>
                      <a:pt x="4368" y="854"/>
                      <a:pt x="4569" y="678"/>
                    </a:cubicBezTo>
                    <a:cubicBezTo>
                      <a:pt x="5071" y="227"/>
                      <a:pt x="5673" y="252"/>
                      <a:pt x="6251" y="76"/>
                    </a:cubicBezTo>
                    <a:cubicBezTo>
                      <a:pt x="6451" y="1"/>
                      <a:pt x="6652" y="1"/>
                      <a:pt x="6828" y="76"/>
                    </a:cubicBezTo>
                    <a:cubicBezTo>
                      <a:pt x="6753" y="503"/>
                      <a:pt x="6652" y="929"/>
                      <a:pt x="6502" y="1356"/>
                    </a:cubicBezTo>
                    <a:cubicBezTo>
                      <a:pt x="6326" y="1933"/>
                      <a:pt x="6200" y="2510"/>
                      <a:pt x="6150" y="3113"/>
                    </a:cubicBezTo>
                    <a:close/>
                  </a:path>
                </a:pathLst>
              </a:custGeom>
              <a:solidFill>
                <a:srgbClr val="000000">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6" name="Google Shape;266;p1"/>
            <p:cNvGrpSpPr/>
            <p:nvPr/>
          </p:nvGrpSpPr>
          <p:grpSpPr>
            <a:xfrm>
              <a:off x="4406636" y="3058674"/>
              <a:ext cx="6172500" cy="2488800"/>
              <a:chOff x="4406636" y="3058674"/>
              <a:chExt cx="6172500" cy="2488800"/>
            </a:xfrm>
          </p:grpSpPr>
          <p:sp>
            <p:nvSpPr>
              <p:cNvPr id="267" name="Google Shape;267;p1"/>
              <p:cNvSpPr/>
              <p:nvPr/>
            </p:nvSpPr>
            <p:spPr>
              <a:xfrm>
                <a:off x="4406636" y="4029474"/>
                <a:ext cx="6172500" cy="1518000"/>
              </a:xfrm>
              <a:prstGeom prst="roundRect">
                <a:avLst>
                  <a:gd name="adj" fmla="val 44437"/>
                </a:avLst>
              </a:prstGeom>
              <a:gradFill>
                <a:gsLst>
                  <a:gs pos="0">
                    <a:schemeClr val="accent3"/>
                  </a:gs>
                  <a:gs pos="100000">
                    <a:schemeClr val="accent5"/>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68" name="Google Shape;268;p1"/>
              <p:cNvGrpSpPr/>
              <p:nvPr/>
            </p:nvGrpSpPr>
            <p:grpSpPr>
              <a:xfrm>
                <a:off x="4697202" y="3058674"/>
                <a:ext cx="5575354" cy="1794453"/>
                <a:chOff x="2960480" y="2296416"/>
                <a:chExt cx="4829655" cy="1554447"/>
              </a:xfrm>
            </p:grpSpPr>
            <p:sp>
              <p:nvSpPr>
                <p:cNvPr id="269" name="Google Shape;269;p1"/>
                <p:cNvSpPr/>
                <p:nvPr/>
              </p:nvSpPr>
              <p:spPr>
                <a:xfrm>
                  <a:off x="7028687" y="2906795"/>
                  <a:ext cx="65" cy="3299"/>
                </a:xfrm>
                <a:custGeom>
                  <a:avLst/>
                  <a:gdLst/>
                  <a:ahLst/>
                  <a:cxnLst/>
                  <a:rect l="l" t="t" r="r" b="b"/>
                  <a:pathLst>
                    <a:path w="1" h="51" fill="none" extrusionOk="0">
                      <a:moveTo>
                        <a:pt x="0" y="1"/>
                      </a:moveTo>
                      <a:lnTo>
                        <a:pt x="0" y="5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1"/>
                <p:cNvSpPr/>
                <p:nvPr/>
              </p:nvSpPr>
              <p:spPr>
                <a:xfrm>
                  <a:off x="7359846" y="3078907"/>
                  <a:ext cx="34151" cy="103941"/>
                </a:xfrm>
                <a:custGeom>
                  <a:avLst/>
                  <a:gdLst/>
                  <a:ahLst/>
                  <a:cxnLst/>
                  <a:rect l="l" t="t" r="r" b="b"/>
                  <a:pathLst>
                    <a:path w="528" h="1607" extrusionOk="0">
                      <a:moveTo>
                        <a:pt x="527" y="1606"/>
                      </a:moveTo>
                      <a:cubicBezTo>
                        <a:pt x="527" y="879"/>
                        <a:pt x="452" y="427"/>
                        <a:pt x="0" y="0"/>
                      </a:cubicBezTo>
                      <a:cubicBezTo>
                        <a:pt x="51" y="201"/>
                        <a:pt x="126" y="402"/>
                        <a:pt x="176" y="603"/>
                      </a:cubicBezTo>
                      <a:close/>
                    </a:path>
                  </a:pathLst>
                </a:custGeom>
                <a:solidFill>
                  <a:srgbClr val="99DF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p1"/>
                <p:cNvSpPr/>
                <p:nvPr/>
              </p:nvSpPr>
              <p:spPr>
                <a:xfrm>
                  <a:off x="3121209" y="2296416"/>
                  <a:ext cx="4668926" cy="1430269"/>
                </a:xfrm>
                <a:custGeom>
                  <a:avLst/>
                  <a:gdLst/>
                  <a:ahLst/>
                  <a:cxnLst/>
                  <a:rect l="l" t="t" r="r" b="b"/>
                  <a:pathLst>
                    <a:path w="72185" h="22113" extrusionOk="0">
                      <a:moveTo>
                        <a:pt x="72134" y="12299"/>
                      </a:moveTo>
                      <a:cubicBezTo>
                        <a:pt x="72084" y="12952"/>
                        <a:pt x="72084" y="13378"/>
                        <a:pt x="71557" y="13930"/>
                      </a:cubicBezTo>
                      <a:cubicBezTo>
                        <a:pt x="71256" y="14232"/>
                        <a:pt x="70879" y="14432"/>
                        <a:pt x="70628" y="14759"/>
                      </a:cubicBezTo>
                      <a:cubicBezTo>
                        <a:pt x="70277" y="15210"/>
                        <a:pt x="70101" y="15788"/>
                        <a:pt x="69825" y="16290"/>
                      </a:cubicBezTo>
                      <a:cubicBezTo>
                        <a:pt x="69323" y="17218"/>
                        <a:pt x="68846" y="17695"/>
                        <a:pt x="67767" y="17921"/>
                      </a:cubicBezTo>
                      <a:cubicBezTo>
                        <a:pt x="66337" y="18247"/>
                        <a:pt x="64931" y="18699"/>
                        <a:pt x="63576" y="19251"/>
                      </a:cubicBezTo>
                      <a:cubicBezTo>
                        <a:pt x="61693" y="20004"/>
                        <a:pt x="59811" y="20029"/>
                        <a:pt x="57853" y="20481"/>
                      </a:cubicBezTo>
                      <a:cubicBezTo>
                        <a:pt x="55569" y="21008"/>
                        <a:pt x="53386" y="21008"/>
                        <a:pt x="51076" y="21109"/>
                      </a:cubicBezTo>
                      <a:cubicBezTo>
                        <a:pt x="48240" y="21234"/>
                        <a:pt x="45454" y="21234"/>
                        <a:pt x="42643" y="21560"/>
                      </a:cubicBezTo>
                      <a:cubicBezTo>
                        <a:pt x="38954" y="21987"/>
                        <a:pt x="35214" y="22113"/>
                        <a:pt x="31499" y="21912"/>
                      </a:cubicBezTo>
                      <a:cubicBezTo>
                        <a:pt x="28312" y="21711"/>
                        <a:pt x="25124" y="21410"/>
                        <a:pt x="21937" y="21159"/>
                      </a:cubicBezTo>
                      <a:cubicBezTo>
                        <a:pt x="21134" y="21084"/>
                        <a:pt x="20356" y="21033"/>
                        <a:pt x="19577" y="20983"/>
                      </a:cubicBezTo>
                      <a:lnTo>
                        <a:pt x="19577" y="20983"/>
                      </a:lnTo>
                      <a:lnTo>
                        <a:pt x="16716" y="20782"/>
                      </a:lnTo>
                      <a:lnTo>
                        <a:pt x="16716" y="20782"/>
                      </a:lnTo>
                      <a:cubicBezTo>
                        <a:pt x="15637" y="20732"/>
                        <a:pt x="14583" y="20707"/>
                        <a:pt x="13504" y="20707"/>
                      </a:cubicBezTo>
                      <a:cubicBezTo>
                        <a:pt x="11270" y="20707"/>
                        <a:pt x="9086" y="20732"/>
                        <a:pt x="6903" y="20255"/>
                      </a:cubicBezTo>
                      <a:cubicBezTo>
                        <a:pt x="5020" y="19879"/>
                        <a:pt x="3138" y="19402"/>
                        <a:pt x="1306" y="18800"/>
                      </a:cubicBezTo>
                      <a:cubicBezTo>
                        <a:pt x="929" y="18699"/>
                        <a:pt x="603" y="18498"/>
                        <a:pt x="327" y="18247"/>
                      </a:cubicBezTo>
                      <a:cubicBezTo>
                        <a:pt x="0" y="17821"/>
                        <a:pt x="51" y="17093"/>
                        <a:pt x="51" y="16591"/>
                      </a:cubicBezTo>
                      <a:cubicBezTo>
                        <a:pt x="25" y="16265"/>
                        <a:pt x="25" y="15963"/>
                        <a:pt x="51" y="15637"/>
                      </a:cubicBezTo>
                      <a:cubicBezTo>
                        <a:pt x="201" y="15286"/>
                        <a:pt x="402" y="14985"/>
                        <a:pt x="628" y="14683"/>
                      </a:cubicBezTo>
                      <a:cubicBezTo>
                        <a:pt x="1004" y="14206"/>
                        <a:pt x="1481" y="13805"/>
                        <a:pt x="2033" y="13479"/>
                      </a:cubicBezTo>
                      <a:cubicBezTo>
                        <a:pt x="2912" y="12851"/>
                        <a:pt x="3740" y="12173"/>
                        <a:pt x="4543" y="11446"/>
                      </a:cubicBezTo>
                      <a:cubicBezTo>
                        <a:pt x="5372" y="10718"/>
                        <a:pt x="6526" y="10391"/>
                        <a:pt x="7530" y="9889"/>
                      </a:cubicBezTo>
                      <a:cubicBezTo>
                        <a:pt x="8710" y="9287"/>
                        <a:pt x="9914" y="8810"/>
                        <a:pt x="11119" y="8283"/>
                      </a:cubicBezTo>
                      <a:cubicBezTo>
                        <a:pt x="11696" y="8082"/>
                        <a:pt x="12224" y="7806"/>
                        <a:pt x="12725" y="7480"/>
                      </a:cubicBezTo>
                      <a:cubicBezTo>
                        <a:pt x="13127" y="7179"/>
                        <a:pt x="13504" y="6827"/>
                        <a:pt x="13880" y="6501"/>
                      </a:cubicBezTo>
                      <a:cubicBezTo>
                        <a:pt x="14206" y="6225"/>
                        <a:pt x="14508" y="5899"/>
                        <a:pt x="14758" y="5572"/>
                      </a:cubicBezTo>
                      <a:cubicBezTo>
                        <a:pt x="14934" y="5347"/>
                        <a:pt x="15135" y="5171"/>
                        <a:pt x="15336" y="4995"/>
                      </a:cubicBezTo>
                      <a:lnTo>
                        <a:pt x="15511" y="4845"/>
                      </a:lnTo>
                      <a:lnTo>
                        <a:pt x="15762" y="4644"/>
                      </a:lnTo>
                      <a:cubicBezTo>
                        <a:pt x="15988" y="4443"/>
                        <a:pt x="16239" y="4242"/>
                        <a:pt x="16465" y="4041"/>
                      </a:cubicBezTo>
                      <a:cubicBezTo>
                        <a:pt x="16541" y="3966"/>
                        <a:pt x="16616" y="3916"/>
                        <a:pt x="16691" y="3841"/>
                      </a:cubicBezTo>
                      <a:lnTo>
                        <a:pt x="16791" y="3740"/>
                      </a:lnTo>
                      <a:cubicBezTo>
                        <a:pt x="16992" y="3539"/>
                        <a:pt x="17218" y="3339"/>
                        <a:pt x="17444" y="3188"/>
                      </a:cubicBezTo>
                      <a:lnTo>
                        <a:pt x="17645" y="3038"/>
                      </a:lnTo>
                      <a:lnTo>
                        <a:pt x="18122" y="2736"/>
                      </a:lnTo>
                      <a:cubicBezTo>
                        <a:pt x="18147" y="2736"/>
                        <a:pt x="18147" y="2711"/>
                        <a:pt x="18172" y="2711"/>
                      </a:cubicBezTo>
                      <a:cubicBezTo>
                        <a:pt x="18222" y="2686"/>
                        <a:pt x="18272" y="2661"/>
                        <a:pt x="18297" y="2611"/>
                      </a:cubicBezTo>
                      <a:lnTo>
                        <a:pt x="18373" y="2586"/>
                      </a:lnTo>
                      <a:cubicBezTo>
                        <a:pt x="18599" y="2460"/>
                        <a:pt x="18825" y="2335"/>
                        <a:pt x="19075" y="2234"/>
                      </a:cubicBezTo>
                      <a:lnTo>
                        <a:pt x="19477" y="2059"/>
                      </a:lnTo>
                      <a:lnTo>
                        <a:pt x="19728" y="1958"/>
                      </a:lnTo>
                      <a:lnTo>
                        <a:pt x="19728" y="1958"/>
                      </a:lnTo>
                      <a:cubicBezTo>
                        <a:pt x="20004" y="1883"/>
                        <a:pt x="20255" y="1757"/>
                        <a:pt x="20506" y="1632"/>
                      </a:cubicBezTo>
                      <a:cubicBezTo>
                        <a:pt x="20556" y="1582"/>
                        <a:pt x="20632" y="1557"/>
                        <a:pt x="20682" y="1532"/>
                      </a:cubicBezTo>
                      <a:lnTo>
                        <a:pt x="20782" y="1456"/>
                      </a:lnTo>
                      <a:cubicBezTo>
                        <a:pt x="21209" y="1180"/>
                        <a:pt x="21435" y="1055"/>
                        <a:pt x="22012" y="1281"/>
                      </a:cubicBezTo>
                      <a:cubicBezTo>
                        <a:pt x="22138" y="1331"/>
                        <a:pt x="22288" y="1381"/>
                        <a:pt x="22439" y="1406"/>
                      </a:cubicBezTo>
                      <a:cubicBezTo>
                        <a:pt x="22614" y="1431"/>
                        <a:pt x="22765" y="1456"/>
                        <a:pt x="22916" y="1456"/>
                      </a:cubicBezTo>
                      <a:cubicBezTo>
                        <a:pt x="23141" y="1456"/>
                        <a:pt x="23342" y="1406"/>
                        <a:pt x="23518" y="1331"/>
                      </a:cubicBezTo>
                      <a:lnTo>
                        <a:pt x="23518" y="1331"/>
                      </a:lnTo>
                      <a:cubicBezTo>
                        <a:pt x="23618" y="1281"/>
                        <a:pt x="23694" y="1230"/>
                        <a:pt x="23769" y="1155"/>
                      </a:cubicBezTo>
                      <a:cubicBezTo>
                        <a:pt x="23869" y="1080"/>
                        <a:pt x="23995" y="1005"/>
                        <a:pt x="24095" y="929"/>
                      </a:cubicBezTo>
                      <a:cubicBezTo>
                        <a:pt x="24120" y="904"/>
                        <a:pt x="24145" y="904"/>
                        <a:pt x="24171" y="879"/>
                      </a:cubicBezTo>
                      <a:cubicBezTo>
                        <a:pt x="24246" y="829"/>
                        <a:pt x="24321" y="804"/>
                        <a:pt x="24396" y="779"/>
                      </a:cubicBezTo>
                      <a:cubicBezTo>
                        <a:pt x="24673" y="703"/>
                        <a:pt x="24949" y="628"/>
                        <a:pt x="25225" y="578"/>
                      </a:cubicBezTo>
                      <a:cubicBezTo>
                        <a:pt x="26429" y="352"/>
                        <a:pt x="27684" y="252"/>
                        <a:pt x="28914" y="302"/>
                      </a:cubicBezTo>
                      <a:cubicBezTo>
                        <a:pt x="29266" y="302"/>
                        <a:pt x="29617" y="327"/>
                        <a:pt x="29968" y="352"/>
                      </a:cubicBezTo>
                      <a:cubicBezTo>
                        <a:pt x="30144" y="352"/>
                        <a:pt x="30320" y="377"/>
                        <a:pt x="30521" y="402"/>
                      </a:cubicBezTo>
                      <a:cubicBezTo>
                        <a:pt x="31098" y="452"/>
                        <a:pt x="31675" y="503"/>
                        <a:pt x="32227" y="477"/>
                      </a:cubicBezTo>
                      <a:cubicBezTo>
                        <a:pt x="32729" y="477"/>
                        <a:pt x="33181" y="201"/>
                        <a:pt x="33683" y="126"/>
                      </a:cubicBezTo>
                      <a:cubicBezTo>
                        <a:pt x="34185" y="51"/>
                        <a:pt x="34712" y="26"/>
                        <a:pt x="35239" y="51"/>
                      </a:cubicBezTo>
                      <a:cubicBezTo>
                        <a:pt x="35791" y="51"/>
                        <a:pt x="36369" y="1"/>
                        <a:pt x="36896" y="51"/>
                      </a:cubicBezTo>
                      <a:cubicBezTo>
                        <a:pt x="37398" y="101"/>
                        <a:pt x="37849" y="252"/>
                        <a:pt x="38351" y="252"/>
                      </a:cubicBezTo>
                      <a:cubicBezTo>
                        <a:pt x="38979" y="252"/>
                        <a:pt x="39556" y="327"/>
                        <a:pt x="40133" y="377"/>
                      </a:cubicBezTo>
                      <a:cubicBezTo>
                        <a:pt x="40334" y="377"/>
                        <a:pt x="40535" y="402"/>
                        <a:pt x="40711" y="377"/>
                      </a:cubicBezTo>
                      <a:cubicBezTo>
                        <a:pt x="41062" y="352"/>
                        <a:pt x="41413" y="427"/>
                        <a:pt x="41715" y="578"/>
                      </a:cubicBezTo>
                      <a:cubicBezTo>
                        <a:pt x="42091" y="779"/>
                        <a:pt x="42794" y="1130"/>
                        <a:pt x="43246" y="1080"/>
                      </a:cubicBezTo>
                      <a:cubicBezTo>
                        <a:pt x="43798" y="1005"/>
                        <a:pt x="44049" y="503"/>
                        <a:pt x="44651" y="779"/>
                      </a:cubicBezTo>
                      <a:cubicBezTo>
                        <a:pt x="45028" y="678"/>
                        <a:pt x="45404" y="653"/>
                        <a:pt x="45781" y="703"/>
                      </a:cubicBezTo>
                      <a:lnTo>
                        <a:pt x="45881" y="703"/>
                      </a:lnTo>
                      <a:cubicBezTo>
                        <a:pt x="45931" y="703"/>
                        <a:pt x="45956" y="804"/>
                        <a:pt x="46007" y="854"/>
                      </a:cubicBezTo>
                      <a:cubicBezTo>
                        <a:pt x="46082" y="954"/>
                        <a:pt x="46207" y="1055"/>
                        <a:pt x="46333" y="1130"/>
                      </a:cubicBezTo>
                      <a:lnTo>
                        <a:pt x="46408" y="1130"/>
                      </a:lnTo>
                      <a:cubicBezTo>
                        <a:pt x="46584" y="1155"/>
                        <a:pt x="46785" y="1105"/>
                        <a:pt x="46960" y="1180"/>
                      </a:cubicBezTo>
                      <a:cubicBezTo>
                        <a:pt x="47337" y="1356"/>
                        <a:pt x="47437" y="1682"/>
                        <a:pt x="47864" y="1732"/>
                      </a:cubicBezTo>
                      <a:cubicBezTo>
                        <a:pt x="48341" y="1808"/>
                        <a:pt x="48767" y="1682"/>
                        <a:pt x="49194" y="1858"/>
                      </a:cubicBezTo>
                      <a:cubicBezTo>
                        <a:pt x="49520" y="2008"/>
                        <a:pt x="49796" y="2285"/>
                        <a:pt x="50098" y="2435"/>
                      </a:cubicBezTo>
                      <a:cubicBezTo>
                        <a:pt x="50549" y="2686"/>
                        <a:pt x="50901" y="2485"/>
                        <a:pt x="51227" y="2937"/>
                      </a:cubicBezTo>
                      <a:cubicBezTo>
                        <a:pt x="51428" y="3263"/>
                        <a:pt x="51403" y="3263"/>
                        <a:pt x="51804" y="3339"/>
                      </a:cubicBezTo>
                      <a:cubicBezTo>
                        <a:pt x="51955" y="3364"/>
                        <a:pt x="52131" y="3364"/>
                        <a:pt x="52281" y="3364"/>
                      </a:cubicBezTo>
                      <a:lnTo>
                        <a:pt x="52482" y="3364"/>
                      </a:lnTo>
                      <a:lnTo>
                        <a:pt x="52658" y="3364"/>
                      </a:lnTo>
                      <a:lnTo>
                        <a:pt x="52658" y="3364"/>
                      </a:lnTo>
                      <a:cubicBezTo>
                        <a:pt x="52859" y="3389"/>
                        <a:pt x="53034" y="3414"/>
                        <a:pt x="53185" y="3489"/>
                      </a:cubicBezTo>
                      <a:cubicBezTo>
                        <a:pt x="53436" y="3615"/>
                        <a:pt x="53436" y="3816"/>
                        <a:pt x="53561" y="3991"/>
                      </a:cubicBezTo>
                      <a:cubicBezTo>
                        <a:pt x="53586" y="4016"/>
                        <a:pt x="53586" y="4041"/>
                        <a:pt x="53611" y="4067"/>
                      </a:cubicBezTo>
                      <a:cubicBezTo>
                        <a:pt x="53963" y="4468"/>
                        <a:pt x="54791" y="4418"/>
                        <a:pt x="55318" y="4368"/>
                      </a:cubicBezTo>
                      <a:cubicBezTo>
                        <a:pt x="55268" y="4368"/>
                        <a:pt x="55218" y="4368"/>
                        <a:pt x="55168" y="4368"/>
                      </a:cubicBezTo>
                      <a:cubicBezTo>
                        <a:pt x="55670" y="4569"/>
                        <a:pt x="56197" y="4744"/>
                        <a:pt x="56724" y="4895"/>
                      </a:cubicBezTo>
                      <a:cubicBezTo>
                        <a:pt x="57175" y="5020"/>
                        <a:pt x="57703" y="4970"/>
                        <a:pt x="58179" y="5071"/>
                      </a:cubicBezTo>
                      <a:cubicBezTo>
                        <a:pt x="58456" y="5071"/>
                        <a:pt x="58707" y="5121"/>
                        <a:pt x="58932" y="5221"/>
                      </a:cubicBezTo>
                      <a:cubicBezTo>
                        <a:pt x="58983" y="5246"/>
                        <a:pt x="59008" y="5271"/>
                        <a:pt x="59033" y="5296"/>
                      </a:cubicBezTo>
                      <a:cubicBezTo>
                        <a:pt x="59209" y="5447"/>
                        <a:pt x="59234" y="5598"/>
                        <a:pt x="59334" y="5798"/>
                      </a:cubicBezTo>
                      <a:cubicBezTo>
                        <a:pt x="59560" y="6250"/>
                        <a:pt x="60037" y="6551"/>
                        <a:pt x="60539" y="6576"/>
                      </a:cubicBezTo>
                      <a:cubicBezTo>
                        <a:pt x="60890" y="6602"/>
                        <a:pt x="61041" y="6526"/>
                        <a:pt x="61242" y="6752"/>
                      </a:cubicBezTo>
                      <a:cubicBezTo>
                        <a:pt x="61392" y="6953"/>
                        <a:pt x="61467" y="7179"/>
                        <a:pt x="61518" y="7405"/>
                      </a:cubicBezTo>
                      <a:cubicBezTo>
                        <a:pt x="61944" y="8559"/>
                        <a:pt x="63174" y="8107"/>
                        <a:pt x="63977" y="8835"/>
                      </a:cubicBezTo>
                      <a:cubicBezTo>
                        <a:pt x="64153" y="9011"/>
                        <a:pt x="64278" y="9237"/>
                        <a:pt x="64529" y="9312"/>
                      </a:cubicBezTo>
                      <a:cubicBezTo>
                        <a:pt x="64755" y="9387"/>
                        <a:pt x="65107" y="9212"/>
                        <a:pt x="65358" y="9312"/>
                      </a:cubicBezTo>
                      <a:cubicBezTo>
                        <a:pt x="65885" y="9463"/>
                        <a:pt x="65759" y="10140"/>
                        <a:pt x="65809" y="10567"/>
                      </a:cubicBezTo>
                      <a:lnTo>
                        <a:pt x="65885" y="10567"/>
                      </a:lnTo>
                      <a:cubicBezTo>
                        <a:pt x="66236" y="10617"/>
                        <a:pt x="66512" y="10793"/>
                        <a:pt x="66889" y="10868"/>
                      </a:cubicBezTo>
                      <a:cubicBezTo>
                        <a:pt x="67366" y="10969"/>
                        <a:pt x="67842" y="11019"/>
                        <a:pt x="68319" y="11019"/>
                      </a:cubicBezTo>
                      <a:cubicBezTo>
                        <a:pt x="69022" y="11069"/>
                        <a:pt x="69725" y="11044"/>
                        <a:pt x="70428" y="11094"/>
                      </a:cubicBezTo>
                      <a:cubicBezTo>
                        <a:pt x="70804" y="11119"/>
                        <a:pt x="71356" y="11270"/>
                        <a:pt x="71758" y="11094"/>
                      </a:cubicBezTo>
                      <a:lnTo>
                        <a:pt x="71883" y="11395"/>
                      </a:lnTo>
                      <a:cubicBezTo>
                        <a:pt x="71833" y="11370"/>
                        <a:pt x="71808" y="11370"/>
                        <a:pt x="71783" y="11345"/>
                      </a:cubicBezTo>
                      <a:cubicBezTo>
                        <a:pt x="72059" y="11571"/>
                        <a:pt x="72185" y="11922"/>
                        <a:pt x="72134" y="12299"/>
                      </a:cubicBezTo>
                      <a:close/>
                    </a:path>
                  </a:pathLst>
                </a:custGeom>
                <a:gradFill>
                  <a:gsLst>
                    <a:gs pos="0">
                      <a:schemeClr val="accent3"/>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1"/>
                <p:cNvSpPr/>
                <p:nvPr/>
              </p:nvSpPr>
              <p:spPr>
                <a:xfrm>
                  <a:off x="2960480" y="3111829"/>
                  <a:ext cx="2405967" cy="739034"/>
                </a:xfrm>
                <a:custGeom>
                  <a:avLst/>
                  <a:gdLst/>
                  <a:ahLst/>
                  <a:cxnLst/>
                  <a:rect l="l" t="t" r="r" b="b"/>
                  <a:pathLst>
                    <a:path w="37198" h="11426" extrusionOk="0">
                      <a:moveTo>
                        <a:pt x="17930" y="1"/>
                      </a:moveTo>
                      <a:cubicBezTo>
                        <a:pt x="17589" y="1"/>
                        <a:pt x="17246" y="118"/>
                        <a:pt x="16867" y="294"/>
                      </a:cubicBezTo>
                      <a:cubicBezTo>
                        <a:pt x="15938" y="696"/>
                        <a:pt x="15035" y="1148"/>
                        <a:pt x="14006" y="1298"/>
                      </a:cubicBezTo>
                      <a:cubicBezTo>
                        <a:pt x="13454" y="1399"/>
                        <a:pt x="12901" y="1424"/>
                        <a:pt x="12324" y="1424"/>
                      </a:cubicBezTo>
                      <a:cubicBezTo>
                        <a:pt x="11546" y="1424"/>
                        <a:pt x="10793" y="1549"/>
                        <a:pt x="10015" y="1549"/>
                      </a:cubicBezTo>
                      <a:cubicBezTo>
                        <a:pt x="9463" y="1549"/>
                        <a:pt x="9388" y="1273"/>
                        <a:pt x="8886" y="1123"/>
                      </a:cubicBezTo>
                      <a:cubicBezTo>
                        <a:pt x="8434" y="997"/>
                        <a:pt x="7932" y="1097"/>
                        <a:pt x="7480" y="972"/>
                      </a:cubicBezTo>
                      <a:cubicBezTo>
                        <a:pt x="7028" y="846"/>
                        <a:pt x="6627" y="570"/>
                        <a:pt x="6100" y="545"/>
                      </a:cubicBezTo>
                      <a:cubicBezTo>
                        <a:pt x="5722" y="524"/>
                        <a:pt x="5353" y="495"/>
                        <a:pt x="4989" y="495"/>
                      </a:cubicBezTo>
                      <a:cubicBezTo>
                        <a:pt x="4482" y="495"/>
                        <a:pt x="3986" y="552"/>
                        <a:pt x="3489" y="771"/>
                      </a:cubicBezTo>
                      <a:cubicBezTo>
                        <a:pt x="2636" y="1173"/>
                        <a:pt x="1833" y="1725"/>
                        <a:pt x="1155" y="2378"/>
                      </a:cubicBezTo>
                      <a:cubicBezTo>
                        <a:pt x="754" y="2779"/>
                        <a:pt x="76" y="3632"/>
                        <a:pt x="1" y="4210"/>
                      </a:cubicBezTo>
                      <a:cubicBezTo>
                        <a:pt x="1" y="4536"/>
                        <a:pt x="126" y="4862"/>
                        <a:pt x="327" y="5113"/>
                      </a:cubicBezTo>
                      <a:cubicBezTo>
                        <a:pt x="779" y="5916"/>
                        <a:pt x="1507" y="6519"/>
                        <a:pt x="2360" y="6845"/>
                      </a:cubicBezTo>
                      <a:cubicBezTo>
                        <a:pt x="3113" y="7171"/>
                        <a:pt x="3791" y="7573"/>
                        <a:pt x="4518" y="7975"/>
                      </a:cubicBezTo>
                      <a:cubicBezTo>
                        <a:pt x="5522" y="8502"/>
                        <a:pt x="6576" y="8878"/>
                        <a:pt x="7656" y="9129"/>
                      </a:cubicBezTo>
                      <a:cubicBezTo>
                        <a:pt x="8860" y="9430"/>
                        <a:pt x="10015" y="9857"/>
                        <a:pt x="11220" y="10259"/>
                      </a:cubicBezTo>
                      <a:cubicBezTo>
                        <a:pt x="12550" y="10660"/>
                        <a:pt x="13930" y="10911"/>
                        <a:pt x="15336" y="11011"/>
                      </a:cubicBezTo>
                      <a:cubicBezTo>
                        <a:pt x="17414" y="11188"/>
                        <a:pt x="19522" y="11426"/>
                        <a:pt x="21625" y="11426"/>
                      </a:cubicBezTo>
                      <a:cubicBezTo>
                        <a:pt x="22215" y="11426"/>
                        <a:pt x="22804" y="11407"/>
                        <a:pt x="23393" y="11363"/>
                      </a:cubicBezTo>
                      <a:cubicBezTo>
                        <a:pt x="24899" y="11262"/>
                        <a:pt x="26329" y="10886"/>
                        <a:pt x="27810" y="10685"/>
                      </a:cubicBezTo>
                      <a:cubicBezTo>
                        <a:pt x="29065" y="10535"/>
                        <a:pt x="30370" y="10610"/>
                        <a:pt x="31650" y="10535"/>
                      </a:cubicBezTo>
                      <a:cubicBezTo>
                        <a:pt x="33181" y="10484"/>
                        <a:pt x="34712" y="10208"/>
                        <a:pt x="36193" y="9731"/>
                      </a:cubicBezTo>
                      <a:cubicBezTo>
                        <a:pt x="36369" y="9681"/>
                        <a:pt x="36770" y="9581"/>
                        <a:pt x="36896" y="9430"/>
                      </a:cubicBezTo>
                      <a:cubicBezTo>
                        <a:pt x="37021" y="9255"/>
                        <a:pt x="36921" y="9179"/>
                        <a:pt x="36971" y="9029"/>
                      </a:cubicBezTo>
                      <a:cubicBezTo>
                        <a:pt x="37072" y="8677"/>
                        <a:pt x="37197" y="8627"/>
                        <a:pt x="37072" y="8276"/>
                      </a:cubicBezTo>
                      <a:cubicBezTo>
                        <a:pt x="36946" y="8050"/>
                        <a:pt x="36846" y="7799"/>
                        <a:pt x="36821" y="7523"/>
                      </a:cubicBezTo>
                      <a:cubicBezTo>
                        <a:pt x="36821" y="7272"/>
                        <a:pt x="36921" y="6293"/>
                        <a:pt x="37147" y="6193"/>
                      </a:cubicBezTo>
                      <a:lnTo>
                        <a:pt x="36770" y="5565"/>
                      </a:lnTo>
                      <a:cubicBezTo>
                        <a:pt x="35415" y="5565"/>
                        <a:pt x="34085" y="5389"/>
                        <a:pt x="32780" y="5038"/>
                      </a:cubicBezTo>
                      <a:cubicBezTo>
                        <a:pt x="32253" y="4912"/>
                        <a:pt x="31776" y="4737"/>
                        <a:pt x="31249" y="4611"/>
                      </a:cubicBezTo>
                      <a:cubicBezTo>
                        <a:pt x="30835" y="4555"/>
                        <a:pt x="30420" y="4527"/>
                        <a:pt x="30006" y="4527"/>
                      </a:cubicBezTo>
                      <a:cubicBezTo>
                        <a:pt x="29868" y="4527"/>
                        <a:pt x="29730" y="4530"/>
                        <a:pt x="29592" y="4536"/>
                      </a:cubicBezTo>
                      <a:cubicBezTo>
                        <a:pt x="27258" y="4536"/>
                        <a:pt x="24522" y="4511"/>
                        <a:pt x="22690" y="2829"/>
                      </a:cubicBezTo>
                      <a:cubicBezTo>
                        <a:pt x="21987" y="2177"/>
                        <a:pt x="21159" y="1725"/>
                        <a:pt x="20381" y="1173"/>
                      </a:cubicBezTo>
                      <a:cubicBezTo>
                        <a:pt x="19879" y="821"/>
                        <a:pt x="19352" y="621"/>
                        <a:pt x="18825" y="294"/>
                      </a:cubicBezTo>
                      <a:cubicBezTo>
                        <a:pt x="18513" y="86"/>
                        <a:pt x="18222" y="1"/>
                        <a:pt x="17930" y="1"/>
                      </a:cubicBezTo>
                      <a:close/>
                    </a:path>
                  </a:pathLst>
                </a:custGeom>
                <a:gradFill>
                  <a:gsLst>
                    <a:gs pos="0">
                      <a:schemeClr val="accent3"/>
                    </a:gs>
                    <a:gs pos="100000">
                      <a:schemeClr val="accent5"/>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p1"/>
                <p:cNvSpPr/>
                <p:nvPr/>
              </p:nvSpPr>
              <p:spPr>
                <a:xfrm>
                  <a:off x="4077365" y="2315108"/>
                  <a:ext cx="2430286" cy="1172196"/>
                </a:xfrm>
                <a:custGeom>
                  <a:avLst/>
                  <a:gdLst/>
                  <a:ahLst/>
                  <a:cxnLst/>
                  <a:rect l="l" t="t" r="r" b="b"/>
                  <a:pathLst>
                    <a:path w="37574" h="18123" extrusionOk="0">
                      <a:moveTo>
                        <a:pt x="13506" y="0"/>
                      </a:moveTo>
                      <a:cubicBezTo>
                        <a:pt x="12479" y="0"/>
                        <a:pt x="11443" y="101"/>
                        <a:pt x="10442" y="289"/>
                      </a:cubicBezTo>
                      <a:cubicBezTo>
                        <a:pt x="10166" y="339"/>
                        <a:pt x="9890" y="414"/>
                        <a:pt x="9613" y="490"/>
                      </a:cubicBezTo>
                      <a:cubicBezTo>
                        <a:pt x="9538" y="515"/>
                        <a:pt x="9463" y="540"/>
                        <a:pt x="9388" y="590"/>
                      </a:cubicBezTo>
                      <a:cubicBezTo>
                        <a:pt x="9362" y="615"/>
                        <a:pt x="9337" y="615"/>
                        <a:pt x="9312" y="640"/>
                      </a:cubicBezTo>
                      <a:cubicBezTo>
                        <a:pt x="9212" y="716"/>
                        <a:pt x="9086" y="791"/>
                        <a:pt x="8986" y="866"/>
                      </a:cubicBezTo>
                      <a:cubicBezTo>
                        <a:pt x="8911" y="941"/>
                        <a:pt x="8835" y="992"/>
                        <a:pt x="8735" y="1042"/>
                      </a:cubicBezTo>
                      <a:cubicBezTo>
                        <a:pt x="8559" y="1117"/>
                        <a:pt x="8358" y="1167"/>
                        <a:pt x="8133" y="1167"/>
                      </a:cubicBezTo>
                      <a:cubicBezTo>
                        <a:pt x="7982" y="1167"/>
                        <a:pt x="7831" y="1142"/>
                        <a:pt x="7656" y="1117"/>
                      </a:cubicBezTo>
                      <a:cubicBezTo>
                        <a:pt x="7505" y="1092"/>
                        <a:pt x="7355" y="1042"/>
                        <a:pt x="7229" y="992"/>
                      </a:cubicBezTo>
                      <a:cubicBezTo>
                        <a:pt x="7022" y="911"/>
                        <a:pt x="6861" y="875"/>
                        <a:pt x="6719" y="875"/>
                      </a:cubicBezTo>
                      <a:cubicBezTo>
                        <a:pt x="6464" y="875"/>
                        <a:pt x="6273" y="990"/>
                        <a:pt x="5999" y="1167"/>
                      </a:cubicBezTo>
                      <a:lnTo>
                        <a:pt x="5899" y="1243"/>
                      </a:lnTo>
                      <a:cubicBezTo>
                        <a:pt x="5849" y="1268"/>
                        <a:pt x="5773" y="1293"/>
                        <a:pt x="5723" y="1343"/>
                      </a:cubicBezTo>
                      <a:cubicBezTo>
                        <a:pt x="5472" y="1468"/>
                        <a:pt x="5221" y="1569"/>
                        <a:pt x="4970" y="1669"/>
                      </a:cubicBezTo>
                      <a:lnTo>
                        <a:pt x="4719" y="1770"/>
                      </a:lnTo>
                      <a:lnTo>
                        <a:pt x="4318" y="1945"/>
                      </a:lnTo>
                      <a:lnTo>
                        <a:pt x="3916" y="2146"/>
                      </a:lnTo>
                      <a:cubicBezTo>
                        <a:pt x="3765" y="2247"/>
                        <a:pt x="3590" y="2347"/>
                        <a:pt x="3414" y="2422"/>
                      </a:cubicBezTo>
                      <a:cubicBezTo>
                        <a:pt x="3389" y="2422"/>
                        <a:pt x="3389" y="2447"/>
                        <a:pt x="3364" y="2447"/>
                      </a:cubicBezTo>
                      <a:lnTo>
                        <a:pt x="2887" y="2749"/>
                      </a:lnTo>
                      <a:lnTo>
                        <a:pt x="2686" y="2899"/>
                      </a:lnTo>
                      <a:cubicBezTo>
                        <a:pt x="2460" y="3050"/>
                        <a:pt x="2234" y="3250"/>
                        <a:pt x="2034" y="3451"/>
                      </a:cubicBezTo>
                      <a:lnTo>
                        <a:pt x="1908" y="3552"/>
                      </a:lnTo>
                      <a:cubicBezTo>
                        <a:pt x="1858" y="3627"/>
                        <a:pt x="1783" y="3677"/>
                        <a:pt x="1707" y="3752"/>
                      </a:cubicBezTo>
                      <a:cubicBezTo>
                        <a:pt x="1456" y="3953"/>
                        <a:pt x="1230" y="4154"/>
                        <a:pt x="1005" y="4355"/>
                      </a:cubicBezTo>
                      <a:lnTo>
                        <a:pt x="754" y="4556"/>
                      </a:lnTo>
                      <a:lnTo>
                        <a:pt x="578" y="4706"/>
                      </a:lnTo>
                      <a:cubicBezTo>
                        <a:pt x="352" y="4882"/>
                        <a:pt x="176" y="5058"/>
                        <a:pt x="1" y="5283"/>
                      </a:cubicBezTo>
                      <a:cubicBezTo>
                        <a:pt x="26" y="5334"/>
                        <a:pt x="76" y="5384"/>
                        <a:pt x="126" y="5434"/>
                      </a:cubicBezTo>
                      <a:cubicBezTo>
                        <a:pt x="528" y="5861"/>
                        <a:pt x="1030" y="6011"/>
                        <a:pt x="1582" y="6187"/>
                      </a:cubicBezTo>
                      <a:cubicBezTo>
                        <a:pt x="2736" y="6488"/>
                        <a:pt x="3891" y="6915"/>
                        <a:pt x="4995" y="7442"/>
                      </a:cubicBezTo>
                      <a:cubicBezTo>
                        <a:pt x="6100" y="8019"/>
                        <a:pt x="7279" y="8496"/>
                        <a:pt x="8484" y="8797"/>
                      </a:cubicBezTo>
                      <a:cubicBezTo>
                        <a:pt x="9233" y="8989"/>
                        <a:pt x="9923" y="9299"/>
                        <a:pt x="10655" y="9299"/>
                      </a:cubicBezTo>
                      <a:cubicBezTo>
                        <a:pt x="10880" y="9299"/>
                        <a:pt x="11109" y="9270"/>
                        <a:pt x="11345" y="9199"/>
                      </a:cubicBezTo>
                      <a:cubicBezTo>
                        <a:pt x="11621" y="9124"/>
                        <a:pt x="11872" y="8998"/>
                        <a:pt x="12098" y="8822"/>
                      </a:cubicBezTo>
                      <a:lnTo>
                        <a:pt x="12098" y="8822"/>
                      </a:lnTo>
                      <a:cubicBezTo>
                        <a:pt x="12374" y="9299"/>
                        <a:pt x="11621" y="9726"/>
                        <a:pt x="11521" y="10128"/>
                      </a:cubicBezTo>
                      <a:cubicBezTo>
                        <a:pt x="11421" y="10529"/>
                        <a:pt x="11897" y="10906"/>
                        <a:pt x="12299" y="11031"/>
                      </a:cubicBezTo>
                      <a:cubicBezTo>
                        <a:pt x="12827" y="11179"/>
                        <a:pt x="13391" y="11238"/>
                        <a:pt x="13960" y="11238"/>
                      </a:cubicBezTo>
                      <a:cubicBezTo>
                        <a:pt x="14067" y="11238"/>
                        <a:pt x="14175" y="11236"/>
                        <a:pt x="14282" y="11232"/>
                      </a:cubicBezTo>
                      <a:cubicBezTo>
                        <a:pt x="14686" y="11232"/>
                        <a:pt x="15119" y="11357"/>
                        <a:pt x="15527" y="11357"/>
                      </a:cubicBezTo>
                      <a:cubicBezTo>
                        <a:pt x="15778" y="11357"/>
                        <a:pt x="16020" y="11310"/>
                        <a:pt x="16240" y="11157"/>
                      </a:cubicBezTo>
                      <a:cubicBezTo>
                        <a:pt x="16440" y="10956"/>
                        <a:pt x="16691" y="10780"/>
                        <a:pt x="16942" y="10655"/>
                      </a:cubicBezTo>
                      <a:cubicBezTo>
                        <a:pt x="17193" y="10588"/>
                        <a:pt x="17444" y="10554"/>
                        <a:pt x="17695" y="10554"/>
                      </a:cubicBezTo>
                      <a:cubicBezTo>
                        <a:pt x="17821" y="10554"/>
                        <a:pt x="17946" y="10563"/>
                        <a:pt x="18072" y="10579"/>
                      </a:cubicBezTo>
                      <a:cubicBezTo>
                        <a:pt x="18775" y="10579"/>
                        <a:pt x="19427" y="10604"/>
                        <a:pt x="20155" y="10655"/>
                      </a:cubicBezTo>
                      <a:cubicBezTo>
                        <a:pt x="20858" y="10705"/>
                        <a:pt x="21335" y="10630"/>
                        <a:pt x="21912" y="11031"/>
                      </a:cubicBezTo>
                      <a:cubicBezTo>
                        <a:pt x="22414" y="11483"/>
                        <a:pt x="22891" y="11960"/>
                        <a:pt x="23342" y="12487"/>
                      </a:cubicBezTo>
                      <a:cubicBezTo>
                        <a:pt x="23769" y="12939"/>
                        <a:pt x="24321" y="13190"/>
                        <a:pt x="24321" y="13892"/>
                      </a:cubicBezTo>
                      <a:cubicBezTo>
                        <a:pt x="24346" y="14319"/>
                        <a:pt x="24045" y="15298"/>
                        <a:pt x="24372" y="15624"/>
                      </a:cubicBezTo>
                      <a:cubicBezTo>
                        <a:pt x="24773" y="16026"/>
                        <a:pt x="25225" y="16352"/>
                        <a:pt x="25727" y="16603"/>
                      </a:cubicBezTo>
                      <a:cubicBezTo>
                        <a:pt x="26304" y="16904"/>
                        <a:pt x="27007" y="17055"/>
                        <a:pt x="27634" y="17306"/>
                      </a:cubicBezTo>
                      <a:cubicBezTo>
                        <a:pt x="28573" y="17732"/>
                        <a:pt x="29692" y="18123"/>
                        <a:pt x="30746" y="18123"/>
                      </a:cubicBezTo>
                      <a:cubicBezTo>
                        <a:pt x="30933" y="18123"/>
                        <a:pt x="31118" y="18110"/>
                        <a:pt x="31299" y="18084"/>
                      </a:cubicBezTo>
                      <a:cubicBezTo>
                        <a:pt x="31826" y="18009"/>
                        <a:pt x="32328" y="17808"/>
                        <a:pt x="32880" y="17707"/>
                      </a:cubicBezTo>
                      <a:cubicBezTo>
                        <a:pt x="33432" y="17607"/>
                        <a:pt x="34009" y="17557"/>
                        <a:pt x="34587" y="17557"/>
                      </a:cubicBezTo>
                      <a:cubicBezTo>
                        <a:pt x="35064" y="17481"/>
                        <a:pt x="35515" y="17331"/>
                        <a:pt x="35942" y="17080"/>
                      </a:cubicBezTo>
                      <a:cubicBezTo>
                        <a:pt x="36268" y="16879"/>
                        <a:pt x="36544" y="16603"/>
                        <a:pt x="36946" y="16603"/>
                      </a:cubicBezTo>
                      <a:lnTo>
                        <a:pt x="37574" y="16227"/>
                      </a:lnTo>
                      <a:cubicBezTo>
                        <a:pt x="37498" y="15950"/>
                        <a:pt x="37448" y="15699"/>
                        <a:pt x="37398" y="15423"/>
                      </a:cubicBezTo>
                      <a:cubicBezTo>
                        <a:pt x="37323" y="15047"/>
                        <a:pt x="37097" y="14746"/>
                        <a:pt x="36996" y="14369"/>
                      </a:cubicBezTo>
                      <a:cubicBezTo>
                        <a:pt x="36795" y="13566"/>
                        <a:pt x="36168" y="13164"/>
                        <a:pt x="35691" y="12512"/>
                      </a:cubicBezTo>
                      <a:cubicBezTo>
                        <a:pt x="35315" y="11935"/>
                        <a:pt x="34813" y="11458"/>
                        <a:pt x="34235" y="11131"/>
                      </a:cubicBezTo>
                      <a:cubicBezTo>
                        <a:pt x="33733" y="10881"/>
                        <a:pt x="33282" y="10579"/>
                        <a:pt x="32855" y="10203"/>
                      </a:cubicBezTo>
                      <a:cubicBezTo>
                        <a:pt x="32504" y="9902"/>
                        <a:pt x="32077" y="9726"/>
                        <a:pt x="31625" y="9651"/>
                      </a:cubicBezTo>
                      <a:cubicBezTo>
                        <a:pt x="31399" y="9626"/>
                        <a:pt x="31148" y="9575"/>
                        <a:pt x="30922" y="9525"/>
                      </a:cubicBezTo>
                      <a:cubicBezTo>
                        <a:pt x="30571" y="9450"/>
                        <a:pt x="30621" y="9375"/>
                        <a:pt x="30395" y="9098"/>
                      </a:cubicBezTo>
                      <a:cubicBezTo>
                        <a:pt x="29768" y="8346"/>
                        <a:pt x="28990" y="7718"/>
                        <a:pt x="28086" y="7291"/>
                      </a:cubicBezTo>
                      <a:cubicBezTo>
                        <a:pt x="27534" y="6990"/>
                        <a:pt x="26932" y="6789"/>
                        <a:pt x="26379" y="6538"/>
                      </a:cubicBezTo>
                      <a:cubicBezTo>
                        <a:pt x="25802" y="6237"/>
                        <a:pt x="25250" y="5886"/>
                        <a:pt x="24723" y="5534"/>
                      </a:cubicBezTo>
                      <a:cubicBezTo>
                        <a:pt x="23669" y="4932"/>
                        <a:pt x="22715" y="4229"/>
                        <a:pt x="21811" y="3426"/>
                      </a:cubicBezTo>
                      <a:cubicBezTo>
                        <a:pt x="21084" y="2673"/>
                        <a:pt x="20632" y="1795"/>
                        <a:pt x="19553" y="1544"/>
                      </a:cubicBezTo>
                      <a:cubicBezTo>
                        <a:pt x="18825" y="1418"/>
                        <a:pt x="18122" y="1243"/>
                        <a:pt x="17419" y="1017"/>
                      </a:cubicBezTo>
                      <a:cubicBezTo>
                        <a:pt x="16842" y="791"/>
                        <a:pt x="16240" y="640"/>
                        <a:pt x="15662" y="389"/>
                      </a:cubicBezTo>
                      <a:cubicBezTo>
                        <a:pt x="15487" y="289"/>
                        <a:pt x="15311" y="188"/>
                        <a:pt x="15185" y="63"/>
                      </a:cubicBezTo>
                      <a:cubicBezTo>
                        <a:pt x="14834" y="38"/>
                        <a:pt x="14483" y="13"/>
                        <a:pt x="14131" y="13"/>
                      </a:cubicBezTo>
                      <a:cubicBezTo>
                        <a:pt x="13923" y="4"/>
                        <a:pt x="13715" y="0"/>
                        <a:pt x="13506" y="0"/>
                      </a:cubicBezTo>
                      <a:close/>
                    </a:path>
                  </a:pathLst>
                </a:custGeom>
                <a:gradFill>
                  <a:gsLst>
                    <a:gs pos="0">
                      <a:schemeClr val="accent3"/>
                    </a:gs>
                    <a:gs pos="100000">
                      <a:schemeClr val="accent5"/>
                    </a:gs>
                  </a:gsLst>
                  <a:lin ang="1350003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1"/>
                <p:cNvSpPr/>
                <p:nvPr/>
              </p:nvSpPr>
              <p:spPr>
                <a:xfrm>
                  <a:off x="6027061" y="2596722"/>
                  <a:ext cx="272756" cy="297140"/>
                </a:xfrm>
                <a:custGeom>
                  <a:avLst/>
                  <a:gdLst/>
                  <a:ahLst/>
                  <a:cxnLst/>
                  <a:rect l="l" t="t" r="r" b="b"/>
                  <a:pathLst>
                    <a:path w="4217" h="4594" extrusionOk="0">
                      <a:moveTo>
                        <a:pt x="1205" y="1"/>
                      </a:moveTo>
                      <a:cubicBezTo>
                        <a:pt x="879" y="51"/>
                        <a:pt x="628" y="177"/>
                        <a:pt x="628" y="553"/>
                      </a:cubicBezTo>
                      <a:cubicBezTo>
                        <a:pt x="653" y="1005"/>
                        <a:pt x="653" y="1482"/>
                        <a:pt x="628" y="1933"/>
                      </a:cubicBezTo>
                      <a:cubicBezTo>
                        <a:pt x="477" y="2762"/>
                        <a:pt x="0" y="3715"/>
                        <a:pt x="76" y="4594"/>
                      </a:cubicBezTo>
                      <a:lnTo>
                        <a:pt x="979" y="4443"/>
                      </a:lnTo>
                      <a:cubicBezTo>
                        <a:pt x="1331" y="4393"/>
                        <a:pt x="1707" y="4343"/>
                        <a:pt x="2058" y="4343"/>
                      </a:cubicBezTo>
                      <a:cubicBezTo>
                        <a:pt x="2309" y="4343"/>
                        <a:pt x="2560" y="4332"/>
                        <a:pt x="2804" y="4332"/>
                      </a:cubicBezTo>
                      <a:cubicBezTo>
                        <a:pt x="2926" y="4332"/>
                        <a:pt x="3046" y="4335"/>
                        <a:pt x="3163" y="4343"/>
                      </a:cubicBezTo>
                      <a:cubicBezTo>
                        <a:pt x="3439" y="4368"/>
                        <a:pt x="3966" y="4343"/>
                        <a:pt x="4192" y="4468"/>
                      </a:cubicBezTo>
                      <a:lnTo>
                        <a:pt x="4217" y="4418"/>
                      </a:lnTo>
                      <a:cubicBezTo>
                        <a:pt x="4167" y="4343"/>
                        <a:pt x="4142" y="4268"/>
                        <a:pt x="4066" y="4192"/>
                      </a:cubicBezTo>
                      <a:cubicBezTo>
                        <a:pt x="3564" y="3414"/>
                        <a:pt x="3087" y="2586"/>
                        <a:pt x="2611" y="1808"/>
                      </a:cubicBezTo>
                      <a:cubicBezTo>
                        <a:pt x="2611" y="1808"/>
                        <a:pt x="2611" y="1783"/>
                        <a:pt x="2585" y="1758"/>
                      </a:cubicBezTo>
                      <a:cubicBezTo>
                        <a:pt x="2360" y="1431"/>
                        <a:pt x="2109" y="1105"/>
                        <a:pt x="1832" y="804"/>
                      </a:cubicBezTo>
                      <a:cubicBezTo>
                        <a:pt x="1607" y="553"/>
                        <a:pt x="1431" y="277"/>
                        <a:pt x="1205" y="1"/>
                      </a:cubicBezTo>
                      <a:close/>
                    </a:path>
                  </a:pathLst>
                </a:custGeom>
                <a:solidFill>
                  <a:srgbClr val="467A3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1"/>
                <p:cNvSpPr/>
                <p:nvPr/>
              </p:nvSpPr>
              <p:spPr>
                <a:xfrm>
                  <a:off x="6126085" y="2517166"/>
                  <a:ext cx="461104" cy="75158"/>
                </a:xfrm>
                <a:custGeom>
                  <a:avLst/>
                  <a:gdLst/>
                  <a:ahLst/>
                  <a:cxnLst/>
                  <a:rect l="l" t="t" r="r" b="b"/>
                  <a:pathLst>
                    <a:path w="7129" h="1162" extrusionOk="0">
                      <a:moveTo>
                        <a:pt x="6175" y="1"/>
                      </a:moveTo>
                      <a:cubicBezTo>
                        <a:pt x="5999" y="26"/>
                        <a:pt x="5823" y="51"/>
                        <a:pt x="5648" y="51"/>
                      </a:cubicBezTo>
                      <a:cubicBezTo>
                        <a:pt x="5422" y="68"/>
                        <a:pt x="5201" y="74"/>
                        <a:pt x="4983" y="74"/>
                      </a:cubicBezTo>
                      <a:cubicBezTo>
                        <a:pt x="4546" y="74"/>
                        <a:pt x="4117" y="51"/>
                        <a:pt x="3665" y="51"/>
                      </a:cubicBezTo>
                      <a:cubicBezTo>
                        <a:pt x="3351" y="39"/>
                        <a:pt x="3031" y="32"/>
                        <a:pt x="2711" y="32"/>
                      </a:cubicBezTo>
                      <a:cubicBezTo>
                        <a:pt x="2391" y="32"/>
                        <a:pt x="2071" y="39"/>
                        <a:pt x="1757" y="51"/>
                      </a:cubicBezTo>
                      <a:cubicBezTo>
                        <a:pt x="1205" y="101"/>
                        <a:pt x="502" y="101"/>
                        <a:pt x="0" y="327"/>
                      </a:cubicBezTo>
                      <a:cubicBezTo>
                        <a:pt x="126" y="553"/>
                        <a:pt x="502" y="553"/>
                        <a:pt x="728" y="628"/>
                      </a:cubicBezTo>
                      <a:cubicBezTo>
                        <a:pt x="954" y="729"/>
                        <a:pt x="1130" y="955"/>
                        <a:pt x="1305" y="1055"/>
                      </a:cubicBezTo>
                      <a:cubicBezTo>
                        <a:pt x="1447" y="1135"/>
                        <a:pt x="1644" y="1161"/>
                        <a:pt x="1864" y="1161"/>
                      </a:cubicBezTo>
                      <a:cubicBezTo>
                        <a:pt x="2268" y="1161"/>
                        <a:pt x="2746" y="1071"/>
                        <a:pt x="3087" y="1055"/>
                      </a:cubicBezTo>
                      <a:cubicBezTo>
                        <a:pt x="3790" y="1030"/>
                        <a:pt x="4518" y="930"/>
                        <a:pt x="5196" y="879"/>
                      </a:cubicBezTo>
                      <a:cubicBezTo>
                        <a:pt x="5522" y="854"/>
                        <a:pt x="5873" y="879"/>
                        <a:pt x="6200" y="829"/>
                      </a:cubicBezTo>
                      <a:cubicBezTo>
                        <a:pt x="6501" y="779"/>
                        <a:pt x="6827" y="704"/>
                        <a:pt x="7128" y="679"/>
                      </a:cubicBezTo>
                      <a:cubicBezTo>
                        <a:pt x="7103" y="654"/>
                        <a:pt x="7103" y="654"/>
                        <a:pt x="7078" y="628"/>
                      </a:cubicBezTo>
                      <a:cubicBezTo>
                        <a:pt x="6953" y="428"/>
                        <a:pt x="6953" y="227"/>
                        <a:pt x="6702" y="126"/>
                      </a:cubicBezTo>
                      <a:cubicBezTo>
                        <a:pt x="6526" y="51"/>
                        <a:pt x="6350" y="1"/>
                        <a:pt x="617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1"/>
                <p:cNvSpPr/>
                <p:nvPr/>
              </p:nvSpPr>
              <p:spPr>
                <a:xfrm>
                  <a:off x="5752691" y="2319118"/>
                  <a:ext cx="748477" cy="220882"/>
                </a:xfrm>
                <a:custGeom>
                  <a:avLst/>
                  <a:gdLst/>
                  <a:ahLst/>
                  <a:cxnLst/>
                  <a:rect l="l" t="t" r="r" b="b"/>
                  <a:pathLst>
                    <a:path w="11572" h="3415" extrusionOk="0">
                      <a:moveTo>
                        <a:pt x="11571" y="3038"/>
                      </a:moveTo>
                      <a:cubicBezTo>
                        <a:pt x="11496" y="3088"/>
                        <a:pt x="11395" y="3138"/>
                        <a:pt x="11270" y="3163"/>
                      </a:cubicBezTo>
                      <a:cubicBezTo>
                        <a:pt x="10994" y="3214"/>
                        <a:pt x="10743" y="3239"/>
                        <a:pt x="10467" y="3239"/>
                      </a:cubicBezTo>
                      <a:cubicBezTo>
                        <a:pt x="9864" y="3289"/>
                        <a:pt x="9262" y="3314"/>
                        <a:pt x="8685" y="3289"/>
                      </a:cubicBezTo>
                      <a:cubicBezTo>
                        <a:pt x="8208" y="3214"/>
                        <a:pt x="7706" y="3163"/>
                        <a:pt x="7229" y="3163"/>
                      </a:cubicBezTo>
                      <a:cubicBezTo>
                        <a:pt x="7078" y="3188"/>
                        <a:pt x="6953" y="3214"/>
                        <a:pt x="6802" y="3239"/>
                      </a:cubicBezTo>
                      <a:cubicBezTo>
                        <a:pt x="6426" y="3364"/>
                        <a:pt x="6024" y="3414"/>
                        <a:pt x="5648" y="3414"/>
                      </a:cubicBezTo>
                      <a:cubicBezTo>
                        <a:pt x="5196" y="3389"/>
                        <a:pt x="4719" y="3088"/>
                        <a:pt x="4318" y="2912"/>
                      </a:cubicBezTo>
                      <a:cubicBezTo>
                        <a:pt x="3916" y="2712"/>
                        <a:pt x="3439" y="2511"/>
                        <a:pt x="3012" y="2310"/>
                      </a:cubicBezTo>
                      <a:cubicBezTo>
                        <a:pt x="2008" y="1758"/>
                        <a:pt x="1055" y="1080"/>
                        <a:pt x="226" y="277"/>
                      </a:cubicBezTo>
                      <a:cubicBezTo>
                        <a:pt x="151" y="202"/>
                        <a:pt x="76" y="101"/>
                        <a:pt x="1" y="26"/>
                      </a:cubicBezTo>
                      <a:cubicBezTo>
                        <a:pt x="352" y="1"/>
                        <a:pt x="703" y="51"/>
                        <a:pt x="1005" y="202"/>
                      </a:cubicBezTo>
                      <a:cubicBezTo>
                        <a:pt x="1381" y="403"/>
                        <a:pt x="2084" y="754"/>
                        <a:pt x="2536" y="704"/>
                      </a:cubicBezTo>
                      <a:cubicBezTo>
                        <a:pt x="3088" y="628"/>
                        <a:pt x="3339" y="126"/>
                        <a:pt x="3941" y="403"/>
                      </a:cubicBezTo>
                      <a:cubicBezTo>
                        <a:pt x="4318" y="302"/>
                        <a:pt x="4694" y="277"/>
                        <a:pt x="5071" y="327"/>
                      </a:cubicBezTo>
                      <a:lnTo>
                        <a:pt x="5171" y="327"/>
                      </a:lnTo>
                      <a:cubicBezTo>
                        <a:pt x="5221" y="327"/>
                        <a:pt x="5246" y="428"/>
                        <a:pt x="5296" y="478"/>
                      </a:cubicBezTo>
                      <a:cubicBezTo>
                        <a:pt x="5372" y="603"/>
                        <a:pt x="5497" y="704"/>
                        <a:pt x="5623" y="754"/>
                      </a:cubicBezTo>
                      <a:lnTo>
                        <a:pt x="5698" y="754"/>
                      </a:lnTo>
                      <a:cubicBezTo>
                        <a:pt x="5874" y="804"/>
                        <a:pt x="6074" y="729"/>
                        <a:pt x="6250" y="804"/>
                      </a:cubicBezTo>
                      <a:cubicBezTo>
                        <a:pt x="6627" y="980"/>
                        <a:pt x="6727" y="1306"/>
                        <a:pt x="7154" y="1381"/>
                      </a:cubicBezTo>
                      <a:cubicBezTo>
                        <a:pt x="7631" y="1457"/>
                        <a:pt x="8057" y="1306"/>
                        <a:pt x="8484" y="1507"/>
                      </a:cubicBezTo>
                      <a:cubicBezTo>
                        <a:pt x="8810" y="1632"/>
                        <a:pt x="9086" y="1908"/>
                        <a:pt x="9362" y="2059"/>
                      </a:cubicBezTo>
                      <a:cubicBezTo>
                        <a:pt x="9839" y="2310"/>
                        <a:pt x="10191" y="2109"/>
                        <a:pt x="10517" y="2586"/>
                      </a:cubicBezTo>
                      <a:cubicBezTo>
                        <a:pt x="10718" y="2887"/>
                        <a:pt x="10693" y="2887"/>
                        <a:pt x="11094" y="2963"/>
                      </a:cubicBezTo>
                      <a:cubicBezTo>
                        <a:pt x="11245" y="2988"/>
                        <a:pt x="11421" y="3013"/>
                        <a:pt x="11571" y="3038"/>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1"/>
                <p:cNvSpPr/>
                <p:nvPr/>
              </p:nvSpPr>
              <p:spPr>
                <a:xfrm>
                  <a:off x="5093608" y="2296416"/>
                  <a:ext cx="1011401" cy="618600"/>
                </a:xfrm>
                <a:custGeom>
                  <a:avLst/>
                  <a:gdLst/>
                  <a:ahLst/>
                  <a:cxnLst/>
                  <a:rect l="l" t="t" r="r" b="b"/>
                  <a:pathLst>
                    <a:path w="15637" h="9564" extrusionOk="0">
                      <a:moveTo>
                        <a:pt x="13604" y="2887"/>
                      </a:moveTo>
                      <a:cubicBezTo>
                        <a:pt x="13127" y="2636"/>
                        <a:pt x="11420" y="2360"/>
                        <a:pt x="11345" y="1707"/>
                      </a:cubicBezTo>
                      <a:cubicBezTo>
                        <a:pt x="11446" y="1707"/>
                        <a:pt x="11571" y="1707"/>
                        <a:pt x="11671" y="1707"/>
                      </a:cubicBezTo>
                      <a:cubicBezTo>
                        <a:pt x="11245" y="1381"/>
                        <a:pt x="10818" y="1005"/>
                        <a:pt x="10416" y="628"/>
                      </a:cubicBezTo>
                      <a:cubicBezTo>
                        <a:pt x="10341" y="553"/>
                        <a:pt x="10266" y="477"/>
                        <a:pt x="10216" y="377"/>
                      </a:cubicBezTo>
                      <a:cubicBezTo>
                        <a:pt x="10015" y="377"/>
                        <a:pt x="9814" y="377"/>
                        <a:pt x="9613" y="377"/>
                      </a:cubicBezTo>
                      <a:cubicBezTo>
                        <a:pt x="9036" y="302"/>
                        <a:pt x="8459" y="252"/>
                        <a:pt x="7831" y="252"/>
                      </a:cubicBezTo>
                      <a:cubicBezTo>
                        <a:pt x="7329" y="252"/>
                        <a:pt x="6878" y="101"/>
                        <a:pt x="6376" y="51"/>
                      </a:cubicBezTo>
                      <a:cubicBezTo>
                        <a:pt x="5848" y="1"/>
                        <a:pt x="5271" y="51"/>
                        <a:pt x="4719" y="51"/>
                      </a:cubicBezTo>
                      <a:cubicBezTo>
                        <a:pt x="4192" y="26"/>
                        <a:pt x="3665" y="51"/>
                        <a:pt x="3163" y="101"/>
                      </a:cubicBezTo>
                      <a:cubicBezTo>
                        <a:pt x="2636" y="176"/>
                        <a:pt x="2209" y="477"/>
                        <a:pt x="1707" y="477"/>
                      </a:cubicBezTo>
                      <a:cubicBezTo>
                        <a:pt x="1155" y="477"/>
                        <a:pt x="578" y="427"/>
                        <a:pt x="0" y="377"/>
                      </a:cubicBezTo>
                      <a:cubicBezTo>
                        <a:pt x="101" y="528"/>
                        <a:pt x="251" y="653"/>
                        <a:pt x="377" y="804"/>
                      </a:cubicBezTo>
                      <a:cubicBezTo>
                        <a:pt x="1030" y="1456"/>
                        <a:pt x="1632" y="1657"/>
                        <a:pt x="2460" y="1958"/>
                      </a:cubicBezTo>
                      <a:cubicBezTo>
                        <a:pt x="3364" y="2259"/>
                        <a:pt x="4418" y="2536"/>
                        <a:pt x="5246" y="3088"/>
                      </a:cubicBezTo>
                      <a:cubicBezTo>
                        <a:pt x="5597" y="3364"/>
                        <a:pt x="5974" y="3590"/>
                        <a:pt x="6376" y="3790"/>
                      </a:cubicBezTo>
                      <a:cubicBezTo>
                        <a:pt x="6852" y="3941"/>
                        <a:pt x="7354" y="4067"/>
                        <a:pt x="7831" y="4167"/>
                      </a:cubicBezTo>
                      <a:cubicBezTo>
                        <a:pt x="8308" y="4292"/>
                        <a:pt x="8735" y="4518"/>
                        <a:pt x="9136" y="4794"/>
                      </a:cubicBezTo>
                      <a:cubicBezTo>
                        <a:pt x="9413" y="4970"/>
                        <a:pt x="9438" y="4920"/>
                        <a:pt x="9413" y="5296"/>
                      </a:cubicBezTo>
                      <a:cubicBezTo>
                        <a:pt x="9413" y="5497"/>
                        <a:pt x="9362" y="5773"/>
                        <a:pt x="9362" y="5999"/>
                      </a:cubicBezTo>
                      <a:cubicBezTo>
                        <a:pt x="9864" y="6200"/>
                        <a:pt x="10341" y="6325"/>
                        <a:pt x="10818" y="6526"/>
                      </a:cubicBezTo>
                      <a:cubicBezTo>
                        <a:pt x="11295" y="6752"/>
                        <a:pt x="11646" y="7104"/>
                        <a:pt x="12073" y="7354"/>
                      </a:cubicBezTo>
                      <a:cubicBezTo>
                        <a:pt x="12475" y="7605"/>
                        <a:pt x="12826" y="7907"/>
                        <a:pt x="13152" y="8233"/>
                      </a:cubicBezTo>
                      <a:cubicBezTo>
                        <a:pt x="13328" y="8409"/>
                        <a:pt x="13554" y="8559"/>
                        <a:pt x="13730" y="8710"/>
                      </a:cubicBezTo>
                      <a:cubicBezTo>
                        <a:pt x="13905" y="8886"/>
                        <a:pt x="14056" y="9212"/>
                        <a:pt x="14231" y="9312"/>
                      </a:cubicBezTo>
                      <a:lnTo>
                        <a:pt x="14934" y="9563"/>
                      </a:lnTo>
                      <a:cubicBezTo>
                        <a:pt x="14884" y="9513"/>
                        <a:pt x="14834" y="9488"/>
                        <a:pt x="14884" y="9387"/>
                      </a:cubicBezTo>
                      <a:cubicBezTo>
                        <a:pt x="15085" y="9337"/>
                        <a:pt x="15261" y="9237"/>
                        <a:pt x="15411" y="9086"/>
                      </a:cubicBezTo>
                      <a:lnTo>
                        <a:pt x="14508" y="9237"/>
                      </a:lnTo>
                      <a:cubicBezTo>
                        <a:pt x="14432" y="8358"/>
                        <a:pt x="14909" y="7405"/>
                        <a:pt x="15060" y="6576"/>
                      </a:cubicBezTo>
                      <a:cubicBezTo>
                        <a:pt x="15085" y="6125"/>
                        <a:pt x="15085" y="5648"/>
                        <a:pt x="15060" y="5196"/>
                      </a:cubicBezTo>
                      <a:cubicBezTo>
                        <a:pt x="15060" y="4820"/>
                        <a:pt x="15311" y="4694"/>
                        <a:pt x="15637" y="4644"/>
                      </a:cubicBezTo>
                      <a:cubicBezTo>
                        <a:pt x="15562" y="4569"/>
                        <a:pt x="15486" y="4493"/>
                        <a:pt x="15386" y="4418"/>
                      </a:cubicBezTo>
                      <a:cubicBezTo>
                        <a:pt x="14834" y="3866"/>
                        <a:pt x="14282" y="3263"/>
                        <a:pt x="13604" y="2887"/>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1"/>
                <p:cNvSpPr/>
                <p:nvPr/>
              </p:nvSpPr>
              <p:spPr>
                <a:xfrm>
                  <a:off x="6169873" y="2676278"/>
                  <a:ext cx="13065" cy="16299"/>
                </a:xfrm>
                <a:custGeom>
                  <a:avLst/>
                  <a:gdLst/>
                  <a:ahLst/>
                  <a:cxnLst/>
                  <a:rect l="l" t="t" r="r" b="b"/>
                  <a:pathLst>
                    <a:path w="202" h="252" fill="none" extrusionOk="0">
                      <a:moveTo>
                        <a:pt x="202" y="252"/>
                      </a:moveTo>
                      <a:cubicBezTo>
                        <a:pt x="126" y="176"/>
                        <a:pt x="76" y="101"/>
                        <a:pt x="1" y="1"/>
                      </a:cubicBezTo>
                      <a:cubicBezTo>
                        <a:pt x="76" y="101"/>
                        <a:pt x="126" y="176"/>
                        <a:pt x="202" y="252"/>
                      </a:cubicBezTo>
                      <a:close/>
                    </a:path>
                  </a:pathLst>
                </a:custGeom>
                <a:noFill/>
                <a:ln w="9525" cap="flat" cmpd="sng">
                  <a:solidFill>
                    <a:srgbClr val="4D893E"/>
                  </a:solidFill>
                  <a:prstDash val="solid"/>
                  <a:miter lim="2509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1"/>
                <p:cNvSpPr/>
                <p:nvPr/>
              </p:nvSpPr>
              <p:spPr>
                <a:xfrm>
                  <a:off x="6184491" y="2694129"/>
                  <a:ext cx="8214" cy="11448"/>
                </a:xfrm>
                <a:custGeom>
                  <a:avLst/>
                  <a:gdLst/>
                  <a:ahLst/>
                  <a:cxnLst/>
                  <a:rect l="l" t="t" r="r" b="b"/>
                  <a:pathLst>
                    <a:path w="127" h="177" fill="none" extrusionOk="0">
                      <a:moveTo>
                        <a:pt x="126" y="176"/>
                      </a:moveTo>
                      <a:cubicBezTo>
                        <a:pt x="76" y="126"/>
                        <a:pt x="51" y="51"/>
                        <a:pt x="1" y="1"/>
                      </a:cubicBezTo>
                      <a:cubicBezTo>
                        <a:pt x="26" y="51"/>
                        <a:pt x="76" y="126"/>
                        <a:pt x="126" y="176"/>
                      </a:cubicBezTo>
                      <a:close/>
                    </a:path>
                  </a:pathLst>
                </a:custGeom>
                <a:noFill/>
                <a:ln w="9525" cap="flat" cmpd="sng">
                  <a:solidFill>
                    <a:srgbClr val="4D893E"/>
                  </a:solidFill>
                  <a:prstDash val="solid"/>
                  <a:miter lim="2509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1"/>
                <p:cNvSpPr/>
                <p:nvPr/>
              </p:nvSpPr>
              <p:spPr>
                <a:xfrm>
                  <a:off x="5816012" y="2395440"/>
                  <a:ext cx="792265" cy="673772"/>
                </a:xfrm>
                <a:custGeom>
                  <a:avLst/>
                  <a:gdLst/>
                  <a:ahLst/>
                  <a:cxnLst/>
                  <a:rect l="l" t="t" r="r" b="b"/>
                  <a:pathLst>
                    <a:path w="12249" h="10417" extrusionOk="0">
                      <a:moveTo>
                        <a:pt x="0" y="1"/>
                      </a:moveTo>
                      <a:lnTo>
                        <a:pt x="26" y="151"/>
                      </a:lnTo>
                      <a:cubicBezTo>
                        <a:pt x="76" y="703"/>
                        <a:pt x="979" y="979"/>
                        <a:pt x="1707" y="1205"/>
                      </a:cubicBezTo>
                      <a:cubicBezTo>
                        <a:pt x="1933" y="1256"/>
                        <a:pt x="2159" y="1356"/>
                        <a:pt x="2360" y="1431"/>
                      </a:cubicBezTo>
                      <a:cubicBezTo>
                        <a:pt x="2862" y="1732"/>
                        <a:pt x="3313" y="2109"/>
                        <a:pt x="3690" y="2510"/>
                      </a:cubicBezTo>
                      <a:cubicBezTo>
                        <a:pt x="3841" y="2661"/>
                        <a:pt x="3991" y="2787"/>
                        <a:pt x="4117" y="2912"/>
                      </a:cubicBezTo>
                      <a:cubicBezTo>
                        <a:pt x="4192" y="2987"/>
                        <a:pt x="4267" y="3088"/>
                        <a:pt x="4343" y="3163"/>
                      </a:cubicBezTo>
                      <a:cubicBezTo>
                        <a:pt x="4468" y="3289"/>
                        <a:pt x="4594" y="3464"/>
                        <a:pt x="4694" y="3615"/>
                      </a:cubicBezTo>
                      <a:cubicBezTo>
                        <a:pt x="4819" y="3765"/>
                        <a:pt x="4870" y="3841"/>
                        <a:pt x="4970" y="3966"/>
                      </a:cubicBezTo>
                      <a:cubicBezTo>
                        <a:pt x="5070" y="4067"/>
                        <a:pt x="5146" y="4167"/>
                        <a:pt x="5221" y="4267"/>
                      </a:cubicBezTo>
                      <a:lnTo>
                        <a:pt x="5346" y="4418"/>
                      </a:lnTo>
                      <a:cubicBezTo>
                        <a:pt x="5422" y="4493"/>
                        <a:pt x="5497" y="4569"/>
                        <a:pt x="5572" y="4669"/>
                      </a:cubicBezTo>
                      <a:cubicBezTo>
                        <a:pt x="5648" y="4769"/>
                        <a:pt x="5648" y="4769"/>
                        <a:pt x="5673" y="4845"/>
                      </a:cubicBezTo>
                      <a:lnTo>
                        <a:pt x="5723" y="4870"/>
                      </a:lnTo>
                      <a:lnTo>
                        <a:pt x="5748" y="4945"/>
                      </a:lnTo>
                      <a:lnTo>
                        <a:pt x="5798" y="5020"/>
                      </a:lnTo>
                      <a:cubicBezTo>
                        <a:pt x="6250" y="5798"/>
                        <a:pt x="6702" y="6576"/>
                        <a:pt x="7204" y="7355"/>
                      </a:cubicBezTo>
                      <a:cubicBezTo>
                        <a:pt x="7254" y="7430"/>
                        <a:pt x="7304" y="7505"/>
                        <a:pt x="7354" y="7555"/>
                      </a:cubicBezTo>
                      <a:cubicBezTo>
                        <a:pt x="7605" y="7907"/>
                        <a:pt x="7932" y="8158"/>
                        <a:pt x="8333" y="8283"/>
                      </a:cubicBezTo>
                      <a:cubicBezTo>
                        <a:pt x="8634" y="8409"/>
                        <a:pt x="8911" y="8559"/>
                        <a:pt x="9187" y="8685"/>
                      </a:cubicBezTo>
                      <a:cubicBezTo>
                        <a:pt x="9312" y="8760"/>
                        <a:pt x="9438" y="8810"/>
                        <a:pt x="9563" y="8886"/>
                      </a:cubicBezTo>
                      <a:lnTo>
                        <a:pt x="9689" y="8936"/>
                      </a:lnTo>
                      <a:cubicBezTo>
                        <a:pt x="10065" y="9086"/>
                        <a:pt x="10442" y="9312"/>
                        <a:pt x="10793" y="9588"/>
                      </a:cubicBezTo>
                      <a:lnTo>
                        <a:pt x="10868" y="9664"/>
                      </a:lnTo>
                      <a:cubicBezTo>
                        <a:pt x="11320" y="10040"/>
                        <a:pt x="11772" y="10417"/>
                        <a:pt x="12123" y="10417"/>
                      </a:cubicBezTo>
                      <a:lnTo>
                        <a:pt x="12224" y="10417"/>
                      </a:lnTo>
                      <a:lnTo>
                        <a:pt x="12224" y="10316"/>
                      </a:lnTo>
                      <a:cubicBezTo>
                        <a:pt x="12249" y="9889"/>
                        <a:pt x="12148" y="9463"/>
                        <a:pt x="11947" y="9086"/>
                      </a:cubicBezTo>
                      <a:cubicBezTo>
                        <a:pt x="11872" y="8911"/>
                        <a:pt x="11797" y="8760"/>
                        <a:pt x="11747" y="8609"/>
                      </a:cubicBezTo>
                      <a:cubicBezTo>
                        <a:pt x="11571" y="8107"/>
                        <a:pt x="11119" y="7907"/>
                        <a:pt x="10718" y="7731"/>
                      </a:cubicBezTo>
                      <a:lnTo>
                        <a:pt x="10542" y="7631"/>
                      </a:lnTo>
                      <a:lnTo>
                        <a:pt x="10517" y="7631"/>
                      </a:lnTo>
                      <a:cubicBezTo>
                        <a:pt x="10090" y="7480"/>
                        <a:pt x="9714" y="7229"/>
                        <a:pt x="9412" y="6928"/>
                      </a:cubicBezTo>
                      <a:cubicBezTo>
                        <a:pt x="9312" y="6777"/>
                        <a:pt x="9237" y="6627"/>
                        <a:pt x="9187" y="6451"/>
                      </a:cubicBezTo>
                      <a:cubicBezTo>
                        <a:pt x="9161" y="6150"/>
                        <a:pt x="8961" y="5899"/>
                        <a:pt x="8710" y="5748"/>
                      </a:cubicBezTo>
                      <a:cubicBezTo>
                        <a:pt x="8609" y="5698"/>
                        <a:pt x="8509" y="5673"/>
                        <a:pt x="8383" y="5648"/>
                      </a:cubicBezTo>
                      <a:cubicBezTo>
                        <a:pt x="8258" y="5623"/>
                        <a:pt x="8132" y="5573"/>
                        <a:pt x="8032" y="5497"/>
                      </a:cubicBezTo>
                      <a:cubicBezTo>
                        <a:pt x="7957" y="5422"/>
                        <a:pt x="7907" y="5322"/>
                        <a:pt x="7881" y="5221"/>
                      </a:cubicBezTo>
                      <a:cubicBezTo>
                        <a:pt x="7856" y="5121"/>
                        <a:pt x="7806" y="5045"/>
                        <a:pt x="7781" y="4995"/>
                      </a:cubicBezTo>
                      <a:cubicBezTo>
                        <a:pt x="7605" y="4694"/>
                        <a:pt x="7455" y="4368"/>
                        <a:pt x="7329" y="4041"/>
                      </a:cubicBezTo>
                      <a:lnTo>
                        <a:pt x="7254" y="3816"/>
                      </a:lnTo>
                      <a:cubicBezTo>
                        <a:pt x="6953" y="3289"/>
                        <a:pt x="6501" y="2862"/>
                        <a:pt x="5924" y="2636"/>
                      </a:cubicBezTo>
                      <a:lnTo>
                        <a:pt x="5447" y="2410"/>
                      </a:lnTo>
                      <a:lnTo>
                        <a:pt x="5070" y="2234"/>
                      </a:lnTo>
                      <a:cubicBezTo>
                        <a:pt x="4995" y="2209"/>
                        <a:pt x="4920" y="2159"/>
                        <a:pt x="4844" y="2134"/>
                      </a:cubicBezTo>
                      <a:lnTo>
                        <a:pt x="4669" y="2034"/>
                      </a:lnTo>
                      <a:cubicBezTo>
                        <a:pt x="4443" y="1908"/>
                        <a:pt x="4192" y="1783"/>
                        <a:pt x="3941" y="1682"/>
                      </a:cubicBezTo>
                      <a:cubicBezTo>
                        <a:pt x="3514" y="1507"/>
                        <a:pt x="3113" y="1256"/>
                        <a:pt x="2786" y="954"/>
                      </a:cubicBezTo>
                      <a:lnTo>
                        <a:pt x="2636" y="854"/>
                      </a:lnTo>
                      <a:cubicBezTo>
                        <a:pt x="2310" y="603"/>
                        <a:pt x="1958" y="377"/>
                        <a:pt x="1607" y="176"/>
                      </a:cubicBezTo>
                      <a:cubicBezTo>
                        <a:pt x="1381" y="51"/>
                        <a:pt x="1130" y="1"/>
                        <a:pt x="879" y="1"/>
                      </a:cubicBezTo>
                      <a:close/>
                    </a:path>
                  </a:pathLst>
                </a:custGeom>
                <a:gradFill>
                  <a:gsLst>
                    <a:gs pos="0">
                      <a:schemeClr val="accent3"/>
                    </a:gs>
                    <a:gs pos="100000">
                      <a:schemeClr val="accent5"/>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1"/>
                <p:cNvSpPr/>
                <p:nvPr/>
              </p:nvSpPr>
              <p:spPr>
                <a:xfrm>
                  <a:off x="4822472" y="3416533"/>
                  <a:ext cx="282587" cy="91005"/>
                </a:xfrm>
                <a:custGeom>
                  <a:avLst/>
                  <a:gdLst/>
                  <a:ahLst/>
                  <a:cxnLst/>
                  <a:rect l="l" t="t" r="r" b="b"/>
                  <a:pathLst>
                    <a:path w="4369" h="1407" extrusionOk="0">
                      <a:moveTo>
                        <a:pt x="4243" y="1105"/>
                      </a:moveTo>
                      <a:cubicBezTo>
                        <a:pt x="3741" y="678"/>
                        <a:pt x="3038" y="703"/>
                        <a:pt x="2410" y="528"/>
                      </a:cubicBezTo>
                      <a:cubicBezTo>
                        <a:pt x="1683" y="302"/>
                        <a:pt x="955" y="1"/>
                        <a:pt x="177" y="26"/>
                      </a:cubicBezTo>
                      <a:cubicBezTo>
                        <a:pt x="51" y="26"/>
                        <a:pt x="1" y="201"/>
                        <a:pt x="126" y="252"/>
                      </a:cubicBezTo>
                      <a:cubicBezTo>
                        <a:pt x="779" y="578"/>
                        <a:pt x="1532" y="678"/>
                        <a:pt x="2210" y="980"/>
                      </a:cubicBezTo>
                      <a:cubicBezTo>
                        <a:pt x="2812" y="1256"/>
                        <a:pt x="3465" y="1406"/>
                        <a:pt x="4117" y="1406"/>
                      </a:cubicBezTo>
                      <a:cubicBezTo>
                        <a:pt x="4243" y="1406"/>
                        <a:pt x="4368" y="1205"/>
                        <a:pt x="4243" y="1105"/>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1"/>
                <p:cNvSpPr/>
                <p:nvPr/>
              </p:nvSpPr>
              <p:spPr>
                <a:xfrm>
                  <a:off x="4687744" y="3468471"/>
                  <a:ext cx="389697" cy="170561"/>
                </a:xfrm>
                <a:custGeom>
                  <a:avLst/>
                  <a:gdLst/>
                  <a:ahLst/>
                  <a:cxnLst/>
                  <a:rect l="l" t="t" r="r" b="b"/>
                  <a:pathLst>
                    <a:path w="6025" h="2637" extrusionOk="0">
                      <a:moveTo>
                        <a:pt x="5748" y="1607"/>
                      </a:moveTo>
                      <a:cubicBezTo>
                        <a:pt x="4719" y="1682"/>
                        <a:pt x="3690" y="1482"/>
                        <a:pt x="2787" y="980"/>
                      </a:cubicBezTo>
                      <a:cubicBezTo>
                        <a:pt x="1933" y="578"/>
                        <a:pt x="980" y="478"/>
                        <a:pt x="151" y="51"/>
                      </a:cubicBezTo>
                      <a:cubicBezTo>
                        <a:pt x="76" y="1"/>
                        <a:pt x="1" y="76"/>
                        <a:pt x="51" y="151"/>
                      </a:cubicBezTo>
                      <a:cubicBezTo>
                        <a:pt x="603" y="955"/>
                        <a:pt x="1933" y="1155"/>
                        <a:pt x="2787" y="1582"/>
                      </a:cubicBezTo>
                      <a:cubicBezTo>
                        <a:pt x="3640" y="2009"/>
                        <a:pt x="4995" y="2636"/>
                        <a:pt x="5849" y="1984"/>
                      </a:cubicBezTo>
                      <a:cubicBezTo>
                        <a:pt x="6024" y="1883"/>
                        <a:pt x="5974" y="1582"/>
                        <a:pt x="5748" y="1607"/>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1"/>
                <p:cNvSpPr/>
                <p:nvPr/>
              </p:nvSpPr>
              <p:spPr>
                <a:xfrm>
                  <a:off x="4639041" y="3548026"/>
                  <a:ext cx="392931" cy="199732"/>
                </a:xfrm>
                <a:custGeom>
                  <a:avLst/>
                  <a:gdLst/>
                  <a:ahLst/>
                  <a:cxnLst/>
                  <a:rect l="l" t="t" r="r" b="b"/>
                  <a:pathLst>
                    <a:path w="6075" h="3088" extrusionOk="0">
                      <a:moveTo>
                        <a:pt x="5874" y="1582"/>
                      </a:moveTo>
                      <a:cubicBezTo>
                        <a:pt x="4770" y="1557"/>
                        <a:pt x="3866" y="1833"/>
                        <a:pt x="2762" y="1507"/>
                      </a:cubicBezTo>
                      <a:cubicBezTo>
                        <a:pt x="1758" y="1205"/>
                        <a:pt x="1130" y="201"/>
                        <a:pt x="126" y="26"/>
                      </a:cubicBezTo>
                      <a:cubicBezTo>
                        <a:pt x="51" y="1"/>
                        <a:pt x="1" y="76"/>
                        <a:pt x="51" y="126"/>
                      </a:cubicBezTo>
                      <a:cubicBezTo>
                        <a:pt x="1507" y="1632"/>
                        <a:pt x="3866" y="3088"/>
                        <a:pt x="5949" y="1858"/>
                      </a:cubicBezTo>
                      <a:cubicBezTo>
                        <a:pt x="6075" y="1783"/>
                        <a:pt x="6024" y="1582"/>
                        <a:pt x="5874" y="1582"/>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1"/>
                <p:cNvSpPr/>
                <p:nvPr/>
              </p:nvSpPr>
              <p:spPr>
                <a:xfrm>
                  <a:off x="5101693" y="2461995"/>
                  <a:ext cx="904291" cy="395389"/>
                </a:xfrm>
                <a:custGeom>
                  <a:avLst/>
                  <a:gdLst/>
                  <a:ahLst/>
                  <a:cxnLst/>
                  <a:rect l="l" t="t" r="r" b="b"/>
                  <a:pathLst>
                    <a:path w="13981" h="6113" extrusionOk="0">
                      <a:moveTo>
                        <a:pt x="5372" y="1"/>
                      </a:moveTo>
                      <a:cubicBezTo>
                        <a:pt x="4443" y="427"/>
                        <a:pt x="3439" y="377"/>
                        <a:pt x="2436" y="452"/>
                      </a:cubicBezTo>
                      <a:cubicBezTo>
                        <a:pt x="2222" y="478"/>
                        <a:pt x="1996" y="478"/>
                        <a:pt x="1774" y="478"/>
                      </a:cubicBezTo>
                      <a:cubicBezTo>
                        <a:pt x="1551" y="478"/>
                        <a:pt x="1331" y="478"/>
                        <a:pt x="1130" y="503"/>
                      </a:cubicBezTo>
                      <a:cubicBezTo>
                        <a:pt x="704" y="553"/>
                        <a:pt x="403" y="854"/>
                        <a:pt x="1" y="954"/>
                      </a:cubicBezTo>
                      <a:cubicBezTo>
                        <a:pt x="51" y="1306"/>
                        <a:pt x="729" y="1707"/>
                        <a:pt x="1005" y="1908"/>
                      </a:cubicBezTo>
                      <a:cubicBezTo>
                        <a:pt x="1406" y="2159"/>
                        <a:pt x="1808" y="2385"/>
                        <a:pt x="2260" y="2586"/>
                      </a:cubicBezTo>
                      <a:cubicBezTo>
                        <a:pt x="3214" y="3088"/>
                        <a:pt x="4067" y="3715"/>
                        <a:pt x="4996" y="4293"/>
                      </a:cubicBezTo>
                      <a:cubicBezTo>
                        <a:pt x="5372" y="4544"/>
                        <a:pt x="5874" y="5096"/>
                        <a:pt x="6301" y="5196"/>
                      </a:cubicBezTo>
                      <a:cubicBezTo>
                        <a:pt x="6362" y="5213"/>
                        <a:pt x="6424" y="5220"/>
                        <a:pt x="6488" y="5220"/>
                      </a:cubicBezTo>
                      <a:cubicBezTo>
                        <a:pt x="6899" y="5220"/>
                        <a:pt x="7365" y="4917"/>
                        <a:pt x="7756" y="4895"/>
                      </a:cubicBezTo>
                      <a:cubicBezTo>
                        <a:pt x="7892" y="4883"/>
                        <a:pt x="8031" y="4872"/>
                        <a:pt x="8165" y="4872"/>
                      </a:cubicBezTo>
                      <a:cubicBezTo>
                        <a:pt x="8576" y="4872"/>
                        <a:pt x="8942" y="4974"/>
                        <a:pt x="9037" y="5447"/>
                      </a:cubicBezTo>
                      <a:cubicBezTo>
                        <a:pt x="9087" y="5748"/>
                        <a:pt x="8961" y="5949"/>
                        <a:pt x="9313" y="6075"/>
                      </a:cubicBezTo>
                      <a:cubicBezTo>
                        <a:pt x="9438" y="6100"/>
                        <a:pt x="9570" y="6112"/>
                        <a:pt x="9705" y="6112"/>
                      </a:cubicBezTo>
                      <a:cubicBezTo>
                        <a:pt x="9840" y="6112"/>
                        <a:pt x="9978" y="6100"/>
                        <a:pt x="10116" y="6075"/>
                      </a:cubicBezTo>
                      <a:lnTo>
                        <a:pt x="12023" y="6075"/>
                      </a:lnTo>
                      <a:cubicBezTo>
                        <a:pt x="12601" y="6049"/>
                        <a:pt x="13203" y="5949"/>
                        <a:pt x="13780" y="5824"/>
                      </a:cubicBezTo>
                      <a:cubicBezTo>
                        <a:pt x="13981" y="5071"/>
                        <a:pt x="12852" y="4594"/>
                        <a:pt x="12400" y="4242"/>
                      </a:cubicBezTo>
                      <a:cubicBezTo>
                        <a:pt x="12073" y="4016"/>
                        <a:pt x="11722" y="3816"/>
                        <a:pt x="11396" y="3590"/>
                      </a:cubicBezTo>
                      <a:cubicBezTo>
                        <a:pt x="11095" y="3414"/>
                        <a:pt x="10793" y="3238"/>
                        <a:pt x="10467" y="3088"/>
                      </a:cubicBezTo>
                      <a:cubicBezTo>
                        <a:pt x="10166" y="2862"/>
                        <a:pt x="9890" y="2636"/>
                        <a:pt x="9614" y="2385"/>
                      </a:cubicBezTo>
                      <a:cubicBezTo>
                        <a:pt x="8886" y="1883"/>
                        <a:pt x="8083" y="1632"/>
                        <a:pt x="7330" y="1256"/>
                      </a:cubicBezTo>
                      <a:cubicBezTo>
                        <a:pt x="7068" y="1113"/>
                        <a:pt x="5995" y="294"/>
                        <a:pt x="5713" y="294"/>
                      </a:cubicBezTo>
                      <a:cubicBezTo>
                        <a:pt x="5697" y="294"/>
                        <a:pt x="5684" y="297"/>
                        <a:pt x="5673" y="302"/>
                      </a:cubicBezTo>
                      <a:lnTo>
                        <a:pt x="537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p1"/>
                <p:cNvSpPr/>
                <p:nvPr/>
              </p:nvSpPr>
              <p:spPr>
                <a:xfrm>
                  <a:off x="5965357" y="2857315"/>
                  <a:ext cx="646153" cy="257362"/>
                </a:xfrm>
                <a:custGeom>
                  <a:avLst/>
                  <a:gdLst/>
                  <a:ahLst/>
                  <a:cxnLst/>
                  <a:rect l="l" t="t" r="r" b="b"/>
                  <a:pathLst>
                    <a:path w="9990" h="3979" extrusionOk="0">
                      <a:moveTo>
                        <a:pt x="3743" y="0"/>
                      </a:moveTo>
                      <a:cubicBezTo>
                        <a:pt x="3489" y="0"/>
                        <a:pt x="3238" y="13"/>
                        <a:pt x="2987" y="38"/>
                      </a:cubicBezTo>
                      <a:cubicBezTo>
                        <a:pt x="2510" y="113"/>
                        <a:pt x="2059" y="214"/>
                        <a:pt x="1582" y="364"/>
                      </a:cubicBezTo>
                      <a:cubicBezTo>
                        <a:pt x="1373" y="419"/>
                        <a:pt x="1156" y="431"/>
                        <a:pt x="935" y="431"/>
                      </a:cubicBezTo>
                      <a:cubicBezTo>
                        <a:pt x="769" y="431"/>
                        <a:pt x="602" y="424"/>
                        <a:pt x="435" y="424"/>
                      </a:cubicBezTo>
                      <a:cubicBezTo>
                        <a:pt x="315" y="424"/>
                        <a:pt x="195" y="428"/>
                        <a:pt x="76" y="439"/>
                      </a:cubicBezTo>
                      <a:cubicBezTo>
                        <a:pt x="1" y="1418"/>
                        <a:pt x="1180" y="1745"/>
                        <a:pt x="1958" y="1820"/>
                      </a:cubicBezTo>
                      <a:cubicBezTo>
                        <a:pt x="2962" y="1920"/>
                        <a:pt x="3866" y="2372"/>
                        <a:pt x="4819" y="2748"/>
                      </a:cubicBezTo>
                      <a:cubicBezTo>
                        <a:pt x="5623" y="3100"/>
                        <a:pt x="6225" y="3652"/>
                        <a:pt x="7103" y="3853"/>
                      </a:cubicBezTo>
                      <a:cubicBezTo>
                        <a:pt x="7379" y="3901"/>
                        <a:pt x="7665" y="3929"/>
                        <a:pt x="7955" y="3929"/>
                      </a:cubicBezTo>
                      <a:cubicBezTo>
                        <a:pt x="8114" y="3929"/>
                        <a:pt x="8274" y="3921"/>
                        <a:pt x="8434" y="3903"/>
                      </a:cubicBezTo>
                      <a:cubicBezTo>
                        <a:pt x="8615" y="3903"/>
                        <a:pt x="8951" y="3864"/>
                        <a:pt x="9253" y="3864"/>
                      </a:cubicBezTo>
                      <a:cubicBezTo>
                        <a:pt x="9494" y="3864"/>
                        <a:pt x="9714" y="3889"/>
                        <a:pt x="9814" y="3978"/>
                      </a:cubicBezTo>
                      <a:lnTo>
                        <a:pt x="9965" y="3727"/>
                      </a:lnTo>
                      <a:cubicBezTo>
                        <a:pt x="9990" y="3050"/>
                        <a:pt x="8534" y="2221"/>
                        <a:pt x="8082" y="1920"/>
                      </a:cubicBezTo>
                      <a:cubicBezTo>
                        <a:pt x="7279" y="1418"/>
                        <a:pt x="6401" y="1142"/>
                        <a:pt x="5572" y="665"/>
                      </a:cubicBezTo>
                      <a:cubicBezTo>
                        <a:pt x="5221" y="465"/>
                        <a:pt x="4920" y="113"/>
                        <a:pt x="4518" y="38"/>
                      </a:cubicBezTo>
                      <a:cubicBezTo>
                        <a:pt x="4255" y="13"/>
                        <a:pt x="3997" y="0"/>
                        <a:pt x="374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1"/>
                <p:cNvSpPr/>
                <p:nvPr/>
              </p:nvSpPr>
              <p:spPr>
                <a:xfrm>
                  <a:off x="6220259" y="2965718"/>
                  <a:ext cx="1344180" cy="372880"/>
                </a:xfrm>
                <a:custGeom>
                  <a:avLst/>
                  <a:gdLst/>
                  <a:ahLst/>
                  <a:cxnLst/>
                  <a:rect l="l" t="t" r="r" b="b"/>
                  <a:pathLst>
                    <a:path w="20782" h="5765" extrusionOk="0">
                      <a:moveTo>
                        <a:pt x="16311" y="1"/>
                      </a:moveTo>
                      <a:cubicBezTo>
                        <a:pt x="15370" y="1"/>
                        <a:pt x="14415" y="94"/>
                        <a:pt x="13503" y="144"/>
                      </a:cubicBezTo>
                      <a:cubicBezTo>
                        <a:pt x="10993" y="294"/>
                        <a:pt x="8483" y="872"/>
                        <a:pt x="5974" y="1047"/>
                      </a:cubicBezTo>
                      <a:cubicBezTo>
                        <a:pt x="5882" y="1055"/>
                        <a:pt x="5790" y="1058"/>
                        <a:pt x="5699" y="1058"/>
                      </a:cubicBezTo>
                      <a:cubicBezTo>
                        <a:pt x="5261" y="1058"/>
                        <a:pt x="4832" y="987"/>
                        <a:pt x="4406" y="987"/>
                      </a:cubicBezTo>
                      <a:cubicBezTo>
                        <a:pt x="4318" y="987"/>
                        <a:pt x="4230" y="990"/>
                        <a:pt x="4141" y="997"/>
                      </a:cubicBezTo>
                      <a:cubicBezTo>
                        <a:pt x="3865" y="1499"/>
                        <a:pt x="4543" y="1750"/>
                        <a:pt x="4417" y="2252"/>
                      </a:cubicBezTo>
                      <a:cubicBezTo>
                        <a:pt x="4364" y="2286"/>
                        <a:pt x="4304" y="2300"/>
                        <a:pt x="4240" y="2300"/>
                      </a:cubicBezTo>
                      <a:cubicBezTo>
                        <a:pt x="3971" y="2300"/>
                        <a:pt x="3626" y="2052"/>
                        <a:pt x="3363" y="1951"/>
                      </a:cubicBezTo>
                      <a:cubicBezTo>
                        <a:pt x="2987" y="1851"/>
                        <a:pt x="2610" y="1700"/>
                        <a:pt x="2209" y="1574"/>
                      </a:cubicBezTo>
                      <a:cubicBezTo>
                        <a:pt x="1832" y="1449"/>
                        <a:pt x="1456" y="1323"/>
                        <a:pt x="1155" y="1173"/>
                      </a:cubicBezTo>
                      <a:cubicBezTo>
                        <a:pt x="799" y="1018"/>
                        <a:pt x="582" y="784"/>
                        <a:pt x="224" y="784"/>
                      </a:cubicBezTo>
                      <a:cubicBezTo>
                        <a:pt x="177" y="784"/>
                        <a:pt x="128" y="788"/>
                        <a:pt x="75" y="796"/>
                      </a:cubicBezTo>
                      <a:cubicBezTo>
                        <a:pt x="0" y="1374"/>
                        <a:pt x="627" y="1650"/>
                        <a:pt x="954" y="1976"/>
                      </a:cubicBezTo>
                      <a:cubicBezTo>
                        <a:pt x="1280" y="2277"/>
                        <a:pt x="1506" y="2729"/>
                        <a:pt x="1832" y="3055"/>
                      </a:cubicBezTo>
                      <a:cubicBezTo>
                        <a:pt x="2159" y="3382"/>
                        <a:pt x="2460" y="3733"/>
                        <a:pt x="2786" y="4084"/>
                      </a:cubicBezTo>
                      <a:cubicBezTo>
                        <a:pt x="3087" y="4436"/>
                        <a:pt x="3338" y="4812"/>
                        <a:pt x="3539" y="5214"/>
                      </a:cubicBezTo>
                      <a:cubicBezTo>
                        <a:pt x="3639" y="5389"/>
                        <a:pt x="3690" y="5640"/>
                        <a:pt x="3865" y="5741"/>
                      </a:cubicBezTo>
                      <a:cubicBezTo>
                        <a:pt x="3899" y="5758"/>
                        <a:pt x="3950" y="5765"/>
                        <a:pt x="4010" y="5765"/>
                      </a:cubicBezTo>
                      <a:cubicBezTo>
                        <a:pt x="4217" y="5765"/>
                        <a:pt x="4538" y="5685"/>
                        <a:pt x="4694" y="5666"/>
                      </a:cubicBezTo>
                      <a:cubicBezTo>
                        <a:pt x="5246" y="5540"/>
                        <a:pt x="5798" y="5339"/>
                        <a:pt x="6325" y="5088"/>
                      </a:cubicBezTo>
                      <a:cubicBezTo>
                        <a:pt x="7254" y="4737"/>
                        <a:pt x="8232" y="4712"/>
                        <a:pt x="9186" y="4511"/>
                      </a:cubicBezTo>
                      <a:cubicBezTo>
                        <a:pt x="11194" y="4059"/>
                        <a:pt x="13302" y="4185"/>
                        <a:pt x="15361" y="3909"/>
                      </a:cubicBezTo>
                      <a:cubicBezTo>
                        <a:pt x="16038" y="3808"/>
                        <a:pt x="16741" y="3833"/>
                        <a:pt x="17419" y="3683"/>
                      </a:cubicBezTo>
                      <a:cubicBezTo>
                        <a:pt x="17820" y="3582"/>
                        <a:pt x="18247" y="3457"/>
                        <a:pt x="18623" y="3306"/>
                      </a:cubicBezTo>
                      <a:cubicBezTo>
                        <a:pt x="18950" y="3206"/>
                        <a:pt x="19401" y="3156"/>
                        <a:pt x="19652" y="2880"/>
                      </a:cubicBezTo>
                      <a:cubicBezTo>
                        <a:pt x="19878" y="2604"/>
                        <a:pt x="19928" y="2353"/>
                        <a:pt x="20154" y="2127"/>
                      </a:cubicBezTo>
                      <a:cubicBezTo>
                        <a:pt x="20380" y="1901"/>
                        <a:pt x="20581" y="1725"/>
                        <a:pt x="20782" y="1549"/>
                      </a:cubicBezTo>
                      <a:lnTo>
                        <a:pt x="20732" y="972"/>
                      </a:lnTo>
                      <a:cubicBezTo>
                        <a:pt x="20675" y="1000"/>
                        <a:pt x="20613" y="1013"/>
                        <a:pt x="20546" y="1013"/>
                      </a:cubicBezTo>
                      <a:cubicBezTo>
                        <a:pt x="20139" y="1013"/>
                        <a:pt x="19574" y="549"/>
                        <a:pt x="19251" y="420"/>
                      </a:cubicBezTo>
                      <a:cubicBezTo>
                        <a:pt x="18774" y="244"/>
                        <a:pt x="18247" y="144"/>
                        <a:pt x="17745" y="94"/>
                      </a:cubicBezTo>
                      <a:cubicBezTo>
                        <a:pt x="17276" y="25"/>
                        <a:pt x="16795" y="1"/>
                        <a:pt x="16311" y="1"/>
                      </a:cubicBezTo>
                      <a:close/>
                    </a:path>
                  </a:pathLst>
                </a:custGeom>
                <a:gradFill>
                  <a:gsLst>
                    <a:gs pos="0">
                      <a:schemeClr val="accent3"/>
                    </a:gs>
                    <a:gs pos="100000">
                      <a:schemeClr val="accent5"/>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1"/>
                <p:cNvSpPr/>
                <p:nvPr/>
              </p:nvSpPr>
              <p:spPr>
                <a:xfrm>
                  <a:off x="4163388" y="3277537"/>
                  <a:ext cx="355611" cy="200379"/>
                </a:xfrm>
                <a:custGeom>
                  <a:avLst/>
                  <a:gdLst/>
                  <a:ahLst/>
                  <a:cxnLst/>
                  <a:rect l="l" t="t" r="r" b="b"/>
                  <a:pathLst>
                    <a:path w="5498" h="3098" extrusionOk="0">
                      <a:moveTo>
                        <a:pt x="793" y="0"/>
                      </a:moveTo>
                      <a:cubicBezTo>
                        <a:pt x="779" y="0"/>
                        <a:pt x="765" y="5"/>
                        <a:pt x="754" y="16"/>
                      </a:cubicBezTo>
                      <a:cubicBezTo>
                        <a:pt x="1" y="870"/>
                        <a:pt x="1406" y="1623"/>
                        <a:pt x="2034" y="1924"/>
                      </a:cubicBezTo>
                      <a:cubicBezTo>
                        <a:pt x="2686" y="2250"/>
                        <a:pt x="3339" y="2501"/>
                        <a:pt x="4042" y="2727"/>
                      </a:cubicBezTo>
                      <a:cubicBezTo>
                        <a:pt x="4290" y="2810"/>
                        <a:pt x="4828" y="3097"/>
                        <a:pt x="5192" y="3097"/>
                      </a:cubicBezTo>
                      <a:cubicBezTo>
                        <a:pt x="5270" y="3097"/>
                        <a:pt x="5340" y="3084"/>
                        <a:pt x="5397" y="3053"/>
                      </a:cubicBezTo>
                      <a:cubicBezTo>
                        <a:pt x="5472" y="3003"/>
                        <a:pt x="5497" y="2903"/>
                        <a:pt x="5472" y="2827"/>
                      </a:cubicBezTo>
                      <a:cubicBezTo>
                        <a:pt x="5372" y="2300"/>
                        <a:pt x="3791" y="2074"/>
                        <a:pt x="3389" y="1924"/>
                      </a:cubicBezTo>
                      <a:cubicBezTo>
                        <a:pt x="2837" y="1748"/>
                        <a:pt x="302" y="1020"/>
                        <a:pt x="879" y="117"/>
                      </a:cubicBezTo>
                      <a:cubicBezTo>
                        <a:pt x="899" y="58"/>
                        <a:pt x="843" y="0"/>
                        <a:pt x="793" y="0"/>
                      </a:cubicBezTo>
                      <a:close/>
                    </a:path>
                  </a:pathLst>
                </a:custGeom>
                <a:solidFill>
                  <a:srgbClr val="000000">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1"/>
                <p:cNvSpPr/>
                <p:nvPr/>
              </p:nvSpPr>
              <p:spPr>
                <a:xfrm>
                  <a:off x="4114685" y="3342799"/>
                  <a:ext cx="357228" cy="203289"/>
                </a:xfrm>
                <a:custGeom>
                  <a:avLst/>
                  <a:gdLst/>
                  <a:ahLst/>
                  <a:cxnLst/>
                  <a:rect l="l" t="t" r="r" b="b"/>
                  <a:pathLst>
                    <a:path w="5523" h="3143" extrusionOk="0">
                      <a:moveTo>
                        <a:pt x="275" y="0"/>
                      </a:moveTo>
                      <a:cubicBezTo>
                        <a:pt x="246" y="0"/>
                        <a:pt x="218" y="11"/>
                        <a:pt x="202" y="36"/>
                      </a:cubicBezTo>
                      <a:cubicBezTo>
                        <a:pt x="101" y="237"/>
                        <a:pt x="26" y="488"/>
                        <a:pt x="1" y="714"/>
                      </a:cubicBezTo>
                      <a:cubicBezTo>
                        <a:pt x="1" y="764"/>
                        <a:pt x="26" y="814"/>
                        <a:pt x="76" y="840"/>
                      </a:cubicBezTo>
                      <a:cubicBezTo>
                        <a:pt x="980" y="1392"/>
                        <a:pt x="1959" y="1843"/>
                        <a:pt x="2963" y="2145"/>
                      </a:cubicBezTo>
                      <a:cubicBezTo>
                        <a:pt x="3339" y="2270"/>
                        <a:pt x="3690" y="2371"/>
                        <a:pt x="4067" y="2496"/>
                      </a:cubicBezTo>
                      <a:cubicBezTo>
                        <a:pt x="4494" y="2647"/>
                        <a:pt x="4745" y="2923"/>
                        <a:pt x="5121" y="3123"/>
                      </a:cubicBezTo>
                      <a:cubicBezTo>
                        <a:pt x="5147" y="3136"/>
                        <a:pt x="5178" y="3143"/>
                        <a:pt x="5210" y="3143"/>
                      </a:cubicBezTo>
                      <a:cubicBezTo>
                        <a:pt x="5302" y="3143"/>
                        <a:pt x="5404" y="3091"/>
                        <a:pt x="5422" y="2998"/>
                      </a:cubicBezTo>
                      <a:cubicBezTo>
                        <a:pt x="5523" y="2295"/>
                        <a:pt x="4519" y="2019"/>
                        <a:pt x="3992" y="1843"/>
                      </a:cubicBezTo>
                      <a:cubicBezTo>
                        <a:pt x="3540" y="1718"/>
                        <a:pt x="3063" y="1618"/>
                        <a:pt x="2586" y="1492"/>
                      </a:cubicBezTo>
                      <a:cubicBezTo>
                        <a:pt x="2009" y="1291"/>
                        <a:pt x="1457" y="1065"/>
                        <a:pt x="930" y="814"/>
                      </a:cubicBezTo>
                      <a:cubicBezTo>
                        <a:pt x="503" y="639"/>
                        <a:pt x="177" y="639"/>
                        <a:pt x="377" y="112"/>
                      </a:cubicBezTo>
                      <a:cubicBezTo>
                        <a:pt x="394" y="45"/>
                        <a:pt x="333" y="0"/>
                        <a:pt x="275" y="0"/>
                      </a:cubicBezTo>
                      <a:close/>
                    </a:path>
                  </a:pathLst>
                </a:custGeom>
                <a:solidFill>
                  <a:srgbClr val="000000">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1"/>
                <p:cNvSpPr/>
                <p:nvPr/>
              </p:nvSpPr>
              <p:spPr>
                <a:xfrm>
                  <a:off x="3966957" y="3400622"/>
                  <a:ext cx="455024" cy="212991"/>
                </a:xfrm>
                <a:custGeom>
                  <a:avLst/>
                  <a:gdLst/>
                  <a:ahLst/>
                  <a:cxnLst/>
                  <a:rect l="l" t="t" r="r" b="b"/>
                  <a:pathLst>
                    <a:path w="7035" h="3293" extrusionOk="0">
                      <a:moveTo>
                        <a:pt x="1361" y="1"/>
                      </a:moveTo>
                      <a:cubicBezTo>
                        <a:pt x="1340" y="1"/>
                        <a:pt x="1320" y="7"/>
                        <a:pt x="1306" y="21"/>
                      </a:cubicBezTo>
                      <a:cubicBezTo>
                        <a:pt x="1" y="1527"/>
                        <a:pt x="5774" y="3033"/>
                        <a:pt x="6627" y="3284"/>
                      </a:cubicBezTo>
                      <a:cubicBezTo>
                        <a:pt x="6652" y="3290"/>
                        <a:pt x="6676" y="3293"/>
                        <a:pt x="6699" y="3293"/>
                      </a:cubicBezTo>
                      <a:cubicBezTo>
                        <a:pt x="6947" y="3293"/>
                        <a:pt x="7035" y="2943"/>
                        <a:pt x="6828" y="2782"/>
                      </a:cubicBezTo>
                      <a:cubicBezTo>
                        <a:pt x="6050" y="2204"/>
                        <a:pt x="879" y="1502"/>
                        <a:pt x="1457" y="96"/>
                      </a:cubicBezTo>
                      <a:cubicBezTo>
                        <a:pt x="1475" y="42"/>
                        <a:pt x="1415" y="1"/>
                        <a:pt x="1361" y="1"/>
                      </a:cubicBezTo>
                      <a:close/>
                    </a:path>
                  </a:pathLst>
                </a:custGeom>
                <a:solidFill>
                  <a:srgbClr val="000000">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1"/>
                <p:cNvSpPr/>
                <p:nvPr/>
              </p:nvSpPr>
              <p:spPr>
                <a:xfrm>
                  <a:off x="3945871" y="3464784"/>
                  <a:ext cx="441635" cy="187249"/>
                </a:xfrm>
                <a:custGeom>
                  <a:avLst/>
                  <a:gdLst/>
                  <a:ahLst/>
                  <a:cxnLst/>
                  <a:rect l="l" t="t" r="r" b="b"/>
                  <a:pathLst>
                    <a:path w="6828" h="2895" extrusionOk="0">
                      <a:moveTo>
                        <a:pt x="360" y="0"/>
                      </a:moveTo>
                      <a:cubicBezTo>
                        <a:pt x="317" y="0"/>
                        <a:pt x="274" y="26"/>
                        <a:pt x="252" y="83"/>
                      </a:cubicBezTo>
                      <a:cubicBezTo>
                        <a:pt x="1" y="811"/>
                        <a:pt x="402" y="1589"/>
                        <a:pt x="1155" y="1840"/>
                      </a:cubicBezTo>
                      <a:cubicBezTo>
                        <a:pt x="2059" y="2191"/>
                        <a:pt x="3012" y="2492"/>
                        <a:pt x="3966" y="2718"/>
                      </a:cubicBezTo>
                      <a:lnTo>
                        <a:pt x="6827" y="2894"/>
                      </a:lnTo>
                      <a:cubicBezTo>
                        <a:pt x="5924" y="2492"/>
                        <a:pt x="4970" y="2216"/>
                        <a:pt x="3991" y="2041"/>
                      </a:cubicBezTo>
                      <a:cubicBezTo>
                        <a:pt x="2812" y="1765"/>
                        <a:pt x="452" y="1714"/>
                        <a:pt x="477" y="108"/>
                      </a:cubicBezTo>
                      <a:cubicBezTo>
                        <a:pt x="464" y="39"/>
                        <a:pt x="412" y="0"/>
                        <a:pt x="360" y="0"/>
                      </a:cubicBezTo>
                      <a:close/>
                    </a:path>
                  </a:pathLst>
                </a:custGeom>
                <a:solidFill>
                  <a:srgbClr val="000000">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1"/>
                <p:cNvSpPr/>
                <p:nvPr/>
              </p:nvSpPr>
              <p:spPr>
                <a:xfrm>
                  <a:off x="4299797" y="3128839"/>
                  <a:ext cx="1256538" cy="271527"/>
                </a:xfrm>
                <a:custGeom>
                  <a:avLst/>
                  <a:gdLst/>
                  <a:ahLst/>
                  <a:cxnLst/>
                  <a:rect l="l" t="t" r="r" b="b"/>
                  <a:pathLst>
                    <a:path w="19427" h="4198" extrusionOk="0">
                      <a:moveTo>
                        <a:pt x="8491" y="1"/>
                      </a:moveTo>
                      <a:cubicBezTo>
                        <a:pt x="8191" y="1"/>
                        <a:pt x="7945" y="84"/>
                        <a:pt x="8157" y="433"/>
                      </a:cubicBezTo>
                      <a:cubicBezTo>
                        <a:pt x="8358" y="784"/>
                        <a:pt x="8986" y="734"/>
                        <a:pt x="8835" y="1311"/>
                      </a:cubicBezTo>
                      <a:cubicBezTo>
                        <a:pt x="8755" y="1318"/>
                        <a:pt x="8675" y="1320"/>
                        <a:pt x="8596" y="1320"/>
                      </a:cubicBezTo>
                      <a:cubicBezTo>
                        <a:pt x="8029" y="1320"/>
                        <a:pt x="7481" y="1180"/>
                        <a:pt x="6953" y="1136"/>
                      </a:cubicBezTo>
                      <a:cubicBezTo>
                        <a:pt x="6743" y="1119"/>
                        <a:pt x="6526" y="1113"/>
                        <a:pt x="6305" y="1113"/>
                      </a:cubicBezTo>
                      <a:cubicBezTo>
                        <a:pt x="5862" y="1113"/>
                        <a:pt x="5405" y="1136"/>
                        <a:pt x="4970" y="1136"/>
                      </a:cubicBezTo>
                      <a:lnTo>
                        <a:pt x="2435" y="1136"/>
                      </a:lnTo>
                      <a:cubicBezTo>
                        <a:pt x="2298" y="1136"/>
                        <a:pt x="2012" y="1122"/>
                        <a:pt x="1695" y="1122"/>
                      </a:cubicBezTo>
                      <a:cubicBezTo>
                        <a:pt x="1142" y="1122"/>
                        <a:pt x="498" y="1163"/>
                        <a:pt x="402" y="1387"/>
                      </a:cubicBezTo>
                      <a:lnTo>
                        <a:pt x="477" y="1562"/>
                      </a:lnTo>
                      <a:cubicBezTo>
                        <a:pt x="326" y="1613"/>
                        <a:pt x="276" y="1688"/>
                        <a:pt x="301" y="1788"/>
                      </a:cubicBezTo>
                      <a:cubicBezTo>
                        <a:pt x="251" y="1738"/>
                        <a:pt x="201" y="1688"/>
                        <a:pt x="151" y="1638"/>
                      </a:cubicBezTo>
                      <a:cubicBezTo>
                        <a:pt x="137" y="1624"/>
                        <a:pt x="119" y="1617"/>
                        <a:pt x="100" y="1617"/>
                      </a:cubicBezTo>
                      <a:cubicBezTo>
                        <a:pt x="52" y="1617"/>
                        <a:pt x="0" y="1659"/>
                        <a:pt x="0" y="1713"/>
                      </a:cubicBezTo>
                      <a:cubicBezTo>
                        <a:pt x="326" y="2566"/>
                        <a:pt x="1155" y="2968"/>
                        <a:pt x="1958" y="3269"/>
                      </a:cubicBezTo>
                      <a:cubicBezTo>
                        <a:pt x="2510" y="3445"/>
                        <a:pt x="3062" y="3595"/>
                        <a:pt x="3614" y="3746"/>
                      </a:cubicBezTo>
                      <a:cubicBezTo>
                        <a:pt x="4091" y="3897"/>
                        <a:pt x="4593" y="4198"/>
                        <a:pt x="5095" y="4198"/>
                      </a:cubicBezTo>
                      <a:cubicBezTo>
                        <a:pt x="5221" y="4173"/>
                        <a:pt x="5271" y="4072"/>
                        <a:pt x="5221" y="3972"/>
                      </a:cubicBezTo>
                      <a:lnTo>
                        <a:pt x="5196" y="3922"/>
                      </a:lnTo>
                      <a:lnTo>
                        <a:pt x="5196" y="3922"/>
                      </a:lnTo>
                      <a:cubicBezTo>
                        <a:pt x="5271" y="3934"/>
                        <a:pt x="5352" y="3940"/>
                        <a:pt x="5434" y="3940"/>
                      </a:cubicBezTo>
                      <a:cubicBezTo>
                        <a:pt x="5516" y="3940"/>
                        <a:pt x="5597" y="3934"/>
                        <a:pt x="5672" y="3922"/>
                      </a:cubicBezTo>
                      <a:cubicBezTo>
                        <a:pt x="5949" y="3796"/>
                        <a:pt x="6225" y="3671"/>
                        <a:pt x="6501" y="3495"/>
                      </a:cubicBezTo>
                      <a:cubicBezTo>
                        <a:pt x="7781" y="2918"/>
                        <a:pt x="9412" y="2742"/>
                        <a:pt x="10818" y="2717"/>
                      </a:cubicBezTo>
                      <a:cubicBezTo>
                        <a:pt x="11702" y="2717"/>
                        <a:pt x="12615" y="2632"/>
                        <a:pt x="13514" y="2632"/>
                      </a:cubicBezTo>
                      <a:cubicBezTo>
                        <a:pt x="13814" y="2632"/>
                        <a:pt x="14112" y="2642"/>
                        <a:pt x="14407" y="2667"/>
                      </a:cubicBezTo>
                      <a:cubicBezTo>
                        <a:pt x="14745" y="2725"/>
                        <a:pt x="15083" y="2750"/>
                        <a:pt x="15421" y="2750"/>
                      </a:cubicBezTo>
                      <a:cubicBezTo>
                        <a:pt x="15660" y="2750"/>
                        <a:pt x="15900" y="2738"/>
                        <a:pt x="16139" y="2717"/>
                      </a:cubicBezTo>
                      <a:cubicBezTo>
                        <a:pt x="16339" y="2692"/>
                        <a:pt x="16540" y="2616"/>
                        <a:pt x="16691" y="2466"/>
                      </a:cubicBezTo>
                      <a:cubicBezTo>
                        <a:pt x="16867" y="2240"/>
                        <a:pt x="16691" y="2064"/>
                        <a:pt x="16867" y="1838"/>
                      </a:cubicBezTo>
                      <a:cubicBezTo>
                        <a:pt x="17168" y="1387"/>
                        <a:pt x="19427" y="1261"/>
                        <a:pt x="19276" y="734"/>
                      </a:cubicBezTo>
                      <a:cubicBezTo>
                        <a:pt x="18874" y="508"/>
                        <a:pt x="18398" y="533"/>
                        <a:pt x="17971" y="333"/>
                      </a:cubicBezTo>
                      <a:cubicBezTo>
                        <a:pt x="17795" y="232"/>
                        <a:pt x="17619" y="132"/>
                        <a:pt x="17444" y="56"/>
                      </a:cubicBezTo>
                      <a:cubicBezTo>
                        <a:pt x="17352" y="23"/>
                        <a:pt x="17276" y="12"/>
                        <a:pt x="17207" y="12"/>
                      </a:cubicBezTo>
                      <a:cubicBezTo>
                        <a:pt x="17067" y="12"/>
                        <a:pt x="16950" y="56"/>
                        <a:pt x="16766" y="56"/>
                      </a:cubicBezTo>
                      <a:cubicBezTo>
                        <a:pt x="16841" y="182"/>
                        <a:pt x="16967" y="307"/>
                        <a:pt x="17118" y="358"/>
                      </a:cubicBezTo>
                      <a:cubicBezTo>
                        <a:pt x="16725" y="576"/>
                        <a:pt x="16155" y="651"/>
                        <a:pt x="15599" y="651"/>
                      </a:cubicBezTo>
                      <a:cubicBezTo>
                        <a:pt x="15195" y="651"/>
                        <a:pt x="14799" y="611"/>
                        <a:pt x="14482" y="558"/>
                      </a:cubicBezTo>
                      <a:cubicBezTo>
                        <a:pt x="13553" y="408"/>
                        <a:pt x="12600" y="408"/>
                        <a:pt x="11671" y="232"/>
                      </a:cubicBezTo>
                      <a:cubicBezTo>
                        <a:pt x="10818" y="82"/>
                        <a:pt x="9889" y="207"/>
                        <a:pt x="9036" y="56"/>
                      </a:cubicBezTo>
                      <a:cubicBezTo>
                        <a:pt x="8907" y="37"/>
                        <a:pt x="8687" y="1"/>
                        <a:pt x="849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1"/>
                <p:cNvSpPr/>
                <p:nvPr/>
              </p:nvSpPr>
              <p:spPr>
                <a:xfrm>
                  <a:off x="4678042" y="2348353"/>
                  <a:ext cx="264671" cy="55301"/>
                </a:xfrm>
                <a:custGeom>
                  <a:avLst/>
                  <a:gdLst/>
                  <a:ahLst/>
                  <a:cxnLst/>
                  <a:rect l="l" t="t" r="r" b="b"/>
                  <a:pathLst>
                    <a:path w="4092" h="855" extrusionOk="0">
                      <a:moveTo>
                        <a:pt x="3865" y="829"/>
                      </a:moveTo>
                      <a:cubicBezTo>
                        <a:pt x="4016" y="829"/>
                        <a:pt x="4091" y="603"/>
                        <a:pt x="3941" y="528"/>
                      </a:cubicBezTo>
                      <a:cubicBezTo>
                        <a:pt x="3414" y="302"/>
                        <a:pt x="2736" y="352"/>
                        <a:pt x="2159" y="302"/>
                      </a:cubicBezTo>
                      <a:cubicBezTo>
                        <a:pt x="1531" y="277"/>
                        <a:pt x="904" y="176"/>
                        <a:pt x="301" y="1"/>
                      </a:cubicBezTo>
                      <a:lnTo>
                        <a:pt x="0" y="126"/>
                      </a:lnTo>
                      <a:cubicBezTo>
                        <a:pt x="377" y="327"/>
                        <a:pt x="753" y="453"/>
                        <a:pt x="1180" y="528"/>
                      </a:cubicBezTo>
                      <a:cubicBezTo>
                        <a:pt x="2058" y="754"/>
                        <a:pt x="2962" y="854"/>
                        <a:pt x="3865" y="829"/>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1"/>
                <p:cNvSpPr/>
                <p:nvPr/>
              </p:nvSpPr>
              <p:spPr>
                <a:xfrm>
                  <a:off x="4642275" y="2369503"/>
                  <a:ext cx="254969" cy="99090"/>
                </a:xfrm>
                <a:custGeom>
                  <a:avLst/>
                  <a:gdLst/>
                  <a:ahLst/>
                  <a:cxnLst/>
                  <a:rect l="l" t="t" r="r" b="b"/>
                  <a:pathLst>
                    <a:path w="3942" h="1532" extrusionOk="0">
                      <a:moveTo>
                        <a:pt x="3791" y="1431"/>
                      </a:moveTo>
                      <a:cubicBezTo>
                        <a:pt x="3916" y="1431"/>
                        <a:pt x="3941" y="1255"/>
                        <a:pt x="3816" y="1230"/>
                      </a:cubicBezTo>
                      <a:cubicBezTo>
                        <a:pt x="2963" y="954"/>
                        <a:pt x="2084" y="803"/>
                        <a:pt x="1231" y="452"/>
                      </a:cubicBezTo>
                      <a:cubicBezTo>
                        <a:pt x="905" y="301"/>
                        <a:pt x="578" y="151"/>
                        <a:pt x="252" y="0"/>
                      </a:cubicBezTo>
                      <a:lnTo>
                        <a:pt x="1" y="176"/>
                      </a:lnTo>
                      <a:cubicBezTo>
                        <a:pt x="1181" y="828"/>
                        <a:pt x="2561" y="1531"/>
                        <a:pt x="3791" y="143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1"/>
                <p:cNvSpPr/>
                <p:nvPr/>
              </p:nvSpPr>
              <p:spPr>
                <a:xfrm>
                  <a:off x="4572486" y="2387355"/>
                  <a:ext cx="313375" cy="126643"/>
                </a:xfrm>
                <a:custGeom>
                  <a:avLst/>
                  <a:gdLst/>
                  <a:ahLst/>
                  <a:cxnLst/>
                  <a:rect l="l" t="t" r="r" b="b"/>
                  <a:pathLst>
                    <a:path w="4845" h="1958" extrusionOk="0">
                      <a:moveTo>
                        <a:pt x="4619" y="1807"/>
                      </a:moveTo>
                      <a:cubicBezTo>
                        <a:pt x="4795" y="1807"/>
                        <a:pt x="4845" y="1531"/>
                        <a:pt x="4669" y="1506"/>
                      </a:cubicBezTo>
                      <a:cubicBezTo>
                        <a:pt x="3113" y="1155"/>
                        <a:pt x="1733" y="879"/>
                        <a:pt x="478" y="50"/>
                      </a:cubicBezTo>
                      <a:lnTo>
                        <a:pt x="1" y="0"/>
                      </a:lnTo>
                      <a:cubicBezTo>
                        <a:pt x="1256" y="1079"/>
                        <a:pt x="2962" y="1958"/>
                        <a:pt x="4619" y="1807"/>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1"/>
                <p:cNvSpPr/>
                <p:nvPr/>
              </p:nvSpPr>
              <p:spPr>
                <a:xfrm>
                  <a:off x="4447525" y="2390589"/>
                  <a:ext cx="412400" cy="149411"/>
                </a:xfrm>
                <a:custGeom>
                  <a:avLst/>
                  <a:gdLst/>
                  <a:ahLst/>
                  <a:cxnLst/>
                  <a:rect l="l" t="t" r="r" b="b"/>
                  <a:pathLst>
                    <a:path w="6376" h="2310" extrusionOk="0">
                      <a:moveTo>
                        <a:pt x="6074" y="2309"/>
                      </a:moveTo>
                      <a:cubicBezTo>
                        <a:pt x="6325" y="2309"/>
                        <a:pt x="6375" y="1933"/>
                        <a:pt x="6149" y="1908"/>
                      </a:cubicBezTo>
                      <a:cubicBezTo>
                        <a:pt x="4066" y="1582"/>
                        <a:pt x="1983" y="1180"/>
                        <a:pt x="251" y="0"/>
                      </a:cubicBezTo>
                      <a:lnTo>
                        <a:pt x="0" y="176"/>
                      </a:lnTo>
                      <a:cubicBezTo>
                        <a:pt x="552" y="728"/>
                        <a:pt x="1406" y="1054"/>
                        <a:pt x="2083" y="1381"/>
                      </a:cubicBezTo>
                      <a:cubicBezTo>
                        <a:pt x="3338" y="1958"/>
                        <a:pt x="4694" y="2259"/>
                        <a:pt x="6074" y="2309"/>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p1"/>
                <p:cNvSpPr/>
                <p:nvPr/>
              </p:nvSpPr>
              <p:spPr>
                <a:xfrm>
                  <a:off x="4379288" y="2423058"/>
                  <a:ext cx="438401" cy="151028"/>
                </a:xfrm>
                <a:custGeom>
                  <a:avLst/>
                  <a:gdLst/>
                  <a:ahLst/>
                  <a:cxnLst/>
                  <a:rect l="l" t="t" r="r" b="b"/>
                  <a:pathLst>
                    <a:path w="6778" h="2335" extrusionOk="0">
                      <a:moveTo>
                        <a:pt x="2210" y="1381"/>
                      </a:moveTo>
                      <a:cubicBezTo>
                        <a:pt x="3615" y="1883"/>
                        <a:pt x="5046" y="2334"/>
                        <a:pt x="6552" y="2209"/>
                      </a:cubicBezTo>
                      <a:cubicBezTo>
                        <a:pt x="6778" y="2209"/>
                        <a:pt x="6778" y="1858"/>
                        <a:pt x="6552" y="1858"/>
                      </a:cubicBezTo>
                      <a:cubicBezTo>
                        <a:pt x="4669" y="1657"/>
                        <a:pt x="1808" y="1431"/>
                        <a:pt x="277" y="0"/>
                      </a:cubicBezTo>
                      <a:lnTo>
                        <a:pt x="277" y="0"/>
                      </a:lnTo>
                      <a:lnTo>
                        <a:pt x="1" y="101"/>
                      </a:lnTo>
                      <a:cubicBezTo>
                        <a:pt x="503" y="803"/>
                        <a:pt x="1432" y="1105"/>
                        <a:pt x="2210" y="138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 name="Google Shape;297;p1"/>
                <p:cNvSpPr/>
                <p:nvPr/>
              </p:nvSpPr>
              <p:spPr>
                <a:xfrm>
                  <a:off x="4293265" y="2463612"/>
                  <a:ext cx="664070" cy="303673"/>
                </a:xfrm>
                <a:custGeom>
                  <a:avLst/>
                  <a:gdLst/>
                  <a:ahLst/>
                  <a:cxnLst/>
                  <a:rect l="l" t="t" r="r" b="b"/>
                  <a:pathLst>
                    <a:path w="10267" h="4695" extrusionOk="0">
                      <a:moveTo>
                        <a:pt x="10116" y="4343"/>
                      </a:moveTo>
                      <a:cubicBezTo>
                        <a:pt x="9112" y="3966"/>
                        <a:pt x="8183" y="3464"/>
                        <a:pt x="7355" y="2787"/>
                      </a:cubicBezTo>
                      <a:cubicBezTo>
                        <a:pt x="6803" y="2335"/>
                        <a:pt x="6200" y="2209"/>
                        <a:pt x="5522" y="2059"/>
                      </a:cubicBezTo>
                      <a:cubicBezTo>
                        <a:pt x="3615" y="1657"/>
                        <a:pt x="1758" y="1205"/>
                        <a:pt x="252" y="1"/>
                      </a:cubicBezTo>
                      <a:lnTo>
                        <a:pt x="176" y="26"/>
                      </a:lnTo>
                      <a:lnTo>
                        <a:pt x="1" y="151"/>
                      </a:lnTo>
                      <a:cubicBezTo>
                        <a:pt x="1231" y="1356"/>
                        <a:pt x="2912" y="1883"/>
                        <a:pt x="4569" y="2285"/>
                      </a:cubicBezTo>
                      <a:cubicBezTo>
                        <a:pt x="5773" y="2586"/>
                        <a:pt x="6602" y="2787"/>
                        <a:pt x="7606" y="3565"/>
                      </a:cubicBezTo>
                      <a:cubicBezTo>
                        <a:pt x="8308" y="4167"/>
                        <a:pt x="9162" y="4544"/>
                        <a:pt x="10065" y="4644"/>
                      </a:cubicBezTo>
                      <a:cubicBezTo>
                        <a:pt x="10266" y="4694"/>
                        <a:pt x="10266" y="4393"/>
                        <a:pt x="10116" y="4343"/>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Google Shape;298;p1"/>
                <p:cNvSpPr/>
                <p:nvPr/>
              </p:nvSpPr>
              <p:spPr>
                <a:xfrm>
                  <a:off x="4251094" y="2492847"/>
                  <a:ext cx="641302" cy="316609"/>
                </a:xfrm>
                <a:custGeom>
                  <a:avLst/>
                  <a:gdLst/>
                  <a:ahLst/>
                  <a:cxnLst/>
                  <a:rect l="l" t="t" r="r" b="b"/>
                  <a:pathLst>
                    <a:path w="9915" h="4895" extrusionOk="0">
                      <a:moveTo>
                        <a:pt x="9713" y="4493"/>
                      </a:moveTo>
                      <a:cubicBezTo>
                        <a:pt x="7956" y="4217"/>
                        <a:pt x="6626" y="3037"/>
                        <a:pt x="4995" y="2360"/>
                      </a:cubicBezTo>
                      <a:cubicBezTo>
                        <a:pt x="3363" y="1682"/>
                        <a:pt x="1531" y="1180"/>
                        <a:pt x="176" y="1"/>
                      </a:cubicBezTo>
                      <a:lnTo>
                        <a:pt x="0" y="126"/>
                      </a:lnTo>
                      <a:cubicBezTo>
                        <a:pt x="1105" y="1255"/>
                        <a:pt x="2585" y="1808"/>
                        <a:pt x="4041" y="2410"/>
                      </a:cubicBezTo>
                      <a:cubicBezTo>
                        <a:pt x="5271" y="2912"/>
                        <a:pt x="6451" y="3539"/>
                        <a:pt x="7580" y="4242"/>
                      </a:cubicBezTo>
                      <a:cubicBezTo>
                        <a:pt x="8182" y="4669"/>
                        <a:pt x="8910" y="4895"/>
                        <a:pt x="9663" y="4870"/>
                      </a:cubicBezTo>
                      <a:cubicBezTo>
                        <a:pt x="9864" y="4819"/>
                        <a:pt x="9914" y="4543"/>
                        <a:pt x="9713" y="4493"/>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 name="Google Shape;299;p1"/>
                <p:cNvSpPr/>
                <p:nvPr/>
              </p:nvSpPr>
              <p:spPr>
                <a:xfrm>
                  <a:off x="4186155" y="2544784"/>
                  <a:ext cx="686708" cy="326375"/>
                </a:xfrm>
                <a:custGeom>
                  <a:avLst/>
                  <a:gdLst/>
                  <a:ahLst/>
                  <a:cxnLst/>
                  <a:rect l="l" t="t" r="r" b="b"/>
                  <a:pathLst>
                    <a:path w="10617" h="5046" extrusionOk="0">
                      <a:moveTo>
                        <a:pt x="10466" y="4619"/>
                      </a:moveTo>
                      <a:cubicBezTo>
                        <a:pt x="9462" y="4393"/>
                        <a:pt x="8534" y="3991"/>
                        <a:pt x="7680" y="3464"/>
                      </a:cubicBezTo>
                      <a:cubicBezTo>
                        <a:pt x="6978" y="3013"/>
                        <a:pt x="6451" y="2485"/>
                        <a:pt x="5673" y="2159"/>
                      </a:cubicBezTo>
                      <a:cubicBezTo>
                        <a:pt x="3916" y="1431"/>
                        <a:pt x="1883" y="1005"/>
                        <a:pt x="226" y="1"/>
                      </a:cubicBezTo>
                      <a:cubicBezTo>
                        <a:pt x="151" y="51"/>
                        <a:pt x="76" y="126"/>
                        <a:pt x="0" y="201"/>
                      </a:cubicBezTo>
                      <a:cubicBezTo>
                        <a:pt x="1330" y="1205"/>
                        <a:pt x="3188" y="1758"/>
                        <a:pt x="4694" y="2285"/>
                      </a:cubicBezTo>
                      <a:cubicBezTo>
                        <a:pt x="6651" y="2937"/>
                        <a:pt x="8208" y="5046"/>
                        <a:pt x="10416" y="4895"/>
                      </a:cubicBezTo>
                      <a:cubicBezTo>
                        <a:pt x="10592" y="4895"/>
                        <a:pt x="10617" y="4669"/>
                        <a:pt x="10466" y="4619"/>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Google Shape;300;p1"/>
                <p:cNvSpPr/>
                <p:nvPr/>
              </p:nvSpPr>
              <p:spPr>
                <a:xfrm>
                  <a:off x="4794918" y="2859773"/>
                  <a:ext cx="878290" cy="222629"/>
                </a:xfrm>
                <a:custGeom>
                  <a:avLst/>
                  <a:gdLst/>
                  <a:ahLst/>
                  <a:cxnLst/>
                  <a:rect l="l" t="t" r="r" b="b"/>
                  <a:pathLst>
                    <a:path w="13579" h="3442" extrusionOk="0">
                      <a:moveTo>
                        <a:pt x="4196" y="1"/>
                      </a:moveTo>
                      <a:cubicBezTo>
                        <a:pt x="3859" y="1"/>
                        <a:pt x="3519" y="55"/>
                        <a:pt x="3414" y="326"/>
                      </a:cubicBezTo>
                      <a:cubicBezTo>
                        <a:pt x="3213" y="853"/>
                        <a:pt x="4142" y="928"/>
                        <a:pt x="4091" y="1405"/>
                      </a:cubicBezTo>
                      <a:cubicBezTo>
                        <a:pt x="3857" y="1422"/>
                        <a:pt x="3620" y="1425"/>
                        <a:pt x="3382" y="1425"/>
                      </a:cubicBezTo>
                      <a:cubicBezTo>
                        <a:pt x="3263" y="1425"/>
                        <a:pt x="3144" y="1424"/>
                        <a:pt x="3025" y="1424"/>
                      </a:cubicBezTo>
                      <a:cubicBezTo>
                        <a:pt x="2667" y="1424"/>
                        <a:pt x="2309" y="1430"/>
                        <a:pt x="1958" y="1481"/>
                      </a:cubicBezTo>
                      <a:cubicBezTo>
                        <a:pt x="1531" y="1531"/>
                        <a:pt x="527" y="1531"/>
                        <a:pt x="301" y="1958"/>
                      </a:cubicBezTo>
                      <a:cubicBezTo>
                        <a:pt x="0" y="2535"/>
                        <a:pt x="1029" y="2510"/>
                        <a:pt x="1381" y="2610"/>
                      </a:cubicBezTo>
                      <a:cubicBezTo>
                        <a:pt x="1983" y="2811"/>
                        <a:pt x="2585" y="2936"/>
                        <a:pt x="3213" y="3062"/>
                      </a:cubicBezTo>
                      <a:cubicBezTo>
                        <a:pt x="3740" y="3112"/>
                        <a:pt x="4167" y="3263"/>
                        <a:pt x="4669" y="3363"/>
                      </a:cubicBezTo>
                      <a:cubicBezTo>
                        <a:pt x="4833" y="3404"/>
                        <a:pt x="5182" y="3441"/>
                        <a:pt x="5555" y="3441"/>
                      </a:cubicBezTo>
                      <a:cubicBezTo>
                        <a:pt x="6093" y="3441"/>
                        <a:pt x="6679" y="3364"/>
                        <a:pt x="6827" y="3112"/>
                      </a:cubicBezTo>
                      <a:cubicBezTo>
                        <a:pt x="7053" y="2761"/>
                        <a:pt x="6601" y="2736"/>
                        <a:pt x="6626" y="2409"/>
                      </a:cubicBezTo>
                      <a:cubicBezTo>
                        <a:pt x="6661" y="2186"/>
                        <a:pt x="6813" y="2151"/>
                        <a:pt x="6977" y="2151"/>
                      </a:cubicBezTo>
                      <a:cubicBezTo>
                        <a:pt x="7053" y="2151"/>
                        <a:pt x="7132" y="2158"/>
                        <a:pt x="7204" y="2158"/>
                      </a:cubicBezTo>
                      <a:cubicBezTo>
                        <a:pt x="7906" y="2158"/>
                        <a:pt x="8534" y="2384"/>
                        <a:pt x="9237" y="2460"/>
                      </a:cubicBezTo>
                      <a:cubicBezTo>
                        <a:pt x="9652" y="2511"/>
                        <a:pt x="10151" y="2599"/>
                        <a:pt x="10611" y="2599"/>
                      </a:cubicBezTo>
                      <a:cubicBezTo>
                        <a:pt x="10817" y="2599"/>
                        <a:pt x="11015" y="2582"/>
                        <a:pt x="11194" y="2535"/>
                      </a:cubicBezTo>
                      <a:cubicBezTo>
                        <a:pt x="11521" y="2434"/>
                        <a:pt x="12324" y="2133"/>
                        <a:pt x="12449" y="1857"/>
                      </a:cubicBezTo>
                      <a:cubicBezTo>
                        <a:pt x="12700" y="1456"/>
                        <a:pt x="13579" y="1932"/>
                        <a:pt x="13252" y="1205"/>
                      </a:cubicBezTo>
                      <a:cubicBezTo>
                        <a:pt x="13001" y="703"/>
                        <a:pt x="12650" y="803"/>
                        <a:pt x="12148" y="778"/>
                      </a:cubicBezTo>
                      <a:cubicBezTo>
                        <a:pt x="11019" y="703"/>
                        <a:pt x="9864" y="577"/>
                        <a:pt x="8760" y="376"/>
                      </a:cubicBezTo>
                      <a:cubicBezTo>
                        <a:pt x="7564" y="146"/>
                        <a:pt x="6347" y="22"/>
                        <a:pt x="5129" y="22"/>
                      </a:cubicBezTo>
                      <a:cubicBezTo>
                        <a:pt x="5017" y="22"/>
                        <a:pt x="4906" y="23"/>
                        <a:pt x="4794" y="25"/>
                      </a:cubicBezTo>
                      <a:cubicBezTo>
                        <a:pt x="4644" y="25"/>
                        <a:pt x="4421" y="1"/>
                        <a:pt x="419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1"/>
                <p:cNvSpPr/>
                <p:nvPr/>
              </p:nvSpPr>
              <p:spPr>
                <a:xfrm>
                  <a:off x="4979966" y="2564253"/>
                  <a:ext cx="467572" cy="277671"/>
                </a:xfrm>
                <a:custGeom>
                  <a:avLst/>
                  <a:gdLst/>
                  <a:ahLst/>
                  <a:cxnLst/>
                  <a:rect l="l" t="t" r="r" b="b"/>
                  <a:pathLst>
                    <a:path w="7229" h="4293" extrusionOk="0">
                      <a:moveTo>
                        <a:pt x="7179" y="4042"/>
                      </a:moveTo>
                      <a:cubicBezTo>
                        <a:pt x="6652" y="3364"/>
                        <a:pt x="5171" y="3013"/>
                        <a:pt x="4443" y="2636"/>
                      </a:cubicBezTo>
                      <a:cubicBezTo>
                        <a:pt x="3916" y="2385"/>
                        <a:pt x="779" y="1030"/>
                        <a:pt x="1180" y="177"/>
                      </a:cubicBezTo>
                      <a:cubicBezTo>
                        <a:pt x="1230" y="101"/>
                        <a:pt x="1105" y="1"/>
                        <a:pt x="1030" y="76"/>
                      </a:cubicBezTo>
                      <a:cubicBezTo>
                        <a:pt x="1" y="1306"/>
                        <a:pt x="6074" y="4192"/>
                        <a:pt x="7053" y="4293"/>
                      </a:cubicBezTo>
                      <a:cubicBezTo>
                        <a:pt x="7204" y="4293"/>
                        <a:pt x="7229" y="4117"/>
                        <a:pt x="7179" y="4042"/>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1"/>
                <p:cNvSpPr/>
                <p:nvPr/>
              </p:nvSpPr>
              <p:spPr>
                <a:xfrm>
                  <a:off x="4929645" y="2616255"/>
                  <a:ext cx="337759" cy="209434"/>
                </a:xfrm>
                <a:custGeom>
                  <a:avLst/>
                  <a:gdLst/>
                  <a:ahLst/>
                  <a:cxnLst/>
                  <a:rect l="l" t="t" r="r" b="b"/>
                  <a:pathLst>
                    <a:path w="5222" h="3238" extrusionOk="0">
                      <a:moveTo>
                        <a:pt x="5096" y="2987"/>
                      </a:moveTo>
                      <a:cubicBezTo>
                        <a:pt x="4192" y="2359"/>
                        <a:pt x="753" y="1732"/>
                        <a:pt x="1431" y="126"/>
                      </a:cubicBezTo>
                      <a:cubicBezTo>
                        <a:pt x="1481" y="50"/>
                        <a:pt x="1356" y="0"/>
                        <a:pt x="1306" y="50"/>
                      </a:cubicBezTo>
                      <a:cubicBezTo>
                        <a:pt x="0" y="1456"/>
                        <a:pt x="4142" y="2987"/>
                        <a:pt x="5020" y="3188"/>
                      </a:cubicBezTo>
                      <a:cubicBezTo>
                        <a:pt x="5146" y="3238"/>
                        <a:pt x="5221" y="3037"/>
                        <a:pt x="5096" y="2987"/>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p1"/>
                <p:cNvSpPr/>
                <p:nvPr/>
              </p:nvSpPr>
              <p:spPr>
                <a:xfrm>
                  <a:off x="4915028" y="2716896"/>
                  <a:ext cx="224116" cy="118558"/>
                </a:xfrm>
                <a:custGeom>
                  <a:avLst/>
                  <a:gdLst/>
                  <a:ahLst/>
                  <a:cxnLst/>
                  <a:rect l="l" t="t" r="r" b="b"/>
                  <a:pathLst>
                    <a:path w="3465" h="1833" extrusionOk="0">
                      <a:moveTo>
                        <a:pt x="3414" y="1657"/>
                      </a:moveTo>
                      <a:cubicBezTo>
                        <a:pt x="2962" y="1330"/>
                        <a:pt x="352" y="1054"/>
                        <a:pt x="929" y="75"/>
                      </a:cubicBezTo>
                      <a:cubicBezTo>
                        <a:pt x="954" y="50"/>
                        <a:pt x="904" y="0"/>
                        <a:pt x="879" y="25"/>
                      </a:cubicBezTo>
                      <a:cubicBezTo>
                        <a:pt x="1" y="1029"/>
                        <a:pt x="2736" y="1832"/>
                        <a:pt x="3389" y="1782"/>
                      </a:cubicBezTo>
                      <a:cubicBezTo>
                        <a:pt x="3464" y="1782"/>
                        <a:pt x="3464" y="1682"/>
                        <a:pt x="3414" y="1657"/>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1"/>
                <p:cNvSpPr/>
                <p:nvPr/>
              </p:nvSpPr>
              <p:spPr>
                <a:xfrm>
                  <a:off x="5936122" y="2974967"/>
                  <a:ext cx="375079" cy="279288"/>
                </a:xfrm>
                <a:custGeom>
                  <a:avLst/>
                  <a:gdLst/>
                  <a:ahLst/>
                  <a:cxnLst/>
                  <a:rect l="l" t="t" r="r" b="b"/>
                  <a:pathLst>
                    <a:path w="5799" h="4318" extrusionOk="0">
                      <a:moveTo>
                        <a:pt x="5773" y="4092"/>
                      </a:moveTo>
                      <a:cubicBezTo>
                        <a:pt x="5522" y="3163"/>
                        <a:pt x="4719" y="2184"/>
                        <a:pt x="3916" y="1632"/>
                      </a:cubicBezTo>
                      <a:cubicBezTo>
                        <a:pt x="2737" y="804"/>
                        <a:pt x="1306" y="779"/>
                        <a:pt x="101" y="26"/>
                      </a:cubicBezTo>
                      <a:cubicBezTo>
                        <a:pt x="51" y="1"/>
                        <a:pt x="1" y="76"/>
                        <a:pt x="51" y="101"/>
                      </a:cubicBezTo>
                      <a:cubicBezTo>
                        <a:pt x="904" y="779"/>
                        <a:pt x="2009" y="929"/>
                        <a:pt x="2987" y="1431"/>
                      </a:cubicBezTo>
                      <a:cubicBezTo>
                        <a:pt x="4242" y="2084"/>
                        <a:pt x="4744" y="3188"/>
                        <a:pt x="5573" y="4192"/>
                      </a:cubicBezTo>
                      <a:cubicBezTo>
                        <a:pt x="5648" y="4318"/>
                        <a:pt x="5799" y="4192"/>
                        <a:pt x="5773" y="4092"/>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p1"/>
                <p:cNvSpPr/>
                <p:nvPr/>
              </p:nvSpPr>
              <p:spPr>
                <a:xfrm>
                  <a:off x="5902036" y="3033437"/>
                  <a:ext cx="310141" cy="272756"/>
                </a:xfrm>
                <a:custGeom>
                  <a:avLst/>
                  <a:gdLst/>
                  <a:ahLst/>
                  <a:cxnLst/>
                  <a:rect l="l" t="t" r="r" b="b"/>
                  <a:pathLst>
                    <a:path w="4795" h="4217" extrusionOk="0">
                      <a:moveTo>
                        <a:pt x="3113" y="1381"/>
                      </a:moveTo>
                      <a:cubicBezTo>
                        <a:pt x="2260" y="703"/>
                        <a:pt x="854" y="829"/>
                        <a:pt x="151" y="51"/>
                      </a:cubicBezTo>
                      <a:cubicBezTo>
                        <a:pt x="101" y="0"/>
                        <a:pt x="1" y="51"/>
                        <a:pt x="26" y="126"/>
                      </a:cubicBezTo>
                      <a:cubicBezTo>
                        <a:pt x="227" y="753"/>
                        <a:pt x="1256" y="879"/>
                        <a:pt x="1783" y="1055"/>
                      </a:cubicBezTo>
                      <a:cubicBezTo>
                        <a:pt x="3314" y="1506"/>
                        <a:pt x="3941" y="2887"/>
                        <a:pt x="4669" y="4142"/>
                      </a:cubicBezTo>
                      <a:cubicBezTo>
                        <a:pt x="4694" y="4217"/>
                        <a:pt x="4795" y="4192"/>
                        <a:pt x="4795" y="4117"/>
                      </a:cubicBezTo>
                      <a:cubicBezTo>
                        <a:pt x="4694" y="3012"/>
                        <a:pt x="3966" y="2033"/>
                        <a:pt x="3113" y="138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p1"/>
                <p:cNvSpPr/>
                <p:nvPr/>
              </p:nvSpPr>
              <p:spPr>
                <a:xfrm>
                  <a:off x="5848481" y="3083758"/>
                  <a:ext cx="285756" cy="248436"/>
                </a:xfrm>
                <a:custGeom>
                  <a:avLst/>
                  <a:gdLst/>
                  <a:ahLst/>
                  <a:cxnLst/>
                  <a:rect l="l" t="t" r="r" b="b"/>
                  <a:pathLst>
                    <a:path w="4418" h="3841" extrusionOk="0">
                      <a:moveTo>
                        <a:pt x="2837" y="1557"/>
                      </a:moveTo>
                      <a:cubicBezTo>
                        <a:pt x="2460" y="1306"/>
                        <a:pt x="2033" y="1080"/>
                        <a:pt x="1607" y="929"/>
                      </a:cubicBezTo>
                      <a:cubicBezTo>
                        <a:pt x="1280" y="804"/>
                        <a:pt x="276" y="703"/>
                        <a:pt x="427" y="126"/>
                      </a:cubicBezTo>
                      <a:cubicBezTo>
                        <a:pt x="452" y="26"/>
                        <a:pt x="327" y="0"/>
                        <a:pt x="276" y="76"/>
                      </a:cubicBezTo>
                      <a:cubicBezTo>
                        <a:pt x="0" y="753"/>
                        <a:pt x="854" y="1030"/>
                        <a:pt x="1356" y="1180"/>
                      </a:cubicBezTo>
                      <a:cubicBezTo>
                        <a:pt x="1983" y="1406"/>
                        <a:pt x="2586" y="1782"/>
                        <a:pt x="3088" y="2234"/>
                      </a:cubicBezTo>
                      <a:cubicBezTo>
                        <a:pt x="3564" y="2661"/>
                        <a:pt x="3765" y="3263"/>
                        <a:pt x="4192" y="3740"/>
                      </a:cubicBezTo>
                      <a:cubicBezTo>
                        <a:pt x="4292" y="3841"/>
                        <a:pt x="4418" y="3740"/>
                        <a:pt x="4393" y="3615"/>
                      </a:cubicBezTo>
                      <a:cubicBezTo>
                        <a:pt x="4267" y="2761"/>
                        <a:pt x="3489" y="2033"/>
                        <a:pt x="2837" y="1557"/>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p1"/>
                <p:cNvSpPr/>
                <p:nvPr/>
              </p:nvSpPr>
              <p:spPr>
                <a:xfrm>
                  <a:off x="5837098" y="3168164"/>
                  <a:ext cx="227350" cy="167262"/>
                </a:xfrm>
                <a:custGeom>
                  <a:avLst/>
                  <a:gdLst/>
                  <a:ahLst/>
                  <a:cxnLst/>
                  <a:rect l="l" t="t" r="r" b="b"/>
                  <a:pathLst>
                    <a:path w="3515" h="2586" extrusionOk="0">
                      <a:moveTo>
                        <a:pt x="2385" y="1256"/>
                      </a:moveTo>
                      <a:cubicBezTo>
                        <a:pt x="1758" y="979"/>
                        <a:pt x="402" y="854"/>
                        <a:pt x="176" y="101"/>
                      </a:cubicBezTo>
                      <a:cubicBezTo>
                        <a:pt x="151" y="1"/>
                        <a:pt x="1" y="51"/>
                        <a:pt x="26" y="151"/>
                      </a:cubicBezTo>
                      <a:cubicBezTo>
                        <a:pt x="101" y="754"/>
                        <a:pt x="729" y="954"/>
                        <a:pt x="1231" y="1155"/>
                      </a:cubicBezTo>
                      <a:cubicBezTo>
                        <a:pt x="1632" y="1281"/>
                        <a:pt x="2009" y="1431"/>
                        <a:pt x="2385" y="1607"/>
                      </a:cubicBezTo>
                      <a:cubicBezTo>
                        <a:pt x="2762" y="1808"/>
                        <a:pt x="3063" y="2134"/>
                        <a:pt x="3238" y="2510"/>
                      </a:cubicBezTo>
                      <a:cubicBezTo>
                        <a:pt x="3289" y="2586"/>
                        <a:pt x="3414" y="2586"/>
                        <a:pt x="3414" y="2485"/>
                      </a:cubicBezTo>
                      <a:cubicBezTo>
                        <a:pt x="3515" y="1883"/>
                        <a:pt x="2887" y="1456"/>
                        <a:pt x="2385" y="1256"/>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1"/>
                <p:cNvSpPr/>
                <p:nvPr/>
              </p:nvSpPr>
              <p:spPr>
                <a:xfrm>
                  <a:off x="6309516" y="2575637"/>
                  <a:ext cx="389697" cy="81238"/>
                </a:xfrm>
                <a:custGeom>
                  <a:avLst/>
                  <a:gdLst/>
                  <a:ahLst/>
                  <a:cxnLst/>
                  <a:rect l="l" t="t" r="r" b="b"/>
                  <a:pathLst>
                    <a:path w="6025" h="1256" extrusionOk="0">
                      <a:moveTo>
                        <a:pt x="5899" y="1"/>
                      </a:moveTo>
                      <a:cubicBezTo>
                        <a:pt x="5070" y="126"/>
                        <a:pt x="4242" y="302"/>
                        <a:pt x="3439" y="503"/>
                      </a:cubicBezTo>
                      <a:cubicBezTo>
                        <a:pt x="2335" y="728"/>
                        <a:pt x="1230" y="854"/>
                        <a:pt x="126" y="929"/>
                      </a:cubicBezTo>
                      <a:cubicBezTo>
                        <a:pt x="0" y="954"/>
                        <a:pt x="0" y="1130"/>
                        <a:pt x="126" y="1155"/>
                      </a:cubicBezTo>
                      <a:cubicBezTo>
                        <a:pt x="1983" y="1255"/>
                        <a:pt x="4267" y="954"/>
                        <a:pt x="5949" y="176"/>
                      </a:cubicBezTo>
                      <a:cubicBezTo>
                        <a:pt x="6024" y="126"/>
                        <a:pt x="5999" y="1"/>
                        <a:pt x="589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p1"/>
                <p:cNvSpPr/>
                <p:nvPr/>
              </p:nvSpPr>
              <p:spPr>
                <a:xfrm>
                  <a:off x="6406924" y="2598339"/>
                  <a:ext cx="417251" cy="99090"/>
                </a:xfrm>
                <a:custGeom>
                  <a:avLst/>
                  <a:gdLst/>
                  <a:ahLst/>
                  <a:cxnLst/>
                  <a:rect l="l" t="t" r="r" b="b"/>
                  <a:pathLst>
                    <a:path w="6451" h="1532" extrusionOk="0">
                      <a:moveTo>
                        <a:pt x="6350" y="1"/>
                      </a:moveTo>
                      <a:cubicBezTo>
                        <a:pt x="4292" y="101"/>
                        <a:pt x="2084" y="904"/>
                        <a:pt x="76" y="1381"/>
                      </a:cubicBezTo>
                      <a:cubicBezTo>
                        <a:pt x="0" y="1406"/>
                        <a:pt x="25" y="1532"/>
                        <a:pt x="76" y="1507"/>
                      </a:cubicBezTo>
                      <a:cubicBezTo>
                        <a:pt x="2109" y="1281"/>
                        <a:pt x="4518" y="955"/>
                        <a:pt x="6401" y="101"/>
                      </a:cubicBezTo>
                      <a:cubicBezTo>
                        <a:pt x="6451" y="101"/>
                        <a:pt x="6426" y="1"/>
                        <a:pt x="635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p1"/>
                <p:cNvSpPr/>
                <p:nvPr/>
              </p:nvSpPr>
              <p:spPr>
                <a:xfrm>
                  <a:off x="3197530" y="3221719"/>
                  <a:ext cx="414017" cy="212733"/>
                </a:xfrm>
                <a:custGeom>
                  <a:avLst/>
                  <a:gdLst/>
                  <a:ahLst/>
                  <a:cxnLst/>
                  <a:rect l="l" t="t" r="r" b="b"/>
                  <a:pathLst>
                    <a:path w="6401" h="3289" extrusionOk="0">
                      <a:moveTo>
                        <a:pt x="6375" y="3138"/>
                      </a:moveTo>
                      <a:cubicBezTo>
                        <a:pt x="5647" y="2310"/>
                        <a:pt x="4719" y="1657"/>
                        <a:pt x="3690" y="1231"/>
                      </a:cubicBezTo>
                      <a:cubicBezTo>
                        <a:pt x="2560" y="854"/>
                        <a:pt x="1155" y="930"/>
                        <a:pt x="251" y="76"/>
                      </a:cubicBezTo>
                      <a:cubicBezTo>
                        <a:pt x="126" y="1"/>
                        <a:pt x="0" y="126"/>
                        <a:pt x="75" y="252"/>
                      </a:cubicBezTo>
                      <a:cubicBezTo>
                        <a:pt x="653" y="930"/>
                        <a:pt x="1657" y="1055"/>
                        <a:pt x="2485" y="1231"/>
                      </a:cubicBezTo>
                      <a:cubicBezTo>
                        <a:pt x="4041" y="1557"/>
                        <a:pt x="4919" y="2586"/>
                        <a:pt x="6300" y="3264"/>
                      </a:cubicBezTo>
                      <a:cubicBezTo>
                        <a:pt x="6350" y="3289"/>
                        <a:pt x="6400" y="3213"/>
                        <a:pt x="6375" y="3138"/>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1"/>
                <p:cNvSpPr/>
                <p:nvPr/>
              </p:nvSpPr>
              <p:spPr>
                <a:xfrm>
                  <a:off x="3148827" y="3298041"/>
                  <a:ext cx="397782" cy="215967"/>
                </a:xfrm>
                <a:custGeom>
                  <a:avLst/>
                  <a:gdLst/>
                  <a:ahLst/>
                  <a:cxnLst/>
                  <a:rect l="l" t="t" r="r" b="b"/>
                  <a:pathLst>
                    <a:path w="6150" h="3339" extrusionOk="0">
                      <a:moveTo>
                        <a:pt x="4192" y="1582"/>
                      </a:moveTo>
                      <a:cubicBezTo>
                        <a:pt x="3639" y="1331"/>
                        <a:pt x="3087" y="1155"/>
                        <a:pt x="2510" y="979"/>
                      </a:cubicBezTo>
                      <a:cubicBezTo>
                        <a:pt x="1732" y="804"/>
                        <a:pt x="703" y="879"/>
                        <a:pt x="201" y="126"/>
                      </a:cubicBezTo>
                      <a:cubicBezTo>
                        <a:pt x="151" y="0"/>
                        <a:pt x="0" y="101"/>
                        <a:pt x="50" y="201"/>
                      </a:cubicBezTo>
                      <a:cubicBezTo>
                        <a:pt x="477" y="1055"/>
                        <a:pt x="1631" y="1080"/>
                        <a:pt x="2435" y="1255"/>
                      </a:cubicBezTo>
                      <a:cubicBezTo>
                        <a:pt x="3815" y="1532"/>
                        <a:pt x="5045" y="2234"/>
                        <a:pt x="5974" y="3263"/>
                      </a:cubicBezTo>
                      <a:cubicBezTo>
                        <a:pt x="6049" y="3339"/>
                        <a:pt x="6149" y="3263"/>
                        <a:pt x="6124" y="3188"/>
                      </a:cubicBezTo>
                      <a:cubicBezTo>
                        <a:pt x="5999" y="2360"/>
                        <a:pt x="4869" y="1858"/>
                        <a:pt x="4192" y="1582"/>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sp>
        <p:nvSpPr>
          <p:cNvPr id="312" name="Google Shape;312;p1"/>
          <p:cNvSpPr/>
          <p:nvPr/>
        </p:nvSpPr>
        <p:spPr>
          <a:xfrm rot="1799290">
            <a:off x="7365289" y="-1457652"/>
            <a:ext cx="1051576" cy="8734080"/>
          </a:xfrm>
          <a:prstGeom prst="rect">
            <a:avLst/>
          </a:prstGeom>
          <a:gradFill>
            <a:gsLst>
              <a:gs pos="0">
                <a:srgbClr val="F8D39F">
                  <a:alpha val="26666"/>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p1"/>
          <p:cNvSpPr txBox="1"/>
          <p:nvPr/>
        </p:nvSpPr>
        <p:spPr>
          <a:xfrm>
            <a:off x="354554" y="794705"/>
            <a:ext cx="5701362" cy="3013838"/>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4400" b="1" i="0" u="none" strike="noStrike" cap="none">
                <a:solidFill>
                  <a:srgbClr val="C00000"/>
                </a:solidFill>
                <a:latin typeface="Arial"/>
                <a:ea typeface="Arial"/>
                <a:cs typeface="Arial"/>
                <a:sym typeface="Arial"/>
              </a:rPr>
              <a:t>XIN CHÀO CÁC EM </a:t>
            </a:r>
            <a:endParaRPr/>
          </a:p>
          <a:p>
            <a:pPr marL="0" marR="0" lvl="0" indent="0" algn="ctr" rtl="0">
              <a:lnSpc>
                <a:spcPct val="150000"/>
              </a:lnSpc>
              <a:spcBef>
                <a:spcPts val="0"/>
              </a:spcBef>
              <a:spcAft>
                <a:spcPts val="0"/>
              </a:spcAft>
              <a:buNone/>
            </a:pPr>
            <a:r>
              <a:rPr lang="en-US" sz="4400" b="1" i="0" u="none" strike="noStrike" cap="none">
                <a:solidFill>
                  <a:srgbClr val="C00000"/>
                </a:solidFill>
                <a:latin typeface="Arial"/>
                <a:ea typeface="Arial"/>
                <a:cs typeface="Arial"/>
                <a:sym typeface="Arial"/>
              </a:rPr>
              <a:t>HỌC SINH ĐẾN VỚI </a:t>
            </a:r>
            <a:endParaRPr/>
          </a:p>
          <a:p>
            <a:pPr marL="0" marR="0" lvl="0" indent="0" algn="ctr" rtl="0">
              <a:lnSpc>
                <a:spcPct val="150000"/>
              </a:lnSpc>
              <a:spcBef>
                <a:spcPts val="0"/>
              </a:spcBef>
              <a:spcAft>
                <a:spcPts val="0"/>
              </a:spcAft>
              <a:buNone/>
            </a:pPr>
            <a:r>
              <a:rPr lang="en-US" sz="4400" b="1" i="0" u="none" strike="noStrike" cap="none">
                <a:solidFill>
                  <a:srgbClr val="C00000"/>
                </a:solidFill>
                <a:latin typeface="Arial"/>
                <a:ea typeface="Arial"/>
                <a:cs typeface="Arial"/>
                <a:sym typeface="Arial"/>
              </a:rPr>
              <a:t>BÀI HỌC ĐỊA LÍ!</a:t>
            </a:r>
            <a:endParaRPr sz="4400" b="1" i="0" u="none" strike="noStrike" cap="none">
              <a:solidFill>
                <a:srgbClr val="C00000"/>
              </a:solidFill>
              <a:latin typeface="Arial"/>
              <a:ea typeface="Arial"/>
              <a:cs typeface="Arial"/>
              <a:sym typeface="Arial"/>
            </a:endParaRPr>
          </a:p>
        </p:txBody>
      </p:sp>
    </p:spTree>
  </p:cSld>
  <p:clrMapOvr>
    <a:masterClrMapping/>
  </p:clrMapOvr>
  <p:transition spd="med">
    <p:strips dir="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grpSp>
        <p:nvGrpSpPr>
          <p:cNvPr id="390" name="Google Shape;390;p10"/>
          <p:cNvGrpSpPr/>
          <p:nvPr/>
        </p:nvGrpSpPr>
        <p:grpSpPr>
          <a:xfrm>
            <a:off x="133350" y="380036"/>
            <a:ext cx="2590800" cy="862321"/>
            <a:chOff x="142875" y="541961"/>
            <a:chExt cx="2305050" cy="862321"/>
          </a:xfrm>
        </p:grpSpPr>
        <p:sp>
          <p:nvSpPr>
            <p:cNvPr id="391" name="Google Shape;391;p10"/>
            <p:cNvSpPr/>
            <p:nvPr/>
          </p:nvSpPr>
          <p:spPr>
            <a:xfrm>
              <a:off x="238125" y="646736"/>
              <a:ext cx="2209800" cy="757546"/>
            </a:xfrm>
            <a:prstGeom prst="rect">
              <a:avLst/>
            </a:prstGeom>
            <a:noFill/>
            <a:ln w="25400" cap="flat" cmpd="sng">
              <a:solidFill>
                <a:srgbClr val="3659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00" b="1" i="0" u="none" strike="noStrike" cap="none">
                <a:solidFill>
                  <a:schemeClr val="lt1"/>
                </a:solidFill>
                <a:latin typeface="Arial"/>
                <a:ea typeface="Arial"/>
                <a:cs typeface="Arial"/>
                <a:sym typeface="Arial"/>
              </a:endParaRPr>
            </a:p>
          </p:txBody>
        </p:sp>
        <p:sp>
          <p:nvSpPr>
            <p:cNvPr id="392" name="Google Shape;392;p10"/>
            <p:cNvSpPr/>
            <p:nvPr/>
          </p:nvSpPr>
          <p:spPr>
            <a:xfrm>
              <a:off x="142875" y="541961"/>
              <a:ext cx="2209800" cy="757546"/>
            </a:xfrm>
            <a:prstGeom prst="rect">
              <a:avLst/>
            </a:prstGeom>
            <a:solidFill>
              <a:srgbClr val="BD740D"/>
            </a:solidFill>
            <a:ln w="25400" cap="flat" cmpd="sng">
              <a:solidFill>
                <a:srgbClr val="BD740D"/>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1" i="0" u="none" strike="noStrike" cap="none">
                  <a:solidFill>
                    <a:schemeClr val="lt1"/>
                  </a:solidFill>
                  <a:latin typeface="Arial"/>
                  <a:ea typeface="Arial"/>
                  <a:cs typeface="Arial"/>
                  <a:sym typeface="Arial"/>
                </a:rPr>
                <a:t>HƯỚNG DẪN</a:t>
              </a:r>
              <a:endParaRPr/>
            </a:p>
          </p:txBody>
        </p:sp>
      </p:grpSp>
      <p:sp>
        <p:nvSpPr>
          <p:cNvPr id="393" name="Google Shape;393;p10"/>
          <p:cNvSpPr txBox="1"/>
          <p:nvPr/>
        </p:nvSpPr>
        <p:spPr>
          <a:xfrm>
            <a:off x="2751583" y="1270339"/>
            <a:ext cx="3640833"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0" i="1" u="none" strike="noStrike" cap="none">
                <a:solidFill>
                  <a:srgbClr val="C00000"/>
                </a:solidFill>
                <a:latin typeface="Arial"/>
                <a:ea typeface="Arial"/>
                <a:cs typeface="Arial"/>
                <a:sym typeface="Arial"/>
              </a:rPr>
              <a:t>Xử lí thông tin</a:t>
            </a:r>
            <a:endParaRPr/>
          </a:p>
        </p:txBody>
      </p:sp>
      <p:grpSp>
        <p:nvGrpSpPr>
          <p:cNvPr id="394" name="Google Shape;394;p10"/>
          <p:cNvGrpSpPr/>
          <p:nvPr/>
        </p:nvGrpSpPr>
        <p:grpSpPr>
          <a:xfrm>
            <a:off x="5079304" y="1350051"/>
            <a:ext cx="3569396" cy="3074987"/>
            <a:chOff x="5050729" y="1342708"/>
            <a:chExt cx="3569396" cy="3074987"/>
          </a:xfrm>
        </p:grpSpPr>
        <p:sp>
          <p:nvSpPr>
            <p:cNvPr id="395" name="Google Shape;395;p10"/>
            <p:cNvSpPr/>
            <p:nvPr/>
          </p:nvSpPr>
          <p:spPr>
            <a:xfrm>
              <a:off x="5050729" y="2261878"/>
              <a:ext cx="3569396" cy="2155817"/>
            </a:xfrm>
            <a:prstGeom prst="roundRect">
              <a:avLst>
                <a:gd name="adj" fmla="val 16667"/>
              </a:avLst>
            </a:prstGeom>
            <a:solidFill>
              <a:srgbClr val="FFFFFF"/>
            </a:solidFill>
            <a:ln w="19050" cap="flat" cmpd="sng">
              <a:solidFill>
                <a:srgbClr val="43585C"/>
              </a:solidFill>
              <a:prstDash val="dash"/>
              <a:round/>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Sắp xếp, xử lí các thông tin vừa tìm kiếm được cho phù hợp với sơ đồ.</a:t>
              </a:r>
              <a:endParaRPr sz="2000" b="0" i="0" u="none" strike="noStrike" cap="none">
                <a:solidFill>
                  <a:schemeClr val="lt1"/>
                </a:solidFill>
                <a:latin typeface="Arial"/>
                <a:ea typeface="Arial"/>
                <a:cs typeface="Arial"/>
                <a:sym typeface="Arial"/>
              </a:endParaRPr>
            </a:p>
          </p:txBody>
        </p:sp>
        <p:pic>
          <p:nvPicPr>
            <p:cNvPr id="396" name="Google Shape;396;p10"/>
            <p:cNvPicPr preferRelativeResize="0"/>
            <p:nvPr/>
          </p:nvPicPr>
          <p:blipFill rotWithShape="1">
            <a:blip r:embed="rId3">
              <a:alphaModFix/>
            </a:blip>
            <a:srcRect l="25416" t="1665" r="62292" b="71220"/>
            <a:stretch/>
          </p:blipFill>
          <p:spPr>
            <a:xfrm>
              <a:off x="6273452" y="1342708"/>
              <a:ext cx="1123950" cy="1394584"/>
            </a:xfrm>
            <a:prstGeom prst="rect">
              <a:avLst/>
            </a:prstGeom>
            <a:noFill/>
            <a:ln>
              <a:noFill/>
            </a:ln>
          </p:spPr>
        </p:pic>
      </p:grpSp>
      <p:grpSp>
        <p:nvGrpSpPr>
          <p:cNvPr id="397" name="Google Shape;397;p10"/>
          <p:cNvGrpSpPr/>
          <p:nvPr/>
        </p:nvGrpSpPr>
        <p:grpSpPr>
          <a:xfrm>
            <a:off x="728859" y="1714521"/>
            <a:ext cx="3569395" cy="2710517"/>
            <a:chOff x="766959" y="1710978"/>
            <a:chExt cx="3569395" cy="2710517"/>
          </a:xfrm>
        </p:grpSpPr>
        <p:sp>
          <p:nvSpPr>
            <p:cNvPr id="398" name="Google Shape;398;p10"/>
            <p:cNvSpPr/>
            <p:nvPr/>
          </p:nvSpPr>
          <p:spPr>
            <a:xfrm>
              <a:off x="766959" y="2261878"/>
              <a:ext cx="3569395" cy="2159617"/>
            </a:xfrm>
            <a:prstGeom prst="roundRect">
              <a:avLst>
                <a:gd name="adj" fmla="val 16667"/>
              </a:avLst>
            </a:prstGeom>
            <a:solidFill>
              <a:srgbClr val="FFFFFF"/>
            </a:solidFill>
            <a:ln w="19050" cap="flat" cmpd="sng">
              <a:solidFill>
                <a:srgbClr val="43585C"/>
              </a:solidFill>
              <a:prstDash val="dash"/>
              <a:round/>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Chọn lọc tư liệu từ những thông tin tìm kiếm được.</a:t>
              </a:r>
              <a:endParaRPr sz="2000" b="0" i="0" u="none" strike="noStrike" cap="none">
                <a:solidFill>
                  <a:schemeClr val="lt1"/>
                </a:solidFill>
                <a:latin typeface="Arial"/>
                <a:ea typeface="Arial"/>
                <a:cs typeface="Arial"/>
                <a:sym typeface="Arial"/>
              </a:endParaRPr>
            </a:p>
          </p:txBody>
        </p:sp>
        <p:pic>
          <p:nvPicPr>
            <p:cNvPr id="399" name="Google Shape;399;p10"/>
            <p:cNvPicPr preferRelativeResize="0"/>
            <p:nvPr/>
          </p:nvPicPr>
          <p:blipFill rotWithShape="1">
            <a:blip r:embed="rId3">
              <a:alphaModFix/>
            </a:blip>
            <a:srcRect l="52577" r="30092" b="72886"/>
            <a:stretch/>
          </p:blipFill>
          <p:spPr>
            <a:xfrm>
              <a:off x="1962151" y="1710978"/>
              <a:ext cx="975074" cy="858059"/>
            </a:xfrm>
            <a:prstGeom prst="rect">
              <a:avLst/>
            </a:prstGeom>
            <a:noFill/>
            <a:ln>
              <a:noFill/>
            </a:ln>
          </p:spPr>
        </p:pic>
      </p:gr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90"/>
                                        </p:tgtEl>
                                        <p:attrNameLst>
                                          <p:attrName>style.visibility</p:attrName>
                                        </p:attrNameLst>
                                      </p:cBhvr>
                                      <p:to>
                                        <p:strVal val="visible"/>
                                      </p:to>
                                    </p:set>
                                    <p:animEffect transition="in" filter="fade">
                                      <p:cBhvr>
                                        <p:cTn id="7" dur="500"/>
                                        <p:tgtEl>
                                          <p:spTgt spid="39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93"/>
                                        </p:tgtEl>
                                        <p:attrNameLst>
                                          <p:attrName>style.visibility</p:attrName>
                                        </p:attrNameLst>
                                      </p:cBhvr>
                                      <p:to>
                                        <p:strVal val="visible"/>
                                      </p:to>
                                    </p:set>
                                    <p:animEffect transition="in" filter="fade">
                                      <p:cBhvr>
                                        <p:cTn id="11" dur="500"/>
                                        <p:tgtEl>
                                          <p:spTgt spid="39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97"/>
                                        </p:tgtEl>
                                        <p:attrNameLst>
                                          <p:attrName>style.visibility</p:attrName>
                                        </p:attrNameLst>
                                      </p:cBhvr>
                                      <p:to>
                                        <p:strVal val="visible"/>
                                      </p:to>
                                    </p:set>
                                    <p:animEffect transition="in" filter="fade">
                                      <p:cBhvr>
                                        <p:cTn id="16" dur="500"/>
                                        <p:tgtEl>
                                          <p:spTgt spid="39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94"/>
                                        </p:tgtEl>
                                        <p:attrNameLst>
                                          <p:attrName>style.visibility</p:attrName>
                                        </p:attrNameLst>
                                      </p:cBhvr>
                                      <p:to>
                                        <p:strVal val="visible"/>
                                      </p:to>
                                    </p:set>
                                    <p:animEffect transition="in" filter="fade">
                                      <p:cBhvr>
                                        <p:cTn id="21" dur="500"/>
                                        <p:tgtEl>
                                          <p:spTgt spid="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11"/>
          <p:cNvSpPr/>
          <p:nvPr/>
        </p:nvSpPr>
        <p:spPr>
          <a:xfrm>
            <a:off x="1985962" y="333367"/>
            <a:ext cx="6238876" cy="1104902"/>
          </a:xfrm>
          <a:prstGeom prst="roundRect">
            <a:avLst>
              <a:gd name="adj" fmla="val 16667"/>
            </a:avLst>
          </a:prstGeom>
          <a:solidFill>
            <a:srgbClr val="D8ECF0"/>
          </a:solidFill>
          <a:ln w="9525" cap="flat" cmpd="sng">
            <a:solidFill>
              <a:srgbClr val="347A89"/>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Thế mạnh về tự nhiên để phát triển kinh tế - xã hội của vùng Trung du và miền núi Bắc Bộ</a:t>
            </a:r>
            <a:endParaRPr sz="2000" b="0" i="0" u="none" strike="noStrike" cap="none">
              <a:solidFill>
                <a:srgbClr val="000000"/>
              </a:solidFill>
              <a:latin typeface="Arial"/>
              <a:ea typeface="Arial"/>
              <a:cs typeface="Arial"/>
              <a:sym typeface="Arial"/>
            </a:endParaRPr>
          </a:p>
        </p:txBody>
      </p:sp>
      <p:sp>
        <p:nvSpPr>
          <p:cNvPr id="405" name="Google Shape;405;p11"/>
          <p:cNvSpPr/>
          <p:nvPr/>
        </p:nvSpPr>
        <p:spPr>
          <a:xfrm>
            <a:off x="933449" y="2038346"/>
            <a:ext cx="3933825" cy="962026"/>
          </a:xfrm>
          <a:prstGeom prst="roundRect">
            <a:avLst>
              <a:gd name="adj" fmla="val 16667"/>
            </a:avLst>
          </a:prstGeom>
          <a:solidFill>
            <a:srgbClr val="FFFFFF"/>
          </a:solidFill>
          <a:ln w="19050" cap="flat" cmpd="sng">
            <a:solidFill>
              <a:srgbClr val="4358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Điều kiện tự nhiên và tài nguyên thiên nhiên</a:t>
            </a:r>
            <a:endParaRPr sz="2000" b="0" i="0" u="none" strike="noStrike" cap="none">
              <a:solidFill>
                <a:srgbClr val="000000"/>
              </a:solidFill>
              <a:latin typeface="Arial"/>
              <a:ea typeface="Arial"/>
              <a:cs typeface="Arial"/>
              <a:sym typeface="Arial"/>
            </a:endParaRPr>
          </a:p>
        </p:txBody>
      </p:sp>
      <p:sp>
        <p:nvSpPr>
          <p:cNvPr id="406" name="Google Shape;406;p11"/>
          <p:cNvSpPr/>
          <p:nvPr/>
        </p:nvSpPr>
        <p:spPr>
          <a:xfrm>
            <a:off x="5953125" y="2038349"/>
            <a:ext cx="2876549" cy="962025"/>
          </a:xfrm>
          <a:prstGeom prst="roundRect">
            <a:avLst>
              <a:gd name="adj" fmla="val 16667"/>
            </a:avLst>
          </a:prstGeom>
          <a:solidFill>
            <a:srgbClr val="FFFFFF"/>
          </a:solidFill>
          <a:ln w="19050" cap="flat" cmpd="sng">
            <a:solidFill>
              <a:srgbClr val="4358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Điều kiện xã hội</a:t>
            </a:r>
            <a:endParaRPr sz="2000" b="0" i="0" u="none" strike="noStrike" cap="none">
              <a:solidFill>
                <a:srgbClr val="000000"/>
              </a:solidFill>
              <a:latin typeface="Arial"/>
              <a:ea typeface="Arial"/>
              <a:cs typeface="Arial"/>
              <a:sym typeface="Arial"/>
            </a:endParaRPr>
          </a:p>
        </p:txBody>
      </p:sp>
      <p:sp>
        <p:nvSpPr>
          <p:cNvPr id="407" name="Google Shape;407;p11"/>
          <p:cNvSpPr/>
          <p:nvPr/>
        </p:nvSpPr>
        <p:spPr>
          <a:xfrm>
            <a:off x="333375" y="3600449"/>
            <a:ext cx="1019175" cy="1314451"/>
          </a:xfrm>
          <a:prstGeom prst="roundRect">
            <a:avLst>
              <a:gd name="adj" fmla="val 11994"/>
            </a:avLst>
          </a:prstGeom>
          <a:solidFill>
            <a:srgbClr val="FFFFFF"/>
          </a:solidFill>
          <a:ln w="19050" cap="flat" cmpd="sng">
            <a:solidFill>
              <a:srgbClr val="4358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Địa hình và đất</a:t>
            </a:r>
            <a:endParaRPr sz="2000" b="0" i="0" u="none" strike="noStrike" cap="none">
              <a:solidFill>
                <a:srgbClr val="000000"/>
              </a:solidFill>
              <a:latin typeface="Arial"/>
              <a:ea typeface="Arial"/>
              <a:cs typeface="Arial"/>
              <a:sym typeface="Arial"/>
            </a:endParaRPr>
          </a:p>
        </p:txBody>
      </p:sp>
      <p:sp>
        <p:nvSpPr>
          <p:cNvPr id="408" name="Google Shape;408;p11"/>
          <p:cNvSpPr/>
          <p:nvPr/>
        </p:nvSpPr>
        <p:spPr>
          <a:xfrm>
            <a:off x="1438275" y="3600449"/>
            <a:ext cx="866775" cy="1314451"/>
          </a:xfrm>
          <a:prstGeom prst="roundRect">
            <a:avLst>
              <a:gd name="adj" fmla="val 16667"/>
            </a:avLst>
          </a:prstGeom>
          <a:solidFill>
            <a:srgbClr val="FFFFFF"/>
          </a:solidFill>
          <a:ln w="19050" cap="flat" cmpd="sng">
            <a:solidFill>
              <a:srgbClr val="4358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Khí hậu</a:t>
            </a:r>
            <a:endParaRPr sz="2000" b="0" i="0" u="none" strike="noStrike" cap="none">
              <a:solidFill>
                <a:srgbClr val="000000"/>
              </a:solidFill>
              <a:latin typeface="Arial"/>
              <a:ea typeface="Arial"/>
              <a:cs typeface="Arial"/>
              <a:sym typeface="Arial"/>
            </a:endParaRPr>
          </a:p>
        </p:txBody>
      </p:sp>
      <p:sp>
        <p:nvSpPr>
          <p:cNvPr id="409" name="Google Shape;409;p11"/>
          <p:cNvSpPr/>
          <p:nvPr/>
        </p:nvSpPr>
        <p:spPr>
          <a:xfrm>
            <a:off x="2390775" y="3600446"/>
            <a:ext cx="1019175" cy="1314451"/>
          </a:xfrm>
          <a:prstGeom prst="roundRect">
            <a:avLst>
              <a:gd name="adj" fmla="val 16667"/>
            </a:avLst>
          </a:prstGeom>
          <a:solidFill>
            <a:srgbClr val="FFFFFF"/>
          </a:solidFill>
          <a:ln w="19050" cap="flat" cmpd="sng">
            <a:solidFill>
              <a:srgbClr val="4358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Nước</a:t>
            </a:r>
            <a:endParaRPr sz="2000" b="0" i="0" u="none" strike="noStrike" cap="none">
              <a:solidFill>
                <a:srgbClr val="000000"/>
              </a:solidFill>
              <a:latin typeface="Arial"/>
              <a:ea typeface="Arial"/>
              <a:cs typeface="Arial"/>
              <a:sym typeface="Arial"/>
            </a:endParaRPr>
          </a:p>
        </p:txBody>
      </p:sp>
      <p:sp>
        <p:nvSpPr>
          <p:cNvPr id="410" name="Google Shape;410;p11"/>
          <p:cNvSpPr/>
          <p:nvPr/>
        </p:nvSpPr>
        <p:spPr>
          <a:xfrm>
            <a:off x="3495675" y="3600446"/>
            <a:ext cx="933450" cy="1314451"/>
          </a:xfrm>
          <a:prstGeom prst="roundRect">
            <a:avLst>
              <a:gd name="adj" fmla="val 16667"/>
            </a:avLst>
          </a:prstGeom>
          <a:solidFill>
            <a:srgbClr val="FFFFFF"/>
          </a:solidFill>
          <a:ln w="19050" cap="flat" cmpd="sng">
            <a:solidFill>
              <a:srgbClr val="4358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Rừng</a:t>
            </a:r>
            <a:endParaRPr sz="2000" b="0" i="0" u="none" strike="noStrike" cap="none">
              <a:solidFill>
                <a:srgbClr val="000000"/>
              </a:solidFill>
              <a:latin typeface="Arial"/>
              <a:ea typeface="Arial"/>
              <a:cs typeface="Arial"/>
              <a:sym typeface="Arial"/>
            </a:endParaRPr>
          </a:p>
        </p:txBody>
      </p:sp>
      <p:sp>
        <p:nvSpPr>
          <p:cNvPr id="411" name="Google Shape;411;p11"/>
          <p:cNvSpPr/>
          <p:nvPr/>
        </p:nvSpPr>
        <p:spPr>
          <a:xfrm>
            <a:off x="4514850" y="3600446"/>
            <a:ext cx="1181100" cy="1314451"/>
          </a:xfrm>
          <a:prstGeom prst="roundRect">
            <a:avLst>
              <a:gd name="adj" fmla="val 16667"/>
            </a:avLst>
          </a:prstGeom>
          <a:solidFill>
            <a:srgbClr val="FFFFFF"/>
          </a:solidFill>
          <a:ln w="19050" cap="flat" cmpd="sng">
            <a:solidFill>
              <a:srgbClr val="4358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Khoáng sản</a:t>
            </a:r>
            <a:endParaRPr sz="2000" b="0" i="0" u="none" strike="noStrike" cap="none">
              <a:solidFill>
                <a:srgbClr val="000000"/>
              </a:solidFill>
              <a:latin typeface="Arial"/>
              <a:ea typeface="Arial"/>
              <a:cs typeface="Arial"/>
              <a:sym typeface="Arial"/>
            </a:endParaRPr>
          </a:p>
        </p:txBody>
      </p:sp>
      <p:sp>
        <p:nvSpPr>
          <p:cNvPr id="412" name="Google Shape;412;p11"/>
          <p:cNvSpPr/>
          <p:nvPr/>
        </p:nvSpPr>
        <p:spPr>
          <a:xfrm>
            <a:off x="5995986" y="3600447"/>
            <a:ext cx="1323976" cy="1314451"/>
          </a:xfrm>
          <a:prstGeom prst="roundRect">
            <a:avLst>
              <a:gd name="adj" fmla="val 16667"/>
            </a:avLst>
          </a:prstGeom>
          <a:solidFill>
            <a:srgbClr val="FFFFFF"/>
          </a:solidFill>
          <a:ln w="19050" cap="flat" cmpd="sng">
            <a:solidFill>
              <a:srgbClr val="4358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Dân cư</a:t>
            </a:r>
            <a:endParaRPr sz="2000" b="0" i="0" u="none" strike="noStrike" cap="none">
              <a:solidFill>
                <a:srgbClr val="000000"/>
              </a:solidFill>
              <a:latin typeface="Arial"/>
              <a:ea typeface="Arial"/>
              <a:cs typeface="Arial"/>
              <a:sym typeface="Arial"/>
            </a:endParaRPr>
          </a:p>
        </p:txBody>
      </p:sp>
      <p:sp>
        <p:nvSpPr>
          <p:cNvPr id="413" name="Google Shape;413;p11"/>
          <p:cNvSpPr/>
          <p:nvPr/>
        </p:nvSpPr>
        <p:spPr>
          <a:xfrm>
            <a:off x="7534276" y="3600445"/>
            <a:ext cx="1304925" cy="1314451"/>
          </a:xfrm>
          <a:prstGeom prst="roundRect">
            <a:avLst>
              <a:gd name="adj" fmla="val 16667"/>
            </a:avLst>
          </a:prstGeom>
          <a:solidFill>
            <a:srgbClr val="FFFFFF"/>
          </a:solidFill>
          <a:ln w="19050" cap="flat" cmpd="sng">
            <a:solidFill>
              <a:srgbClr val="4358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Thành phần dân tộc</a:t>
            </a:r>
            <a:endParaRPr sz="2000" b="0" i="0" u="none" strike="noStrike" cap="none">
              <a:solidFill>
                <a:srgbClr val="000000"/>
              </a:solidFill>
              <a:latin typeface="Arial"/>
              <a:ea typeface="Arial"/>
              <a:cs typeface="Arial"/>
              <a:sym typeface="Arial"/>
            </a:endParaRPr>
          </a:p>
        </p:txBody>
      </p:sp>
      <p:cxnSp>
        <p:nvCxnSpPr>
          <p:cNvPr id="414" name="Google Shape;414;p11"/>
          <p:cNvCxnSpPr>
            <a:stCxn id="404" idx="2"/>
            <a:endCxn id="405" idx="0"/>
          </p:cNvCxnSpPr>
          <p:nvPr/>
        </p:nvCxnSpPr>
        <p:spPr>
          <a:xfrm rot="5400000">
            <a:off x="3702900" y="635769"/>
            <a:ext cx="600000" cy="2205000"/>
          </a:xfrm>
          <a:prstGeom prst="bentConnector3">
            <a:avLst>
              <a:gd name="adj1" fmla="val 50000"/>
            </a:avLst>
          </a:prstGeom>
          <a:noFill/>
          <a:ln w="19050" cap="flat" cmpd="sng">
            <a:solidFill>
              <a:srgbClr val="C00000"/>
            </a:solidFill>
            <a:prstDash val="solid"/>
            <a:round/>
            <a:headEnd type="none" w="sm" len="sm"/>
            <a:tailEnd type="triangle" w="med" len="med"/>
          </a:ln>
        </p:spPr>
      </p:cxnSp>
      <p:cxnSp>
        <p:nvCxnSpPr>
          <p:cNvPr id="415" name="Google Shape;415;p11"/>
          <p:cNvCxnSpPr>
            <a:stCxn id="404" idx="2"/>
            <a:endCxn id="406" idx="0"/>
          </p:cNvCxnSpPr>
          <p:nvPr/>
        </p:nvCxnSpPr>
        <p:spPr>
          <a:xfrm rot="-5400000" flipH="1">
            <a:off x="5948400" y="595269"/>
            <a:ext cx="600000" cy="2286000"/>
          </a:xfrm>
          <a:prstGeom prst="bentConnector3">
            <a:avLst>
              <a:gd name="adj1" fmla="val 50000"/>
            </a:avLst>
          </a:prstGeom>
          <a:noFill/>
          <a:ln w="19050" cap="flat" cmpd="sng">
            <a:solidFill>
              <a:srgbClr val="C00000"/>
            </a:solidFill>
            <a:prstDash val="solid"/>
            <a:round/>
            <a:headEnd type="none" w="sm" len="sm"/>
            <a:tailEnd type="triangle" w="med" len="med"/>
          </a:ln>
        </p:spPr>
      </p:cxnSp>
      <p:cxnSp>
        <p:nvCxnSpPr>
          <p:cNvPr id="416" name="Google Shape;416;p11"/>
          <p:cNvCxnSpPr>
            <a:stCxn id="405" idx="2"/>
            <a:endCxn id="407" idx="0"/>
          </p:cNvCxnSpPr>
          <p:nvPr/>
        </p:nvCxnSpPr>
        <p:spPr>
          <a:xfrm rot="5400000">
            <a:off x="1571662" y="2271672"/>
            <a:ext cx="600000" cy="2057400"/>
          </a:xfrm>
          <a:prstGeom prst="bentConnector3">
            <a:avLst>
              <a:gd name="adj1" fmla="val 50000"/>
            </a:avLst>
          </a:prstGeom>
          <a:noFill/>
          <a:ln w="19050" cap="flat" cmpd="sng">
            <a:solidFill>
              <a:srgbClr val="C00000"/>
            </a:solidFill>
            <a:prstDash val="solid"/>
            <a:round/>
            <a:headEnd type="none" w="sm" len="sm"/>
            <a:tailEnd type="triangle" w="med" len="med"/>
          </a:ln>
        </p:spPr>
      </p:cxnSp>
      <p:cxnSp>
        <p:nvCxnSpPr>
          <p:cNvPr id="417" name="Google Shape;417;p11"/>
          <p:cNvCxnSpPr>
            <a:stCxn id="405" idx="2"/>
            <a:endCxn id="408" idx="0"/>
          </p:cNvCxnSpPr>
          <p:nvPr/>
        </p:nvCxnSpPr>
        <p:spPr>
          <a:xfrm rot="5400000">
            <a:off x="2086012" y="2786022"/>
            <a:ext cx="600000" cy="1028700"/>
          </a:xfrm>
          <a:prstGeom prst="bentConnector3">
            <a:avLst>
              <a:gd name="adj1" fmla="val 50000"/>
            </a:avLst>
          </a:prstGeom>
          <a:noFill/>
          <a:ln w="19050" cap="flat" cmpd="sng">
            <a:solidFill>
              <a:srgbClr val="C00000"/>
            </a:solidFill>
            <a:prstDash val="solid"/>
            <a:round/>
            <a:headEnd type="none" w="sm" len="sm"/>
            <a:tailEnd type="triangle" w="med" len="med"/>
          </a:ln>
        </p:spPr>
      </p:cxnSp>
      <p:cxnSp>
        <p:nvCxnSpPr>
          <p:cNvPr id="418" name="Google Shape;418;p11"/>
          <p:cNvCxnSpPr>
            <a:stCxn id="405" idx="2"/>
            <a:endCxn id="409" idx="0"/>
          </p:cNvCxnSpPr>
          <p:nvPr/>
        </p:nvCxnSpPr>
        <p:spPr>
          <a:xfrm rot="-5400000" flipH="1">
            <a:off x="2600662" y="3300072"/>
            <a:ext cx="600000" cy="600"/>
          </a:xfrm>
          <a:prstGeom prst="bentConnector3">
            <a:avLst>
              <a:gd name="adj1" fmla="val 50000"/>
            </a:avLst>
          </a:prstGeom>
          <a:noFill/>
          <a:ln w="19050" cap="flat" cmpd="sng">
            <a:solidFill>
              <a:srgbClr val="C00000"/>
            </a:solidFill>
            <a:prstDash val="solid"/>
            <a:round/>
            <a:headEnd type="none" w="sm" len="sm"/>
            <a:tailEnd type="triangle" w="med" len="med"/>
          </a:ln>
        </p:spPr>
      </p:cxnSp>
      <p:cxnSp>
        <p:nvCxnSpPr>
          <p:cNvPr id="419" name="Google Shape;419;p11"/>
          <p:cNvCxnSpPr>
            <a:stCxn id="405" idx="2"/>
            <a:endCxn id="410" idx="0"/>
          </p:cNvCxnSpPr>
          <p:nvPr/>
        </p:nvCxnSpPr>
        <p:spPr>
          <a:xfrm rot="-5400000" flipH="1">
            <a:off x="3131362" y="2769372"/>
            <a:ext cx="600000" cy="1062000"/>
          </a:xfrm>
          <a:prstGeom prst="bentConnector3">
            <a:avLst>
              <a:gd name="adj1" fmla="val 50000"/>
            </a:avLst>
          </a:prstGeom>
          <a:noFill/>
          <a:ln w="19050" cap="flat" cmpd="sng">
            <a:solidFill>
              <a:srgbClr val="C00000"/>
            </a:solidFill>
            <a:prstDash val="solid"/>
            <a:round/>
            <a:headEnd type="none" w="sm" len="sm"/>
            <a:tailEnd type="triangle" w="med" len="med"/>
          </a:ln>
        </p:spPr>
      </p:cxnSp>
      <p:cxnSp>
        <p:nvCxnSpPr>
          <p:cNvPr id="420" name="Google Shape;420;p11"/>
          <p:cNvCxnSpPr>
            <a:stCxn id="405" idx="2"/>
            <a:endCxn id="411" idx="0"/>
          </p:cNvCxnSpPr>
          <p:nvPr/>
        </p:nvCxnSpPr>
        <p:spPr>
          <a:xfrm rot="-5400000" flipH="1">
            <a:off x="3702862" y="2197872"/>
            <a:ext cx="600000" cy="2205000"/>
          </a:xfrm>
          <a:prstGeom prst="bentConnector3">
            <a:avLst>
              <a:gd name="adj1" fmla="val 50000"/>
            </a:avLst>
          </a:prstGeom>
          <a:noFill/>
          <a:ln w="19050" cap="flat" cmpd="sng">
            <a:solidFill>
              <a:srgbClr val="C00000"/>
            </a:solidFill>
            <a:prstDash val="solid"/>
            <a:round/>
            <a:headEnd type="none" w="sm" len="sm"/>
            <a:tailEnd type="triangle" w="med" len="med"/>
          </a:ln>
        </p:spPr>
      </p:cxnSp>
      <p:cxnSp>
        <p:nvCxnSpPr>
          <p:cNvPr id="421" name="Google Shape;421;p11"/>
          <p:cNvCxnSpPr>
            <a:stCxn id="406" idx="2"/>
            <a:endCxn id="412" idx="0"/>
          </p:cNvCxnSpPr>
          <p:nvPr/>
        </p:nvCxnSpPr>
        <p:spPr>
          <a:xfrm rot="5400000">
            <a:off x="6724649" y="2933624"/>
            <a:ext cx="600000" cy="733500"/>
          </a:xfrm>
          <a:prstGeom prst="bentConnector3">
            <a:avLst>
              <a:gd name="adj1" fmla="val 50000"/>
            </a:avLst>
          </a:prstGeom>
          <a:noFill/>
          <a:ln w="19050" cap="flat" cmpd="sng">
            <a:solidFill>
              <a:srgbClr val="C00000"/>
            </a:solidFill>
            <a:prstDash val="solid"/>
            <a:round/>
            <a:headEnd type="none" w="sm" len="sm"/>
            <a:tailEnd type="triangle" w="med" len="med"/>
          </a:ln>
        </p:spPr>
      </p:cxnSp>
      <p:cxnSp>
        <p:nvCxnSpPr>
          <p:cNvPr id="422" name="Google Shape;422;p11"/>
          <p:cNvCxnSpPr>
            <a:stCxn id="406" idx="2"/>
            <a:endCxn id="413" idx="0"/>
          </p:cNvCxnSpPr>
          <p:nvPr/>
        </p:nvCxnSpPr>
        <p:spPr>
          <a:xfrm rot="-5400000" flipH="1">
            <a:off x="7489049" y="2902724"/>
            <a:ext cx="600000" cy="795300"/>
          </a:xfrm>
          <a:prstGeom prst="bentConnector3">
            <a:avLst>
              <a:gd name="adj1" fmla="val 50000"/>
            </a:avLst>
          </a:prstGeom>
          <a:noFill/>
          <a:ln w="19050" cap="flat" cmpd="sng">
            <a:solidFill>
              <a:srgbClr val="C00000"/>
            </a:solidFill>
            <a:prstDash val="solid"/>
            <a:round/>
            <a:headEnd type="none" w="sm" len="sm"/>
            <a:tailEnd type="triangle" w="med" len="med"/>
          </a:ln>
        </p:spPr>
      </p:cxnSp>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4"/>
                                        </p:tgtEl>
                                        <p:attrNameLst>
                                          <p:attrName>style.visibility</p:attrName>
                                        </p:attrNameLst>
                                      </p:cBhvr>
                                      <p:to>
                                        <p:strVal val="visible"/>
                                      </p:to>
                                    </p:set>
                                    <p:animEffect transition="in" filter="fade">
                                      <p:cBhvr>
                                        <p:cTn id="7" dur="500"/>
                                        <p:tgtEl>
                                          <p:spTgt spid="4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4"/>
                                        </p:tgtEl>
                                        <p:attrNameLst>
                                          <p:attrName>style.visibility</p:attrName>
                                        </p:attrNameLst>
                                      </p:cBhvr>
                                      <p:to>
                                        <p:strVal val="visible"/>
                                      </p:to>
                                    </p:set>
                                    <p:animEffect transition="in" filter="fade">
                                      <p:cBhvr>
                                        <p:cTn id="12" dur="500"/>
                                        <p:tgtEl>
                                          <p:spTgt spid="414"/>
                                        </p:tgtEl>
                                      </p:cBhvr>
                                    </p:animEffect>
                                  </p:childTnLst>
                                </p:cTn>
                              </p:par>
                              <p:par>
                                <p:cTn id="13" presetID="10" presetClass="entr" presetSubtype="0" fill="hold" nodeType="withEffect">
                                  <p:stCondLst>
                                    <p:cond delay="0"/>
                                  </p:stCondLst>
                                  <p:childTnLst>
                                    <p:set>
                                      <p:cBhvr>
                                        <p:cTn id="14" dur="1" fill="hold">
                                          <p:stCondLst>
                                            <p:cond delay="0"/>
                                          </p:stCondLst>
                                        </p:cTn>
                                        <p:tgtEl>
                                          <p:spTgt spid="405"/>
                                        </p:tgtEl>
                                        <p:attrNameLst>
                                          <p:attrName>style.visibility</p:attrName>
                                        </p:attrNameLst>
                                      </p:cBhvr>
                                      <p:to>
                                        <p:strVal val="visible"/>
                                      </p:to>
                                    </p:set>
                                    <p:animEffect transition="in" filter="fade">
                                      <p:cBhvr>
                                        <p:cTn id="15" dur="500"/>
                                        <p:tgtEl>
                                          <p:spTgt spid="40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15"/>
                                        </p:tgtEl>
                                        <p:attrNameLst>
                                          <p:attrName>style.visibility</p:attrName>
                                        </p:attrNameLst>
                                      </p:cBhvr>
                                      <p:to>
                                        <p:strVal val="visible"/>
                                      </p:to>
                                    </p:set>
                                    <p:animEffect transition="in" filter="fade">
                                      <p:cBhvr>
                                        <p:cTn id="20" dur="500"/>
                                        <p:tgtEl>
                                          <p:spTgt spid="415"/>
                                        </p:tgtEl>
                                      </p:cBhvr>
                                    </p:animEffect>
                                  </p:childTnLst>
                                </p:cTn>
                              </p:par>
                              <p:par>
                                <p:cTn id="21" presetID="10" presetClass="entr" presetSubtype="0" fill="hold" nodeType="withEffect">
                                  <p:stCondLst>
                                    <p:cond delay="0"/>
                                  </p:stCondLst>
                                  <p:childTnLst>
                                    <p:set>
                                      <p:cBhvr>
                                        <p:cTn id="22" dur="1" fill="hold">
                                          <p:stCondLst>
                                            <p:cond delay="0"/>
                                          </p:stCondLst>
                                        </p:cTn>
                                        <p:tgtEl>
                                          <p:spTgt spid="406"/>
                                        </p:tgtEl>
                                        <p:attrNameLst>
                                          <p:attrName>style.visibility</p:attrName>
                                        </p:attrNameLst>
                                      </p:cBhvr>
                                      <p:to>
                                        <p:strVal val="visible"/>
                                      </p:to>
                                    </p:set>
                                    <p:animEffect transition="in" filter="fade">
                                      <p:cBhvr>
                                        <p:cTn id="23" dur="500"/>
                                        <p:tgtEl>
                                          <p:spTgt spid="40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16"/>
                                        </p:tgtEl>
                                        <p:attrNameLst>
                                          <p:attrName>style.visibility</p:attrName>
                                        </p:attrNameLst>
                                      </p:cBhvr>
                                      <p:to>
                                        <p:strVal val="visible"/>
                                      </p:to>
                                    </p:set>
                                    <p:animEffect transition="in" filter="fade">
                                      <p:cBhvr>
                                        <p:cTn id="28" dur="500"/>
                                        <p:tgtEl>
                                          <p:spTgt spid="416"/>
                                        </p:tgtEl>
                                      </p:cBhvr>
                                    </p:animEffect>
                                  </p:childTnLst>
                                </p:cTn>
                              </p:par>
                              <p:par>
                                <p:cTn id="29" presetID="10" presetClass="entr" presetSubtype="0" fill="hold" nodeType="withEffect">
                                  <p:stCondLst>
                                    <p:cond delay="0"/>
                                  </p:stCondLst>
                                  <p:childTnLst>
                                    <p:set>
                                      <p:cBhvr>
                                        <p:cTn id="30" dur="1" fill="hold">
                                          <p:stCondLst>
                                            <p:cond delay="0"/>
                                          </p:stCondLst>
                                        </p:cTn>
                                        <p:tgtEl>
                                          <p:spTgt spid="407"/>
                                        </p:tgtEl>
                                        <p:attrNameLst>
                                          <p:attrName>style.visibility</p:attrName>
                                        </p:attrNameLst>
                                      </p:cBhvr>
                                      <p:to>
                                        <p:strVal val="visible"/>
                                      </p:to>
                                    </p:set>
                                    <p:animEffect transition="in" filter="fade">
                                      <p:cBhvr>
                                        <p:cTn id="31" dur="500"/>
                                        <p:tgtEl>
                                          <p:spTgt spid="40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17"/>
                                        </p:tgtEl>
                                        <p:attrNameLst>
                                          <p:attrName>style.visibility</p:attrName>
                                        </p:attrNameLst>
                                      </p:cBhvr>
                                      <p:to>
                                        <p:strVal val="visible"/>
                                      </p:to>
                                    </p:set>
                                    <p:animEffect transition="in" filter="fade">
                                      <p:cBhvr>
                                        <p:cTn id="36" dur="500"/>
                                        <p:tgtEl>
                                          <p:spTgt spid="417"/>
                                        </p:tgtEl>
                                      </p:cBhvr>
                                    </p:animEffect>
                                  </p:childTnLst>
                                </p:cTn>
                              </p:par>
                              <p:par>
                                <p:cTn id="37" presetID="10" presetClass="entr" presetSubtype="0" fill="hold" nodeType="withEffect">
                                  <p:stCondLst>
                                    <p:cond delay="0"/>
                                  </p:stCondLst>
                                  <p:childTnLst>
                                    <p:set>
                                      <p:cBhvr>
                                        <p:cTn id="38" dur="1" fill="hold">
                                          <p:stCondLst>
                                            <p:cond delay="0"/>
                                          </p:stCondLst>
                                        </p:cTn>
                                        <p:tgtEl>
                                          <p:spTgt spid="408"/>
                                        </p:tgtEl>
                                        <p:attrNameLst>
                                          <p:attrName>style.visibility</p:attrName>
                                        </p:attrNameLst>
                                      </p:cBhvr>
                                      <p:to>
                                        <p:strVal val="visible"/>
                                      </p:to>
                                    </p:set>
                                    <p:animEffect transition="in" filter="fade">
                                      <p:cBhvr>
                                        <p:cTn id="39" dur="500"/>
                                        <p:tgtEl>
                                          <p:spTgt spid="40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18"/>
                                        </p:tgtEl>
                                        <p:attrNameLst>
                                          <p:attrName>style.visibility</p:attrName>
                                        </p:attrNameLst>
                                      </p:cBhvr>
                                      <p:to>
                                        <p:strVal val="visible"/>
                                      </p:to>
                                    </p:set>
                                    <p:animEffect transition="in" filter="fade">
                                      <p:cBhvr>
                                        <p:cTn id="44" dur="500"/>
                                        <p:tgtEl>
                                          <p:spTgt spid="418"/>
                                        </p:tgtEl>
                                      </p:cBhvr>
                                    </p:animEffect>
                                  </p:childTnLst>
                                </p:cTn>
                              </p:par>
                              <p:par>
                                <p:cTn id="45" presetID="10" presetClass="entr" presetSubtype="0" fill="hold" nodeType="withEffect">
                                  <p:stCondLst>
                                    <p:cond delay="0"/>
                                  </p:stCondLst>
                                  <p:childTnLst>
                                    <p:set>
                                      <p:cBhvr>
                                        <p:cTn id="46" dur="1" fill="hold">
                                          <p:stCondLst>
                                            <p:cond delay="0"/>
                                          </p:stCondLst>
                                        </p:cTn>
                                        <p:tgtEl>
                                          <p:spTgt spid="409"/>
                                        </p:tgtEl>
                                        <p:attrNameLst>
                                          <p:attrName>style.visibility</p:attrName>
                                        </p:attrNameLst>
                                      </p:cBhvr>
                                      <p:to>
                                        <p:strVal val="visible"/>
                                      </p:to>
                                    </p:set>
                                    <p:animEffect transition="in" filter="fade">
                                      <p:cBhvr>
                                        <p:cTn id="47" dur="500"/>
                                        <p:tgtEl>
                                          <p:spTgt spid="40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19"/>
                                        </p:tgtEl>
                                        <p:attrNameLst>
                                          <p:attrName>style.visibility</p:attrName>
                                        </p:attrNameLst>
                                      </p:cBhvr>
                                      <p:to>
                                        <p:strVal val="visible"/>
                                      </p:to>
                                    </p:set>
                                    <p:animEffect transition="in" filter="fade">
                                      <p:cBhvr>
                                        <p:cTn id="52" dur="500"/>
                                        <p:tgtEl>
                                          <p:spTgt spid="419"/>
                                        </p:tgtEl>
                                      </p:cBhvr>
                                    </p:animEffect>
                                  </p:childTnLst>
                                </p:cTn>
                              </p:par>
                              <p:par>
                                <p:cTn id="53" presetID="10" presetClass="entr" presetSubtype="0" fill="hold" nodeType="withEffect">
                                  <p:stCondLst>
                                    <p:cond delay="0"/>
                                  </p:stCondLst>
                                  <p:childTnLst>
                                    <p:set>
                                      <p:cBhvr>
                                        <p:cTn id="54" dur="1" fill="hold">
                                          <p:stCondLst>
                                            <p:cond delay="0"/>
                                          </p:stCondLst>
                                        </p:cTn>
                                        <p:tgtEl>
                                          <p:spTgt spid="410"/>
                                        </p:tgtEl>
                                        <p:attrNameLst>
                                          <p:attrName>style.visibility</p:attrName>
                                        </p:attrNameLst>
                                      </p:cBhvr>
                                      <p:to>
                                        <p:strVal val="visible"/>
                                      </p:to>
                                    </p:set>
                                    <p:animEffect transition="in" filter="fade">
                                      <p:cBhvr>
                                        <p:cTn id="55" dur="500"/>
                                        <p:tgtEl>
                                          <p:spTgt spid="41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420"/>
                                        </p:tgtEl>
                                        <p:attrNameLst>
                                          <p:attrName>style.visibility</p:attrName>
                                        </p:attrNameLst>
                                      </p:cBhvr>
                                      <p:to>
                                        <p:strVal val="visible"/>
                                      </p:to>
                                    </p:set>
                                    <p:animEffect transition="in" filter="fade">
                                      <p:cBhvr>
                                        <p:cTn id="60" dur="500"/>
                                        <p:tgtEl>
                                          <p:spTgt spid="420"/>
                                        </p:tgtEl>
                                      </p:cBhvr>
                                    </p:animEffect>
                                  </p:childTnLst>
                                </p:cTn>
                              </p:par>
                              <p:par>
                                <p:cTn id="61" presetID="10" presetClass="entr" presetSubtype="0" fill="hold" nodeType="withEffect">
                                  <p:stCondLst>
                                    <p:cond delay="0"/>
                                  </p:stCondLst>
                                  <p:childTnLst>
                                    <p:set>
                                      <p:cBhvr>
                                        <p:cTn id="62" dur="1" fill="hold">
                                          <p:stCondLst>
                                            <p:cond delay="0"/>
                                          </p:stCondLst>
                                        </p:cTn>
                                        <p:tgtEl>
                                          <p:spTgt spid="411"/>
                                        </p:tgtEl>
                                        <p:attrNameLst>
                                          <p:attrName>style.visibility</p:attrName>
                                        </p:attrNameLst>
                                      </p:cBhvr>
                                      <p:to>
                                        <p:strVal val="visible"/>
                                      </p:to>
                                    </p:set>
                                    <p:animEffect transition="in" filter="fade">
                                      <p:cBhvr>
                                        <p:cTn id="63" dur="500"/>
                                        <p:tgtEl>
                                          <p:spTgt spid="41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421"/>
                                        </p:tgtEl>
                                        <p:attrNameLst>
                                          <p:attrName>style.visibility</p:attrName>
                                        </p:attrNameLst>
                                      </p:cBhvr>
                                      <p:to>
                                        <p:strVal val="visible"/>
                                      </p:to>
                                    </p:set>
                                    <p:animEffect transition="in" filter="fade">
                                      <p:cBhvr>
                                        <p:cTn id="68" dur="500"/>
                                        <p:tgtEl>
                                          <p:spTgt spid="421"/>
                                        </p:tgtEl>
                                      </p:cBhvr>
                                    </p:animEffect>
                                  </p:childTnLst>
                                </p:cTn>
                              </p:par>
                              <p:par>
                                <p:cTn id="69" presetID="10" presetClass="entr" presetSubtype="0" fill="hold" nodeType="withEffect">
                                  <p:stCondLst>
                                    <p:cond delay="0"/>
                                  </p:stCondLst>
                                  <p:childTnLst>
                                    <p:set>
                                      <p:cBhvr>
                                        <p:cTn id="70" dur="1" fill="hold">
                                          <p:stCondLst>
                                            <p:cond delay="0"/>
                                          </p:stCondLst>
                                        </p:cTn>
                                        <p:tgtEl>
                                          <p:spTgt spid="412"/>
                                        </p:tgtEl>
                                        <p:attrNameLst>
                                          <p:attrName>style.visibility</p:attrName>
                                        </p:attrNameLst>
                                      </p:cBhvr>
                                      <p:to>
                                        <p:strVal val="visible"/>
                                      </p:to>
                                    </p:set>
                                    <p:animEffect transition="in" filter="fade">
                                      <p:cBhvr>
                                        <p:cTn id="71" dur="500"/>
                                        <p:tgtEl>
                                          <p:spTgt spid="412"/>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422"/>
                                        </p:tgtEl>
                                        <p:attrNameLst>
                                          <p:attrName>style.visibility</p:attrName>
                                        </p:attrNameLst>
                                      </p:cBhvr>
                                      <p:to>
                                        <p:strVal val="visible"/>
                                      </p:to>
                                    </p:set>
                                    <p:animEffect transition="in" filter="fade">
                                      <p:cBhvr>
                                        <p:cTn id="76" dur="500"/>
                                        <p:tgtEl>
                                          <p:spTgt spid="422"/>
                                        </p:tgtEl>
                                      </p:cBhvr>
                                    </p:animEffect>
                                  </p:childTnLst>
                                </p:cTn>
                              </p:par>
                              <p:par>
                                <p:cTn id="77" presetID="10" presetClass="entr" presetSubtype="0" fill="hold" nodeType="withEffect">
                                  <p:stCondLst>
                                    <p:cond delay="0"/>
                                  </p:stCondLst>
                                  <p:childTnLst>
                                    <p:set>
                                      <p:cBhvr>
                                        <p:cTn id="78" dur="1" fill="hold">
                                          <p:stCondLst>
                                            <p:cond delay="0"/>
                                          </p:stCondLst>
                                        </p:cTn>
                                        <p:tgtEl>
                                          <p:spTgt spid="413"/>
                                        </p:tgtEl>
                                        <p:attrNameLst>
                                          <p:attrName>style.visibility</p:attrName>
                                        </p:attrNameLst>
                                      </p:cBhvr>
                                      <p:to>
                                        <p:strVal val="visible"/>
                                      </p:to>
                                    </p:set>
                                    <p:animEffect transition="in" filter="fade">
                                      <p:cBhvr>
                                        <p:cTn id="79" dur="500"/>
                                        <p:tgtEl>
                                          <p:spTgt spid="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426"/>
        <p:cNvGrpSpPr/>
        <p:nvPr/>
      </p:nvGrpSpPr>
      <p:grpSpPr>
        <a:xfrm>
          <a:off x="0" y="0"/>
          <a:ext cx="0" cy="0"/>
          <a:chOff x="0" y="0"/>
          <a:chExt cx="0" cy="0"/>
        </a:xfrm>
      </p:grpSpPr>
      <p:sp>
        <p:nvSpPr>
          <p:cNvPr id="427" name="Google Shape;427;p12"/>
          <p:cNvSpPr/>
          <p:nvPr/>
        </p:nvSpPr>
        <p:spPr>
          <a:xfrm>
            <a:off x="1819275" y="253974"/>
            <a:ext cx="5353049" cy="476250"/>
          </a:xfrm>
          <a:prstGeom prst="roundRect">
            <a:avLst>
              <a:gd name="adj" fmla="val 16667"/>
            </a:avLst>
          </a:prstGeom>
          <a:solidFill>
            <a:srgbClr val="FFFFFF"/>
          </a:solidFill>
          <a:ln w="19050" cap="flat" cmpd="sng">
            <a:solidFill>
              <a:srgbClr val="4358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800" b="1" i="0" u="none" strike="noStrike" cap="none">
                <a:solidFill>
                  <a:srgbClr val="000000"/>
                </a:solidFill>
                <a:latin typeface="Arial"/>
                <a:ea typeface="Arial"/>
                <a:cs typeface="Arial"/>
                <a:sym typeface="Arial"/>
              </a:rPr>
              <a:t>Điều kiện tự nhiên và tài nguyên thiên nhiên</a:t>
            </a:r>
            <a:endParaRPr sz="1800" b="1" i="0" u="none" strike="noStrike" cap="none">
              <a:solidFill>
                <a:srgbClr val="000000"/>
              </a:solidFill>
              <a:latin typeface="Arial"/>
              <a:ea typeface="Arial"/>
              <a:cs typeface="Arial"/>
              <a:sym typeface="Arial"/>
            </a:endParaRPr>
          </a:p>
        </p:txBody>
      </p:sp>
      <p:sp>
        <p:nvSpPr>
          <p:cNvPr id="428" name="Google Shape;428;p12"/>
          <p:cNvSpPr/>
          <p:nvPr/>
        </p:nvSpPr>
        <p:spPr>
          <a:xfrm>
            <a:off x="76794" y="1243009"/>
            <a:ext cx="1485899" cy="828675"/>
          </a:xfrm>
          <a:prstGeom prst="roundRect">
            <a:avLst>
              <a:gd name="adj" fmla="val 11994"/>
            </a:avLst>
          </a:prstGeom>
          <a:solidFill>
            <a:srgbClr val="EEDFD6"/>
          </a:solidFill>
          <a:ln w="19050" cap="flat" cmpd="sng">
            <a:solidFill>
              <a:srgbClr val="4358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1800" b="0" i="0" u="none" strike="noStrike" cap="none">
                <a:solidFill>
                  <a:srgbClr val="000000"/>
                </a:solidFill>
                <a:latin typeface="Arial"/>
                <a:ea typeface="Arial"/>
                <a:cs typeface="Arial"/>
                <a:sym typeface="Arial"/>
              </a:rPr>
              <a:t>Địa hình và đất</a:t>
            </a:r>
            <a:endParaRPr sz="1800" b="0" i="0" u="none" strike="noStrike" cap="none">
              <a:solidFill>
                <a:srgbClr val="000000"/>
              </a:solidFill>
              <a:latin typeface="Arial"/>
              <a:ea typeface="Arial"/>
              <a:cs typeface="Arial"/>
              <a:sym typeface="Arial"/>
            </a:endParaRPr>
          </a:p>
        </p:txBody>
      </p:sp>
      <p:sp>
        <p:nvSpPr>
          <p:cNvPr id="429" name="Google Shape;429;p12"/>
          <p:cNvSpPr/>
          <p:nvPr/>
        </p:nvSpPr>
        <p:spPr>
          <a:xfrm>
            <a:off x="1745467" y="1249360"/>
            <a:ext cx="1612105" cy="828675"/>
          </a:xfrm>
          <a:prstGeom prst="roundRect">
            <a:avLst>
              <a:gd name="adj" fmla="val 16667"/>
            </a:avLst>
          </a:prstGeom>
          <a:solidFill>
            <a:srgbClr val="FFCCCC"/>
          </a:solidFill>
          <a:ln w="19050" cap="flat" cmpd="sng">
            <a:solidFill>
              <a:srgbClr val="4358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Khí hậu</a:t>
            </a:r>
            <a:endParaRPr sz="1800" b="0" i="0" u="none" strike="noStrike" cap="none">
              <a:solidFill>
                <a:srgbClr val="000000"/>
              </a:solidFill>
              <a:latin typeface="Arial"/>
              <a:ea typeface="Arial"/>
              <a:cs typeface="Arial"/>
              <a:sym typeface="Arial"/>
            </a:endParaRPr>
          </a:p>
        </p:txBody>
      </p:sp>
      <p:sp>
        <p:nvSpPr>
          <p:cNvPr id="430" name="Google Shape;430;p12"/>
          <p:cNvSpPr/>
          <p:nvPr/>
        </p:nvSpPr>
        <p:spPr>
          <a:xfrm>
            <a:off x="3817137" y="1243010"/>
            <a:ext cx="1362074" cy="828674"/>
          </a:xfrm>
          <a:prstGeom prst="roundRect">
            <a:avLst>
              <a:gd name="adj" fmla="val 16667"/>
            </a:avLst>
          </a:prstGeom>
          <a:solidFill>
            <a:srgbClr val="EBF5F7"/>
          </a:solidFill>
          <a:ln w="19050" cap="flat" cmpd="sng">
            <a:solidFill>
              <a:srgbClr val="4358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Nước</a:t>
            </a:r>
            <a:endParaRPr sz="1800" b="0" i="0" u="none" strike="noStrike" cap="none">
              <a:solidFill>
                <a:srgbClr val="000000"/>
              </a:solidFill>
              <a:latin typeface="Arial"/>
              <a:ea typeface="Arial"/>
              <a:cs typeface="Arial"/>
              <a:sym typeface="Arial"/>
            </a:endParaRPr>
          </a:p>
        </p:txBody>
      </p:sp>
      <p:sp>
        <p:nvSpPr>
          <p:cNvPr id="431" name="Google Shape;431;p12"/>
          <p:cNvSpPr/>
          <p:nvPr/>
        </p:nvSpPr>
        <p:spPr>
          <a:xfrm>
            <a:off x="5773948" y="1249361"/>
            <a:ext cx="1362073" cy="828674"/>
          </a:xfrm>
          <a:prstGeom prst="roundRect">
            <a:avLst>
              <a:gd name="adj" fmla="val 16667"/>
            </a:avLst>
          </a:prstGeom>
          <a:solidFill>
            <a:srgbClr val="E7F8DC"/>
          </a:solidFill>
          <a:ln w="19050" cap="flat" cmpd="sng">
            <a:solidFill>
              <a:srgbClr val="4358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Rừng</a:t>
            </a:r>
            <a:endParaRPr sz="1800" b="0" i="0" u="none" strike="noStrike" cap="none">
              <a:solidFill>
                <a:srgbClr val="000000"/>
              </a:solidFill>
              <a:latin typeface="Arial"/>
              <a:ea typeface="Arial"/>
              <a:cs typeface="Arial"/>
              <a:sym typeface="Arial"/>
            </a:endParaRPr>
          </a:p>
        </p:txBody>
      </p:sp>
      <p:sp>
        <p:nvSpPr>
          <p:cNvPr id="432" name="Google Shape;432;p12"/>
          <p:cNvSpPr/>
          <p:nvPr/>
        </p:nvSpPr>
        <p:spPr>
          <a:xfrm>
            <a:off x="7586963" y="1243008"/>
            <a:ext cx="1362073" cy="828674"/>
          </a:xfrm>
          <a:prstGeom prst="roundRect">
            <a:avLst>
              <a:gd name="adj" fmla="val 16667"/>
            </a:avLst>
          </a:prstGeom>
          <a:solidFill>
            <a:srgbClr val="FBE4BC"/>
          </a:solidFill>
          <a:ln w="19050" cap="flat" cmpd="sng">
            <a:solidFill>
              <a:srgbClr val="4358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1800" b="0" i="0" u="none" strike="noStrike" cap="none">
                <a:solidFill>
                  <a:srgbClr val="000000"/>
                </a:solidFill>
                <a:latin typeface="Arial"/>
                <a:ea typeface="Arial"/>
                <a:cs typeface="Arial"/>
                <a:sym typeface="Arial"/>
              </a:rPr>
              <a:t>Khoáng sản</a:t>
            </a:r>
            <a:endParaRPr sz="1800" b="0" i="0" u="none" strike="noStrike" cap="none">
              <a:solidFill>
                <a:srgbClr val="000000"/>
              </a:solidFill>
              <a:latin typeface="Arial"/>
              <a:ea typeface="Arial"/>
              <a:cs typeface="Arial"/>
              <a:sym typeface="Arial"/>
            </a:endParaRPr>
          </a:p>
        </p:txBody>
      </p:sp>
      <p:cxnSp>
        <p:nvCxnSpPr>
          <p:cNvPr id="433" name="Google Shape;433;p12"/>
          <p:cNvCxnSpPr>
            <a:stCxn id="427" idx="2"/>
            <a:endCxn id="428" idx="0"/>
          </p:cNvCxnSpPr>
          <p:nvPr/>
        </p:nvCxnSpPr>
        <p:spPr>
          <a:xfrm rot="5400000">
            <a:off x="2401350" y="-851526"/>
            <a:ext cx="512700" cy="3676200"/>
          </a:xfrm>
          <a:prstGeom prst="bentConnector3">
            <a:avLst>
              <a:gd name="adj1" fmla="val 50000"/>
            </a:avLst>
          </a:prstGeom>
          <a:noFill/>
          <a:ln w="19050" cap="flat" cmpd="sng">
            <a:solidFill>
              <a:srgbClr val="C00000"/>
            </a:solidFill>
            <a:prstDash val="solid"/>
            <a:round/>
            <a:headEnd type="none" w="sm" len="sm"/>
            <a:tailEnd type="triangle" w="med" len="med"/>
          </a:ln>
        </p:spPr>
      </p:cxnSp>
      <p:cxnSp>
        <p:nvCxnSpPr>
          <p:cNvPr id="434" name="Google Shape;434;p12"/>
          <p:cNvCxnSpPr>
            <a:stCxn id="427" idx="2"/>
            <a:endCxn id="429" idx="0"/>
          </p:cNvCxnSpPr>
          <p:nvPr/>
        </p:nvCxnSpPr>
        <p:spPr>
          <a:xfrm rot="5400000">
            <a:off x="3264150" y="17574"/>
            <a:ext cx="519000" cy="1944300"/>
          </a:xfrm>
          <a:prstGeom prst="bentConnector3">
            <a:avLst>
              <a:gd name="adj1" fmla="val 50000"/>
            </a:avLst>
          </a:prstGeom>
          <a:noFill/>
          <a:ln w="19050" cap="flat" cmpd="sng">
            <a:solidFill>
              <a:srgbClr val="C00000"/>
            </a:solidFill>
            <a:prstDash val="solid"/>
            <a:round/>
            <a:headEnd type="none" w="sm" len="sm"/>
            <a:tailEnd type="triangle" w="med" len="med"/>
          </a:ln>
        </p:spPr>
      </p:cxnSp>
      <p:cxnSp>
        <p:nvCxnSpPr>
          <p:cNvPr id="435" name="Google Shape;435;p12"/>
          <p:cNvCxnSpPr>
            <a:stCxn id="427" idx="2"/>
            <a:endCxn id="430" idx="0"/>
          </p:cNvCxnSpPr>
          <p:nvPr/>
        </p:nvCxnSpPr>
        <p:spPr>
          <a:xfrm rot="-5400000" flipH="1">
            <a:off x="4240650" y="985374"/>
            <a:ext cx="512700" cy="2400"/>
          </a:xfrm>
          <a:prstGeom prst="bentConnector3">
            <a:avLst>
              <a:gd name="adj1" fmla="val 50000"/>
            </a:avLst>
          </a:prstGeom>
          <a:noFill/>
          <a:ln w="19050" cap="flat" cmpd="sng">
            <a:solidFill>
              <a:srgbClr val="C00000"/>
            </a:solidFill>
            <a:prstDash val="solid"/>
            <a:round/>
            <a:headEnd type="none" w="sm" len="sm"/>
            <a:tailEnd type="triangle" w="med" len="med"/>
          </a:ln>
        </p:spPr>
      </p:cxnSp>
      <p:cxnSp>
        <p:nvCxnSpPr>
          <p:cNvPr id="436" name="Google Shape;436;p12"/>
          <p:cNvCxnSpPr>
            <a:stCxn id="427" idx="2"/>
            <a:endCxn id="431" idx="0"/>
          </p:cNvCxnSpPr>
          <p:nvPr/>
        </p:nvCxnSpPr>
        <p:spPr>
          <a:xfrm rot="-5400000" flipH="1">
            <a:off x="5215950" y="10074"/>
            <a:ext cx="519000" cy="1959300"/>
          </a:xfrm>
          <a:prstGeom prst="bentConnector3">
            <a:avLst>
              <a:gd name="adj1" fmla="val 50000"/>
            </a:avLst>
          </a:prstGeom>
          <a:noFill/>
          <a:ln w="19050" cap="flat" cmpd="sng">
            <a:solidFill>
              <a:srgbClr val="C00000"/>
            </a:solidFill>
            <a:prstDash val="solid"/>
            <a:round/>
            <a:headEnd type="none" w="sm" len="sm"/>
            <a:tailEnd type="triangle" w="med" len="med"/>
          </a:ln>
        </p:spPr>
      </p:cxnSp>
      <p:cxnSp>
        <p:nvCxnSpPr>
          <p:cNvPr id="437" name="Google Shape;437;p12"/>
          <p:cNvCxnSpPr>
            <a:stCxn id="427" idx="2"/>
            <a:endCxn id="432" idx="0"/>
          </p:cNvCxnSpPr>
          <p:nvPr/>
        </p:nvCxnSpPr>
        <p:spPr>
          <a:xfrm rot="-5400000" flipH="1">
            <a:off x="6125550" y="-899526"/>
            <a:ext cx="512700" cy="3772200"/>
          </a:xfrm>
          <a:prstGeom prst="bentConnector3">
            <a:avLst>
              <a:gd name="adj1" fmla="val 50000"/>
            </a:avLst>
          </a:prstGeom>
          <a:noFill/>
          <a:ln w="19050" cap="flat" cmpd="sng">
            <a:solidFill>
              <a:srgbClr val="C00000"/>
            </a:solidFill>
            <a:prstDash val="solid"/>
            <a:round/>
            <a:headEnd type="none" w="sm" len="sm"/>
            <a:tailEnd type="triangle" w="med" len="med"/>
          </a:ln>
        </p:spPr>
      </p:cxnSp>
      <p:sp>
        <p:nvSpPr>
          <p:cNvPr id="438" name="Google Shape;438;p12"/>
          <p:cNvSpPr/>
          <p:nvPr/>
        </p:nvSpPr>
        <p:spPr>
          <a:xfrm>
            <a:off x="85726" y="2571750"/>
            <a:ext cx="1468036" cy="2495550"/>
          </a:xfrm>
          <a:prstGeom prst="roundRect">
            <a:avLst>
              <a:gd name="adj" fmla="val 11994"/>
            </a:avLst>
          </a:prstGeom>
          <a:solidFill>
            <a:srgbClr val="FFFFFF"/>
          </a:solidFill>
          <a:ln w="19050" cap="flat" cmpd="sng">
            <a:solidFill>
              <a:srgbClr val="43585C"/>
            </a:solidFill>
            <a:prstDash val="solid"/>
            <a:round/>
            <a:headEnd type="none" w="sm" len="sm"/>
            <a:tailEnd type="none" w="sm" len="sm"/>
          </a:ln>
        </p:spPr>
        <p:txBody>
          <a:bodyPr spcFirstLastPara="1" wrap="square" lIns="91425" tIns="45700" rIns="91425" bIns="45700" anchor="ctr" anchorCtr="0">
            <a:noAutofit/>
          </a:bodyPr>
          <a:lstStyle/>
          <a:p>
            <a:pPr marL="180975" marR="0" lvl="0" indent="-180975" algn="just" rtl="0">
              <a:lnSpc>
                <a:spcPct val="150000"/>
              </a:lnSpc>
              <a:spcBef>
                <a:spcPts val="0"/>
              </a:spcBef>
              <a:spcAft>
                <a:spcPts val="0"/>
              </a:spcAft>
              <a:buClr>
                <a:srgbClr val="000000"/>
              </a:buClr>
              <a:buSzPts val="1700"/>
              <a:buFont typeface="Arial"/>
              <a:buChar char="•"/>
            </a:pPr>
            <a:r>
              <a:rPr lang="en-US" sz="1700" b="0" i="0" u="none" strike="noStrike" cap="none">
                <a:solidFill>
                  <a:srgbClr val="000000"/>
                </a:solidFill>
                <a:latin typeface="Arial"/>
                <a:ea typeface="Arial"/>
                <a:cs typeface="Arial"/>
                <a:sym typeface="Arial"/>
              </a:rPr>
              <a:t>Địa hình đa dạng.</a:t>
            </a:r>
            <a:endParaRPr/>
          </a:p>
          <a:p>
            <a:pPr marL="180975" marR="0" lvl="0" indent="-180975" algn="just" rtl="0">
              <a:lnSpc>
                <a:spcPct val="150000"/>
              </a:lnSpc>
              <a:spcBef>
                <a:spcPts val="0"/>
              </a:spcBef>
              <a:spcAft>
                <a:spcPts val="0"/>
              </a:spcAft>
              <a:buClr>
                <a:srgbClr val="000000"/>
              </a:buClr>
              <a:buSzPts val="1700"/>
              <a:buFont typeface="Arial"/>
              <a:buChar char="•"/>
            </a:pPr>
            <a:r>
              <a:rPr lang="en-US" sz="1700" b="0" i="0" u="none" strike="noStrike" cap="none">
                <a:solidFill>
                  <a:srgbClr val="000000"/>
                </a:solidFill>
                <a:latin typeface="Arial"/>
                <a:ea typeface="Arial"/>
                <a:cs typeface="Arial"/>
                <a:sym typeface="Arial"/>
              </a:rPr>
              <a:t>Đất Feralit</a:t>
            </a:r>
            <a:endParaRPr sz="1700" b="0" i="0" u="none" strike="noStrike" cap="none">
              <a:solidFill>
                <a:srgbClr val="000000"/>
              </a:solidFill>
              <a:latin typeface="Arial"/>
              <a:ea typeface="Arial"/>
              <a:cs typeface="Arial"/>
              <a:sym typeface="Arial"/>
            </a:endParaRPr>
          </a:p>
        </p:txBody>
      </p:sp>
      <p:sp>
        <p:nvSpPr>
          <p:cNvPr id="439" name="Google Shape;439;p12"/>
          <p:cNvSpPr/>
          <p:nvPr/>
        </p:nvSpPr>
        <p:spPr>
          <a:xfrm>
            <a:off x="1615077" y="2590821"/>
            <a:ext cx="1872886" cy="2495550"/>
          </a:xfrm>
          <a:prstGeom prst="roundRect">
            <a:avLst>
              <a:gd name="adj" fmla="val 6347"/>
            </a:avLst>
          </a:prstGeom>
          <a:solidFill>
            <a:srgbClr val="FFFFFF"/>
          </a:solidFill>
          <a:ln w="19050" cap="flat" cmpd="sng">
            <a:solidFill>
              <a:srgbClr val="43585C"/>
            </a:solidFill>
            <a:prstDash val="solid"/>
            <a:round/>
            <a:headEnd type="none" w="sm" len="sm"/>
            <a:tailEnd type="none" w="sm" len="sm"/>
          </a:ln>
        </p:spPr>
        <p:txBody>
          <a:bodyPr spcFirstLastPara="1" wrap="square" lIns="91425" tIns="45700" rIns="91425" bIns="45700" anchor="ctr" anchorCtr="0">
            <a:noAutofit/>
          </a:bodyPr>
          <a:lstStyle/>
          <a:p>
            <a:pPr marL="180975" marR="0" lvl="0" indent="-180975" algn="just" rtl="0">
              <a:lnSpc>
                <a:spcPct val="150000"/>
              </a:lnSpc>
              <a:spcBef>
                <a:spcPts val="0"/>
              </a:spcBef>
              <a:spcAft>
                <a:spcPts val="0"/>
              </a:spcAft>
              <a:buClr>
                <a:srgbClr val="000000"/>
              </a:buClr>
              <a:buSzPts val="1700"/>
              <a:buFont typeface="Arial"/>
              <a:buChar char="•"/>
            </a:pPr>
            <a:r>
              <a:rPr lang="en-US" sz="1700" b="0" i="0" u="none" strike="noStrike" cap="none">
                <a:solidFill>
                  <a:srgbClr val="000000"/>
                </a:solidFill>
                <a:latin typeface="Arial"/>
                <a:ea typeface="Arial"/>
                <a:cs typeface="Arial"/>
                <a:sym typeface="Arial"/>
              </a:rPr>
              <a:t>Nhiệt đới ẩm gió mùa có mùa đông lạnh</a:t>
            </a:r>
            <a:endParaRPr sz="1700" b="0" i="0" u="none" strike="noStrike" cap="none">
              <a:solidFill>
                <a:srgbClr val="000000"/>
              </a:solidFill>
              <a:latin typeface="Arial"/>
              <a:ea typeface="Arial"/>
              <a:cs typeface="Arial"/>
              <a:sym typeface="Arial"/>
            </a:endParaRPr>
          </a:p>
          <a:p>
            <a:pPr marL="180975" marR="0" lvl="0" indent="-180975" algn="just" rtl="0">
              <a:lnSpc>
                <a:spcPct val="150000"/>
              </a:lnSpc>
              <a:spcBef>
                <a:spcPts val="0"/>
              </a:spcBef>
              <a:spcAft>
                <a:spcPts val="0"/>
              </a:spcAft>
              <a:buClr>
                <a:srgbClr val="000000"/>
              </a:buClr>
              <a:buSzPts val="1700"/>
              <a:buFont typeface="Arial"/>
              <a:buChar char="•"/>
            </a:pPr>
            <a:r>
              <a:rPr lang="en-US" sz="1700" b="0" i="0" u="none" strike="noStrike" cap="none">
                <a:solidFill>
                  <a:srgbClr val="000000"/>
                </a:solidFill>
                <a:latin typeface="Arial"/>
                <a:ea typeface="Arial"/>
                <a:cs typeface="Arial"/>
                <a:sym typeface="Arial"/>
              </a:rPr>
              <a:t>Phân hoá theo độ cao</a:t>
            </a:r>
            <a:endParaRPr sz="1700" b="0" i="0" u="none" strike="noStrike" cap="none">
              <a:solidFill>
                <a:srgbClr val="000000"/>
              </a:solidFill>
              <a:latin typeface="Arial"/>
              <a:ea typeface="Arial"/>
              <a:cs typeface="Arial"/>
              <a:sym typeface="Arial"/>
            </a:endParaRPr>
          </a:p>
        </p:txBody>
      </p:sp>
      <p:sp>
        <p:nvSpPr>
          <p:cNvPr id="440" name="Google Shape;440;p12"/>
          <p:cNvSpPr/>
          <p:nvPr/>
        </p:nvSpPr>
        <p:spPr>
          <a:xfrm>
            <a:off x="3559357" y="2590821"/>
            <a:ext cx="1872886" cy="2495550"/>
          </a:xfrm>
          <a:prstGeom prst="roundRect">
            <a:avLst>
              <a:gd name="adj" fmla="val 6347"/>
            </a:avLst>
          </a:prstGeom>
          <a:solidFill>
            <a:srgbClr val="FFFFFF"/>
          </a:solidFill>
          <a:ln w="19050" cap="flat" cmpd="sng">
            <a:solidFill>
              <a:srgbClr val="43585C"/>
            </a:solidFill>
            <a:prstDash val="solid"/>
            <a:round/>
            <a:headEnd type="none" w="sm" len="sm"/>
            <a:tailEnd type="none" w="sm" len="sm"/>
          </a:ln>
        </p:spPr>
        <p:txBody>
          <a:bodyPr spcFirstLastPara="1" wrap="square" lIns="91425" tIns="45700" rIns="91425" bIns="45700" anchor="ctr" anchorCtr="0">
            <a:noAutofit/>
          </a:bodyPr>
          <a:lstStyle/>
          <a:p>
            <a:pPr marL="180975" marR="0" lvl="0" indent="-180975" algn="just" rtl="0">
              <a:lnSpc>
                <a:spcPct val="150000"/>
              </a:lnSpc>
              <a:spcBef>
                <a:spcPts val="0"/>
              </a:spcBef>
              <a:spcAft>
                <a:spcPts val="0"/>
              </a:spcAft>
              <a:buClr>
                <a:srgbClr val="000000"/>
              </a:buClr>
              <a:buSzPts val="1700"/>
              <a:buFont typeface="Arial"/>
              <a:buChar char="•"/>
            </a:pPr>
            <a:r>
              <a:rPr lang="en-US" sz="1700" b="0" i="0" u="none" strike="noStrike" cap="none">
                <a:solidFill>
                  <a:srgbClr val="000000"/>
                </a:solidFill>
                <a:latin typeface="Arial"/>
                <a:ea typeface="Arial"/>
                <a:cs typeface="Arial"/>
                <a:sym typeface="Arial"/>
              </a:rPr>
              <a:t>Thượng nguồn các hệ thống sông</a:t>
            </a:r>
            <a:endParaRPr sz="1700" b="0" i="0" u="none" strike="noStrike" cap="none">
              <a:solidFill>
                <a:srgbClr val="000000"/>
              </a:solidFill>
              <a:latin typeface="Arial"/>
              <a:ea typeface="Arial"/>
              <a:cs typeface="Arial"/>
              <a:sym typeface="Arial"/>
            </a:endParaRPr>
          </a:p>
          <a:p>
            <a:pPr marL="180975" marR="0" lvl="0" indent="-180975" algn="just" rtl="0">
              <a:lnSpc>
                <a:spcPct val="150000"/>
              </a:lnSpc>
              <a:spcBef>
                <a:spcPts val="0"/>
              </a:spcBef>
              <a:spcAft>
                <a:spcPts val="0"/>
              </a:spcAft>
              <a:buClr>
                <a:srgbClr val="000000"/>
              </a:buClr>
              <a:buSzPts val="1700"/>
              <a:buFont typeface="Arial"/>
              <a:buChar char="•"/>
            </a:pPr>
            <a:r>
              <a:rPr lang="en-US" sz="1700" b="0" i="0" u="none" strike="noStrike" cap="none">
                <a:solidFill>
                  <a:srgbClr val="000000"/>
                </a:solidFill>
                <a:latin typeface="Arial"/>
                <a:ea typeface="Arial"/>
                <a:cs typeface="Arial"/>
                <a:sym typeface="Arial"/>
              </a:rPr>
              <a:t>Nhiều hồ tự nhiên và hồ thuỷ điện</a:t>
            </a:r>
            <a:endParaRPr sz="1700" b="0" i="0" u="none" strike="noStrike" cap="none">
              <a:solidFill>
                <a:srgbClr val="000000"/>
              </a:solidFill>
              <a:latin typeface="Arial"/>
              <a:ea typeface="Arial"/>
              <a:cs typeface="Arial"/>
              <a:sym typeface="Arial"/>
            </a:endParaRPr>
          </a:p>
        </p:txBody>
      </p:sp>
      <p:sp>
        <p:nvSpPr>
          <p:cNvPr id="441" name="Google Shape;441;p12"/>
          <p:cNvSpPr/>
          <p:nvPr/>
        </p:nvSpPr>
        <p:spPr>
          <a:xfrm>
            <a:off x="5518542" y="2590821"/>
            <a:ext cx="1872886" cy="2495550"/>
          </a:xfrm>
          <a:prstGeom prst="roundRect">
            <a:avLst>
              <a:gd name="adj" fmla="val 6347"/>
            </a:avLst>
          </a:prstGeom>
          <a:solidFill>
            <a:srgbClr val="FFFFFF"/>
          </a:solidFill>
          <a:ln w="19050" cap="flat" cmpd="sng">
            <a:solidFill>
              <a:srgbClr val="43585C"/>
            </a:solidFill>
            <a:prstDash val="solid"/>
            <a:round/>
            <a:headEnd type="none" w="sm" len="sm"/>
            <a:tailEnd type="none" w="sm" len="sm"/>
          </a:ln>
        </p:spPr>
        <p:txBody>
          <a:bodyPr spcFirstLastPara="1" wrap="square" lIns="91425" tIns="45700" rIns="91425" bIns="45700" anchor="ctr" anchorCtr="0">
            <a:noAutofit/>
          </a:bodyPr>
          <a:lstStyle/>
          <a:p>
            <a:pPr marL="180975" marR="0" lvl="0" indent="-180975" algn="just" rtl="0">
              <a:lnSpc>
                <a:spcPct val="150000"/>
              </a:lnSpc>
              <a:spcBef>
                <a:spcPts val="0"/>
              </a:spcBef>
              <a:spcAft>
                <a:spcPts val="0"/>
              </a:spcAft>
              <a:buClr>
                <a:srgbClr val="000000"/>
              </a:buClr>
              <a:buSzPts val="1700"/>
              <a:buFont typeface="Arial"/>
              <a:buChar char="•"/>
            </a:pPr>
            <a:r>
              <a:rPr lang="en-US" sz="1700" b="0" i="0" u="none" strike="noStrike" cap="none">
                <a:solidFill>
                  <a:srgbClr val="000000"/>
                </a:solidFill>
                <a:latin typeface="Arial"/>
                <a:ea typeface="Arial"/>
                <a:cs typeface="Arial"/>
                <a:sym typeface="Arial"/>
              </a:rPr>
              <a:t>Diện tích: 5,4 triệu ha.</a:t>
            </a:r>
            <a:endParaRPr/>
          </a:p>
          <a:p>
            <a:pPr marL="180975" marR="0" lvl="0" indent="-180975" algn="just" rtl="0">
              <a:lnSpc>
                <a:spcPct val="150000"/>
              </a:lnSpc>
              <a:spcBef>
                <a:spcPts val="0"/>
              </a:spcBef>
              <a:spcAft>
                <a:spcPts val="0"/>
              </a:spcAft>
              <a:buClr>
                <a:srgbClr val="000000"/>
              </a:buClr>
              <a:buSzPts val="1700"/>
              <a:buFont typeface="Arial"/>
              <a:buChar char="•"/>
            </a:pPr>
            <a:r>
              <a:rPr lang="en-US" sz="1700" b="0" i="0" u="none" strike="noStrike" cap="none">
                <a:solidFill>
                  <a:srgbClr val="000000"/>
                </a:solidFill>
                <a:latin typeface="Arial"/>
                <a:ea typeface="Arial"/>
                <a:cs typeface="Arial"/>
                <a:sym typeface="Arial"/>
              </a:rPr>
              <a:t>Hệ thống vườn quốc gia, sinh vật đặc hữu.</a:t>
            </a:r>
            <a:endParaRPr/>
          </a:p>
        </p:txBody>
      </p:sp>
      <p:sp>
        <p:nvSpPr>
          <p:cNvPr id="442" name="Google Shape;442;p12"/>
          <p:cNvSpPr/>
          <p:nvPr/>
        </p:nvSpPr>
        <p:spPr>
          <a:xfrm>
            <a:off x="7477727" y="2571750"/>
            <a:ext cx="1580547" cy="2495550"/>
          </a:xfrm>
          <a:prstGeom prst="roundRect">
            <a:avLst>
              <a:gd name="adj" fmla="val 6347"/>
            </a:avLst>
          </a:prstGeom>
          <a:solidFill>
            <a:srgbClr val="FFFFFF"/>
          </a:solidFill>
          <a:ln w="19050" cap="flat" cmpd="sng">
            <a:solidFill>
              <a:srgbClr val="43585C"/>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en-US" sz="1700" b="0" i="0" u="none" strike="noStrike" cap="none">
                <a:solidFill>
                  <a:srgbClr val="000000"/>
                </a:solidFill>
                <a:latin typeface="Arial"/>
                <a:ea typeface="Arial"/>
                <a:cs typeface="Arial"/>
                <a:sym typeface="Arial"/>
              </a:rPr>
              <a:t>Nhiều loại khoáng sản, cơ cấu đa dạng, có trữ lượng khá lớn.</a:t>
            </a:r>
            <a:endParaRPr/>
          </a:p>
        </p:txBody>
      </p:sp>
      <p:cxnSp>
        <p:nvCxnSpPr>
          <p:cNvPr id="443" name="Google Shape;443;p12"/>
          <p:cNvCxnSpPr>
            <a:stCxn id="428" idx="2"/>
            <a:endCxn id="438" idx="0"/>
          </p:cNvCxnSpPr>
          <p:nvPr/>
        </p:nvCxnSpPr>
        <p:spPr>
          <a:xfrm>
            <a:off x="819744" y="2071684"/>
            <a:ext cx="0" cy="500100"/>
          </a:xfrm>
          <a:prstGeom prst="straightConnector1">
            <a:avLst/>
          </a:prstGeom>
          <a:noFill/>
          <a:ln w="19050" cap="flat" cmpd="sng">
            <a:solidFill>
              <a:srgbClr val="C00000"/>
            </a:solidFill>
            <a:prstDash val="solid"/>
            <a:round/>
            <a:headEnd type="none" w="sm" len="sm"/>
            <a:tailEnd type="triangle" w="med" len="med"/>
          </a:ln>
        </p:spPr>
      </p:cxnSp>
      <p:cxnSp>
        <p:nvCxnSpPr>
          <p:cNvPr id="444" name="Google Shape;444;p12"/>
          <p:cNvCxnSpPr>
            <a:stCxn id="429" idx="2"/>
            <a:endCxn id="439" idx="0"/>
          </p:cNvCxnSpPr>
          <p:nvPr/>
        </p:nvCxnSpPr>
        <p:spPr>
          <a:xfrm>
            <a:off x="2551520" y="2078035"/>
            <a:ext cx="0" cy="512700"/>
          </a:xfrm>
          <a:prstGeom prst="straightConnector1">
            <a:avLst/>
          </a:prstGeom>
          <a:noFill/>
          <a:ln w="19050" cap="flat" cmpd="sng">
            <a:solidFill>
              <a:srgbClr val="C00000"/>
            </a:solidFill>
            <a:prstDash val="solid"/>
            <a:round/>
            <a:headEnd type="none" w="sm" len="sm"/>
            <a:tailEnd type="triangle" w="med" len="med"/>
          </a:ln>
        </p:spPr>
      </p:cxnSp>
      <p:cxnSp>
        <p:nvCxnSpPr>
          <p:cNvPr id="445" name="Google Shape;445;p12"/>
          <p:cNvCxnSpPr>
            <a:stCxn id="430" idx="2"/>
            <a:endCxn id="440" idx="0"/>
          </p:cNvCxnSpPr>
          <p:nvPr/>
        </p:nvCxnSpPr>
        <p:spPr>
          <a:xfrm flipH="1">
            <a:off x="4495774" y="2071684"/>
            <a:ext cx="2400" cy="519000"/>
          </a:xfrm>
          <a:prstGeom prst="straightConnector1">
            <a:avLst/>
          </a:prstGeom>
          <a:noFill/>
          <a:ln w="19050" cap="flat" cmpd="sng">
            <a:solidFill>
              <a:srgbClr val="C00000"/>
            </a:solidFill>
            <a:prstDash val="solid"/>
            <a:round/>
            <a:headEnd type="none" w="sm" len="sm"/>
            <a:tailEnd type="triangle" w="med" len="med"/>
          </a:ln>
        </p:spPr>
      </p:cxnSp>
      <p:cxnSp>
        <p:nvCxnSpPr>
          <p:cNvPr id="446" name="Google Shape;446;p12"/>
          <p:cNvCxnSpPr>
            <a:stCxn id="431" idx="2"/>
            <a:endCxn id="441" idx="0"/>
          </p:cNvCxnSpPr>
          <p:nvPr/>
        </p:nvCxnSpPr>
        <p:spPr>
          <a:xfrm>
            <a:off x="6454985" y="2078035"/>
            <a:ext cx="0" cy="512700"/>
          </a:xfrm>
          <a:prstGeom prst="straightConnector1">
            <a:avLst/>
          </a:prstGeom>
          <a:noFill/>
          <a:ln w="19050" cap="flat" cmpd="sng">
            <a:solidFill>
              <a:srgbClr val="C00000"/>
            </a:solidFill>
            <a:prstDash val="solid"/>
            <a:round/>
            <a:headEnd type="none" w="sm" len="sm"/>
            <a:tailEnd type="triangle" w="med" len="med"/>
          </a:ln>
        </p:spPr>
      </p:cxnSp>
      <p:cxnSp>
        <p:nvCxnSpPr>
          <p:cNvPr id="447" name="Google Shape;447;p12"/>
          <p:cNvCxnSpPr>
            <a:stCxn id="432" idx="2"/>
            <a:endCxn id="442" idx="0"/>
          </p:cNvCxnSpPr>
          <p:nvPr/>
        </p:nvCxnSpPr>
        <p:spPr>
          <a:xfrm>
            <a:off x="8268000" y="2071682"/>
            <a:ext cx="0" cy="500100"/>
          </a:xfrm>
          <a:prstGeom prst="straightConnector1">
            <a:avLst/>
          </a:prstGeom>
          <a:noFill/>
          <a:ln w="19050" cap="flat" cmpd="sng">
            <a:solidFill>
              <a:srgbClr val="C00000"/>
            </a:solidFill>
            <a:prstDash val="solid"/>
            <a:round/>
            <a:headEnd type="none" w="sm" len="sm"/>
            <a:tailEnd type="triangle" w="med" len="med"/>
          </a:ln>
        </p:spPr>
      </p:cxn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27"/>
                                        </p:tgtEl>
                                        <p:attrNameLst>
                                          <p:attrName>style.visibility</p:attrName>
                                        </p:attrNameLst>
                                      </p:cBhvr>
                                      <p:to>
                                        <p:strVal val="visible"/>
                                      </p:to>
                                    </p:set>
                                    <p:animEffect transition="in" filter="fade">
                                      <p:cBhvr>
                                        <p:cTn id="7" dur="500"/>
                                        <p:tgtEl>
                                          <p:spTgt spid="4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3"/>
                                        </p:tgtEl>
                                        <p:attrNameLst>
                                          <p:attrName>style.visibility</p:attrName>
                                        </p:attrNameLst>
                                      </p:cBhvr>
                                      <p:to>
                                        <p:strVal val="visible"/>
                                      </p:to>
                                    </p:set>
                                    <p:animEffect transition="in" filter="fade">
                                      <p:cBhvr>
                                        <p:cTn id="12" dur="500"/>
                                        <p:tgtEl>
                                          <p:spTgt spid="433"/>
                                        </p:tgtEl>
                                      </p:cBhvr>
                                    </p:animEffect>
                                  </p:childTnLst>
                                </p:cTn>
                              </p:par>
                              <p:par>
                                <p:cTn id="13" presetID="10" presetClass="entr" presetSubtype="0" fill="hold" nodeType="withEffect">
                                  <p:stCondLst>
                                    <p:cond delay="0"/>
                                  </p:stCondLst>
                                  <p:childTnLst>
                                    <p:set>
                                      <p:cBhvr>
                                        <p:cTn id="14" dur="1" fill="hold">
                                          <p:stCondLst>
                                            <p:cond delay="0"/>
                                          </p:stCondLst>
                                        </p:cTn>
                                        <p:tgtEl>
                                          <p:spTgt spid="428"/>
                                        </p:tgtEl>
                                        <p:attrNameLst>
                                          <p:attrName>style.visibility</p:attrName>
                                        </p:attrNameLst>
                                      </p:cBhvr>
                                      <p:to>
                                        <p:strVal val="visible"/>
                                      </p:to>
                                    </p:set>
                                    <p:animEffect transition="in" filter="fade">
                                      <p:cBhvr>
                                        <p:cTn id="15" dur="500"/>
                                        <p:tgtEl>
                                          <p:spTgt spid="42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34"/>
                                        </p:tgtEl>
                                        <p:attrNameLst>
                                          <p:attrName>style.visibility</p:attrName>
                                        </p:attrNameLst>
                                      </p:cBhvr>
                                      <p:to>
                                        <p:strVal val="visible"/>
                                      </p:to>
                                    </p:set>
                                    <p:animEffect transition="in" filter="fade">
                                      <p:cBhvr>
                                        <p:cTn id="20" dur="500"/>
                                        <p:tgtEl>
                                          <p:spTgt spid="434"/>
                                        </p:tgtEl>
                                      </p:cBhvr>
                                    </p:animEffect>
                                  </p:childTnLst>
                                </p:cTn>
                              </p:par>
                              <p:par>
                                <p:cTn id="21" presetID="10" presetClass="entr" presetSubtype="0" fill="hold" nodeType="withEffect">
                                  <p:stCondLst>
                                    <p:cond delay="0"/>
                                  </p:stCondLst>
                                  <p:childTnLst>
                                    <p:set>
                                      <p:cBhvr>
                                        <p:cTn id="22" dur="1" fill="hold">
                                          <p:stCondLst>
                                            <p:cond delay="0"/>
                                          </p:stCondLst>
                                        </p:cTn>
                                        <p:tgtEl>
                                          <p:spTgt spid="429"/>
                                        </p:tgtEl>
                                        <p:attrNameLst>
                                          <p:attrName>style.visibility</p:attrName>
                                        </p:attrNameLst>
                                      </p:cBhvr>
                                      <p:to>
                                        <p:strVal val="visible"/>
                                      </p:to>
                                    </p:set>
                                    <p:animEffect transition="in" filter="fade">
                                      <p:cBhvr>
                                        <p:cTn id="23" dur="500"/>
                                        <p:tgtEl>
                                          <p:spTgt spid="42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35"/>
                                        </p:tgtEl>
                                        <p:attrNameLst>
                                          <p:attrName>style.visibility</p:attrName>
                                        </p:attrNameLst>
                                      </p:cBhvr>
                                      <p:to>
                                        <p:strVal val="visible"/>
                                      </p:to>
                                    </p:set>
                                    <p:animEffect transition="in" filter="fade">
                                      <p:cBhvr>
                                        <p:cTn id="28" dur="500"/>
                                        <p:tgtEl>
                                          <p:spTgt spid="435"/>
                                        </p:tgtEl>
                                      </p:cBhvr>
                                    </p:animEffect>
                                  </p:childTnLst>
                                </p:cTn>
                              </p:par>
                              <p:par>
                                <p:cTn id="29" presetID="10" presetClass="entr" presetSubtype="0" fill="hold" nodeType="withEffect">
                                  <p:stCondLst>
                                    <p:cond delay="0"/>
                                  </p:stCondLst>
                                  <p:childTnLst>
                                    <p:set>
                                      <p:cBhvr>
                                        <p:cTn id="30" dur="1" fill="hold">
                                          <p:stCondLst>
                                            <p:cond delay="0"/>
                                          </p:stCondLst>
                                        </p:cTn>
                                        <p:tgtEl>
                                          <p:spTgt spid="430"/>
                                        </p:tgtEl>
                                        <p:attrNameLst>
                                          <p:attrName>style.visibility</p:attrName>
                                        </p:attrNameLst>
                                      </p:cBhvr>
                                      <p:to>
                                        <p:strVal val="visible"/>
                                      </p:to>
                                    </p:set>
                                    <p:animEffect transition="in" filter="fade">
                                      <p:cBhvr>
                                        <p:cTn id="31" dur="500"/>
                                        <p:tgtEl>
                                          <p:spTgt spid="43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36"/>
                                        </p:tgtEl>
                                        <p:attrNameLst>
                                          <p:attrName>style.visibility</p:attrName>
                                        </p:attrNameLst>
                                      </p:cBhvr>
                                      <p:to>
                                        <p:strVal val="visible"/>
                                      </p:to>
                                    </p:set>
                                    <p:animEffect transition="in" filter="fade">
                                      <p:cBhvr>
                                        <p:cTn id="36" dur="500"/>
                                        <p:tgtEl>
                                          <p:spTgt spid="436"/>
                                        </p:tgtEl>
                                      </p:cBhvr>
                                    </p:animEffect>
                                  </p:childTnLst>
                                </p:cTn>
                              </p:par>
                              <p:par>
                                <p:cTn id="37" presetID="10" presetClass="entr" presetSubtype="0" fill="hold" nodeType="withEffect">
                                  <p:stCondLst>
                                    <p:cond delay="0"/>
                                  </p:stCondLst>
                                  <p:childTnLst>
                                    <p:set>
                                      <p:cBhvr>
                                        <p:cTn id="38" dur="1" fill="hold">
                                          <p:stCondLst>
                                            <p:cond delay="0"/>
                                          </p:stCondLst>
                                        </p:cTn>
                                        <p:tgtEl>
                                          <p:spTgt spid="431"/>
                                        </p:tgtEl>
                                        <p:attrNameLst>
                                          <p:attrName>style.visibility</p:attrName>
                                        </p:attrNameLst>
                                      </p:cBhvr>
                                      <p:to>
                                        <p:strVal val="visible"/>
                                      </p:to>
                                    </p:set>
                                    <p:animEffect transition="in" filter="fade">
                                      <p:cBhvr>
                                        <p:cTn id="39" dur="500"/>
                                        <p:tgtEl>
                                          <p:spTgt spid="4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37"/>
                                        </p:tgtEl>
                                        <p:attrNameLst>
                                          <p:attrName>style.visibility</p:attrName>
                                        </p:attrNameLst>
                                      </p:cBhvr>
                                      <p:to>
                                        <p:strVal val="visible"/>
                                      </p:to>
                                    </p:set>
                                    <p:animEffect transition="in" filter="fade">
                                      <p:cBhvr>
                                        <p:cTn id="44" dur="500"/>
                                        <p:tgtEl>
                                          <p:spTgt spid="437"/>
                                        </p:tgtEl>
                                      </p:cBhvr>
                                    </p:animEffect>
                                  </p:childTnLst>
                                </p:cTn>
                              </p:par>
                              <p:par>
                                <p:cTn id="45" presetID="10" presetClass="entr" presetSubtype="0" fill="hold" nodeType="withEffect">
                                  <p:stCondLst>
                                    <p:cond delay="0"/>
                                  </p:stCondLst>
                                  <p:childTnLst>
                                    <p:set>
                                      <p:cBhvr>
                                        <p:cTn id="46" dur="1" fill="hold">
                                          <p:stCondLst>
                                            <p:cond delay="0"/>
                                          </p:stCondLst>
                                        </p:cTn>
                                        <p:tgtEl>
                                          <p:spTgt spid="432"/>
                                        </p:tgtEl>
                                        <p:attrNameLst>
                                          <p:attrName>style.visibility</p:attrName>
                                        </p:attrNameLst>
                                      </p:cBhvr>
                                      <p:to>
                                        <p:strVal val="visible"/>
                                      </p:to>
                                    </p:set>
                                    <p:animEffect transition="in" filter="fade">
                                      <p:cBhvr>
                                        <p:cTn id="47" dur="500"/>
                                        <p:tgtEl>
                                          <p:spTgt spid="43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43"/>
                                        </p:tgtEl>
                                        <p:attrNameLst>
                                          <p:attrName>style.visibility</p:attrName>
                                        </p:attrNameLst>
                                      </p:cBhvr>
                                      <p:to>
                                        <p:strVal val="visible"/>
                                      </p:to>
                                    </p:set>
                                    <p:animEffect transition="in" filter="fade">
                                      <p:cBhvr>
                                        <p:cTn id="52" dur="500"/>
                                        <p:tgtEl>
                                          <p:spTgt spid="443"/>
                                        </p:tgtEl>
                                      </p:cBhvr>
                                    </p:animEffect>
                                  </p:childTnLst>
                                </p:cTn>
                              </p:par>
                              <p:par>
                                <p:cTn id="53" presetID="10" presetClass="entr" presetSubtype="0" fill="hold" nodeType="withEffect">
                                  <p:stCondLst>
                                    <p:cond delay="0"/>
                                  </p:stCondLst>
                                  <p:childTnLst>
                                    <p:set>
                                      <p:cBhvr>
                                        <p:cTn id="54" dur="1" fill="hold">
                                          <p:stCondLst>
                                            <p:cond delay="0"/>
                                          </p:stCondLst>
                                        </p:cTn>
                                        <p:tgtEl>
                                          <p:spTgt spid="438"/>
                                        </p:tgtEl>
                                        <p:attrNameLst>
                                          <p:attrName>style.visibility</p:attrName>
                                        </p:attrNameLst>
                                      </p:cBhvr>
                                      <p:to>
                                        <p:strVal val="visible"/>
                                      </p:to>
                                    </p:set>
                                    <p:animEffect transition="in" filter="fade">
                                      <p:cBhvr>
                                        <p:cTn id="55" dur="500"/>
                                        <p:tgtEl>
                                          <p:spTgt spid="43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444"/>
                                        </p:tgtEl>
                                        <p:attrNameLst>
                                          <p:attrName>style.visibility</p:attrName>
                                        </p:attrNameLst>
                                      </p:cBhvr>
                                      <p:to>
                                        <p:strVal val="visible"/>
                                      </p:to>
                                    </p:set>
                                    <p:animEffect transition="in" filter="fade">
                                      <p:cBhvr>
                                        <p:cTn id="60" dur="500"/>
                                        <p:tgtEl>
                                          <p:spTgt spid="444"/>
                                        </p:tgtEl>
                                      </p:cBhvr>
                                    </p:animEffect>
                                  </p:childTnLst>
                                </p:cTn>
                              </p:par>
                              <p:par>
                                <p:cTn id="61" presetID="10" presetClass="entr" presetSubtype="0" fill="hold" nodeType="withEffect">
                                  <p:stCondLst>
                                    <p:cond delay="0"/>
                                  </p:stCondLst>
                                  <p:childTnLst>
                                    <p:set>
                                      <p:cBhvr>
                                        <p:cTn id="62" dur="1" fill="hold">
                                          <p:stCondLst>
                                            <p:cond delay="0"/>
                                          </p:stCondLst>
                                        </p:cTn>
                                        <p:tgtEl>
                                          <p:spTgt spid="439"/>
                                        </p:tgtEl>
                                        <p:attrNameLst>
                                          <p:attrName>style.visibility</p:attrName>
                                        </p:attrNameLst>
                                      </p:cBhvr>
                                      <p:to>
                                        <p:strVal val="visible"/>
                                      </p:to>
                                    </p:set>
                                    <p:animEffect transition="in" filter="fade">
                                      <p:cBhvr>
                                        <p:cTn id="63" dur="500"/>
                                        <p:tgtEl>
                                          <p:spTgt spid="43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445"/>
                                        </p:tgtEl>
                                        <p:attrNameLst>
                                          <p:attrName>style.visibility</p:attrName>
                                        </p:attrNameLst>
                                      </p:cBhvr>
                                      <p:to>
                                        <p:strVal val="visible"/>
                                      </p:to>
                                    </p:set>
                                    <p:animEffect transition="in" filter="fade">
                                      <p:cBhvr>
                                        <p:cTn id="68" dur="500"/>
                                        <p:tgtEl>
                                          <p:spTgt spid="445"/>
                                        </p:tgtEl>
                                      </p:cBhvr>
                                    </p:animEffect>
                                  </p:childTnLst>
                                </p:cTn>
                              </p:par>
                              <p:par>
                                <p:cTn id="69" presetID="10" presetClass="entr" presetSubtype="0" fill="hold" nodeType="withEffect">
                                  <p:stCondLst>
                                    <p:cond delay="0"/>
                                  </p:stCondLst>
                                  <p:childTnLst>
                                    <p:set>
                                      <p:cBhvr>
                                        <p:cTn id="70" dur="1" fill="hold">
                                          <p:stCondLst>
                                            <p:cond delay="0"/>
                                          </p:stCondLst>
                                        </p:cTn>
                                        <p:tgtEl>
                                          <p:spTgt spid="440"/>
                                        </p:tgtEl>
                                        <p:attrNameLst>
                                          <p:attrName>style.visibility</p:attrName>
                                        </p:attrNameLst>
                                      </p:cBhvr>
                                      <p:to>
                                        <p:strVal val="visible"/>
                                      </p:to>
                                    </p:set>
                                    <p:animEffect transition="in" filter="fade">
                                      <p:cBhvr>
                                        <p:cTn id="71" dur="500"/>
                                        <p:tgtEl>
                                          <p:spTgt spid="440"/>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446"/>
                                        </p:tgtEl>
                                        <p:attrNameLst>
                                          <p:attrName>style.visibility</p:attrName>
                                        </p:attrNameLst>
                                      </p:cBhvr>
                                      <p:to>
                                        <p:strVal val="visible"/>
                                      </p:to>
                                    </p:set>
                                    <p:animEffect transition="in" filter="fade">
                                      <p:cBhvr>
                                        <p:cTn id="76" dur="500"/>
                                        <p:tgtEl>
                                          <p:spTgt spid="446"/>
                                        </p:tgtEl>
                                      </p:cBhvr>
                                    </p:animEffect>
                                  </p:childTnLst>
                                </p:cTn>
                              </p:par>
                              <p:par>
                                <p:cTn id="77" presetID="10" presetClass="entr" presetSubtype="0" fill="hold" nodeType="with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500"/>
                                        <p:tgtEl>
                                          <p:spTgt spid="441"/>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447"/>
                                        </p:tgtEl>
                                        <p:attrNameLst>
                                          <p:attrName>style.visibility</p:attrName>
                                        </p:attrNameLst>
                                      </p:cBhvr>
                                      <p:to>
                                        <p:strVal val="visible"/>
                                      </p:to>
                                    </p:set>
                                    <p:animEffect transition="in" filter="fade">
                                      <p:cBhvr>
                                        <p:cTn id="84" dur="500"/>
                                        <p:tgtEl>
                                          <p:spTgt spid="447"/>
                                        </p:tgtEl>
                                      </p:cBhvr>
                                    </p:animEffect>
                                  </p:childTnLst>
                                </p:cTn>
                              </p:par>
                              <p:par>
                                <p:cTn id="85" presetID="10" presetClass="entr" presetSubtype="0" fill="hold" nodeType="withEffect">
                                  <p:stCondLst>
                                    <p:cond delay="0"/>
                                  </p:stCondLst>
                                  <p:childTnLst>
                                    <p:set>
                                      <p:cBhvr>
                                        <p:cTn id="86" dur="1" fill="hold">
                                          <p:stCondLst>
                                            <p:cond delay="0"/>
                                          </p:stCondLst>
                                        </p:cTn>
                                        <p:tgtEl>
                                          <p:spTgt spid="442"/>
                                        </p:tgtEl>
                                        <p:attrNameLst>
                                          <p:attrName>style.visibility</p:attrName>
                                        </p:attrNameLst>
                                      </p:cBhvr>
                                      <p:to>
                                        <p:strVal val="visible"/>
                                      </p:to>
                                    </p:set>
                                    <p:animEffect transition="in" filter="fade">
                                      <p:cBhvr>
                                        <p:cTn id="87" dur="500"/>
                                        <p:tgtEl>
                                          <p:spTgt spid="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13"/>
          <p:cNvSpPr/>
          <p:nvPr/>
        </p:nvSpPr>
        <p:spPr>
          <a:xfrm>
            <a:off x="3133725" y="342899"/>
            <a:ext cx="2876549" cy="819151"/>
          </a:xfrm>
          <a:prstGeom prst="roundRect">
            <a:avLst>
              <a:gd name="adj" fmla="val 16667"/>
            </a:avLst>
          </a:prstGeom>
          <a:solidFill>
            <a:srgbClr val="FFFFFF"/>
          </a:solidFill>
          <a:ln w="19050" cap="flat" cmpd="sng">
            <a:solidFill>
              <a:srgbClr val="4358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1" i="0" u="none" strike="noStrike" cap="none">
                <a:solidFill>
                  <a:srgbClr val="000000"/>
                </a:solidFill>
                <a:latin typeface="Arial"/>
                <a:ea typeface="Arial"/>
                <a:cs typeface="Arial"/>
                <a:sym typeface="Arial"/>
              </a:rPr>
              <a:t>Điều kiện xã hội</a:t>
            </a:r>
            <a:endParaRPr sz="2000" b="1" i="0" u="none" strike="noStrike" cap="none">
              <a:solidFill>
                <a:srgbClr val="000000"/>
              </a:solidFill>
              <a:latin typeface="Arial"/>
              <a:ea typeface="Arial"/>
              <a:cs typeface="Arial"/>
              <a:sym typeface="Arial"/>
            </a:endParaRPr>
          </a:p>
        </p:txBody>
      </p:sp>
      <p:sp>
        <p:nvSpPr>
          <p:cNvPr id="453" name="Google Shape;453;p13"/>
          <p:cNvSpPr/>
          <p:nvPr/>
        </p:nvSpPr>
        <p:spPr>
          <a:xfrm>
            <a:off x="1676397" y="1528761"/>
            <a:ext cx="1985964" cy="590552"/>
          </a:xfrm>
          <a:prstGeom prst="roundRect">
            <a:avLst>
              <a:gd name="adj" fmla="val 16667"/>
            </a:avLst>
          </a:prstGeom>
          <a:solidFill>
            <a:srgbClr val="EBF5F7"/>
          </a:solidFill>
          <a:ln w="19050" cap="flat" cmpd="sng">
            <a:solidFill>
              <a:srgbClr val="4358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Dân cư</a:t>
            </a:r>
            <a:endParaRPr sz="2000" b="0" i="0" u="none" strike="noStrike" cap="none">
              <a:solidFill>
                <a:srgbClr val="000000"/>
              </a:solidFill>
              <a:latin typeface="Arial"/>
              <a:ea typeface="Arial"/>
              <a:cs typeface="Arial"/>
              <a:sym typeface="Arial"/>
            </a:endParaRPr>
          </a:p>
        </p:txBody>
      </p:sp>
      <p:sp>
        <p:nvSpPr>
          <p:cNvPr id="454" name="Google Shape;454;p13"/>
          <p:cNvSpPr/>
          <p:nvPr/>
        </p:nvSpPr>
        <p:spPr>
          <a:xfrm>
            <a:off x="5564984" y="1528761"/>
            <a:ext cx="2876549" cy="590552"/>
          </a:xfrm>
          <a:prstGeom prst="roundRect">
            <a:avLst>
              <a:gd name="adj" fmla="val 16667"/>
            </a:avLst>
          </a:prstGeom>
          <a:solidFill>
            <a:srgbClr val="FBE4BC"/>
          </a:solidFill>
          <a:ln w="19050" cap="flat" cmpd="sng">
            <a:solidFill>
              <a:srgbClr val="4358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Thành phần dân tộc</a:t>
            </a:r>
            <a:endParaRPr sz="2000" b="0" i="0" u="none" strike="noStrike" cap="none">
              <a:solidFill>
                <a:srgbClr val="000000"/>
              </a:solidFill>
              <a:latin typeface="Arial"/>
              <a:ea typeface="Arial"/>
              <a:cs typeface="Arial"/>
              <a:sym typeface="Arial"/>
            </a:endParaRPr>
          </a:p>
        </p:txBody>
      </p:sp>
      <p:cxnSp>
        <p:nvCxnSpPr>
          <p:cNvPr id="455" name="Google Shape;455;p13"/>
          <p:cNvCxnSpPr>
            <a:stCxn id="452" idx="2"/>
            <a:endCxn id="453" idx="0"/>
          </p:cNvCxnSpPr>
          <p:nvPr/>
        </p:nvCxnSpPr>
        <p:spPr>
          <a:xfrm rot="5400000">
            <a:off x="3437400" y="394050"/>
            <a:ext cx="366600" cy="1902600"/>
          </a:xfrm>
          <a:prstGeom prst="bentConnector3">
            <a:avLst>
              <a:gd name="adj1" fmla="val 50000"/>
            </a:avLst>
          </a:prstGeom>
          <a:noFill/>
          <a:ln w="19050" cap="flat" cmpd="sng">
            <a:solidFill>
              <a:srgbClr val="C00000"/>
            </a:solidFill>
            <a:prstDash val="solid"/>
            <a:round/>
            <a:headEnd type="none" w="sm" len="sm"/>
            <a:tailEnd type="triangle" w="med" len="med"/>
          </a:ln>
        </p:spPr>
      </p:cxnSp>
      <p:cxnSp>
        <p:nvCxnSpPr>
          <p:cNvPr id="456" name="Google Shape;456;p13"/>
          <p:cNvCxnSpPr>
            <a:stCxn id="452" idx="2"/>
            <a:endCxn id="454" idx="0"/>
          </p:cNvCxnSpPr>
          <p:nvPr/>
        </p:nvCxnSpPr>
        <p:spPr>
          <a:xfrm rot="-5400000" flipH="1">
            <a:off x="5604300" y="129750"/>
            <a:ext cx="366600" cy="2431200"/>
          </a:xfrm>
          <a:prstGeom prst="bentConnector3">
            <a:avLst>
              <a:gd name="adj1" fmla="val 50000"/>
            </a:avLst>
          </a:prstGeom>
          <a:noFill/>
          <a:ln w="19050" cap="flat" cmpd="sng">
            <a:solidFill>
              <a:srgbClr val="C00000"/>
            </a:solidFill>
            <a:prstDash val="solid"/>
            <a:round/>
            <a:headEnd type="none" w="sm" len="sm"/>
            <a:tailEnd type="triangle" w="med" len="med"/>
          </a:ln>
        </p:spPr>
      </p:cxnSp>
      <p:sp>
        <p:nvSpPr>
          <p:cNvPr id="457" name="Google Shape;457;p13"/>
          <p:cNvSpPr/>
          <p:nvPr/>
        </p:nvSpPr>
        <p:spPr>
          <a:xfrm>
            <a:off x="328608" y="2486024"/>
            <a:ext cx="4681542" cy="2219326"/>
          </a:xfrm>
          <a:prstGeom prst="roundRect">
            <a:avLst>
              <a:gd name="adj" fmla="val 11946"/>
            </a:avLst>
          </a:prstGeom>
          <a:solidFill>
            <a:srgbClr val="D8ECF0"/>
          </a:solidFill>
          <a:ln w="19050" cap="flat" cmpd="sng">
            <a:solidFill>
              <a:srgbClr val="43585C"/>
            </a:solidFill>
            <a:prstDash val="solid"/>
            <a:round/>
            <a:headEnd type="none" w="sm" len="sm"/>
            <a:tailEnd type="none" w="sm" len="sm"/>
          </a:ln>
        </p:spPr>
        <p:txBody>
          <a:bodyPr spcFirstLastPara="1" wrap="square" lIns="91425" tIns="45700" rIns="91425" bIns="45700" anchor="ctr" anchorCtr="0">
            <a:noAutofit/>
          </a:bodyPr>
          <a:lstStyle/>
          <a:p>
            <a:pPr marL="342900" marR="0" lvl="0" indent="-342900" algn="just" rtl="0">
              <a:lnSpc>
                <a:spcPct val="150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Số dân: 12,9 triệu người</a:t>
            </a:r>
            <a:endParaRPr sz="2000" b="0" i="0" u="none" strike="noStrike" cap="none">
              <a:solidFill>
                <a:srgbClr val="000000"/>
              </a:solidFill>
              <a:latin typeface="Arial"/>
              <a:ea typeface="Arial"/>
              <a:cs typeface="Arial"/>
              <a:sym typeface="Arial"/>
            </a:endParaRPr>
          </a:p>
          <a:p>
            <a:pPr marL="342900" marR="0" lvl="0" indent="-342900" algn="just" rtl="0">
              <a:lnSpc>
                <a:spcPct val="150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Mật độ dân số thấp: 136 người/km²</a:t>
            </a:r>
            <a:endParaRPr/>
          </a:p>
          <a:p>
            <a:pPr marL="342900" marR="0" lvl="0" indent="-342900" algn="just" rtl="0">
              <a:lnSpc>
                <a:spcPct val="150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Dân số thành thị: 20,9%</a:t>
            </a:r>
            <a:endParaRPr/>
          </a:p>
          <a:p>
            <a:pPr marL="342900" marR="0" lvl="0" indent="-342900" algn="just" rtl="0">
              <a:lnSpc>
                <a:spcPct val="150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Dân số nông thôn: 79,5%</a:t>
            </a:r>
            <a:endParaRPr/>
          </a:p>
        </p:txBody>
      </p:sp>
      <p:sp>
        <p:nvSpPr>
          <p:cNvPr id="458" name="Google Shape;458;p13"/>
          <p:cNvSpPr/>
          <p:nvPr/>
        </p:nvSpPr>
        <p:spPr>
          <a:xfrm>
            <a:off x="5519735" y="2486024"/>
            <a:ext cx="2967046" cy="2219326"/>
          </a:xfrm>
          <a:prstGeom prst="roundRect">
            <a:avLst>
              <a:gd name="adj" fmla="val 11946"/>
            </a:avLst>
          </a:prstGeom>
          <a:solidFill>
            <a:srgbClr val="FAD394"/>
          </a:solidFill>
          <a:ln w="19050" cap="flat" cmpd="sng">
            <a:solidFill>
              <a:srgbClr val="43585C"/>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Dân tộc: Kinh, Thái, Mường, Dao, H’Mong,…</a:t>
            </a:r>
            <a:endParaRPr/>
          </a:p>
        </p:txBody>
      </p:sp>
      <p:cxnSp>
        <p:nvCxnSpPr>
          <p:cNvPr id="459" name="Google Shape;459;p13"/>
          <p:cNvCxnSpPr>
            <a:stCxn id="453" idx="2"/>
            <a:endCxn id="457" idx="0"/>
          </p:cNvCxnSpPr>
          <p:nvPr/>
        </p:nvCxnSpPr>
        <p:spPr>
          <a:xfrm>
            <a:off x="2669379" y="2119313"/>
            <a:ext cx="0" cy="366600"/>
          </a:xfrm>
          <a:prstGeom prst="straightConnector1">
            <a:avLst/>
          </a:prstGeom>
          <a:noFill/>
          <a:ln w="19050" cap="flat" cmpd="sng">
            <a:solidFill>
              <a:srgbClr val="C00000"/>
            </a:solidFill>
            <a:prstDash val="solid"/>
            <a:round/>
            <a:headEnd type="none" w="sm" len="sm"/>
            <a:tailEnd type="triangle" w="med" len="med"/>
          </a:ln>
        </p:spPr>
      </p:cxnSp>
      <p:cxnSp>
        <p:nvCxnSpPr>
          <p:cNvPr id="460" name="Google Shape;460;p13"/>
          <p:cNvCxnSpPr>
            <a:stCxn id="454" idx="2"/>
            <a:endCxn id="458" idx="0"/>
          </p:cNvCxnSpPr>
          <p:nvPr/>
        </p:nvCxnSpPr>
        <p:spPr>
          <a:xfrm>
            <a:off x="7003259" y="2119313"/>
            <a:ext cx="0" cy="366600"/>
          </a:xfrm>
          <a:prstGeom prst="straightConnector1">
            <a:avLst/>
          </a:prstGeom>
          <a:noFill/>
          <a:ln w="19050" cap="flat" cmpd="sng">
            <a:solidFill>
              <a:srgbClr val="C00000"/>
            </a:solidFill>
            <a:prstDash val="solid"/>
            <a:round/>
            <a:headEnd type="none" w="sm" len="sm"/>
            <a:tailEnd type="triangle" w="med" len="med"/>
          </a:ln>
        </p:spPr>
      </p:cxnSp>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52"/>
                                        </p:tgtEl>
                                        <p:attrNameLst>
                                          <p:attrName>style.visibility</p:attrName>
                                        </p:attrNameLst>
                                      </p:cBhvr>
                                      <p:to>
                                        <p:strVal val="visible"/>
                                      </p:to>
                                    </p:set>
                                    <p:animEffect transition="in" filter="fade">
                                      <p:cBhvr>
                                        <p:cTn id="7" dur="500"/>
                                        <p:tgtEl>
                                          <p:spTgt spid="4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5"/>
                                        </p:tgtEl>
                                        <p:attrNameLst>
                                          <p:attrName>style.visibility</p:attrName>
                                        </p:attrNameLst>
                                      </p:cBhvr>
                                      <p:to>
                                        <p:strVal val="visible"/>
                                      </p:to>
                                    </p:set>
                                    <p:animEffect transition="in" filter="fade">
                                      <p:cBhvr>
                                        <p:cTn id="12" dur="500"/>
                                        <p:tgtEl>
                                          <p:spTgt spid="455"/>
                                        </p:tgtEl>
                                      </p:cBhvr>
                                    </p:animEffect>
                                  </p:childTnLst>
                                </p:cTn>
                              </p:par>
                              <p:par>
                                <p:cTn id="13" presetID="10" presetClass="entr" presetSubtype="0" fill="hold" nodeType="withEffect">
                                  <p:stCondLst>
                                    <p:cond delay="0"/>
                                  </p:stCondLst>
                                  <p:childTnLst>
                                    <p:set>
                                      <p:cBhvr>
                                        <p:cTn id="14" dur="1" fill="hold">
                                          <p:stCondLst>
                                            <p:cond delay="0"/>
                                          </p:stCondLst>
                                        </p:cTn>
                                        <p:tgtEl>
                                          <p:spTgt spid="453"/>
                                        </p:tgtEl>
                                        <p:attrNameLst>
                                          <p:attrName>style.visibility</p:attrName>
                                        </p:attrNameLst>
                                      </p:cBhvr>
                                      <p:to>
                                        <p:strVal val="visible"/>
                                      </p:to>
                                    </p:set>
                                    <p:animEffect transition="in" filter="fade">
                                      <p:cBhvr>
                                        <p:cTn id="15" dur="500"/>
                                        <p:tgtEl>
                                          <p:spTgt spid="45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56"/>
                                        </p:tgtEl>
                                        <p:attrNameLst>
                                          <p:attrName>style.visibility</p:attrName>
                                        </p:attrNameLst>
                                      </p:cBhvr>
                                      <p:to>
                                        <p:strVal val="visible"/>
                                      </p:to>
                                    </p:set>
                                    <p:animEffect transition="in" filter="fade">
                                      <p:cBhvr>
                                        <p:cTn id="20" dur="500"/>
                                        <p:tgtEl>
                                          <p:spTgt spid="456"/>
                                        </p:tgtEl>
                                      </p:cBhvr>
                                    </p:animEffect>
                                  </p:childTnLst>
                                </p:cTn>
                              </p:par>
                              <p:par>
                                <p:cTn id="21" presetID="10" presetClass="entr" presetSubtype="0" fill="hold" nodeType="withEffect">
                                  <p:stCondLst>
                                    <p:cond delay="0"/>
                                  </p:stCondLst>
                                  <p:childTnLst>
                                    <p:set>
                                      <p:cBhvr>
                                        <p:cTn id="22" dur="1" fill="hold">
                                          <p:stCondLst>
                                            <p:cond delay="0"/>
                                          </p:stCondLst>
                                        </p:cTn>
                                        <p:tgtEl>
                                          <p:spTgt spid="454"/>
                                        </p:tgtEl>
                                        <p:attrNameLst>
                                          <p:attrName>style.visibility</p:attrName>
                                        </p:attrNameLst>
                                      </p:cBhvr>
                                      <p:to>
                                        <p:strVal val="visible"/>
                                      </p:to>
                                    </p:set>
                                    <p:animEffect transition="in" filter="fade">
                                      <p:cBhvr>
                                        <p:cTn id="23" dur="500"/>
                                        <p:tgtEl>
                                          <p:spTgt spid="45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57"/>
                                        </p:tgtEl>
                                        <p:attrNameLst>
                                          <p:attrName>style.visibility</p:attrName>
                                        </p:attrNameLst>
                                      </p:cBhvr>
                                      <p:to>
                                        <p:strVal val="visible"/>
                                      </p:to>
                                    </p:set>
                                    <p:animEffect transition="in" filter="fade">
                                      <p:cBhvr>
                                        <p:cTn id="28" dur="500"/>
                                        <p:tgtEl>
                                          <p:spTgt spid="45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60"/>
                                        </p:tgtEl>
                                        <p:attrNameLst>
                                          <p:attrName>style.visibility</p:attrName>
                                        </p:attrNameLst>
                                      </p:cBhvr>
                                      <p:to>
                                        <p:strVal val="visible"/>
                                      </p:to>
                                    </p:set>
                                    <p:animEffect transition="in" filter="fade">
                                      <p:cBhvr>
                                        <p:cTn id="33" dur="500"/>
                                        <p:tgtEl>
                                          <p:spTgt spid="460"/>
                                        </p:tgtEl>
                                      </p:cBhvr>
                                    </p:animEffect>
                                  </p:childTnLst>
                                </p:cTn>
                              </p:par>
                              <p:par>
                                <p:cTn id="34" presetID="10" presetClass="entr" presetSubtype="0" fill="hold" nodeType="withEffect">
                                  <p:stCondLst>
                                    <p:cond delay="0"/>
                                  </p:stCondLst>
                                  <p:childTnLst>
                                    <p:set>
                                      <p:cBhvr>
                                        <p:cTn id="35" dur="1" fill="hold">
                                          <p:stCondLst>
                                            <p:cond delay="0"/>
                                          </p:stCondLst>
                                        </p:cTn>
                                        <p:tgtEl>
                                          <p:spTgt spid="458"/>
                                        </p:tgtEl>
                                        <p:attrNameLst>
                                          <p:attrName>style.visibility</p:attrName>
                                        </p:attrNameLst>
                                      </p:cBhvr>
                                      <p:to>
                                        <p:strVal val="visible"/>
                                      </p:to>
                                    </p:set>
                                    <p:animEffect transition="in" filter="fade">
                                      <p:cBhvr>
                                        <p:cTn id="36" dur="500"/>
                                        <p:tgtEl>
                                          <p:spTgt spid="458"/>
                                        </p:tgtEl>
                                      </p:cBhvr>
                                    </p:animEffect>
                                  </p:childTnLst>
                                </p:cTn>
                              </p:par>
                              <p:par>
                                <p:cTn id="37" presetID="10" presetClass="entr" presetSubtype="0" fill="hold" nodeType="withEffect">
                                  <p:stCondLst>
                                    <p:cond delay="0"/>
                                  </p:stCondLst>
                                  <p:childTnLst>
                                    <p:set>
                                      <p:cBhvr>
                                        <p:cTn id="38" dur="1" fill="hold">
                                          <p:stCondLst>
                                            <p:cond delay="0"/>
                                          </p:stCondLst>
                                        </p:cTn>
                                        <p:tgtEl>
                                          <p:spTgt spid="459"/>
                                        </p:tgtEl>
                                        <p:attrNameLst>
                                          <p:attrName>style.visibility</p:attrName>
                                        </p:attrNameLst>
                                      </p:cBhvr>
                                      <p:to>
                                        <p:strVal val="visible"/>
                                      </p:to>
                                    </p:set>
                                    <p:animEffect transition="in" filter="fade">
                                      <p:cBhvr>
                                        <p:cTn id="39" dur="500"/>
                                        <p:tgtEl>
                                          <p:spTgt spid="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14"/>
          <p:cNvSpPr txBox="1">
            <a:spLocks noGrp="1"/>
          </p:cNvSpPr>
          <p:nvPr>
            <p:ph type="title"/>
          </p:nvPr>
        </p:nvSpPr>
        <p:spPr>
          <a:xfrm>
            <a:off x="719972" y="329493"/>
            <a:ext cx="77040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200"/>
              <a:buNone/>
            </a:pPr>
            <a:r>
              <a:rPr lang="en-US" sz="3200" b="1">
                <a:solidFill>
                  <a:srgbClr val="F1A740"/>
                </a:solidFill>
                <a:latin typeface="Arial"/>
                <a:ea typeface="Arial"/>
                <a:cs typeface="Arial"/>
                <a:sym typeface="Arial"/>
              </a:rPr>
              <a:t>LUYỆN TẬP</a:t>
            </a:r>
            <a:endParaRPr sz="3200" b="1">
              <a:solidFill>
                <a:srgbClr val="F1A740"/>
              </a:solidFill>
              <a:latin typeface="Arial"/>
              <a:ea typeface="Arial"/>
              <a:cs typeface="Arial"/>
              <a:sym typeface="Arial"/>
            </a:endParaRPr>
          </a:p>
        </p:txBody>
      </p:sp>
      <p:sp>
        <p:nvSpPr>
          <p:cNvPr id="466" name="Google Shape;466;p14"/>
          <p:cNvSpPr txBox="1"/>
          <p:nvPr/>
        </p:nvSpPr>
        <p:spPr>
          <a:xfrm>
            <a:off x="143079" y="929501"/>
            <a:ext cx="8857786" cy="49699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Câu 1: Phía Tây vùng Trung du và miền núi Bắc Bộ giáp với</a:t>
            </a:r>
            <a:endParaRPr sz="2000" b="0" i="0" u="none" strike="noStrike" cap="none">
              <a:solidFill>
                <a:srgbClr val="000000"/>
              </a:solidFill>
              <a:latin typeface="Arial"/>
              <a:ea typeface="Arial"/>
              <a:cs typeface="Arial"/>
              <a:sym typeface="Arial"/>
            </a:endParaRPr>
          </a:p>
        </p:txBody>
      </p:sp>
      <p:grpSp>
        <p:nvGrpSpPr>
          <p:cNvPr id="467" name="Google Shape;467;p14"/>
          <p:cNvGrpSpPr/>
          <p:nvPr/>
        </p:nvGrpSpPr>
        <p:grpSpPr>
          <a:xfrm>
            <a:off x="275064" y="1624301"/>
            <a:ext cx="3880625" cy="1465386"/>
            <a:chOff x="-96644" y="1680117"/>
            <a:chExt cx="3880625" cy="1465386"/>
          </a:xfrm>
        </p:grpSpPr>
        <p:sp>
          <p:nvSpPr>
            <p:cNvPr id="468" name="Google Shape;468;p14"/>
            <p:cNvSpPr/>
            <p:nvPr/>
          </p:nvSpPr>
          <p:spPr>
            <a:xfrm>
              <a:off x="594732" y="1680117"/>
              <a:ext cx="3189249" cy="1211766"/>
            </a:xfrm>
            <a:prstGeom prst="roundRect">
              <a:avLst>
                <a:gd name="adj" fmla="val 8458"/>
              </a:avLst>
            </a:prstGeom>
            <a:solidFill>
              <a:srgbClr val="FFFFFF"/>
            </a:solidFill>
            <a:ln w="25400" cap="flat" cmpd="sng">
              <a:solidFill>
                <a:srgbClr val="4358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Trung Quốc</a:t>
              </a:r>
              <a:endParaRPr sz="2000" b="0" i="0" u="none" strike="noStrike" cap="none">
                <a:solidFill>
                  <a:srgbClr val="000000"/>
                </a:solidFill>
                <a:latin typeface="Arial"/>
                <a:ea typeface="Arial"/>
                <a:cs typeface="Arial"/>
                <a:sym typeface="Arial"/>
              </a:endParaRPr>
            </a:p>
          </p:txBody>
        </p:sp>
        <p:sp>
          <p:nvSpPr>
            <p:cNvPr id="469" name="Google Shape;469;p14"/>
            <p:cNvSpPr txBox="1"/>
            <p:nvPr/>
          </p:nvSpPr>
          <p:spPr>
            <a:xfrm>
              <a:off x="-96644" y="2037507"/>
              <a:ext cx="1055649" cy="110799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600"/>
                <a:buFont typeface="Arial"/>
                <a:buNone/>
              </a:pPr>
              <a:r>
                <a:rPr lang="en-US" sz="6600" b="1" i="0" u="none" strike="noStrike" cap="none">
                  <a:solidFill>
                    <a:srgbClr val="F34F4E"/>
                  </a:solidFill>
                  <a:latin typeface="Arial"/>
                  <a:ea typeface="Arial"/>
                  <a:cs typeface="Arial"/>
                  <a:sym typeface="Arial"/>
                </a:rPr>
                <a:t>A</a:t>
              </a:r>
              <a:endParaRPr/>
            </a:p>
          </p:txBody>
        </p:sp>
      </p:grpSp>
      <p:grpSp>
        <p:nvGrpSpPr>
          <p:cNvPr id="470" name="Google Shape;470;p14"/>
          <p:cNvGrpSpPr/>
          <p:nvPr/>
        </p:nvGrpSpPr>
        <p:grpSpPr>
          <a:xfrm>
            <a:off x="275064" y="3248662"/>
            <a:ext cx="3880625" cy="1465386"/>
            <a:chOff x="-96644" y="1680117"/>
            <a:chExt cx="3880625" cy="1465386"/>
          </a:xfrm>
        </p:grpSpPr>
        <p:sp>
          <p:nvSpPr>
            <p:cNvPr id="471" name="Google Shape;471;p14"/>
            <p:cNvSpPr/>
            <p:nvPr/>
          </p:nvSpPr>
          <p:spPr>
            <a:xfrm>
              <a:off x="594732" y="1680117"/>
              <a:ext cx="3189249" cy="1211766"/>
            </a:xfrm>
            <a:prstGeom prst="roundRect">
              <a:avLst>
                <a:gd name="adj" fmla="val 8458"/>
              </a:avLst>
            </a:prstGeom>
            <a:solidFill>
              <a:srgbClr val="FFFFFF"/>
            </a:solidFill>
            <a:ln w="25400" cap="flat" cmpd="sng">
              <a:solidFill>
                <a:srgbClr val="4358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Bắc Trung Bộ</a:t>
              </a:r>
              <a:endParaRPr sz="2000" b="0" i="0" u="none" strike="noStrike" cap="none">
                <a:solidFill>
                  <a:srgbClr val="000000"/>
                </a:solidFill>
                <a:latin typeface="Arial"/>
                <a:ea typeface="Arial"/>
                <a:cs typeface="Arial"/>
                <a:sym typeface="Arial"/>
              </a:endParaRPr>
            </a:p>
          </p:txBody>
        </p:sp>
        <p:sp>
          <p:nvSpPr>
            <p:cNvPr id="472" name="Google Shape;472;p14"/>
            <p:cNvSpPr txBox="1"/>
            <p:nvPr/>
          </p:nvSpPr>
          <p:spPr>
            <a:xfrm>
              <a:off x="-96644" y="2037507"/>
              <a:ext cx="1055649" cy="110799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600"/>
                <a:buFont typeface="Arial"/>
                <a:buNone/>
              </a:pPr>
              <a:r>
                <a:rPr lang="en-US" sz="6600" b="1" i="0" u="none" strike="noStrike" cap="none">
                  <a:solidFill>
                    <a:srgbClr val="769D9D"/>
                  </a:solidFill>
                  <a:latin typeface="Arial"/>
                  <a:ea typeface="Arial"/>
                  <a:cs typeface="Arial"/>
                  <a:sym typeface="Arial"/>
                </a:rPr>
                <a:t>B</a:t>
              </a:r>
              <a:endParaRPr/>
            </a:p>
          </p:txBody>
        </p:sp>
      </p:grpSp>
      <p:grpSp>
        <p:nvGrpSpPr>
          <p:cNvPr id="473" name="Google Shape;473;p14"/>
          <p:cNvGrpSpPr/>
          <p:nvPr/>
        </p:nvGrpSpPr>
        <p:grpSpPr>
          <a:xfrm>
            <a:off x="4724400" y="1624301"/>
            <a:ext cx="3880625" cy="1465386"/>
            <a:chOff x="-96644" y="1680117"/>
            <a:chExt cx="3880625" cy="1465386"/>
          </a:xfrm>
        </p:grpSpPr>
        <p:sp>
          <p:nvSpPr>
            <p:cNvPr id="474" name="Google Shape;474;p14"/>
            <p:cNvSpPr/>
            <p:nvPr/>
          </p:nvSpPr>
          <p:spPr>
            <a:xfrm>
              <a:off x="594732" y="1680117"/>
              <a:ext cx="3189249" cy="1211766"/>
            </a:xfrm>
            <a:prstGeom prst="roundRect">
              <a:avLst>
                <a:gd name="adj" fmla="val 8458"/>
              </a:avLst>
            </a:prstGeom>
            <a:solidFill>
              <a:srgbClr val="FFFFFF"/>
            </a:solidFill>
            <a:ln w="25400" cap="flat" cmpd="sng">
              <a:solidFill>
                <a:srgbClr val="4358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Lào</a:t>
              </a:r>
              <a:endParaRPr sz="2000" b="0" i="0" u="none" strike="noStrike" cap="none">
                <a:solidFill>
                  <a:srgbClr val="000000"/>
                </a:solidFill>
                <a:latin typeface="Arial"/>
                <a:ea typeface="Arial"/>
                <a:cs typeface="Arial"/>
                <a:sym typeface="Arial"/>
              </a:endParaRPr>
            </a:p>
          </p:txBody>
        </p:sp>
        <p:sp>
          <p:nvSpPr>
            <p:cNvPr id="475" name="Google Shape;475;p14"/>
            <p:cNvSpPr txBox="1"/>
            <p:nvPr/>
          </p:nvSpPr>
          <p:spPr>
            <a:xfrm>
              <a:off x="-96644" y="2037507"/>
              <a:ext cx="1055649" cy="110799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600"/>
                <a:buFont typeface="Arial"/>
                <a:buNone/>
              </a:pPr>
              <a:r>
                <a:rPr lang="en-US" sz="6600" b="1" i="0" u="none" strike="noStrike" cap="none">
                  <a:solidFill>
                    <a:srgbClr val="C0702F"/>
                  </a:solidFill>
                  <a:latin typeface="Arial"/>
                  <a:ea typeface="Arial"/>
                  <a:cs typeface="Arial"/>
                  <a:sym typeface="Arial"/>
                </a:rPr>
                <a:t>C</a:t>
              </a:r>
              <a:endParaRPr/>
            </a:p>
          </p:txBody>
        </p:sp>
      </p:grpSp>
      <p:grpSp>
        <p:nvGrpSpPr>
          <p:cNvPr id="476" name="Google Shape;476;p14"/>
          <p:cNvGrpSpPr/>
          <p:nvPr/>
        </p:nvGrpSpPr>
        <p:grpSpPr>
          <a:xfrm>
            <a:off x="4724400" y="3248662"/>
            <a:ext cx="3880625" cy="1465386"/>
            <a:chOff x="-96644" y="1680117"/>
            <a:chExt cx="3880625" cy="1465386"/>
          </a:xfrm>
        </p:grpSpPr>
        <p:sp>
          <p:nvSpPr>
            <p:cNvPr id="477" name="Google Shape;477;p14"/>
            <p:cNvSpPr/>
            <p:nvPr/>
          </p:nvSpPr>
          <p:spPr>
            <a:xfrm>
              <a:off x="594732" y="1680117"/>
              <a:ext cx="3189249" cy="1211766"/>
            </a:xfrm>
            <a:prstGeom prst="roundRect">
              <a:avLst>
                <a:gd name="adj" fmla="val 8458"/>
              </a:avLst>
            </a:prstGeom>
            <a:solidFill>
              <a:srgbClr val="FFFFFF"/>
            </a:solidFill>
            <a:ln w="25400" cap="flat" cmpd="sng">
              <a:solidFill>
                <a:srgbClr val="4358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Vịnh Bắc Bộ</a:t>
              </a:r>
              <a:endParaRPr sz="2000" b="0" i="0" u="none" strike="noStrike" cap="none">
                <a:solidFill>
                  <a:srgbClr val="000000"/>
                </a:solidFill>
                <a:latin typeface="Arial"/>
                <a:ea typeface="Arial"/>
                <a:cs typeface="Arial"/>
                <a:sym typeface="Arial"/>
              </a:endParaRPr>
            </a:p>
          </p:txBody>
        </p:sp>
        <p:sp>
          <p:nvSpPr>
            <p:cNvPr id="478" name="Google Shape;478;p14"/>
            <p:cNvSpPr txBox="1"/>
            <p:nvPr/>
          </p:nvSpPr>
          <p:spPr>
            <a:xfrm>
              <a:off x="-96644" y="2037507"/>
              <a:ext cx="1055649" cy="110799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600"/>
                <a:buFont typeface="Arial"/>
                <a:buNone/>
              </a:pPr>
              <a:r>
                <a:rPr lang="en-US" sz="6600" b="1" i="0" u="none" strike="noStrike" cap="none">
                  <a:solidFill>
                    <a:srgbClr val="0070C0"/>
                  </a:solidFill>
                  <a:latin typeface="Arial"/>
                  <a:ea typeface="Arial"/>
                  <a:cs typeface="Arial"/>
                  <a:sym typeface="Arial"/>
                </a:rPr>
                <a:t>D</a:t>
              </a:r>
              <a:endParaRPr/>
            </a:p>
          </p:txBody>
        </p:sp>
      </p:grpSp>
      <p:pic>
        <p:nvPicPr>
          <p:cNvPr id="479" name="Google Shape;479;p14"/>
          <p:cNvPicPr preferRelativeResize="0"/>
          <p:nvPr/>
        </p:nvPicPr>
        <p:blipFill rotWithShape="1">
          <a:blip r:embed="rId3">
            <a:alphaModFix/>
          </a:blip>
          <a:srcRect/>
          <a:stretch/>
        </p:blipFill>
        <p:spPr>
          <a:xfrm>
            <a:off x="7459528" y="1839023"/>
            <a:ext cx="1145497" cy="997044"/>
          </a:xfrm>
          <a:prstGeom prst="rect">
            <a:avLst/>
          </a:prstGeom>
          <a:noFill/>
          <a:ln>
            <a:noFill/>
          </a:ln>
        </p:spPr>
      </p:pic>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6"/>
                                        </p:tgtEl>
                                        <p:attrNameLst>
                                          <p:attrName>style.visibility</p:attrName>
                                        </p:attrNameLst>
                                      </p:cBhvr>
                                      <p:to>
                                        <p:strVal val="visible"/>
                                      </p:to>
                                    </p:set>
                                    <p:animEffect transition="in" filter="fade">
                                      <p:cBhvr>
                                        <p:cTn id="7" dur="500"/>
                                        <p:tgtEl>
                                          <p:spTgt spid="4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7"/>
                                        </p:tgtEl>
                                        <p:attrNameLst>
                                          <p:attrName>style.visibility</p:attrName>
                                        </p:attrNameLst>
                                      </p:cBhvr>
                                      <p:to>
                                        <p:strVal val="visible"/>
                                      </p:to>
                                    </p:set>
                                    <p:animEffect transition="in" filter="fade">
                                      <p:cBhvr>
                                        <p:cTn id="12" dur="500"/>
                                        <p:tgtEl>
                                          <p:spTgt spid="467"/>
                                        </p:tgtEl>
                                      </p:cBhvr>
                                    </p:animEffect>
                                  </p:childTnLst>
                                </p:cTn>
                              </p:par>
                              <p:par>
                                <p:cTn id="13" presetID="10" presetClass="entr" presetSubtype="0" fill="hold" nodeType="withEffect">
                                  <p:stCondLst>
                                    <p:cond delay="0"/>
                                  </p:stCondLst>
                                  <p:childTnLst>
                                    <p:set>
                                      <p:cBhvr>
                                        <p:cTn id="14" dur="1" fill="hold">
                                          <p:stCondLst>
                                            <p:cond delay="0"/>
                                          </p:stCondLst>
                                        </p:cTn>
                                        <p:tgtEl>
                                          <p:spTgt spid="470"/>
                                        </p:tgtEl>
                                        <p:attrNameLst>
                                          <p:attrName>style.visibility</p:attrName>
                                        </p:attrNameLst>
                                      </p:cBhvr>
                                      <p:to>
                                        <p:strVal val="visible"/>
                                      </p:to>
                                    </p:set>
                                    <p:animEffect transition="in" filter="fade">
                                      <p:cBhvr>
                                        <p:cTn id="15" dur="500"/>
                                        <p:tgtEl>
                                          <p:spTgt spid="470"/>
                                        </p:tgtEl>
                                      </p:cBhvr>
                                    </p:animEffect>
                                  </p:childTnLst>
                                </p:cTn>
                              </p:par>
                              <p:par>
                                <p:cTn id="16" presetID="10" presetClass="entr" presetSubtype="0" fill="hold" nodeType="withEffect">
                                  <p:stCondLst>
                                    <p:cond delay="0"/>
                                  </p:stCondLst>
                                  <p:childTnLst>
                                    <p:set>
                                      <p:cBhvr>
                                        <p:cTn id="17" dur="1" fill="hold">
                                          <p:stCondLst>
                                            <p:cond delay="0"/>
                                          </p:stCondLst>
                                        </p:cTn>
                                        <p:tgtEl>
                                          <p:spTgt spid="473"/>
                                        </p:tgtEl>
                                        <p:attrNameLst>
                                          <p:attrName>style.visibility</p:attrName>
                                        </p:attrNameLst>
                                      </p:cBhvr>
                                      <p:to>
                                        <p:strVal val="visible"/>
                                      </p:to>
                                    </p:set>
                                    <p:animEffect transition="in" filter="fade">
                                      <p:cBhvr>
                                        <p:cTn id="18" dur="500"/>
                                        <p:tgtEl>
                                          <p:spTgt spid="473"/>
                                        </p:tgtEl>
                                      </p:cBhvr>
                                    </p:animEffect>
                                  </p:childTnLst>
                                </p:cTn>
                              </p:par>
                              <p:par>
                                <p:cTn id="19" presetID="10" presetClass="entr" presetSubtype="0" fill="hold" nodeType="withEffect">
                                  <p:stCondLst>
                                    <p:cond delay="0"/>
                                  </p:stCondLst>
                                  <p:childTnLst>
                                    <p:set>
                                      <p:cBhvr>
                                        <p:cTn id="20" dur="1" fill="hold">
                                          <p:stCondLst>
                                            <p:cond delay="0"/>
                                          </p:stCondLst>
                                        </p:cTn>
                                        <p:tgtEl>
                                          <p:spTgt spid="476"/>
                                        </p:tgtEl>
                                        <p:attrNameLst>
                                          <p:attrName>style.visibility</p:attrName>
                                        </p:attrNameLst>
                                      </p:cBhvr>
                                      <p:to>
                                        <p:strVal val="visible"/>
                                      </p:to>
                                    </p:set>
                                    <p:animEffect transition="in" filter="fade">
                                      <p:cBhvr>
                                        <p:cTn id="21" dur="500"/>
                                        <p:tgtEl>
                                          <p:spTgt spid="476"/>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nodeType="clickEffect">
                                  <p:stCondLst>
                                    <p:cond delay="0"/>
                                  </p:stCondLst>
                                  <p:childTnLst>
                                    <p:set>
                                      <p:cBhvr>
                                        <p:cTn id="25" dur="1" fill="hold">
                                          <p:stCondLst>
                                            <p:cond delay="0"/>
                                          </p:stCondLst>
                                        </p:cTn>
                                        <p:tgtEl>
                                          <p:spTgt spid="479"/>
                                        </p:tgtEl>
                                        <p:attrNameLst>
                                          <p:attrName>style.visibility</p:attrName>
                                        </p:attrNameLst>
                                      </p:cBhvr>
                                      <p:to>
                                        <p:strVal val="visible"/>
                                      </p:to>
                                    </p:set>
                                    <p:anim calcmode="lin" valueType="num">
                                      <p:cBhvr additive="base">
                                        <p:cTn id="26" dur="500"/>
                                        <p:tgtEl>
                                          <p:spTgt spid="479"/>
                                        </p:tgtEl>
                                        <p:attrNameLst>
                                          <p:attrName>ppt_w</p:attrName>
                                        </p:attrNameLst>
                                      </p:cBhvr>
                                      <p:tavLst>
                                        <p:tav tm="0">
                                          <p:val>
                                            <p:strVal val="0"/>
                                          </p:val>
                                        </p:tav>
                                        <p:tav tm="100000">
                                          <p:val>
                                            <p:strVal val="#ppt_w"/>
                                          </p:val>
                                        </p:tav>
                                      </p:tavLst>
                                    </p:anim>
                                    <p:anim calcmode="lin" valueType="num">
                                      <p:cBhvr additive="base">
                                        <p:cTn id="27" dur="500"/>
                                        <p:tgtEl>
                                          <p:spTgt spid="47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15"/>
          <p:cNvSpPr txBox="1">
            <a:spLocks noGrp="1"/>
          </p:cNvSpPr>
          <p:nvPr>
            <p:ph type="title"/>
          </p:nvPr>
        </p:nvSpPr>
        <p:spPr>
          <a:xfrm>
            <a:off x="731124" y="243432"/>
            <a:ext cx="77040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200"/>
              <a:buNone/>
            </a:pPr>
            <a:r>
              <a:rPr lang="en-US" sz="3200" b="1">
                <a:solidFill>
                  <a:srgbClr val="F1A740"/>
                </a:solidFill>
                <a:latin typeface="Arial"/>
                <a:ea typeface="Arial"/>
                <a:cs typeface="Arial"/>
                <a:sym typeface="Arial"/>
              </a:rPr>
              <a:t>LUYỆN TẬP</a:t>
            </a:r>
            <a:endParaRPr sz="3200" b="1">
              <a:solidFill>
                <a:srgbClr val="F1A740"/>
              </a:solidFill>
              <a:latin typeface="Arial"/>
              <a:ea typeface="Arial"/>
              <a:cs typeface="Arial"/>
              <a:sym typeface="Arial"/>
            </a:endParaRPr>
          </a:p>
        </p:txBody>
      </p:sp>
      <p:sp>
        <p:nvSpPr>
          <p:cNvPr id="485" name="Google Shape;485;p15"/>
          <p:cNvSpPr txBox="1"/>
          <p:nvPr/>
        </p:nvSpPr>
        <p:spPr>
          <a:xfrm>
            <a:off x="154231" y="816132"/>
            <a:ext cx="8857786" cy="95866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Câu 2: Thế mạnh về địa hình để phát triển kinh tế - xã hội của vùng Trung du và miền núi Bắc Bộ là</a:t>
            </a:r>
            <a:endParaRPr sz="2000" b="0" i="0" u="none" strike="noStrike" cap="none">
              <a:solidFill>
                <a:srgbClr val="000000"/>
              </a:solidFill>
              <a:latin typeface="Arial"/>
              <a:ea typeface="Arial"/>
              <a:cs typeface="Arial"/>
              <a:sym typeface="Arial"/>
            </a:endParaRPr>
          </a:p>
        </p:txBody>
      </p:sp>
      <p:grpSp>
        <p:nvGrpSpPr>
          <p:cNvPr id="486" name="Google Shape;486;p15"/>
          <p:cNvGrpSpPr/>
          <p:nvPr/>
        </p:nvGrpSpPr>
        <p:grpSpPr>
          <a:xfrm>
            <a:off x="275064" y="1822715"/>
            <a:ext cx="4449336" cy="1377685"/>
            <a:chOff x="-96644" y="1878531"/>
            <a:chExt cx="4449336" cy="1377685"/>
          </a:xfrm>
        </p:grpSpPr>
        <p:sp>
          <p:nvSpPr>
            <p:cNvPr id="487" name="Google Shape;487;p15"/>
            <p:cNvSpPr/>
            <p:nvPr/>
          </p:nvSpPr>
          <p:spPr>
            <a:xfrm>
              <a:off x="594732" y="1878531"/>
              <a:ext cx="3757960" cy="1377685"/>
            </a:xfrm>
            <a:prstGeom prst="roundRect">
              <a:avLst>
                <a:gd name="adj" fmla="val 6447"/>
              </a:avLst>
            </a:prstGeom>
            <a:solidFill>
              <a:srgbClr val="FFFFFF"/>
            </a:solidFill>
            <a:ln w="25400" cap="flat" cmpd="sng">
              <a:solidFill>
                <a:srgbClr val="43585C"/>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Khí hậu nhiệt đới ẩm có mùa đông lạnh, phân hóa đa dạng, thuận lợi để phát triển cây dược liệu, cây ăn quả ôn đới và cận nhiệt.</a:t>
              </a:r>
              <a:endParaRPr sz="1600" b="0" i="0" u="none" strike="noStrike" cap="none">
                <a:solidFill>
                  <a:srgbClr val="000000"/>
                </a:solidFill>
                <a:latin typeface="Arial"/>
                <a:ea typeface="Arial"/>
                <a:cs typeface="Arial"/>
                <a:sym typeface="Arial"/>
              </a:endParaRPr>
            </a:p>
          </p:txBody>
        </p:sp>
        <p:sp>
          <p:nvSpPr>
            <p:cNvPr id="488" name="Google Shape;488;p15"/>
            <p:cNvSpPr txBox="1"/>
            <p:nvPr/>
          </p:nvSpPr>
          <p:spPr>
            <a:xfrm>
              <a:off x="-96644" y="2037507"/>
              <a:ext cx="1055649" cy="110799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600"/>
                <a:buFont typeface="Arial"/>
                <a:buNone/>
              </a:pPr>
              <a:r>
                <a:rPr lang="en-US" sz="6600" b="1" i="0" u="none" strike="noStrike" cap="none">
                  <a:solidFill>
                    <a:srgbClr val="F34F4E"/>
                  </a:solidFill>
                  <a:latin typeface="Arial"/>
                  <a:ea typeface="Arial"/>
                  <a:cs typeface="Arial"/>
                  <a:sym typeface="Arial"/>
                </a:rPr>
                <a:t>A</a:t>
              </a:r>
              <a:endParaRPr/>
            </a:p>
          </p:txBody>
        </p:sp>
      </p:grpSp>
      <p:grpSp>
        <p:nvGrpSpPr>
          <p:cNvPr id="489" name="Google Shape;489;p15"/>
          <p:cNvGrpSpPr/>
          <p:nvPr/>
        </p:nvGrpSpPr>
        <p:grpSpPr>
          <a:xfrm>
            <a:off x="275064" y="3296586"/>
            <a:ext cx="4449336" cy="1732613"/>
            <a:chOff x="-96644" y="1728041"/>
            <a:chExt cx="4449336" cy="1732613"/>
          </a:xfrm>
        </p:grpSpPr>
        <p:sp>
          <p:nvSpPr>
            <p:cNvPr id="490" name="Google Shape;490;p15"/>
            <p:cNvSpPr/>
            <p:nvPr/>
          </p:nvSpPr>
          <p:spPr>
            <a:xfrm>
              <a:off x="594732" y="1728041"/>
              <a:ext cx="3757960" cy="1732613"/>
            </a:xfrm>
            <a:prstGeom prst="roundRect">
              <a:avLst>
                <a:gd name="adj" fmla="val 8458"/>
              </a:avLst>
            </a:prstGeom>
            <a:solidFill>
              <a:srgbClr val="FFFFFF"/>
            </a:solidFill>
            <a:ln w="25400" cap="flat" cmpd="sng">
              <a:solidFill>
                <a:srgbClr val="43585C"/>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Địa hình đồi núi xen kẽ những cánh đồng thung lũng bằng phẳng, thuận lợi phát triển các vùng chuyên canh cây công nghiệp, xây dựng các khu công nghiệp và đô thị.</a:t>
              </a:r>
              <a:endParaRPr/>
            </a:p>
          </p:txBody>
        </p:sp>
        <p:sp>
          <p:nvSpPr>
            <p:cNvPr id="491" name="Google Shape;491;p15"/>
            <p:cNvSpPr txBox="1"/>
            <p:nvPr/>
          </p:nvSpPr>
          <p:spPr>
            <a:xfrm>
              <a:off x="-96644" y="2037507"/>
              <a:ext cx="1055649" cy="110799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600"/>
                <a:buFont typeface="Arial"/>
                <a:buNone/>
              </a:pPr>
              <a:r>
                <a:rPr lang="en-US" sz="6600" b="1" i="0" u="none" strike="noStrike" cap="none">
                  <a:solidFill>
                    <a:srgbClr val="769D9D"/>
                  </a:solidFill>
                  <a:latin typeface="Arial"/>
                  <a:ea typeface="Arial"/>
                  <a:cs typeface="Arial"/>
                  <a:sym typeface="Arial"/>
                </a:rPr>
                <a:t>B</a:t>
              </a:r>
              <a:endParaRPr/>
            </a:p>
          </p:txBody>
        </p:sp>
      </p:grpSp>
      <p:grpSp>
        <p:nvGrpSpPr>
          <p:cNvPr id="492" name="Google Shape;492;p15"/>
          <p:cNvGrpSpPr/>
          <p:nvPr/>
        </p:nvGrpSpPr>
        <p:grpSpPr>
          <a:xfrm>
            <a:off x="4724400" y="1822714"/>
            <a:ext cx="4144536" cy="1266973"/>
            <a:chOff x="-96644" y="1878530"/>
            <a:chExt cx="3880625" cy="1266973"/>
          </a:xfrm>
        </p:grpSpPr>
        <p:sp>
          <p:nvSpPr>
            <p:cNvPr id="493" name="Google Shape;493;p15"/>
            <p:cNvSpPr/>
            <p:nvPr/>
          </p:nvSpPr>
          <p:spPr>
            <a:xfrm>
              <a:off x="594732" y="1878530"/>
              <a:ext cx="3189249" cy="1266971"/>
            </a:xfrm>
            <a:prstGeom prst="roundRect">
              <a:avLst>
                <a:gd name="adj" fmla="val 8458"/>
              </a:avLst>
            </a:prstGeom>
            <a:solidFill>
              <a:srgbClr val="FFFFFF"/>
            </a:solidFill>
            <a:ln w="25400" cap="flat" cmpd="sng">
              <a:solidFill>
                <a:srgbClr val="43585C"/>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Tiềm năng thuỷ điện trên các sông lớn, đặc biệt ở sông Đà.</a:t>
              </a:r>
              <a:endParaRPr/>
            </a:p>
          </p:txBody>
        </p:sp>
        <p:sp>
          <p:nvSpPr>
            <p:cNvPr id="494" name="Google Shape;494;p15"/>
            <p:cNvSpPr txBox="1"/>
            <p:nvPr/>
          </p:nvSpPr>
          <p:spPr>
            <a:xfrm>
              <a:off x="-96644" y="2037507"/>
              <a:ext cx="1055649" cy="110799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600"/>
                <a:buFont typeface="Arial"/>
                <a:buNone/>
              </a:pPr>
              <a:r>
                <a:rPr lang="en-US" sz="6600" b="1" i="0" u="none" strike="noStrike" cap="none">
                  <a:solidFill>
                    <a:srgbClr val="C0702F"/>
                  </a:solidFill>
                  <a:latin typeface="Arial"/>
                  <a:ea typeface="Arial"/>
                  <a:cs typeface="Arial"/>
                  <a:sym typeface="Arial"/>
                </a:rPr>
                <a:t>C</a:t>
              </a:r>
              <a:endParaRPr/>
            </a:p>
          </p:txBody>
        </p:sp>
      </p:grpSp>
      <p:grpSp>
        <p:nvGrpSpPr>
          <p:cNvPr id="495" name="Google Shape;495;p15"/>
          <p:cNvGrpSpPr/>
          <p:nvPr/>
        </p:nvGrpSpPr>
        <p:grpSpPr>
          <a:xfrm>
            <a:off x="4724400" y="3296587"/>
            <a:ext cx="4144536" cy="1732612"/>
            <a:chOff x="-96644" y="1728042"/>
            <a:chExt cx="4144536" cy="1732612"/>
          </a:xfrm>
        </p:grpSpPr>
        <p:sp>
          <p:nvSpPr>
            <p:cNvPr id="496" name="Google Shape;496;p15"/>
            <p:cNvSpPr/>
            <p:nvPr/>
          </p:nvSpPr>
          <p:spPr>
            <a:xfrm>
              <a:off x="594731" y="1728042"/>
              <a:ext cx="3453161" cy="1732612"/>
            </a:xfrm>
            <a:prstGeom prst="roundRect">
              <a:avLst>
                <a:gd name="adj" fmla="val 8458"/>
              </a:avLst>
            </a:prstGeom>
            <a:solidFill>
              <a:srgbClr val="FFFFFF"/>
            </a:solidFill>
            <a:ln w="25400" cap="flat" cmpd="sng">
              <a:solidFill>
                <a:srgbClr val="43585C"/>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Tài nguyên rừng khá giàu có, vùng có tỉ lệ che phủ rừng cao nhất cả nước, trong rừng còn nhiều lâm sản quý và các loài chim thú.</a:t>
              </a:r>
              <a:endParaRPr sz="1600" b="0" i="0" u="none" strike="noStrike" cap="none">
                <a:solidFill>
                  <a:srgbClr val="000000"/>
                </a:solidFill>
                <a:latin typeface="Arial"/>
                <a:ea typeface="Arial"/>
                <a:cs typeface="Arial"/>
                <a:sym typeface="Arial"/>
              </a:endParaRPr>
            </a:p>
          </p:txBody>
        </p:sp>
        <p:sp>
          <p:nvSpPr>
            <p:cNvPr id="497" name="Google Shape;497;p15"/>
            <p:cNvSpPr txBox="1"/>
            <p:nvPr/>
          </p:nvSpPr>
          <p:spPr>
            <a:xfrm>
              <a:off x="-96644" y="2037507"/>
              <a:ext cx="1055649" cy="110799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600"/>
                <a:buFont typeface="Arial"/>
                <a:buNone/>
              </a:pPr>
              <a:r>
                <a:rPr lang="en-US" sz="6600" b="1" i="0" u="none" strike="noStrike" cap="none">
                  <a:solidFill>
                    <a:srgbClr val="0070C0"/>
                  </a:solidFill>
                  <a:latin typeface="Arial"/>
                  <a:ea typeface="Arial"/>
                  <a:cs typeface="Arial"/>
                  <a:sym typeface="Arial"/>
                </a:rPr>
                <a:t>D</a:t>
              </a:r>
              <a:endParaRPr/>
            </a:p>
          </p:txBody>
        </p:sp>
      </p:grpSp>
      <p:pic>
        <p:nvPicPr>
          <p:cNvPr id="498" name="Google Shape;498;p15"/>
          <p:cNvPicPr preferRelativeResize="0"/>
          <p:nvPr/>
        </p:nvPicPr>
        <p:blipFill rotWithShape="1">
          <a:blip r:embed="rId3">
            <a:alphaModFix/>
          </a:blip>
          <a:srcRect/>
          <a:stretch/>
        </p:blipFill>
        <p:spPr>
          <a:xfrm>
            <a:off x="3437627" y="3463384"/>
            <a:ext cx="1145497" cy="997044"/>
          </a:xfrm>
          <a:prstGeom prst="rect">
            <a:avLst/>
          </a:prstGeom>
          <a:noFill/>
          <a:ln>
            <a:noFill/>
          </a:ln>
        </p:spPr>
      </p:pic>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5"/>
                                        </p:tgtEl>
                                        <p:attrNameLst>
                                          <p:attrName>style.visibility</p:attrName>
                                        </p:attrNameLst>
                                      </p:cBhvr>
                                      <p:to>
                                        <p:strVal val="visible"/>
                                      </p:to>
                                    </p:set>
                                    <p:animEffect transition="in" filter="fade">
                                      <p:cBhvr>
                                        <p:cTn id="7" dur="500"/>
                                        <p:tgtEl>
                                          <p:spTgt spid="48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6"/>
                                        </p:tgtEl>
                                        <p:attrNameLst>
                                          <p:attrName>style.visibility</p:attrName>
                                        </p:attrNameLst>
                                      </p:cBhvr>
                                      <p:to>
                                        <p:strVal val="visible"/>
                                      </p:to>
                                    </p:set>
                                    <p:animEffect transition="in" filter="fade">
                                      <p:cBhvr>
                                        <p:cTn id="12" dur="500"/>
                                        <p:tgtEl>
                                          <p:spTgt spid="486"/>
                                        </p:tgtEl>
                                      </p:cBhvr>
                                    </p:animEffect>
                                  </p:childTnLst>
                                </p:cTn>
                              </p:par>
                              <p:par>
                                <p:cTn id="13" presetID="10" presetClass="entr" presetSubtype="0" fill="hold" nodeType="withEffect">
                                  <p:stCondLst>
                                    <p:cond delay="0"/>
                                  </p:stCondLst>
                                  <p:childTnLst>
                                    <p:set>
                                      <p:cBhvr>
                                        <p:cTn id="14" dur="1" fill="hold">
                                          <p:stCondLst>
                                            <p:cond delay="0"/>
                                          </p:stCondLst>
                                        </p:cTn>
                                        <p:tgtEl>
                                          <p:spTgt spid="489"/>
                                        </p:tgtEl>
                                        <p:attrNameLst>
                                          <p:attrName>style.visibility</p:attrName>
                                        </p:attrNameLst>
                                      </p:cBhvr>
                                      <p:to>
                                        <p:strVal val="visible"/>
                                      </p:to>
                                    </p:set>
                                    <p:animEffect transition="in" filter="fade">
                                      <p:cBhvr>
                                        <p:cTn id="15" dur="500"/>
                                        <p:tgtEl>
                                          <p:spTgt spid="489"/>
                                        </p:tgtEl>
                                      </p:cBhvr>
                                    </p:animEffect>
                                  </p:childTnLst>
                                </p:cTn>
                              </p:par>
                              <p:par>
                                <p:cTn id="16" presetID="10" presetClass="entr" presetSubtype="0" fill="hold" nodeType="withEffect">
                                  <p:stCondLst>
                                    <p:cond delay="0"/>
                                  </p:stCondLst>
                                  <p:childTnLst>
                                    <p:set>
                                      <p:cBhvr>
                                        <p:cTn id="17" dur="1" fill="hold">
                                          <p:stCondLst>
                                            <p:cond delay="0"/>
                                          </p:stCondLst>
                                        </p:cTn>
                                        <p:tgtEl>
                                          <p:spTgt spid="492"/>
                                        </p:tgtEl>
                                        <p:attrNameLst>
                                          <p:attrName>style.visibility</p:attrName>
                                        </p:attrNameLst>
                                      </p:cBhvr>
                                      <p:to>
                                        <p:strVal val="visible"/>
                                      </p:to>
                                    </p:set>
                                    <p:animEffect transition="in" filter="fade">
                                      <p:cBhvr>
                                        <p:cTn id="18" dur="500"/>
                                        <p:tgtEl>
                                          <p:spTgt spid="492"/>
                                        </p:tgtEl>
                                      </p:cBhvr>
                                    </p:animEffect>
                                  </p:childTnLst>
                                </p:cTn>
                              </p:par>
                              <p:par>
                                <p:cTn id="19" presetID="10" presetClass="entr" presetSubtype="0" fill="hold" nodeType="withEffect">
                                  <p:stCondLst>
                                    <p:cond delay="0"/>
                                  </p:stCondLst>
                                  <p:childTnLst>
                                    <p:set>
                                      <p:cBhvr>
                                        <p:cTn id="20" dur="1" fill="hold">
                                          <p:stCondLst>
                                            <p:cond delay="0"/>
                                          </p:stCondLst>
                                        </p:cTn>
                                        <p:tgtEl>
                                          <p:spTgt spid="495"/>
                                        </p:tgtEl>
                                        <p:attrNameLst>
                                          <p:attrName>style.visibility</p:attrName>
                                        </p:attrNameLst>
                                      </p:cBhvr>
                                      <p:to>
                                        <p:strVal val="visible"/>
                                      </p:to>
                                    </p:set>
                                    <p:animEffect transition="in" filter="fade">
                                      <p:cBhvr>
                                        <p:cTn id="21" dur="500"/>
                                        <p:tgtEl>
                                          <p:spTgt spid="495"/>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nodeType="clickEffect">
                                  <p:stCondLst>
                                    <p:cond delay="0"/>
                                  </p:stCondLst>
                                  <p:childTnLst>
                                    <p:set>
                                      <p:cBhvr>
                                        <p:cTn id="25" dur="1" fill="hold">
                                          <p:stCondLst>
                                            <p:cond delay="0"/>
                                          </p:stCondLst>
                                        </p:cTn>
                                        <p:tgtEl>
                                          <p:spTgt spid="498"/>
                                        </p:tgtEl>
                                        <p:attrNameLst>
                                          <p:attrName>style.visibility</p:attrName>
                                        </p:attrNameLst>
                                      </p:cBhvr>
                                      <p:to>
                                        <p:strVal val="visible"/>
                                      </p:to>
                                    </p:set>
                                    <p:anim calcmode="lin" valueType="num">
                                      <p:cBhvr additive="base">
                                        <p:cTn id="26" dur="500"/>
                                        <p:tgtEl>
                                          <p:spTgt spid="498"/>
                                        </p:tgtEl>
                                        <p:attrNameLst>
                                          <p:attrName>ppt_w</p:attrName>
                                        </p:attrNameLst>
                                      </p:cBhvr>
                                      <p:tavLst>
                                        <p:tav tm="0">
                                          <p:val>
                                            <p:strVal val="0"/>
                                          </p:val>
                                        </p:tav>
                                        <p:tav tm="100000">
                                          <p:val>
                                            <p:strVal val="#ppt_w"/>
                                          </p:val>
                                        </p:tav>
                                      </p:tavLst>
                                    </p:anim>
                                    <p:anim calcmode="lin" valueType="num">
                                      <p:cBhvr additive="base">
                                        <p:cTn id="27" dur="500"/>
                                        <p:tgtEl>
                                          <p:spTgt spid="49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16"/>
          <p:cNvSpPr txBox="1">
            <a:spLocks noGrp="1"/>
          </p:cNvSpPr>
          <p:nvPr>
            <p:ph type="title"/>
          </p:nvPr>
        </p:nvSpPr>
        <p:spPr>
          <a:xfrm>
            <a:off x="719972" y="329493"/>
            <a:ext cx="77040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200"/>
              <a:buNone/>
            </a:pPr>
            <a:r>
              <a:rPr lang="en-US" sz="3200" b="1">
                <a:solidFill>
                  <a:srgbClr val="F1A740"/>
                </a:solidFill>
                <a:latin typeface="Arial"/>
                <a:ea typeface="Arial"/>
                <a:cs typeface="Arial"/>
                <a:sym typeface="Arial"/>
              </a:rPr>
              <a:t>LUYỆN TẬP</a:t>
            </a:r>
            <a:endParaRPr sz="3200" b="1">
              <a:solidFill>
                <a:srgbClr val="F1A740"/>
              </a:solidFill>
              <a:latin typeface="Arial"/>
              <a:ea typeface="Arial"/>
              <a:cs typeface="Arial"/>
              <a:sym typeface="Arial"/>
            </a:endParaRPr>
          </a:p>
        </p:txBody>
      </p:sp>
      <p:sp>
        <p:nvSpPr>
          <p:cNvPr id="504" name="Google Shape;504;p16"/>
          <p:cNvSpPr txBox="1"/>
          <p:nvPr/>
        </p:nvSpPr>
        <p:spPr>
          <a:xfrm>
            <a:off x="1145931" y="994923"/>
            <a:ext cx="6852081" cy="95866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Câu 3: Đâu </a:t>
            </a:r>
            <a:r>
              <a:rPr lang="en-US" sz="2000" b="1" i="0" u="none" strike="noStrike" cap="none">
                <a:solidFill>
                  <a:srgbClr val="000000"/>
                </a:solidFill>
                <a:latin typeface="Arial"/>
                <a:ea typeface="Arial"/>
                <a:cs typeface="Arial"/>
                <a:sym typeface="Arial"/>
              </a:rPr>
              <a:t>không</a:t>
            </a:r>
            <a:r>
              <a:rPr lang="en-US" sz="2000" b="0" i="0" u="none" strike="noStrike" cap="none">
                <a:solidFill>
                  <a:srgbClr val="000000"/>
                </a:solidFill>
                <a:latin typeface="Arial"/>
                <a:ea typeface="Arial"/>
                <a:cs typeface="Arial"/>
                <a:sym typeface="Arial"/>
              </a:rPr>
              <a:t> phải thế mạnh kinh tế của tiểu vùng Đông Bắc?</a:t>
            </a:r>
            <a:endParaRPr sz="2000" b="0" i="0" u="none" strike="noStrike" cap="none">
              <a:solidFill>
                <a:srgbClr val="000000"/>
              </a:solidFill>
              <a:latin typeface="Arial"/>
              <a:ea typeface="Arial"/>
              <a:cs typeface="Arial"/>
              <a:sym typeface="Arial"/>
            </a:endParaRPr>
          </a:p>
        </p:txBody>
      </p:sp>
      <p:grpSp>
        <p:nvGrpSpPr>
          <p:cNvPr id="505" name="Google Shape;505;p16"/>
          <p:cNvGrpSpPr/>
          <p:nvPr/>
        </p:nvGrpSpPr>
        <p:grpSpPr>
          <a:xfrm>
            <a:off x="275064" y="2096741"/>
            <a:ext cx="3880625" cy="1465386"/>
            <a:chOff x="-96644" y="1680117"/>
            <a:chExt cx="3880625" cy="1465386"/>
          </a:xfrm>
        </p:grpSpPr>
        <p:sp>
          <p:nvSpPr>
            <p:cNvPr id="506" name="Google Shape;506;p16"/>
            <p:cNvSpPr/>
            <p:nvPr/>
          </p:nvSpPr>
          <p:spPr>
            <a:xfrm>
              <a:off x="594732" y="1680117"/>
              <a:ext cx="3189249" cy="1211766"/>
            </a:xfrm>
            <a:prstGeom prst="roundRect">
              <a:avLst>
                <a:gd name="adj" fmla="val 8458"/>
              </a:avLst>
            </a:prstGeom>
            <a:solidFill>
              <a:srgbClr val="FFFFFF"/>
            </a:solidFill>
            <a:ln w="25400" cap="flat" cmpd="sng">
              <a:solidFill>
                <a:srgbClr val="43585C"/>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Phát triển nhiệt điện (Uông Bí)</a:t>
              </a:r>
              <a:endParaRPr sz="2000" b="0" i="0" u="none" strike="noStrike" cap="none">
                <a:solidFill>
                  <a:srgbClr val="000000"/>
                </a:solidFill>
                <a:latin typeface="Arial"/>
                <a:ea typeface="Arial"/>
                <a:cs typeface="Arial"/>
                <a:sym typeface="Arial"/>
              </a:endParaRPr>
            </a:p>
          </p:txBody>
        </p:sp>
        <p:sp>
          <p:nvSpPr>
            <p:cNvPr id="507" name="Google Shape;507;p16"/>
            <p:cNvSpPr txBox="1"/>
            <p:nvPr/>
          </p:nvSpPr>
          <p:spPr>
            <a:xfrm>
              <a:off x="-96644" y="2037507"/>
              <a:ext cx="1055649" cy="110799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6600"/>
                <a:buFont typeface="Arial"/>
                <a:buNone/>
              </a:pPr>
              <a:r>
                <a:rPr lang="en-US" sz="6600" b="1" i="0" u="none" strike="noStrike" cap="none">
                  <a:solidFill>
                    <a:srgbClr val="F34F4E"/>
                  </a:solidFill>
                  <a:latin typeface="Arial"/>
                  <a:ea typeface="Arial"/>
                  <a:cs typeface="Arial"/>
                  <a:sym typeface="Arial"/>
                </a:rPr>
                <a:t>A</a:t>
              </a:r>
              <a:endParaRPr/>
            </a:p>
          </p:txBody>
        </p:sp>
      </p:grpSp>
      <p:grpSp>
        <p:nvGrpSpPr>
          <p:cNvPr id="508" name="Google Shape;508;p16"/>
          <p:cNvGrpSpPr/>
          <p:nvPr/>
        </p:nvGrpSpPr>
        <p:grpSpPr>
          <a:xfrm>
            <a:off x="275064" y="3553462"/>
            <a:ext cx="3880625" cy="1465386"/>
            <a:chOff x="-96644" y="1680117"/>
            <a:chExt cx="3880625" cy="1465386"/>
          </a:xfrm>
        </p:grpSpPr>
        <p:sp>
          <p:nvSpPr>
            <p:cNvPr id="509" name="Google Shape;509;p16"/>
            <p:cNvSpPr/>
            <p:nvPr/>
          </p:nvSpPr>
          <p:spPr>
            <a:xfrm>
              <a:off x="594732" y="1680117"/>
              <a:ext cx="3189249" cy="1332302"/>
            </a:xfrm>
            <a:prstGeom prst="roundRect">
              <a:avLst>
                <a:gd name="adj" fmla="val 8458"/>
              </a:avLst>
            </a:prstGeom>
            <a:solidFill>
              <a:srgbClr val="FFFFFF"/>
            </a:solidFill>
            <a:ln w="25400" cap="flat" cmpd="sng">
              <a:solidFill>
                <a:srgbClr val="43585C"/>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Khai thác khoáng sản như than, sắt, chì, kẽm,...</a:t>
              </a:r>
              <a:endParaRPr sz="2000" b="0" i="0" u="none" strike="noStrike" cap="none">
                <a:solidFill>
                  <a:srgbClr val="000000"/>
                </a:solidFill>
                <a:latin typeface="Arial"/>
                <a:ea typeface="Arial"/>
                <a:cs typeface="Arial"/>
                <a:sym typeface="Arial"/>
              </a:endParaRPr>
            </a:p>
          </p:txBody>
        </p:sp>
        <p:sp>
          <p:nvSpPr>
            <p:cNvPr id="510" name="Google Shape;510;p16"/>
            <p:cNvSpPr txBox="1"/>
            <p:nvPr/>
          </p:nvSpPr>
          <p:spPr>
            <a:xfrm>
              <a:off x="-96644" y="2037507"/>
              <a:ext cx="1055649" cy="110799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6600"/>
                <a:buFont typeface="Arial"/>
                <a:buNone/>
              </a:pPr>
              <a:r>
                <a:rPr lang="en-US" sz="6600" b="1" i="0" u="none" strike="noStrike" cap="none">
                  <a:solidFill>
                    <a:srgbClr val="769D9D"/>
                  </a:solidFill>
                  <a:latin typeface="Arial"/>
                  <a:ea typeface="Arial"/>
                  <a:cs typeface="Arial"/>
                  <a:sym typeface="Arial"/>
                </a:rPr>
                <a:t>B</a:t>
              </a:r>
              <a:endParaRPr/>
            </a:p>
          </p:txBody>
        </p:sp>
      </p:grpSp>
      <p:grpSp>
        <p:nvGrpSpPr>
          <p:cNvPr id="511" name="Google Shape;511;p16"/>
          <p:cNvGrpSpPr/>
          <p:nvPr/>
        </p:nvGrpSpPr>
        <p:grpSpPr>
          <a:xfrm>
            <a:off x="4724400" y="2096741"/>
            <a:ext cx="3880625" cy="1465386"/>
            <a:chOff x="-96644" y="1680117"/>
            <a:chExt cx="3880625" cy="1465386"/>
          </a:xfrm>
        </p:grpSpPr>
        <p:sp>
          <p:nvSpPr>
            <p:cNvPr id="512" name="Google Shape;512;p16"/>
            <p:cNvSpPr/>
            <p:nvPr/>
          </p:nvSpPr>
          <p:spPr>
            <a:xfrm>
              <a:off x="594732" y="1680117"/>
              <a:ext cx="3189249" cy="1211766"/>
            </a:xfrm>
            <a:prstGeom prst="roundRect">
              <a:avLst>
                <a:gd name="adj" fmla="val 8458"/>
              </a:avLst>
            </a:prstGeom>
            <a:solidFill>
              <a:srgbClr val="FFFFFF"/>
            </a:solidFill>
            <a:ln w="25400" cap="flat" cmpd="sng">
              <a:solidFill>
                <a:srgbClr val="43585C"/>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Trồng rừng, cây công nghiệp, dược liệu.</a:t>
              </a:r>
              <a:endParaRPr sz="2000" b="0" i="0" u="none" strike="noStrike" cap="none">
                <a:solidFill>
                  <a:srgbClr val="000000"/>
                </a:solidFill>
                <a:latin typeface="Arial"/>
                <a:ea typeface="Arial"/>
                <a:cs typeface="Arial"/>
                <a:sym typeface="Arial"/>
              </a:endParaRPr>
            </a:p>
          </p:txBody>
        </p:sp>
        <p:sp>
          <p:nvSpPr>
            <p:cNvPr id="513" name="Google Shape;513;p16"/>
            <p:cNvSpPr txBox="1"/>
            <p:nvPr/>
          </p:nvSpPr>
          <p:spPr>
            <a:xfrm>
              <a:off x="-96644" y="2037507"/>
              <a:ext cx="1055649" cy="110799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6600"/>
                <a:buFont typeface="Arial"/>
                <a:buNone/>
              </a:pPr>
              <a:r>
                <a:rPr lang="en-US" sz="6600" b="1" i="0" u="none" strike="noStrike" cap="none">
                  <a:solidFill>
                    <a:srgbClr val="C0702F"/>
                  </a:solidFill>
                  <a:latin typeface="Arial"/>
                  <a:ea typeface="Arial"/>
                  <a:cs typeface="Arial"/>
                  <a:sym typeface="Arial"/>
                </a:rPr>
                <a:t>C</a:t>
              </a:r>
              <a:endParaRPr/>
            </a:p>
          </p:txBody>
        </p:sp>
      </p:grpSp>
      <p:grpSp>
        <p:nvGrpSpPr>
          <p:cNvPr id="514" name="Google Shape;514;p16"/>
          <p:cNvGrpSpPr/>
          <p:nvPr/>
        </p:nvGrpSpPr>
        <p:grpSpPr>
          <a:xfrm>
            <a:off x="4724400" y="3553461"/>
            <a:ext cx="3880625" cy="1465387"/>
            <a:chOff x="-96644" y="1680116"/>
            <a:chExt cx="3880625" cy="1465387"/>
          </a:xfrm>
        </p:grpSpPr>
        <p:sp>
          <p:nvSpPr>
            <p:cNvPr id="515" name="Google Shape;515;p16"/>
            <p:cNvSpPr/>
            <p:nvPr/>
          </p:nvSpPr>
          <p:spPr>
            <a:xfrm>
              <a:off x="594732" y="1680116"/>
              <a:ext cx="3189249" cy="1332303"/>
            </a:xfrm>
            <a:prstGeom prst="roundRect">
              <a:avLst>
                <a:gd name="adj" fmla="val 8458"/>
              </a:avLst>
            </a:prstGeom>
            <a:solidFill>
              <a:srgbClr val="FFFFFF"/>
            </a:solidFill>
            <a:ln w="25400" cap="flat" cmpd="sng">
              <a:solidFill>
                <a:srgbClr val="43585C"/>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Phát triển thủy điện Hòa Bình, thủy điện Sơn La trên sông Đà.</a:t>
              </a:r>
              <a:endParaRPr sz="2000" b="0" i="0" u="none" strike="noStrike" cap="none">
                <a:solidFill>
                  <a:srgbClr val="000000"/>
                </a:solidFill>
                <a:latin typeface="Arial"/>
                <a:ea typeface="Arial"/>
                <a:cs typeface="Arial"/>
                <a:sym typeface="Arial"/>
              </a:endParaRPr>
            </a:p>
          </p:txBody>
        </p:sp>
        <p:sp>
          <p:nvSpPr>
            <p:cNvPr id="516" name="Google Shape;516;p16"/>
            <p:cNvSpPr txBox="1"/>
            <p:nvPr/>
          </p:nvSpPr>
          <p:spPr>
            <a:xfrm>
              <a:off x="-96644" y="2037507"/>
              <a:ext cx="1055649" cy="110799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600"/>
                <a:buFont typeface="Arial"/>
                <a:buNone/>
              </a:pPr>
              <a:r>
                <a:rPr lang="en-US" sz="6600" b="1" i="0" u="none" strike="noStrike" cap="none">
                  <a:solidFill>
                    <a:srgbClr val="0070C0"/>
                  </a:solidFill>
                  <a:latin typeface="Arial"/>
                  <a:ea typeface="Arial"/>
                  <a:cs typeface="Arial"/>
                  <a:sym typeface="Arial"/>
                </a:rPr>
                <a:t>D</a:t>
              </a:r>
              <a:endParaRPr/>
            </a:p>
          </p:txBody>
        </p:sp>
      </p:grpSp>
      <p:pic>
        <p:nvPicPr>
          <p:cNvPr id="517" name="Google Shape;517;p16"/>
          <p:cNvPicPr preferRelativeResize="0"/>
          <p:nvPr/>
        </p:nvPicPr>
        <p:blipFill rotWithShape="1">
          <a:blip r:embed="rId3">
            <a:alphaModFix/>
          </a:blip>
          <a:srcRect/>
          <a:stretch/>
        </p:blipFill>
        <p:spPr>
          <a:xfrm>
            <a:off x="7604811" y="3768184"/>
            <a:ext cx="1145497" cy="997044"/>
          </a:xfrm>
          <a:prstGeom prst="rect">
            <a:avLst/>
          </a:prstGeom>
          <a:noFill/>
          <a:ln>
            <a:noFill/>
          </a:ln>
        </p:spPr>
      </p:pic>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4"/>
                                        </p:tgtEl>
                                        <p:attrNameLst>
                                          <p:attrName>style.visibility</p:attrName>
                                        </p:attrNameLst>
                                      </p:cBhvr>
                                      <p:to>
                                        <p:strVal val="visible"/>
                                      </p:to>
                                    </p:set>
                                    <p:animEffect transition="in" filter="fade">
                                      <p:cBhvr>
                                        <p:cTn id="7" dur="500"/>
                                        <p:tgtEl>
                                          <p:spTgt spid="5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5"/>
                                        </p:tgtEl>
                                        <p:attrNameLst>
                                          <p:attrName>style.visibility</p:attrName>
                                        </p:attrNameLst>
                                      </p:cBhvr>
                                      <p:to>
                                        <p:strVal val="visible"/>
                                      </p:to>
                                    </p:set>
                                    <p:animEffect transition="in" filter="fade">
                                      <p:cBhvr>
                                        <p:cTn id="12" dur="500"/>
                                        <p:tgtEl>
                                          <p:spTgt spid="505"/>
                                        </p:tgtEl>
                                      </p:cBhvr>
                                    </p:animEffect>
                                  </p:childTnLst>
                                </p:cTn>
                              </p:par>
                              <p:par>
                                <p:cTn id="13" presetID="10" presetClass="entr" presetSubtype="0" fill="hold" nodeType="withEffect">
                                  <p:stCondLst>
                                    <p:cond delay="0"/>
                                  </p:stCondLst>
                                  <p:childTnLst>
                                    <p:set>
                                      <p:cBhvr>
                                        <p:cTn id="14" dur="1" fill="hold">
                                          <p:stCondLst>
                                            <p:cond delay="0"/>
                                          </p:stCondLst>
                                        </p:cTn>
                                        <p:tgtEl>
                                          <p:spTgt spid="508"/>
                                        </p:tgtEl>
                                        <p:attrNameLst>
                                          <p:attrName>style.visibility</p:attrName>
                                        </p:attrNameLst>
                                      </p:cBhvr>
                                      <p:to>
                                        <p:strVal val="visible"/>
                                      </p:to>
                                    </p:set>
                                    <p:animEffect transition="in" filter="fade">
                                      <p:cBhvr>
                                        <p:cTn id="15" dur="500"/>
                                        <p:tgtEl>
                                          <p:spTgt spid="508"/>
                                        </p:tgtEl>
                                      </p:cBhvr>
                                    </p:animEffect>
                                  </p:childTnLst>
                                </p:cTn>
                              </p:par>
                              <p:par>
                                <p:cTn id="16" presetID="10" presetClass="entr" presetSubtype="0" fill="hold" nodeType="withEffect">
                                  <p:stCondLst>
                                    <p:cond delay="0"/>
                                  </p:stCondLst>
                                  <p:childTnLst>
                                    <p:set>
                                      <p:cBhvr>
                                        <p:cTn id="17" dur="1" fill="hold">
                                          <p:stCondLst>
                                            <p:cond delay="0"/>
                                          </p:stCondLst>
                                        </p:cTn>
                                        <p:tgtEl>
                                          <p:spTgt spid="511"/>
                                        </p:tgtEl>
                                        <p:attrNameLst>
                                          <p:attrName>style.visibility</p:attrName>
                                        </p:attrNameLst>
                                      </p:cBhvr>
                                      <p:to>
                                        <p:strVal val="visible"/>
                                      </p:to>
                                    </p:set>
                                    <p:animEffect transition="in" filter="fade">
                                      <p:cBhvr>
                                        <p:cTn id="18" dur="500"/>
                                        <p:tgtEl>
                                          <p:spTgt spid="511"/>
                                        </p:tgtEl>
                                      </p:cBhvr>
                                    </p:animEffect>
                                  </p:childTnLst>
                                </p:cTn>
                              </p:par>
                              <p:par>
                                <p:cTn id="19" presetID="10" presetClass="entr" presetSubtype="0" fill="hold" nodeType="withEffect">
                                  <p:stCondLst>
                                    <p:cond delay="0"/>
                                  </p:stCondLst>
                                  <p:childTnLst>
                                    <p:set>
                                      <p:cBhvr>
                                        <p:cTn id="20" dur="1" fill="hold">
                                          <p:stCondLst>
                                            <p:cond delay="0"/>
                                          </p:stCondLst>
                                        </p:cTn>
                                        <p:tgtEl>
                                          <p:spTgt spid="514"/>
                                        </p:tgtEl>
                                        <p:attrNameLst>
                                          <p:attrName>style.visibility</p:attrName>
                                        </p:attrNameLst>
                                      </p:cBhvr>
                                      <p:to>
                                        <p:strVal val="visible"/>
                                      </p:to>
                                    </p:set>
                                    <p:animEffect transition="in" filter="fade">
                                      <p:cBhvr>
                                        <p:cTn id="21" dur="500"/>
                                        <p:tgtEl>
                                          <p:spTgt spid="514"/>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nodeType="clickEffect">
                                  <p:stCondLst>
                                    <p:cond delay="0"/>
                                  </p:stCondLst>
                                  <p:childTnLst>
                                    <p:set>
                                      <p:cBhvr>
                                        <p:cTn id="25" dur="1" fill="hold">
                                          <p:stCondLst>
                                            <p:cond delay="0"/>
                                          </p:stCondLst>
                                        </p:cTn>
                                        <p:tgtEl>
                                          <p:spTgt spid="517"/>
                                        </p:tgtEl>
                                        <p:attrNameLst>
                                          <p:attrName>style.visibility</p:attrName>
                                        </p:attrNameLst>
                                      </p:cBhvr>
                                      <p:to>
                                        <p:strVal val="visible"/>
                                      </p:to>
                                    </p:set>
                                    <p:anim calcmode="lin" valueType="num">
                                      <p:cBhvr additive="base">
                                        <p:cTn id="26" dur="500"/>
                                        <p:tgtEl>
                                          <p:spTgt spid="517"/>
                                        </p:tgtEl>
                                        <p:attrNameLst>
                                          <p:attrName>ppt_w</p:attrName>
                                        </p:attrNameLst>
                                      </p:cBhvr>
                                      <p:tavLst>
                                        <p:tav tm="0">
                                          <p:val>
                                            <p:strVal val="0"/>
                                          </p:val>
                                        </p:tav>
                                        <p:tav tm="100000">
                                          <p:val>
                                            <p:strVal val="#ppt_w"/>
                                          </p:val>
                                        </p:tav>
                                      </p:tavLst>
                                    </p:anim>
                                    <p:anim calcmode="lin" valueType="num">
                                      <p:cBhvr additive="base">
                                        <p:cTn id="27" dur="500"/>
                                        <p:tgtEl>
                                          <p:spTgt spid="51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17"/>
          <p:cNvSpPr txBox="1">
            <a:spLocks noGrp="1"/>
          </p:cNvSpPr>
          <p:nvPr>
            <p:ph type="title"/>
          </p:nvPr>
        </p:nvSpPr>
        <p:spPr>
          <a:xfrm>
            <a:off x="719972" y="329493"/>
            <a:ext cx="77040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200"/>
              <a:buNone/>
            </a:pPr>
            <a:r>
              <a:rPr lang="en-US" sz="3200" b="1">
                <a:solidFill>
                  <a:srgbClr val="F1A740"/>
                </a:solidFill>
                <a:latin typeface="Arial"/>
                <a:ea typeface="Arial"/>
                <a:cs typeface="Arial"/>
                <a:sym typeface="Arial"/>
              </a:rPr>
              <a:t>LUYỆN TẬP</a:t>
            </a:r>
            <a:endParaRPr sz="3200" b="1">
              <a:solidFill>
                <a:srgbClr val="F1A740"/>
              </a:solidFill>
              <a:latin typeface="Arial"/>
              <a:ea typeface="Arial"/>
              <a:cs typeface="Arial"/>
              <a:sym typeface="Arial"/>
            </a:endParaRPr>
          </a:p>
        </p:txBody>
      </p:sp>
      <p:sp>
        <p:nvSpPr>
          <p:cNvPr id="523" name="Google Shape;523;p17"/>
          <p:cNvSpPr txBox="1"/>
          <p:nvPr/>
        </p:nvSpPr>
        <p:spPr>
          <a:xfrm>
            <a:off x="1145931" y="994923"/>
            <a:ext cx="6852081" cy="95866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Câu 4: Đâu </a:t>
            </a:r>
            <a:r>
              <a:rPr lang="en-US" sz="2000" b="1" i="0" u="none" strike="noStrike" cap="none">
                <a:solidFill>
                  <a:srgbClr val="000000"/>
                </a:solidFill>
                <a:latin typeface="Arial"/>
                <a:ea typeface="Arial"/>
                <a:cs typeface="Arial"/>
                <a:sym typeface="Arial"/>
              </a:rPr>
              <a:t>không</a:t>
            </a:r>
            <a:r>
              <a:rPr lang="en-US" sz="2000" b="0" i="0" u="none" strike="noStrike" cap="none">
                <a:solidFill>
                  <a:srgbClr val="000000"/>
                </a:solidFill>
                <a:latin typeface="Arial"/>
                <a:ea typeface="Arial"/>
                <a:cs typeface="Arial"/>
                <a:sym typeface="Arial"/>
              </a:rPr>
              <a:t> phải thế mạnh kinh tế của tiểu vùng Tây Bắc?</a:t>
            </a:r>
            <a:endParaRPr sz="2000" b="0" i="0" u="none" strike="noStrike" cap="none">
              <a:solidFill>
                <a:srgbClr val="000000"/>
              </a:solidFill>
              <a:latin typeface="Arial"/>
              <a:ea typeface="Arial"/>
              <a:cs typeface="Arial"/>
              <a:sym typeface="Arial"/>
            </a:endParaRPr>
          </a:p>
        </p:txBody>
      </p:sp>
      <p:grpSp>
        <p:nvGrpSpPr>
          <p:cNvPr id="524" name="Google Shape;524;p17"/>
          <p:cNvGrpSpPr/>
          <p:nvPr/>
        </p:nvGrpSpPr>
        <p:grpSpPr>
          <a:xfrm>
            <a:off x="275064" y="2096741"/>
            <a:ext cx="3880625" cy="1465386"/>
            <a:chOff x="-96644" y="1680117"/>
            <a:chExt cx="3880625" cy="1465386"/>
          </a:xfrm>
        </p:grpSpPr>
        <p:sp>
          <p:nvSpPr>
            <p:cNvPr id="525" name="Google Shape;525;p17"/>
            <p:cNvSpPr/>
            <p:nvPr/>
          </p:nvSpPr>
          <p:spPr>
            <a:xfrm>
              <a:off x="594732" y="1680117"/>
              <a:ext cx="3189249" cy="1211766"/>
            </a:xfrm>
            <a:prstGeom prst="roundRect">
              <a:avLst>
                <a:gd name="adj" fmla="val 8458"/>
              </a:avLst>
            </a:prstGeom>
            <a:solidFill>
              <a:srgbClr val="FFFFFF"/>
            </a:solidFill>
            <a:ln w="25400" cap="flat" cmpd="sng">
              <a:solidFill>
                <a:srgbClr val="43585C"/>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Phát triển du lịch sinh thái Sa Pa, hồ Ba Bể.</a:t>
              </a:r>
              <a:endParaRPr sz="2000" b="0" i="0" u="none" strike="noStrike" cap="none">
                <a:solidFill>
                  <a:srgbClr val="000000"/>
                </a:solidFill>
                <a:latin typeface="Arial"/>
                <a:ea typeface="Arial"/>
                <a:cs typeface="Arial"/>
                <a:sym typeface="Arial"/>
              </a:endParaRPr>
            </a:p>
          </p:txBody>
        </p:sp>
        <p:sp>
          <p:nvSpPr>
            <p:cNvPr id="526" name="Google Shape;526;p17"/>
            <p:cNvSpPr txBox="1"/>
            <p:nvPr/>
          </p:nvSpPr>
          <p:spPr>
            <a:xfrm>
              <a:off x="-96644" y="2037507"/>
              <a:ext cx="1055649" cy="110799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600"/>
                <a:buFont typeface="Arial"/>
                <a:buNone/>
              </a:pPr>
              <a:r>
                <a:rPr lang="en-US" sz="6600" b="1" i="0" u="none" strike="noStrike" cap="none">
                  <a:solidFill>
                    <a:srgbClr val="F34F4E"/>
                  </a:solidFill>
                  <a:latin typeface="Arial"/>
                  <a:ea typeface="Arial"/>
                  <a:cs typeface="Arial"/>
                  <a:sym typeface="Arial"/>
                </a:rPr>
                <a:t>A</a:t>
              </a:r>
              <a:endParaRPr/>
            </a:p>
          </p:txBody>
        </p:sp>
      </p:grpSp>
      <p:grpSp>
        <p:nvGrpSpPr>
          <p:cNvPr id="527" name="Google Shape;527;p17"/>
          <p:cNvGrpSpPr/>
          <p:nvPr/>
        </p:nvGrpSpPr>
        <p:grpSpPr>
          <a:xfrm>
            <a:off x="275064" y="3553461"/>
            <a:ext cx="3880625" cy="1465387"/>
            <a:chOff x="-96644" y="1680116"/>
            <a:chExt cx="3880625" cy="1465387"/>
          </a:xfrm>
        </p:grpSpPr>
        <p:sp>
          <p:nvSpPr>
            <p:cNvPr id="528" name="Google Shape;528;p17"/>
            <p:cNvSpPr/>
            <p:nvPr/>
          </p:nvSpPr>
          <p:spPr>
            <a:xfrm>
              <a:off x="594732" y="1680116"/>
              <a:ext cx="3189249" cy="1306983"/>
            </a:xfrm>
            <a:prstGeom prst="roundRect">
              <a:avLst>
                <a:gd name="adj" fmla="val 8458"/>
              </a:avLst>
            </a:prstGeom>
            <a:solidFill>
              <a:srgbClr val="FFFFFF"/>
            </a:solidFill>
            <a:ln w="25400" cap="flat" cmpd="sng">
              <a:solidFill>
                <a:srgbClr val="43585C"/>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Phát triển thủy điện Hòa Bình, thủy điện Sơn La trên sông Đà.</a:t>
              </a:r>
              <a:endParaRPr sz="2000" b="0" i="0" u="none" strike="noStrike" cap="none">
                <a:solidFill>
                  <a:srgbClr val="000000"/>
                </a:solidFill>
                <a:latin typeface="Arial"/>
                <a:ea typeface="Arial"/>
                <a:cs typeface="Arial"/>
                <a:sym typeface="Arial"/>
              </a:endParaRPr>
            </a:p>
          </p:txBody>
        </p:sp>
        <p:sp>
          <p:nvSpPr>
            <p:cNvPr id="529" name="Google Shape;529;p17"/>
            <p:cNvSpPr txBox="1"/>
            <p:nvPr/>
          </p:nvSpPr>
          <p:spPr>
            <a:xfrm>
              <a:off x="-96644" y="2037507"/>
              <a:ext cx="1055649" cy="110799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600"/>
                <a:buFont typeface="Arial"/>
                <a:buNone/>
              </a:pPr>
              <a:r>
                <a:rPr lang="en-US" sz="6600" b="1" i="0" u="none" strike="noStrike" cap="none">
                  <a:solidFill>
                    <a:srgbClr val="769D9D"/>
                  </a:solidFill>
                  <a:latin typeface="Arial"/>
                  <a:ea typeface="Arial"/>
                  <a:cs typeface="Arial"/>
                  <a:sym typeface="Arial"/>
                </a:rPr>
                <a:t>B</a:t>
              </a:r>
              <a:endParaRPr/>
            </a:p>
          </p:txBody>
        </p:sp>
      </p:grpSp>
      <p:grpSp>
        <p:nvGrpSpPr>
          <p:cNvPr id="530" name="Google Shape;530;p17"/>
          <p:cNvGrpSpPr/>
          <p:nvPr/>
        </p:nvGrpSpPr>
        <p:grpSpPr>
          <a:xfrm>
            <a:off x="4724400" y="2096741"/>
            <a:ext cx="3880625" cy="1465386"/>
            <a:chOff x="-96644" y="1680117"/>
            <a:chExt cx="3880625" cy="1465386"/>
          </a:xfrm>
        </p:grpSpPr>
        <p:sp>
          <p:nvSpPr>
            <p:cNvPr id="531" name="Google Shape;531;p17"/>
            <p:cNvSpPr/>
            <p:nvPr/>
          </p:nvSpPr>
          <p:spPr>
            <a:xfrm>
              <a:off x="594732" y="1680117"/>
              <a:ext cx="3189249" cy="1211766"/>
            </a:xfrm>
            <a:prstGeom prst="roundRect">
              <a:avLst>
                <a:gd name="adj" fmla="val 8458"/>
              </a:avLst>
            </a:prstGeom>
            <a:solidFill>
              <a:srgbClr val="FFFFFF"/>
            </a:solidFill>
            <a:ln w="25400" cap="flat" cmpd="sng">
              <a:solidFill>
                <a:srgbClr val="43585C"/>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Trồng rừng, cây công nghiệp lâu năm.</a:t>
              </a:r>
              <a:endParaRPr/>
            </a:p>
          </p:txBody>
        </p:sp>
        <p:sp>
          <p:nvSpPr>
            <p:cNvPr id="532" name="Google Shape;532;p17"/>
            <p:cNvSpPr txBox="1"/>
            <p:nvPr/>
          </p:nvSpPr>
          <p:spPr>
            <a:xfrm>
              <a:off x="-96644" y="2037507"/>
              <a:ext cx="1055649" cy="110799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600"/>
                <a:buFont typeface="Arial"/>
                <a:buNone/>
              </a:pPr>
              <a:r>
                <a:rPr lang="en-US" sz="6600" b="1" i="0" u="none" strike="noStrike" cap="none">
                  <a:solidFill>
                    <a:srgbClr val="C0702F"/>
                  </a:solidFill>
                  <a:latin typeface="Arial"/>
                  <a:ea typeface="Arial"/>
                  <a:cs typeface="Arial"/>
                  <a:sym typeface="Arial"/>
                </a:rPr>
                <a:t>C</a:t>
              </a:r>
              <a:endParaRPr/>
            </a:p>
          </p:txBody>
        </p:sp>
      </p:grpSp>
      <p:grpSp>
        <p:nvGrpSpPr>
          <p:cNvPr id="533" name="Google Shape;533;p17"/>
          <p:cNvGrpSpPr/>
          <p:nvPr/>
        </p:nvGrpSpPr>
        <p:grpSpPr>
          <a:xfrm>
            <a:off x="4724400" y="3553462"/>
            <a:ext cx="3880625" cy="1465386"/>
            <a:chOff x="-96644" y="1680117"/>
            <a:chExt cx="3880625" cy="1465386"/>
          </a:xfrm>
        </p:grpSpPr>
        <p:sp>
          <p:nvSpPr>
            <p:cNvPr id="534" name="Google Shape;534;p17"/>
            <p:cNvSpPr/>
            <p:nvPr/>
          </p:nvSpPr>
          <p:spPr>
            <a:xfrm>
              <a:off x="594732" y="1680117"/>
              <a:ext cx="3189249" cy="1211766"/>
            </a:xfrm>
            <a:prstGeom prst="roundRect">
              <a:avLst>
                <a:gd name="adj" fmla="val 8458"/>
              </a:avLst>
            </a:prstGeom>
            <a:solidFill>
              <a:srgbClr val="FFFFFF"/>
            </a:solidFill>
            <a:ln w="25400" cap="flat" cmpd="sng">
              <a:solidFill>
                <a:srgbClr val="4358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Chăn nuôi gia súc trên cao nguyên Mộc Châu.</a:t>
              </a:r>
              <a:endParaRPr/>
            </a:p>
          </p:txBody>
        </p:sp>
        <p:sp>
          <p:nvSpPr>
            <p:cNvPr id="535" name="Google Shape;535;p17"/>
            <p:cNvSpPr txBox="1"/>
            <p:nvPr/>
          </p:nvSpPr>
          <p:spPr>
            <a:xfrm>
              <a:off x="-96644" y="2037507"/>
              <a:ext cx="1055649" cy="110799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600"/>
                <a:buFont typeface="Arial"/>
                <a:buNone/>
              </a:pPr>
              <a:r>
                <a:rPr lang="en-US" sz="6600" b="1" i="0" u="none" strike="noStrike" cap="none">
                  <a:solidFill>
                    <a:srgbClr val="0070C0"/>
                  </a:solidFill>
                  <a:latin typeface="Arial"/>
                  <a:ea typeface="Arial"/>
                  <a:cs typeface="Arial"/>
                  <a:sym typeface="Arial"/>
                </a:rPr>
                <a:t>D</a:t>
              </a:r>
              <a:endParaRPr/>
            </a:p>
          </p:txBody>
        </p:sp>
      </p:grpSp>
      <p:pic>
        <p:nvPicPr>
          <p:cNvPr id="536" name="Google Shape;536;p17"/>
          <p:cNvPicPr preferRelativeResize="0"/>
          <p:nvPr/>
        </p:nvPicPr>
        <p:blipFill rotWithShape="1">
          <a:blip r:embed="rId3">
            <a:alphaModFix/>
          </a:blip>
          <a:srcRect/>
          <a:stretch/>
        </p:blipFill>
        <p:spPr>
          <a:xfrm>
            <a:off x="3067487" y="2311463"/>
            <a:ext cx="1145497" cy="997044"/>
          </a:xfrm>
          <a:prstGeom prst="rect">
            <a:avLst/>
          </a:prstGeom>
          <a:noFill/>
          <a:ln>
            <a:noFill/>
          </a:ln>
        </p:spPr>
      </p:pic>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3"/>
                                        </p:tgtEl>
                                        <p:attrNameLst>
                                          <p:attrName>style.visibility</p:attrName>
                                        </p:attrNameLst>
                                      </p:cBhvr>
                                      <p:to>
                                        <p:strVal val="visible"/>
                                      </p:to>
                                    </p:set>
                                    <p:animEffect transition="in" filter="fade">
                                      <p:cBhvr>
                                        <p:cTn id="7" dur="500"/>
                                        <p:tgtEl>
                                          <p:spTgt spid="5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24"/>
                                        </p:tgtEl>
                                        <p:attrNameLst>
                                          <p:attrName>style.visibility</p:attrName>
                                        </p:attrNameLst>
                                      </p:cBhvr>
                                      <p:to>
                                        <p:strVal val="visible"/>
                                      </p:to>
                                    </p:set>
                                    <p:animEffect transition="in" filter="fade">
                                      <p:cBhvr>
                                        <p:cTn id="12" dur="500"/>
                                        <p:tgtEl>
                                          <p:spTgt spid="524"/>
                                        </p:tgtEl>
                                      </p:cBhvr>
                                    </p:animEffect>
                                  </p:childTnLst>
                                </p:cTn>
                              </p:par>
                              <p:par>
                                <p:cTn id="13" presetID="10" presetClass="entr" presetSubtype="0" fill="hold" nodeType="withEffect">
                                  <p:stCondLst>
                                    <p:cond delay="0"/>
                                  </p:stCondLst>
                                  <p:childTnLst>
                                    <p:set>
                                      <p:cBhvr>
                                        <p:cTn id="14" dur="1" fill="hold">
                                          <p:stCondLst>
                                            <p:cond delay="0"/>
                                          </p:stCondLst>
                                        </p:cTn>
                                        <p:tgtEl>
                                          <p:spTgt spid="527"/>
                                        </p:tgtEl>
                                        <p:attrNameLst>
                                          <p:attrName>style.visibility</p:attrName>
                                        </p:attrNameLst>
                                      </p:cBhvr>
                                      <p:to>
                                        <p:strVal val="visible"/>
                                      </p:to>
                                    </p:set>
                                    <p:animEffect transition="in" filter="fade">
                                      <p:cBhvr>
                                        <p:cTn id="15" dur="500"/>
                                        <p:tgtEl>
                                          <p:spTgt spid="527"/>
                                        </p:tgtEl>
                                      </p:cBhvr>
                                    </p:animEffect>
                                  </p:childTnLst>
                                </p:cTn>
                              </p:par>
                              <p:par>
                                <p:cTn id="16" presetID="10" presetClass="entr" presetSubtype="0" fill="hold" nodeType="withEffect">
                                  <p:stCondLst>
                                    <p:cond delay="0"/>
                                  </p:stCondLst>
                                  <p:childTnLst>
                                    <p:set>
                                      <p:cBhvr>
                                        <p:cTn id="17" dur="1" fill="hold">
                                          <p:stCondLst>
                                            <p:cond delay="0"/>
                                          </p:stCondLst>
                                        </p:cTn>
                                        <p:tgtEl>
                                          <p:spTgt spid="530"/>
                                        </p:tgtEl>
                                        <p:attrNameLst>
                                          <p:attrName>style.visibility</p:attrName>
                                        </p:attrNameLst>
                                      </p:cBhvr>
                                      <p:to>
                                        <p:strVal val="visible"/>
                                      </p:to>
                                    </p:set>
                                    <p:animEffect transition="in" filter="fade">
                                      <p:cBhvr>
                                        <p:cTn id="18" dur="500"/>
                                        <p:tgtEl>
                                          <p:spTgt spid="530"/>
                                        </p:tgtEl>
                                      </p:cBhvr>
                                    </p:animEffect>
                                  </p:childTnLst>
                                </p:cTn>
                              </p:par>
                              <p:par>
                                <p:cTn id="19" presetID="10" presetClass="entr" presetSubtype="0" fill="hold" nodeType="withEffect">
                                  <p:stCondLst>
                                    <p:cond delay="0"/>
                                  </p:stCondLst>
                                  <p:childTnLst>
                                    <p:set>
                                      <p:cBhvr>
                                        <p:cTn id="20" dur="1" fill="hold">
                                          <p:stCondLst>
                                            <p:cond delay="0"/>
                                          </p:stCondLst>
                                        </p:cTn>
                                        <p:tgtEl>
                                          <p:spTgt spid="533"/>
                                        </p:tgtEl>
                                        <p:attrNameLst>
                                          <p:attrName>style.visibility</p:attrName>
                                        </p:attrNameLst>
                                      </p:cBhvr>
                                      <p:to>
                                        <p:strVal val="visible"/>
                                      </p:to>
                                    </p:set>
                                    <p:animEffect transition="in" filter="fade">
                                      <p:cBhvr>
                                        <p:cTn id="21" dur="500"/>
                                        <p:tgtEl>
                                          <p:spTgt spid="533"/>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nodeType="clickEffect">
                                  <p:stCondLst>
                                    <p:cond delay="0"/>
                                  </p:stCondLst>
                                  <p:childTnLst>
                                    <p:set>
                                      <p:cBhvr>
                                        <p:cTn id="25" dur="1" fill="hold">
                                          <p:stCondLst>
                                            <p:cond delay="0"/>
                                          </p:stCondLst>
                                        </p:cTn>
                                        <p:tgtEl>
                                          <p:spTgt spid="536"/>
                                        </p:tgtEl>
                                        <p:attrNameLst>
                                          <p:attrName>style.visibility</p:attrName>
                                        </p:attrNameLst>
                                      </p:cBhvr>
                                      <p:to>
                                        <p:strVal val="visible"/>
                                      </p:to>
                                    </p:set>
                                    <p:anim calcmode="lin" valueType="num">
                                      <p:cBhvr additive="base">
                                        <p:cTn id="26" dur="500"/>
                                        <p:tgtEl>
                                          <p:spTgt spid="536"/>
                                        </p:tgtEl>
                                        <p:attrNameLst>
                                          <p:attrName>ppt_w</p:attrName>
                                        </p:attrNameLst>
                                      </p:cBhvr>
                                      <p:tavLst>
                                        <p:tav tm="0">
                                          <p:val>
                                            <p:strVal val="0"/>
                                          </p:val>
                                        </p:tav>
                                        <p:tav tm="100000">
                                          <p:val>
                                            <p:strVal val="#ppt_w"/>
                                          </p:val>
                                        </p:tav>
                                      </p:tavLst>
                                    </p:anim>
                                    <p:anim calcmode="lin" valueType="num">
                                      <p:cBhvr additive="base">
                                        <p:cTn id="27" dur="500"/>
                                        <p:tgtEl>
                                          <p:spTgt spid="53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18"/>
          <p:cNvSpPr txBox="1">
            <a:spLocks noGrp="1"/>
          </p:cNvSpPr>
          <p:nvPr>
            <p:ph type="title"/>
          </p:nvPr>
        </p:nvSpPr>
        <p:spPr>
          <a:xfrm>
            <a:off x="719972" y="329493"/>
            <a:ext cx="77040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200"/>
              <a:buNone/>
            </a:pPr>
            <a:r>
              <a:rPr lang="en-US" sz="3200" b="1">
                <a:solidFill>
                  <a:srgbClr val="F1A740"/>
                </a:solidFill>
                <a:latin typeface="Arial"/>
                <a:ea typeface="Arial"/>
                <a:cs typeface="Arial"/>
                <a:sym typeface="Arial"/>
              </a:rPr>
              <a:t>LUYỆN TẬP</a:t>
            </a:r>
            <a:endParaRPr sz="3200" b="1">
              <a:solidFill>
                <a:srgbClr val="F1A740"/>
              </a:solidFill>
              <a:latin typeface="Arial"/>
              <a:ea typeface="Arial"/>
              <a:cs typeface="Arial"/>
              <a:sym typeface="Arial"/>
            </a:endParaRPr>
          </a:p>
        </p:txBody>
      </p:sp>
      <p:sp>
        <p:nvSpPr>
          <p:cNvPr id="542" name="Google Shape;542;p18"/>
          <p:cNvSpPr txBox="1"/>
          <p:nvPr/>
        </p:nvSpPr>
        <p:spPr>
          <a:xfrm>
            <a:off x="719972" y="956778"/>
            <a:ext cx="7704000" cy="95866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Câu 5: Sự khác nhau về tài nguyên khoáng sản giữa Đông Bắc và Tây Bắc là </a:t>
            </a:r>
            <a:endParaRPr sz="2000" b="0" i="0" u="none" strike="noStrike" cap="none">
              <a:solidFill>
                <a:srgbClr val="000000"/>
              </a:solidFill>
              <a:latin typeface="Arial"/>
              <a:ea typeface="Arial"/>
              <a:cs typeface="Arial"/>
              <a:sym typeface="Arial"/>
            </a:endParaRPr>
          </a:p>
        </p:txBody>
      </p:sp>
      <p:grpSp>
        <p:nvGrpSpPr>
          <p:cNvPr id="543" name="Google Shape;543;p18"/>
          <p:cNvGrpSpPr/>
          <p:nvPr/>
        </p:nvGrpSpPr>
        <p:grpSpPr>
          <a:xfrm>
            <a:off x="143079" y="1930005"/>
            <a:ext cx="4052403" cy="1465387"/>
            <a:chOff x="-96644" y="1680116"/>
            <a:chExt cx="4052403" cy="1465387"/>
          </a:xfrm>
        </p:grpSpPr>
        <p:sp>
          <p:nvSpPr>
            <p:cNvPr id="544" name="Google Shape;544;p18"/>
            <p:cNvSpPr/>
            <p:nvPr/>
          </p:nvSpPr>
          <p:spPr>
            <a:xfrm>
              <a:off x="594732" y="1680116"/>
              <a:ext cx="3361027" cy="1298057"/>
            </a:xfrm>
            <a:prstGeom prst="roundRect">
              <a:avLst>
                <a:gd name="adj" fmla="val 8458"/>
              </a:avLst>
            </a:prstGeom>
            <a:solidFill>
              <a:srgbClr val="FFFFFF"/>
            </a:solidFill>
            <a:ln w="25400" cap="flat" cmpd="sng">
              <a:solidFill>
                <a:srgbClr val="43585C"/>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Đông Bắc chủ yếu là than đá; Tây Bắc chủ yếu là apatit, đồng, chì, kẽm. </a:t>
              </a:r>
              <a:endParaRPr sz="1800" b="0" i="0" u="none" strike="noStrike" cap="none">
                <a:solidFill>
                  <a:srgbClr val="000000"/>
                </a:solidFill>
                <a:latin typeface="Arial"/>
                <a:ea typeface="Arial"/>
                <a:cs typeface="Arial"/>
                <a:sym typeface="Arial"/>
              </a:endParaRPr>
            </a:p>
          </p:txBody>
        </p:sp>
        <p:sp>
          <p:nvSpPr>
            <p:cNvPr id="545" name="Google Shape;545;p18"/>
            <p:cNvSpPr txBox="1"/>
            <p:nvPr/>
          </p:nvSpPr>
          <p:spPr>
            <a:xfrm>
              <a:off x="-96644" y="2037507"/>
              <a:ext cx="1055649" cy="110799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600"/>
                <a:buFont typeface="Arial"/>
                <a:buNone/>
              </a:pPr>
              <a:r>
                <a:rPr lang="en-US" sz="6600" b="1" i="0" u="none" strike="noStrike" cap="none">
                  <a:solidFill>
                    <a:srgbClr val="F34F4E"/>
                  </a:solidFill>
                  <a:latin typeface="Arial"/>
                  <a:ea typeface="Arial"/>
                  <a:cs typeface="Arial"/>
                  <a:sym typeface="Arial"/>
                </a:rPr>
                <a:t>A</a:t>
              </a:r>
              <a:endParaRPr/>
            </a:p>
          </p:txBody>
        </p:sp>
      </p:grpSp>
      <p:grpSp>
        <p:nvGrpSpPr>
          <p:cNvPr id="546" name="Google Shape;546;p18"/>
          <p:cNvGrpSpPr/>
          <p:nvPr/>
        </p:nvGrpSpPr>
        <p:grpSpPr>
          <a:xfrm>
            <a:off x="143079" y="3554366"/>
            <a:ext cx="3880625" cy="1465387"/>
            <a:chOff x="-96644" y="1680116"/>
            <a:chExt cx="3880625" cy="1465387"/>
          </a:xfrm>
        </p:grpSpPr>
        <p:sp>
          <p:nvSpPr>
            <p:cNvPr id="547" name="Google Shape;547;p18"/>
            <p:cNvSpPr/>
            <p:nvPr/>
          </p:nvSpPr>
          <p:spPr>
            <a:xfrm>
              <a:off x="594732" y="1680116"/>
              <a:ext cx="3189249" cy="1298057"/>
            </a:xfrm>
            <a:prstGeom prst="roundRect">
              <a:avLst>
                <a:gd name="adj" fmla="val 8458"/>
              </a:avLst>
            </a:prstGeom>
            <a:solidFill>
              <a:srgbClr val="FFFFFF"/>
            </a:solidFill>
            <a:ln w="25400" cap="flat" cmpd="sng">
              <a:solidFill>
                <a:srgbClr val="43585C"/>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Đông Bắc có cả kim loại đen, màu và nhiên liệu; Tây Bắc chủ yếu là kim loại màu. </a:t>
              </a:r>
              <a:endParaRPr/>
            </a:p>
          </p:txBody>
        </p:sp>
        <p:sp>
          <p:nvSpPr>
            <p:cNvPr id="548" name="Google Shape;548;p18"/>
            <p:cNvSpPr txBox="1"/>
            <p:nvPr/>
          </p:nvSpPr>
          <p:spPr>
            <a:xfrm>
              <a:off x="-96644" y="2037507"/>
              <a:ext cx="1055649" cy="110799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600"/>
                <a:buFont typeface="Arial"/>
                <a:buNone/>
              </a:pPr>
              <a:r>
                <a:rPr lang="en-US" sz="6600" b="1" i="0" u="none" strike="noStrike" cap="none">
                  <a:solidFill>
                    <a:srgbClr val="769D9D"/>
                  </a:solidFill>
                  <a:latin typeface="Arial"/>
                  <a:ea typeface="Arial"/>
                  <a:cs typeface="Arial"/>
                  <a:sym typeface="Arial"/>
                </a:rPr>
                <a:t>B</a:t>
              </a:r>
              <a:endParaRPr/>
            </a:p>
          </p:txBody>
        </p:sp>
      </p:grpSp>
      <p:grpSp>
        <p:nvGrpSpPr>
          <p:cNvPr id="549" name="Google Shape;549;p18"/>
          <p:cNvGrpSpPr/>
          <p:nvPr/>
        </p:nvGrpSpPr>
        <p:grpSpPr>
          <a:xfrm>
            <a:off x="4592415" y="1930006"/>
            <a:ext cx="4052403" cy="1465386"/>
            <a:chOff x="-96644" y="1680117"/>
            <a:chExt cx="4052403" cy="1465386"/>
          </a:xfrm>
        </p:grpSpPr>
        <p:sp>
          <p:nvSpPr>
            <p:cNvPr id="550" name="Google Shape;550;p18"/>
            <p:cNvSpPr/>
            <p:nvPr/>
          </p:nvSpPr>
          <p:spPr>
            <a:xfrm>
              <a:off x="594732" y="1680117"/>
              <a:ext cx="3361027" cy="1211766"/>
            </a:xfrm>
            <a:prstGeom prst="roundRect">
              <a:avLst>
                <a:gd name="adj" fmla="val 8458"/>
              </a:avLst>
            </a:prstGeom>
            <a:solidFill>
              <a:srgbClr val="FFFFFF"/>
            </a:solidFill>
            <a:ln w="25400" cap="flat" cmpd="sng">
              <a:solidFill>
                <a:srgbClr val="43585C"/>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Đông Bắc có nhiều quặng sắt; Tây Bắc lại rất giàu quặng titan và đất hiếm. </a:t>
              </a:r>
              <a:endParaRPr/>
            </a:p>
          </p:txBody>
        </p:sp>
        <p:sp>
          <p:nvSpPr>
            <p:cNvPr id="551" name="Google Shape;551;p18"/>
            <p:cNvSpPr txBox="1"/>
            <p:nvPr/>
          </p:nvSpPr>
          <p:spPr>
            <a:xfrm>
              <a:off x="-96644" y="2037507"/>
              <a:ext cx="1055649" cy="110799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600"/>
                <a:buFont typeface="Arial"/>
                <a:buNone/>
              </a:pPr>
              <a:r>
                <a:rPr lang="en-US" sz="6600" b="1" i="0" u="none" strike="noStrike" cap="none">
                  <a:solidFill>
                    <a:srgbClr val="C0702F"/>
                  </a:solidFill>
                  <a:latin typeface="Arial"/>
                  <a:ea typeface="Arial"/>
                  <a:cs typeface="Arial"/>
                  <a:sym typeface="Arial"/>
                </a:rPr>
                <a:t>C</a:t>
              </a:r>
              <a:endParaRPr/>
            </a:p>
          </p:txBody>
        </p:sp>
      </p:grpSp>
      <p:grpSp>
        <p:nvGrpSpPr>
          <p:cNvPr id="552" name="Google Shape;552;p18"/>
          <p:cNvGrpSpPr/>
          <p:nvPr/>
        </p:nvGrpSpPr>
        <p:grpSpPr>
          <a:xfrm>
            <a:off x="4592415" y="3554367"/>
            <a:ext cx="4103350" cy="1465386"/>
            <a:chOff x="-96644" y="1680117"/>
            <a:chExt cx="4103350" cy="1465386"/>
          </a:xfrm>
        </p:grpSpPr>
        <p:sp>
          <p:nvSpPr>
            <p:cNvPr id="553" name="Google Shape;553;p18"/>
            <p:cNvSpPr/>
            <p:nvPr/>
          </p:nvSpPr>
          <p:spPr>
            <a:xfrm>
              <a:off x="594732" y="1680117"/>
              <a:ext cx="3411974" cy="1211766"/>
            </a:xfrm>
            <a:prstGeom prst="roundRect">
              <a:avLst>
                <a:gd name="adj" fmla="val 8458"/>
              </a:avLst>
            </a:prstGeom>
            <a:solidFill>
              <a:srgbClr val="FFFFFF"/>
            </a:solidFill>
            <a:ln w="25400" cap="flat" cmpd="sng">
              <a:solidFill>
                <a:srgbClr val="43585C"/>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Đông Bắc phong phú và đa dạng, nhưng khó khăn trong khai thác; Tây Bắc (ngược lại).</a:t>
              </a:r>
              <a:endParaRPr sz="1800" b="0" i="0" u="none" strike="noStrike" cap="none">
                <a:solidFill>
                  <a:srgbClr val="000000"/>
                </a:solidFill>
                <a:latin typeface="Arial"/>
                <a:ea typeface="Arial"/>
                <a:cs typeface="Arial"/>
                <a:sym typeface="Arial"/>
              </a:endParaRPr>
            </a:p>
          </p:txBody>
        </p:sp>
        <p:sp>
          <p:nvSpPr>
            <p:cNvPr id="554" name="Google Shape;554;p18"/>
            <p:cNvSpPr txBox="1"/>
            <p:nvPr/>
          </p:nvSpPr>
          <p:spPr>
            <a:xfrm>
              <a:off x="-96644" y="2037507"/>
              <a:ext cx="1055649" cy="110799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600"/>
                <a:buFont typeface="Arial"/>
                <a:buNone/>
              </a:pPr>
              <a:r>
                <a:rPr lang="en-US" sz="6600" b="1" i="0" u="none" strike="noStrike" cap="none">
                  <a:solidFill>
                    <a:srgbClr val="0070C0"/>
                  </a:solidFill>
                  <a:latin typeface="Arial"/>
                  <a:ea typeface="Arial"/>
                  <a:cs typeface="Arial"/>
                  <a:sym typeface="Arial"/>
                </a:rPr>
                <a:t>D</a:t>
              </a:r>
              <a:endParaRPr/>
            </a:p>
          </p:txBody>
        </p:sp>
      </p:grpSp>
      <p:pic>
        <p:nvPicPr>
          <p:cNvPr id="555" name="Google Shape;555;p18"/>
          <p:cNvPicPr preferRelativeResize="0"/>
          <p:nvPr/>
        </p:nvPicPr>
        <p:blipFill rotWithShape="1">
          <a:blip r:embed="rId3">
            <a:alphaModFix/>
          </a:blip>
          <a:srcRect/>
          <a:stretch/>
        </p:blipFill>
        <p:spPr>
          <a:xfrm>
            <a:off x="3305642" y="3769089"/>
            <a:ext cx="1145497" cy="997044"/>
          </a:xfrm>
          <a:prstGeom prst="rect">
            <a:avLst/>
          </a:prstGeom>
          <a:noFill/>
          <a:ln>
            <a:noFill/>
          </a:ln>
        </p:spPr>
      </p:pic>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2"/>
                                        </p:tgtEl>
                                        <p:attrNameLst>
                                          <p:attrName>style.visibility</p:attrName>
                                        </p:attrNameLst>
                                      </p:cBhvr>
                                      <p:to>
                                        <p:strVal val="visible"/>
                                      </p:to>
                                    </p:set>
                                    <p:animEffect transition="in" filter="fade">
                                      <p:cBhvr>
                                        <p:cTn id="7" dur="500"/>
                                        <p:tgtEl>
                                          <p:spTgt spid="5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43"/>
                                        </p:tgtEl>
                                        <p:attrNameLst>
                                          <p:attrName>style.visibility</p:attrName>
                                        </p:attrNameLst>
                                      </p:cBhvr>
                                      <p:to>
                                        <p:strVal val="visible"/>
                                      </p:to>
                                    </p:set>
                                    <p:animEffect transition="in" filter="fade">
                                      <p:cBhvr>
                                        <p:cTn id="12" dur="500"/>
                                        <p:tgtEl>
                                          <p:spTgt spid="543"/>
                                        </p:tgtEl>
                                      </p:cBhvr>
                                    </p:animEffect>
                                  </p:childTnLst>
                                </p:cTn>
                              </p:par>
                              <p:par>
                                <p:cTn id="13" presetID="10" presetClass="entr" presetSubtype="0" fill="hold" nodeType="withEffect">
                                  <p:stCondLst>
                                    <p:cond delay="0"/>
                                  </p:stCondLst>
                                  <p:childTnLst>
                                    <p:set>
                                      <p:cBhvr>
                                        <p:cTn id="14" dur="1" fill="hold">
                                          <p:stCondLst>
                                            <p:cond delay="0"/>
                                          </p:stCondLst>
                                        </p:cTn>
                                        <p:tgtEl>
                                          <p:spTgt spid="546"/>
                                        </p:tgtEl>
                                        <p:attrNameLst>
                                          <p:attrName>style.visibility</p:attrName>
                                        </p:attrNameLst>
                                      </p:cBhvr>
                                      <p:to>
                                        <p:strVal val="visible"/>
                                      </p:to>
                                    </p:set>
                                    <p:animEffect transition="in" filter="fade">
                                      <p:cBhvr>
                                        <p:cTn id="15" dur="500"/>
                                        <p:tgtEl>
                                          <p:spTgt spid="546"/>
                                        </p:tgtEl>
                                      </p:cBhvr>
                                    </p:animEffect>
                                  </p:childTnLst>
                                </p:cTn>
                              </p:par>
                              <p:par>
                                <p:cTn id="16" presetID="10" presetClass="entr" presetSubtype="0" fill="hold" nodeType="withEffect">
                                  <p:stCondLst>
                                    <p:cond delay="0"/>
                                  </p:stCondLst>
                                  <p:childTnLst>
                                    <p:set>
                                      <p:cBhvr>
                                        <p:cTn id="17" dur="1" fill="hold">
                                          <p:stCondLst>
                                            <p:cond delay="0"/>
                                          </p:stCondLst>
                                        </p:cTn>
                                        <p:tgtEl>
                                          <p:spTgt spid="549"/>
                                        </p:tgtEl>
                                        <p:attrNameLst>
                                          <p:attrName>style.visibility</p:attrName>
                                        </p:attrNameLst>
                                      </p:cBhvr>
                                      <p:to>
                                        <p:strVal val="visible"/>
                                      </p:to>
                                    </p:set>
                                    <p:animEffect transition="in" filter="fade">
                                      <p:cBhvr>
                                        <p:cTn id="18" dur="500"/>
                                        <p:tgtEl>
                                          <p:spTgt spid="549"/>
                                        </p:tgtEl>
                                      </p:cBhvr>
                                    </p:animEffect>
                                  </p:childTnLst>
                                </p:cTn>
                              </p:par>
                              <p:par>
                                <p:cTn id="19" presetID="10" presetClass="entr" presetSubtype="0" fill="hold" nodeType="withEffect">
                                  <p:stCondLst>
                                    <p:cond delay="0"/>
                                  </p:stCondLst>
                                  <p:childTnLst>
                                    <p:set>
                                      <p:cBhvr>
                                        <p:cTn id="20" dur="1" fill="hold">
                                          <p:stCondLst>
                                            <p:cond delay="0"/>
                                          </p:stCondLst>
                                        </p:cTn>
                                        <p:tgtEl>
                                          <p:spTgt spid="552"/>
                                        </p:tgtEl>
                                        <p:attrNameLst>
                                          <p:attrName>style.visibility</p:attrName>
                                        </p:attrNameLst>
                                      </p:cBhvr>
                                      <p:to>
                                        <p:strVal val="visible"/>
                                      </p:to>
                                    </p:set>
                                    <p:animEffect transition="in" filter="fade">
                                      <p:cBhvr>
                                        <p:cTn id="21" dur="500"/>
                                        <p:tgtEl>
                                          <p:spTgt spid="552"/>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nodeType="clickEffect">
                                  <p:stCondLst>
                                    <p:cond delay="0"/>
                                  </p:stCondLst>
                                  <p:childTnLst>
                                    <p:set>
                                      <p:cBhvr>
                                        <p:cTn id="25" dur="1" fill="hold">
                                          <p:stCondLst>
                                            <p:cond delay="0"/>
                                          </p:stCondLst>
                                        </p:cTn>
                                        <p:tgtEl>
                                          <p:spTgt spid="555"/>
                                        </p:tgtEl>
                                        <p:attrNameLst>
                                          <p:attrName>style.visibility</p:attrName>
                                        </p:attrNameLst>
                                      </p:cBhvr>
                                      <p:to>
                                        <p:strVal val="visible"/>
                                      </p:to>
                                    </p:set>
                                    <p:anim calcmode="lin" valueType="num">
                                      <p:cBhvr additive="base">
                                        <p:cTn id="26" dur="500"/>
                                        <p:tgtEl>
                                          <p:spTgt spid="555"/>
                                        </p:tgtEl>
                                        <p:attrNameLst>
                                          <p:attrName>ppt_w</p:attrName>
                                        </p:attrNameLst>
                                      </p:cBhvr>
                                      <p:tavLst>
                                        <p:tav tm="0">
                                          <p:val>
                                            <p:strVal val="0"/>
                                          </p:val>
                                        </p:tav>
                                        <p:tav tm="100000">
                                          <p:val>
                                            <p:strVal val="#ppt_w"/>
                                          </p:val>
                                        </p:tav>
                                      </p:tavLst>
                                    </p:anim>
                                    <p:anim calcmode="lin" valueType="num">
                                      <p:cBhvr additive="base">
                                        <p:cTn id="27" dur="500"/>
                                        <p:tgtEl>
                                          <p:spTgt spid="55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19"/>
          <p:cNvSpPr txBox="1">
            <a:spLocks noGrp="1"/>
          </p:cNvSpPr>
          <p:nvPr>
            <p:ph type="title"/>
          </p:nvPr>
        </p:nvSpPr>
        <p:spPr>
          <a:xfrm>
            <a:off x="719972" y="329493"/>
            <a:ext cx="77040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200"/>
              <a:buNone/>
            </a:pPr>
            <a:r>
              <a:rPr lang="en-US" sz="3200" b="1">
                <a:solidFill>
                  <a:srgbClr val="F1A740"/>
                </a:solidFill>
                <a:latin typeface="Arial"/>
                <a:ea typeface="Arial"/>
                <a:cs typeface="Arial"/>
                <a:sym typeface="Arial"/>
              </a:rPr>
              <a:t>LUYỆN TẬP</a:t>
            </a:r>
            <a:endParaRPr sz="3200" b="1">
              <a:solidFill>
                <a:srgbClr val="F1A740"/>
              </a:solidFill>
              <a:latin typeface="Arial"/>
              <a:ea typeface="Arial"/>
              <a:cs typeface="Arial"/>
              <a:sym typeface="Arial"/>
            </a:endParaRPr>
          </a:p>
        </p:txBody>
      </p:sp>
      <p:sp>
        <p:nvSpPr>
          <p:cNvPr id="561" name="Google Shape;561;p19"/>
          <p:cNvSpPr txBox="1"/>
          <p:nvPr/>
        </p:nvSpPr>
        <p:spPr>
          <a:xfrm>
            <a:off x="976498" y="968532"/>
            <a:ext cx="7278040" cy="95866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Câu 6: Ngành công nghiệp khai thác và chế biến khoáng sản phát triển mạnh ở Trung du và miền núi Bắc Bộ do</a:t>
            </a:r>
            <a:endParaRPr sz="2000" b="0" i="0" u="none" strike="noStrike" cap="none">
              <a:solidFill>
                <a:srgbClr val="000000"/>
              </a:solidFill>
              <a:latin typeface="Arial"/>
              <a:ea typeface="Arial"/>
              <a:cs typeface="Arial"/>
              <a:sym typeface="Arial"/>
            </a:endParaRPr>
          </a:p>
        </p:txBody>
      </p:sp>
      <p:grpSp>
        <p:nvGrpSpPr>
          <p:cNvPr id="562" name="Google Shape;562;p19"/>
          <p:cNvGrpSpPr/>
          <p:nvPr/>
        </p:nvGrpSpPr>
        <p:grpSpPr>
          <a:xfrm>
            <a:off x="275064" y="2096741"/>
            <a:ext cx="3992136" cy="1465386"/>
            <a:chOff x="-96644" y="1680117"/>
            <a:chExt cx="3992136" cy="1465386"/>
          </a:xfrm>
        </p:grpSpPr>
        <p:sp>
          <p:nvSpPr>
            <p:cNvPr id="563" name="Google Shape;563;p19"/>
            <p:cNvSpPr/>
            <p:nvPr/>
          </p:nvSpPr>
          <p:spPr>
            <a:xfrm>
              <a:off x="594732" y="1680117"/>
              <a:ext cx="3300760" cy="1211766"/>
            </a:xfrm>
            <a:prstGeom prst="roundRect">
              <a:avLst>
                <a:gd name="adj" fmla="val 8458"/>
              </a:avLst>
            </a:prstGeom>
            <a:solidFill>
              <a:srgbClr val="FFFFFF"/>
            </a:solidFill>
            <a:ln w="25400" cap="flat" cmpd="sng">
              <a:solidFill>
                <a:srgbClr val="43585C"/>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Đây là mặt hàng chiếm tỉ trọng cao nhất trong cơ cấu hàng xuất khẩu của cả nước. </a:t>
              </a:r>
              <a:endParaRPr sz="1800" b="0" i="0" u="none" strike="noStrike" cap="none">
                <a:solidFill>
                  <a:srgbClr val="000000"/>
                </a:solidFill>
                <a:latin typeface="Arial"/>
                <a:ea typeface="Arial"/>
                <a:cs typeface="Arial"/>
                <a:sym typeface="Arial"/>
              </a:endParaRPr>
            </a:p>
          </p:txBody>
        </p:sp>
        <p:sp>
          <p:nvSpPr>
            <p:cNvPr id="564" name="Google Shape;564;p19"/>
            <p:cNvSpPr txBox="1"/>
            <p:nvPr/>
          </p:nvSpPr>
          <p:spPr>
            <a:xfrm>
              <a:off x="-96644" y="2037507"/>
              <a:ext cx="1055649" cy="110799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600"/>
                <a:buFont typeface="Arial"/>
                <a:buNone/>
              </a:pPr>
              <a:r>
                <a:rPr lang="en-US" sz="6600" b="1" i="0" u="none" strike="noStrike" cap="none">
                  <a:solidFill>
                    <a:srgbClr val="F34F4E"/>
                  </a:solidFill>
                  <a:latin typeface="Arial"/>
                  <a:ea typeface="Arial"/>
                  <a:cs typeface="Arial"/>
                  <a:sym typeface="Arial"/>
                </a:rPr>
                <a:t>A</a:t>
              </a:r>
              <a:endParaRPr/>
            </a:p>
          </p:txBody>
        </p:sp>
      </p:grpSp>
      <p:grpSp>
        <p:nvGrpSpPr>
          <p:cNvPr id="565" name="Google Shape;565;p19"/>
          <p:cNvGrpSpPr/>
          <p:nvPr/>
        </p:nvGrpSpPr>
        <p:grpSpPr>
          <a:xfrm>
            <a:off x="275064" y="3553462"/>
            <a:ext cx="3992136" cy="1465386"/>
            <a:chOff x="-96644" y="1680117"/>
            <a:chExt cx="3992136" cy="1465386"/>
          </a:xfrm>
        </p:grpSpPr>
        <p:sp>
          <p:nvSpPr>
            <p:cNvPr id="566" name="Google Shape;566;p19"/>
            <p:cNvSpPr/>
            <p:nvPr/>
          </p:nvSpPr>
          <p:spPr>
            <a:xfrm>
              <a:off x="594732" y="1680117"/>
              <a:ext cx="3300760" cy="1211766"/>
            </a:xfrm>
            <a:prstGeom prst="roundRect">
              <a:avLst>
                <a:gd name="adj" fmla="val 8458"/>
              </a:avLst>
            </a:prstGeom>
            <a:solidFill>
              <a:srgbClr val="FFFFFF"/>
            </a:solidFill>
            <a:ln w="25400" cap="flat" cmpd="sng">
              <a:solidFill>
                <a:srgbClr val="43585C"/>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Là nơi có nhà máy luyện kim lớn nhất cả nước. </a:t>
              </a:r>
              <a:endParaRPr sz="1800" b="0" i="0" u="none" strike="noStrike" cap="none">
                <a:solidFill>
                  <a:srgbClr val="000000"/>
                </a:solidFill>
                <a:latin typeface="Arial"/>
                <a:ea typeface="Arial"/>
                <a:cs typeface="Arial"/>
                <a:sym typeface="Arial"/>
              </a:endParaRPr>
            </a:p>
          </p:txBody>
        </p:sp>
        <p:sp>
          <p:nvSpPr>
            <p:cNvPr id="567" name="Google Shape;567;p19"/>
            <p:cNvSpPr txBox="1"/>
            <p:nvPr/>
          </p:nvSpPr>
          <p:spPr>
            <a:xfrm>
              <a:off x="-96644" y="2037507"/>
              <a:ext cx="1055649" cy="110799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600"/>
                <a:buFont typeface="Arial"/>
                <a:buNone/>
              </a:pPr>
              <a:r>
                <a:rPr lang="en-US" sz="6600" b="1" i="0" u="none" strike="noStrike" cap="none">
                  <a:solidFill>
                    <a:srgbClr val="769D9D"/>
                  </a:solidFill>
                  <a:latin typeface="Arial"/>
                  <a:ea typeface="Arial"/>
                  <a:cs typeface="Arial"/>
                  <a:sym typeface="Arial"/>
                </a:rPr>
                <a:t>B</a:t>
              </a:r>
              <a:endParaRPr/>
            </a:p>
          </p:txBody>
        </p:sp>
      </p:grpSp>
      <p:grpSp>
        <p:nvGrpSpPr>
          <p:cNvPr id="568" name="Google Shape;568;p19"/>
          <p:cNvGrpSpPr/>
          <p:nvPr/>
        </p:nvGrpSpPr>
        <p:grpSpPr>
          <a:xfrm>
            <a:off x="4543347" y="2069387"/>
            <a:ext cx="4206961" cy="1465386"/>
            <a:chOff x="-96644" y="1680117"/>
            <a:chExt cx="4206961" cy="1465386"/>
          </a:xfrm>
        </p:grpSpPr>
        <p:sp>
          <p:nvSpPr>
            <p:cNvPr id="569" name="Google Shape;569;p19"/>
            <p:cNvSpPr/>
            <p:nvPr/>
          </p:nvSpPr>
          <p:spPr>
            <a:xfrm>
              <a:off x="594732" y="1680117"/>
              <a:ext cx="3515585" cy="1211766"/>
            </a:xfrm>
            <a:prstGeom prst="roundRect">
              <a:avLst>
                <a:gd name="adj" fmla="val 8458"/>
              </a:avLst>
            </a:prstGeom>
            <a:solidFill>
              <a:srgbClr val="FFFFFF"/>
            </a:solidFill>
            <a:ln w="25400" cap="flat" cmpd="sng">
              <a:solidFill>
                <a:srgbClr val="43585C"/>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Là nơi thu hút mạnh nguồn vốn đầu tư nước ngoài trong khai thác và chế biến khoáng sản.</a:t>
              </a:r>
              <a:endParaRPr sz="2000" b="0" i="0" u="none" strike="noStrike" cap="none">
                <a:solidFill>
                  <a:srgbClr val="000000"/>
                </a:solidFill>
                <a:latin typeface="Arial"/>
                <a:ea typeface="Arial"/>
                <a:cs typeface="Arial"/>
                <a:sym typeface="Arial"/>
              </a:endParaRPr>
            </a:p>
          </p:txBody>
        </p:sp>
        <p:sp>
          <p:nvSpPr>
            <p:cNvPr id="570" name="Google Shape;570;p19"/>
            <p:cNvSpPr txBox="1"/>
            <p:nvPr/>
          </p:nvSpPr>
          <p:spPr>
            <a:xfrm>
              <a:off x="-96644" y="2037507"/>
              <a:ext cx="1055649" cy="110799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600"/>
                <a:buFont typeface="Arial"/>
                <a:buNone/>
              </a:pPr>
              <a:r>
                <a:rPr lang="en-US" sz="6600" b="1" i="0" u="none" strike="noStrike" cap="none">
                  <a:solidFill>
                    <a:srgbClr val="C0702F"/>
                  </a:solidFill>
                  <a:latin typeface="Arial"/>
                  <a:ea typeface="Arial"/>
                  <a:cs typeface="Arial"/>
                  <a:sym typeface="Arial"/>
                </a:rPr>
                <a:t>C</a:t>
              </a:r>
              <a:endParaRPr/>
            </a:p>
          </p:txBody>
        </p:sp>
      </p:grpSp>
      <p:grpSp>
        <p:nvGrpSpPr>
          <p:cNvPr id="571" name="Google Shape;571;p19"/>
          <p:cNvGrpSpPr/>
          <p:nvPr/>
        </p:nvGrpSpPr>
        <p:grpSpPr>
          <a:xfrm>
            <a:off x="4615518" y="3553462"/>
            <a:ext cx="3989508" cy="1446697"/>
            <a:chOff x="-205526" y="1680117"/>
            <a:chExt cx="3989508" cy="1446697"/>
          </a:xfrm>
        </p:grpSpPr>
        <p:sp>
          <p:nvSpPr>
            <p:cNvPr id="572" name="Google Shape;572;p19"/>
            <p:cNvSpPr/>
            <p:nvPr/>
          </p:nvSpPr>
          <p:spPr>
            <a:xfrm>
              <a:off x="413680" y="1680117"/>
              <a:ext cx="3370302" cy="1211766"/>
            </a:xfrm>
            <a:prstGeom prst="roundRect">
              <a:avLst>
                <a:gd name="adj" fmla="val 8458"/>
              </a:avLst>
            </a:prstGeom>
            <a:solidFill>
              <a:srgbClr val="FFFFFF"/>
            </a:solidFill>
            <a:ln w="25400" cap="flat" cmpd="sng">
              <a:solidFill>
                <a:srgbClr val="43585C"/>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Có nhiều mỏ khoáng sản với trữ lượng và giá trị kinh tế cao đang được khai thác.</a:t>
              </a:r>
              <a:endParaRPr sz="2000" b="0" i="0" u="none" strike="noStrike" cap="none">
                <a:solidFill>
                  <a:srgbClr val="000000"/>
                </a:solidFill>
                <a:latin typeface="Arial"/>
                <a:ea typeface="Arial"/>
                <a:cs typeface="Arial"/>
                <a:sym typeface="Arial"/>
              </a:endParaRPr>
            </a:p>
          </p:txBody>
        </p:sp>
        <p:sp>
          <p:nvSpPr>
            <p:cNvPr id="573" name="Google Shape;573;p19"/>
            <p:cNvSpPr txBox="1"/>
            <p:nvPr/>
          </p:nvSpPr>
          <p:spPr>
            <a:xfrm>
              <a:off x="-205526" y="2018818"/>
              <a:ext cx="1055649" cy="110799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600"/>
                <a:buFont typeface="Arial"/>
                <a:buNone/>
              </a:pPr>
              <a:r>
                <a:rPr lang="en-US" sz="6600" b="1" i="0" u="none" strike="noStrike" cap="none">
                  <a:solidFill>
                    <a:srgbClr val="0070C0"/>
                  </a:solidFill>
                  <a:latin typeface="Arial"/>
                  <a:ea typeface="Arial"/>
                  <a:cs typeface="Arial"/>
                  <a:sym typeface="Arial"/>
                </a:rPr>
                <a:t>D</a:t>
              </a:r>
              <a:endParaRPr/>
            </a:p>
          </p:txBody>
        </p:sp>
      </p:grpSp>
      <p:pic>
        <p:nvPicPr>
          <p:cNvPr id="574" name="Google Shape;574;p19"/>
          <p:cNvPicPr preferRelativeResize="0"/>
          <p:nvPr/>
        </p:nvPicPr>
        <p:blipFill rotWithShape="1">
          <a:blip r:embed="rId3">
            <a:alphaModFix/>
          </a:blip>
          <a:srcRect/>
          <a:stretch/>
        </p:blipFill>
        <p:spPr>
          <a:xfrm>
            <a:off x="7604811" y="3768184"/>
            <a:ext cx="1145497" cy="997044"/>
          </a:xfrm>
          <a:prstGeom prst="rect">
            <a:avLst/>
          </a:prstGeom>
          <a:noFill/>
          <a:ln>
            <a:noFill/>
          </a:ln>
        </p:spPr>
      </p:pic>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1"/>
                                        </p:tgtEl>
                                        <p:attrNameLst>
                                          <p:attrName>style.visibility</p:attrName>
                                        </p:attrNameLst>
                                      </p:cBhvr>
                                      <p:to>
                                        <p:strVal val="visible"/>
                                      </p:to>
                                    </p:set>
                                    <p:animEffect transition="in" filter="fade">
                                      <p:cBhvr>
                                        <p:cTn id="7" dur="500"/>
                                        <p:tgtEl>
                                          <p:spTgt spid="5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62"/>
                                        </p:tgtEl>
                                        <p:attrNameLst>
                                          <p:attrName>style.visibility</p:attrName>
                                        </p:attrNameLst>
                                      </p:cBhvr>
                                      <p:to>
                                        <p:strVal val="visible"/>
                                      </p:to>
                                    </p:set>
                                    <p:animEffect transition="in" filter="fade">
                                      <p:cBhvr>
                                        <p:cTn id="12" dur="500"/>
                                        <p:tgtEl>
                                          <p:spTgt spid="562"/>
                                        </p:tgtEl>
                                      </p:cBhvr>
                                    </p:animEffect>
                                  </p:childTnLst>
                                </p:cTn>
                              </p:par>
                              <p:par>
                                <p:cTn id="13" presetID="10" presetClass="entr" presetSubtype="0" fill="hold" nodeType="withEffect">
                                  <p:stCondLst>
                                    <p:cond delay="0"/>
                                  </p:stCondLst>
                                  <p:childTnLst>
                                    <p:set>
                                      <p:cBhvr>
                                        <p:cTn id="14" dur="1" fill="hold">
                                          <p:stCondLst>
                                            <p:cond delay="0"/>
                                          </p:stCondLst>
                                        </p:cTn>
                                        <p:tgtEl>
                                          <p:spTgt spid="565"/>
                                        </p:tgtEl>
                                        <p:attrNameLst>
                                          <p:attrName>style.visibility</p:attrName>
                                        </p:attrNameLst>
                                      </p:cBhvr>
                                      <p:to>
                                        <p:strVal val="visible"/>
                                      </p:to>
                                    </p:set>
                                    <p:animEffect transition="in" filter="fade">
                                      <p:cBhvr>
                                        <p:cTn id="15" dur="500"/>
                                        <p:tgtEl>
                                          <p:spTgt spid="565"/>
                                        </p:tgtEl>
                                      </p:cBhvr>
                                    </p:animEffect>
                                  </p:childTnLst>
                                </p:cTn>
                              </p:par>
                              <p:par>
                                <p:cTn id="16" presetID="10" presetClass="entr" presetSubtype="0" fill="hold" nodeType="withEffect">
                                  <p:stCondLst>
                                    <p:cond delay="0"/>
                                  </p:stCondLst>
                                  <p:childTnLst>
                                    <p:set>
                                      <p:cBhvr>
                                        <p:cTn id="17" dur="1" fill="hold">
                                          <p:stCondLst>
                                            <p:cond delay="0"/>
                                          </p:stCondLst>
                                        </p:cTn>
                                        <p:tgtEl>
                                          <p:spTgt spid="568"/>
                                        </p:tgtEl>
                                        <p:attrNameLst>
                                          <p:attrName>style.visibility</p:attrName>
                                        </p:attrNameLst>
                                      </p:cBhvr>
                                      <p:to>
                                        <p:strVal val="visible"/>
                                      </p:to>
                                    </p:set>
                                    <p:animEffect transition="in" filter="fade">
                                      <p:cBhvr>
                                        <p:cTn id="18" dur="500"/>
                                        <p:tgtEl>
                                          <p:spTgt spid="568"/>
                                        </p:tgtEl>
                                      </p:cBhvr>
                                    </p:animEffect>
                                  </p:childTnLst>
                                </p:cTn>
                              </p:par>
                              <p:par>
                                <p:cTn id="19" presetID="10" presetClass="entr" presetSubtype="0" fill="hold" nodeType="withEffect">
                                  <p:stCondLst>
                                    <p:cond delay="0"/>
                                  </p:stCondLst>
                                  <p:childTnLst>
                                    <p:set>
                                      <p:cBhvr>
                                        <p:cTn id="20" dur="1" fill="hold">
                                          <p:stCondLst>
                                            <p:cond delay="0"/>
                                          </p:stCondLst>
                                        </p:cTn>
                                        <p:tgtEl>
                                          <p:spTgt spid="571"/>
                                        </p:tgtEl>
                                        <p:attrNameLst>
                                          <p:attrName>style.visibility</p:attrName>
                                        </p:attrNameLst>
                                      </p:cBhvr>
                                      <p:to>
                                        <p:strVal val="visible"/>
                                      </p:to>
                                    </p:set>
                                    <p:animEffect transition="in" filter="fade">
                                      <p:cBhvr>
                                        <p:cTn id="21" dur="500"/>
                                        <p:tgtEl>
                                          <p:spTgt spid="571"/>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nodeType="clickEffect">
                                  <p:stCondLst>
                                    <p:cond delay="0"/>
                                  </p:stCondLst>
                                  <p:childTnLst>
                                    <p:set>
                                      <p:cBhvr>
                                        <p:cTn id="25" dur="1" fill="hold">
                                          <p:stCondLst>
                                            <p:cond delay="0"/>
                                          </p:stCondLst>
                                        </p:cTn>
                                        <p:tgtEl>
                                          <p:spTgt spid="574"/>
                                        </p:tgtEl>
                                        <p:attrNameLst>
                                          <p:attrName>style.visibility</p:attrName>
                                        </p:attrNameLst>
                                      </p:cBhvr>
                                      <p:to>
                                        <p:strVal val="visible"/>
                                      </p:to>
                                    </p:set>
                                    <p:anim calcmode="lin" valueType="num">
                                      <p:cBhvr additive="base">
                                        <p:cTn id="26" dur="500"/>
                                        <p:tgtEl>
                                          <p:spTgt spid="574"/>
                                        </p:tgtEl>
                                        <p:attrNameLst>
                                          <p:attrName>ppt_w</p:attrName>
                                        </p:attrNameLst>
                                      </p:cBhvr>
                                      <p:tavLst>
                                        <p:tav tm="0">
                                          <p:val>
                                            <p:strVal val="0"/>
                                          </p:val>
                                        </p:tav>
                                        <p:tav tm="100000">
                                          <p:val>
                                            <p:strVal val="#ppt_w"/>
                                          </p:val>
                                        </p:tav>
                                      </p:tavLst>
                                    </p:anim>
                                    <p:anim calcmode="lin" valueType="num">
                                      <p:cBhvr additive="base">
                                        <p:cTn id="27" dur="500"/>
                                        <p:tgtEl>
                                          <p:spTgt spid="57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2"/>
          <p:cNvSpPr txBox="1"/>
          <p:nvPr/>
        </p:nvSpPr>
        <p:spPr>
          <a:xfrm>
            <a:off x="1021897" y="424008"/>
            <a:ext cx="7100206"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b="1" i="0" u="sng" strike="noStrike" cap="none">
                <a:solidFill>
                  <a:srgbClr val="00B050"/>
                </a:solidFill>
                <a:latin typeface="Arial"/>
                <a:ea typeface="Arial"/>
                <a:cs typeface="Arial"/>
                <a:sym typeface="Arial"/>
              </a:rPr>
              <a:t>TRÒ CHƠI: </a:t>
            </a:r>
            <a:r>
              <a:rPr lang="en-US" sz="3600" b="1" i="0" u="none" strike="noStrike" cap="none">
                <a:solidFill>
                  <a:srgbClr val="00B050"/>
                </a:solidFill>
                <a:latin typeface="Arial"/>
                <a:ea typeface="Arial"/>
                <a:cs typeface="Arial"/>
                <a:sym typeface="Arial"/>
              </a:rPr>
              <a:t>ĐI TÌM ĐỊA DANH</a:t>
            </a:r>
            <a:endParaRPr/>
          </a:p>
        </p:txBody>
      </p:sp>
      <p:pic>
        <p:nvPicPr>
          <p:cNvPr id="319" name="Google Shape;319;p2"/>
          <p:cNvPicPr preferRelativeResize="0"/>
          <p:nvPr/>
        </p:nvPicPr>
        <p:blipFill rotWithShape="1">
          <a:blip r:embed="rId3">
            <a:alphaModFix/>
          </a:blip>
          <a:srcRect/>
          <a:stretch/>
        </p:blipFill>
        <p:spPr>
          <a:xfrm>
            <a:off x="5638800" y="1205554"/>
            <a:ext cx="3281083" cy="3723215"/>
          </a:xfrm>
          <a:prstGeom prst="rect">
            <a:avLst/>
          </a:prstGeom>
          <a:noFill/>
          <a:ln>
            <a:noFill/>
          </a:ln>
        </p:spPr>
      </p:pic>
      <p:sp>
        <p:nvSpPr>
          <p:cNvPr id="320" name="Google Shape;320;p2"/>
          <p:cNvSpPr/>
          <p:nvPr/>
        </p:nvSpPr>
        <p:spPr>
          <a:xfrm>
            <a:off x="457200" y="1281954"/>
            <a:ext cx="6167718" cy="995082"/>
          </a:xfrm>
          <a:prstGeom prst="roundRect">
            <a:avLst>
              <a:gd name="adj" fmla="val 16667"/>
            </a:avLst>
          </a:prstGeom>
          <a:solidFill>
            <a:srgbClr val="FFFFFF"/>
          </a:solidFill>
          <a:ln w="25400" cap="flat" cmpd="sng">
            <a:solidFill>
              <a:srgbClr val="43585C"/>
            </a:solidFill>
            <a:prstDash val="lgDash"/>
            <a:round/>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Quan sát một số </a:t>
            </a:r>
            <a:r>
              <a:rPr lang="en-US" sz="2000" b="1" i="0" u="none" strike="noStrike" cap="none">
                <a:solidFill>
                  <a:srgbClr val="FF0000"/>
                </a:solidFill>
                <a:latin typeface="Arial"/>
                <a:ea typeface="Arial"/>
                <a:cs typeface="Arial"/>
                <a:sym typeface="Arial"/>
              </a:rPr>
              <a:t>hình ảnh </a:t>
            </a:r>
            <a:r>
              <a:rPr lang="en-US" sz="2000" b="0" i="0" u="none" strike="noStrike" cap="none">
                <a:solidFill>
                  <a:srgbClr val="000000"/>
                </a:solidFill>
                <a:latin typeface="Arial"/>
                <a:ea typeface="Arial"/>
                <a:cs typeface="Arial"/>
                <a:sym typeface="Arial"/>
              </a:rPr>
              <a:t>và </a:t>
            </a:r>
            <a:r>
              <a:rPr lang="en-US" sz="2000" b="1" i="0" u="none" strike="noStrike" cap="none">
                <a:solidFill>
                  <a:srgbClr val="FF0000"/>
                </a:solidFill>
                <a:latin typeface="Arial"/>
                <a:ea typeface="Arial"/>
                <a:cs typeface="Arial"/>
                <a:sym typeface="Arial"/>
              </a:rPr>
              <a:t>tìm địa danh </a:t>
            </a:r>
            <a:r>
              <a:rPr lang="en-US" sz="2000" b="0" i="0" u="none" strike="noStrike" cap="none">
                <a:solidFill>
                  <a:srgbClr val="000000"/>
                </a:solidFill>
                <a:latin typeface="Arial"/>
                <a:ea typeface="Arial"/>
                <a:cs typeface="Arial"/>
                <a:sym typeface="Arial"/>
              </a:rPr>
              <a:t>trong Bản đồ tự nhiên vùng Trung du và miền núi Bắc Bộ.</a:t>
            </a:r>
            <a:endParaRPr/>
          </a:p>
        </p:txBody>
      </p:sp>
      <p:sp>
        <p:nvSpPr>
          <p:cNvPr id="321" name="Google Shape;321;p2"/>
          <p:cNvSpPr/>
          <p:nvPr/>
        </p:nvSpPr>
        <p:spPr>
          <a:xfrm>
            <a:off x="812589" y="2477094"/>
            <a:ext cx="3958015" cy="2475341"/>
          </a:xfrm>
          <a:custGeom>
            <a:avLst/>
            <a:gdLst/>
            <a:ahLst/>
            <a:cxnLst/>
            <a:rect l="l" t="t" r="r" b="b"/>
            <a:pathLst>
              <a:path w="1008126" h="2057400" extrusionOk="0">
                <a:moveTo>
                  <a:pt x="0" y="0"/>
                </a:moveTo>
                <a:lnTo>
                  <a:pt x="1008126" y="0"/>
                </a:lnTo>
                <a:lnTo>
                  <a:pt x="1008126" y="2057400"/>
                </a:lnTo>
                <a:lnTo>
                  <a:pt x="0" y="2057400"/>
                </a:lnTo>
                <a:lnTo>
                  <a:pt x="0" y="0"/>
                </a:lnTo>
                <a:close/>
              </a:path>
            </a:pathLst>
          </a:custGeom>
          <a:blipFill rotWithShape="1">
            <a:blip r:embed="rId4">
              <a:alphaModFix/>
            </a:blip>
            <a:stretch>
              <a:fillRect r="-21381" b="-345632"/>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8"/>
                                        </p:tgtEl>
                                        <p:attrNameLst>
                                          <p:attrName>style.visibility</p:attrName>
                                        </p:attrNameLst>
                                      </p:cBhvr>
                                      <p:to>
                                        <p:strVal val="visible"/>
                                      </p:to>
                                    </p:set>
                                    <p:animEffect transition="in" filter="fade">
                                      <p:cBhvr>
                                        <p:cTn id="7" dur="500"/>
                                        <p:tgtEl>
                                          <p:spTgt spid="3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20"/>
                                        </p:tgtEl>
                                        <p:attrNameLst>
                                          <p:attrName>style.visibility</p:attrName>
                                        </p:attrNameLst>
                                      </p:cBhvr>
                                      <p:to>
                                        <p:strVal val="visible"/>
                                      </p:to>
                                    </p:set>
                                    <p:anim calcmode="lin" valueType="num">
                                      <p:cBhvr additive="base">
                                        <p:cTn id="12" dur="500"/>
                                        <p:tgtEl>
                                          <p:spTgt spid="320"/>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1"/>
                                        </p:tgtEl>
                                        <p:attrNameLst>
                                          <p:attrName>style.visibility</p:attrName>
                                        </p:attrNameLst>
                                      </p:cBhvr>
                                      <p:to>
                                        <p:strVal val="visible"/>
                                      </p:to>
                                    </p:set>
                                    <p:animEffect transition="in" filter="fade">
                                      <p:cBhvr>
                                        <p:cTn id="17" dur="750"/>
                                        <p:tgtEl>
                                          <p:spTgt spid="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20"/>
          <p:cNvSpPr txBox="1">
            <a:spLocks noGrp="1"/>
          </p:cNvSpPr>
          <p:nvPr>
            <p:ph type="title"/>
          </p:nvPr>
        </p:nvSpPr>
        <p:spPr>
          <a:xfrm>
            <a:off x="719972" y="329493"/>
            <a:ext cx="77040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200"/>
              <a:buNone/>
            </a:pPr>
            <a:r>
              <a:rPr lang="en-US" sz="3200" b="1">
                <a:solidFill>
                  <a:srgbClr val="F1A740"/>
                </a:solidFill>
                <a:latin typeface="Arial"/>
                <a:ea typeface="Arial"/>
                <a:cs typeface="Arial"/>
                <a:sym typeface="Arial"/>
              </a:rPr>
              <a:t>LUYỆN TẬP</a:t>
            </a:r>
            <a:endParaRPr sz="3200" b="1">
              <a:solidFill>
                <a:srgbClr val="F1A740"/>
              </a:solidFill>
              <a:latin typeface="Arial"/>
              <a:ea typeface="Arial"/>
              <a:cs typeface="Arial"/>
              <a:sym typeface="Arial"/>
            </a:endParaRPr>
          </a:p>
        </p:txBody>
      </p:sp>
      <p:sp>
        <p:nvSpPr>
          <p:cNvPr id="580" name="Google Shape;580;p20"/>
          <p:cNvSpPr txBox="1"/>
          <p:nvPr/>
        </p:nvSpPr>
        <p:spPr>
          <a:xfrm>
            <a:off x="143079" y="929501"/>
            <a:ext cx="8857786" cy="49699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Câu 7: Tại sao Trung du và miền núi Bắc Bộ có thế mạnh về thuỷ điện?</a:t>
            </a:r>
            <a:endParaRPr sz="2000" b="0" i="0" u="none" strike="noStrike" cap="none">
              <a:solidFill>
                <a:srgbClr val="000000"/>
              </a:solidFill>
              <a:latin typeface="Arial"/>
              <a:ea typeface="Arial"/>
              <a:cs typeface="Arial"/>
              <a:sym typeface="Arial"/>
            </a:endParaRPr>
          </a:p>
        </p:txBody>
      </p:sp>
      <p:grpSp>
        <p:nvGrpSpPr>
          <p:cNvPr id="581" name="Google Shape;581;p20"/>
          <p:cNvGrpSpPr/>
          <p:nvPr/>
        </p:nvGrpSpPr>
        <p:grpSpPr>
          <a:xfrm>
            <a:off x="275064" y="1624301"/>
            <a:ext cx="3880625" cy="1465386"/>
            <a:chOff x="-96644" y="1680117"/>
            <a:chExt cx="3880625" cy="1465386"/>
          </a:xfrm>
        </p:grpSpPr>
        <p:sp>
          <p:nvSpPr>
            <p:cNvPr id="582" name="Google Shape;582;p20"/>
            <p:cNvSpPr/>
            <p:nvPr/>
          </p:nvSpPr>
          <p:spPr>
            <a:xfrm>
              <a:off x="594732" y="1680117"/>
              <a:ext cx="3189249" cy="1211766"/>
            </a:xfrm>
            <a:prstGeom prst="roundRect">
              <a:avLst>
                <a:gd name="adj" fmla="val 8458"/>
              </a:avLst>
            </a:prstGeom>
            <a:solidFill>
              <a:srgbClr val="FFFFFF"/>
            </a:solidFill>
            <a:ln w="25400" cap="flat" cmpd="sng">
              <a:solidFill>
                <a:srgbClr val="43585C"/>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Sông suối dài, nhiều nước quanh năm</a:t>
              </a:r>
              <a:endParaRPr sz="2000" b="0" i="0" u="none" strike="noStrike" cap="none">
                <a:solidFill>
                  <a:srgbClr val="000000"/>
                </a:solidFill>
                <a:latin typeface="Arial"/>
                <a:ea typeface="Arial"/>
                <a:cs typeface="Arial"/>
                <a:sym typeface="Arial"/>
              </a:endParaRPr>
            </a:p>
          </p:txBody>
        </p:sp>
        <p:sp>
          <p:nvSpPr>
            <p:cNvPr id="583" name="Google Shape;583;p20"/>
            <p:cNvSpPr txBox="1"/>
            <p:nvPr/>
          </p:nvSpPr>
          <p:spPr>
            <a:xfrm>
              <a:off x="-96644" y="2037507"/>
              <a:ext cx="1055649" cy="110799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600"/>
                <a:buFont typeface="Arial"/>
                <a:buNone/>
              </a:pPr>
              <a:r>
                <a:rPr lang="en-US" sz="6600" b="1" i="0" u="none" strike="noStrike" cap="none">
                  <a:solidFill>
                    <a:srgbClr val="F34F4E"/>
                  </a:solidFill>
                  <a:latin typeface="Arial"/>
                  <a:ea typeface="Arial"/>
                  <a:cs typeface="Arial"/>
                  <a:sym typeface="Arial"/>
                </a:rPr>
                <a:t>A</a:t>
              </a:r>
              <a:endParaRPr/>
            </a:p>
          </p:txBody>
        </p:sp>
      </p:grpSp>
      <p:grpSp>
        <p:nvGrpSpPr>
          <p:cNvPr id="584" name="Google Shape;584;p20"/>
          <p:cNvGrpSpPr/>
          <p:nvPr/>
        </p:nvGrpSpPr>
        <p:grpSpPr>
          <a:xfrm>
            <a:off x="275064" y="3248662"/>
            <a:ext cx="3880625" cy="1465386"/>
            <a:chOff x="-96644" y="1680117"/>
            <a:chExt cx="3880625" cy="1465386"/>
          </a:xfrm>
        </p:grpSpPr>
        <p:sp>
          <p:nvSpPr>
            <p:cNvPr id="585" name="Google Shape;585;p20"/>
            <p:cNvSpPr/>
            <p:nvPr/>
          </p:nvSpPr>
          <p:spPr>
            <a:xfrm>
              <a:off x="594732" y="1680117"/>
              <a:ext cx="3189249" cy="1211766"/>
            </a:xfrm>
            <a:prstGeom prst="roundRect">
              <a:avLst>
                <a:gd name="adj" fmla="val 8458"/>
              </a:avLst>
            </a:prstGeom>
            <a:solidFill>
              <a:srgbClr val="FFFFFF"/>
            </a:solidFill>
            <a:ln w="25400" cap="flat" cmpd="sng">
              <a:solidFill>
                <a:srgbClr val="43585C"/>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Sông có độ dốc lớn, nguồn nước dồi dào. </a:t>
              </a:r>
              <a:endParaRPr sz="2000" b="0" i="0" u="none" strike="noStrike" cap="none">
                <a:solidFill>
                  <a:srgbClr val="000000"/>
                </a:solidFill>
                <a:latin typeface="Arial"/>
                <a:ea typeface="Arial"/>
                <a:cs typeface="Arial"/>
                <a:sym typeface="Arial"/>
              </a:endParaRPr>
            </a:p>
          </p:txBody>
        </p:sp>
        <p:sp>
          <p:nvSpPr>
            <p:cNvPr id="586" name="Google Shape;586;p20"/>
            <p:cNvSpPr txBox="1"/>
            <p:nvPr/>
          </p:nvSpPr>
          <p:spPr>
            <a:xfrm>
              <a:off x="-96644" y="2037507"/>
              <a:ext cx="1055649" cy="110799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600"/>
                <a:buFont typeface="Arial"/>
                <a:buNone/>
              </a:pPr>
              <a:r>
                <a:rPr lang="en-US" sz="6600" b="1" i="0" u="none" strike="noStrike" cap="none">
                  <a:solidFill>
                    <a:srgbClr val="769D9D"/>
                  </a:solidFill>
                  <a:latin typeface="Arial"/>
                  <a:ea typeface="Arial"/>
                  <a:cs typeface="Arial"/>
                  <a:sym typeface="Arial"/>
                </a:rPr>
                <a:t>B</a:t>
              </a:r>
              <a:endParaRPr/>
            </a:p>
          </p:txBody>
        </p:sp>
      </p:grpSp>
      <p:grpSp>
        <p:nvGrpSpPr>
          <p:cNvPr id="587" name="Google Shape;587;p20"/>
          <p:cNvGrpSpPr/>
          <p:nvPr/>
        </p:nvGrpSpPr>
        <p:grpSpPr>
          <a:xfrm>
            <a:off x="4724400" y="1624301"/>
            <a:ext cx="3880625" cy="1465386"/>
            <a:chOff x="-96644" y="1680117"/>
            <a:chExt cx="3880625" cy="1465386"/>
          </a:xfrm>
        </p:grpSpPr>
        <p:sp>
          <p:nvSpPr>
            <p:cNvPr id="588" name="Google Shape;588;p20"/>
            <p:cNvSpPr/>
            <p:nvPr/>
          </p:nvSpPr>
          <p:spPr>
            <a:xfrm>
              <a:off x="594732" y="1680117"/>
              <a:ext cx="3189249" cy="1211766"/>
            </a:xfrm>
            <a:prstGeom prst="roundRect">
              <a:avLst>
                <a:gd name="adj" fmla="val 8458"/>
              </a:avLst>
            </a:prstGeom>
            <a:solidFill>
              <a:srgbClr val="FFFFFF"/>
            </a:solidFill>
            <a:ln w="25400" cap="flat" cmpd="sng">
              <a:solidFill>
                <a:srgbClr val="43585C"/>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Có nhiều hồ tự nhiên để tích trữ nước. </a:t>
              </a:r>
              <a:endParaRPr sz="2000" b="0" i="0" u="none" strike="noStrike" cap="none">
                <a:solidFill>
                  <a:srgbClr val="000000"/>
                </a:solidFill>
                <a:latin typeface="Arial"/>
                <a:ea typeface="Arial"/>
                <a:cs typeface="Arial"/>
                <a:sym typeface="Arial"/>
              </a:endParaRPr>
            </a:p>
          </p:txBody>
        </p:sp>
        <p:sp>
          <p:nvSpPr>
            <p:cNvPr id="589" name="Google Shape;589;p20"/>
            <p:cNvSpPr txBox="1"/>
            <p:nvPr/>
          </p:nvSpPr>
          <p:spPr>
            <a:xfrm>
              <a:off x="-96644" y="2037507"/>
              <a:ext cx="1055649" cy="110799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600"/>
                <a:buFont typeface="Arial"/>
                <a:buNone/>
              </a:pPr>
              <a:r>
                <a:rPr lang="en-US" sz="6600" b="1" i="0" u="none" strike="noStrike" cap="none">
                  <a:solidFill>
                    <a:srgbClr val="C0702F"/>
                  </a:solidFill>
                  <a:latin typeface="Arial"/>
                  <a:ea typeface="Arial"/>
                  <a:cs typeface="Arial"/>
                  <a:sym typeface="Arial"/>
                </a:rPr>
                <a:t>C</a:t>
              </a:r>
              <a:endParaRPr/>
            </a:p>
          </p:txBody>
        </p:sp>
      </p:grpSp>
      <p:grpSp>
        <p:nvGrpSpPr>
          <p:cNvPr id="590" name="Google Shape;590;p20"/>
          <p:cNvGrpSpPr/>
          <p:nvPr/>
        </p:nvGrpSpPr>
        <p:grpSpPr>
          <a:xfrm>
            <a:off x="4724400" y="3248662"/>
            <a:ext cx="3880625" cy="1465386"/>
            <a:chOff x="-96644" y="1680117"/>
            <a:chExt cx="3880625" cy="1465386"/>
          </a:xfrm>
        </p:grpSpPr>
        <p:sp>
          <p:nvSpPr>
            <p:cNvPr id="591" name="Google Shape;591;p20"/>
            <p:cNvSpPr/>
            <p:nvPr/>
          </p:nvSpPr>
          <p:spPr>
            <a:xfrm>
              <a:off x="594732" y="1680117"/>
              <a:ext cx="3189249" cy="1211766"/>
            </a:xfrm>
            <a:prstGeom prst="roundRect">
              <a:avLst>
                <a:gd name="adj" fmla="val 8458"/>
              </a:avLst>
            </a:prstGeom>
            <a:solidFill>
              <a:srgbClr val="FFFFFF"/>
            </a:solidFill>
            <a:ln w="25400" cap="flat" cmpd="sng">
              <a:solidFill>
                <a:srgbClr val="43585C"/>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Có khí hậu nóng ẩm, mưa quanh năm.</a:t>
              </a:r>
              <a:endParaRPr sz="2000" b="0" i="0" u="none" strike="noStrike" cap="none">
                <a:solidFill>
                  <a:srgbClr val="000000"/>
                </a:solidFill>
                <a:latin typeface="Arial"/>
                <a:ea typeface="Arial"/>
                <a:cs typeface="Arial"/>
                <a:sym typeface="Arial"/>
              </a:endParaRPr>
            </a:p>
          </p:txBody>
        </p:sp>
        <p:sp>
          <p:nvSpPr>
            <p:cNvPr id="592" name="Google Shape;592;p20"/>
            <p:cNvSpPr txBox="1"/>
            <p:nvPr/>
          </p:nvSpPr>
          <p:spPr>
            <a:xfrm>
              <a:off x="-96644" y="2037507"/>
              <a:ext cx="1055649" cy="110799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600"/>
                <a:buFont typeface="Arial"/>
                <a:buNone/>
              </a:pPr>
              <a:r>
                <a:rPr lang="en-US" sz="6600" b="1" i="0" u="none" strike="noStrike" cap="none">
                  <a:solidFill>
                    <a:srgbClr val="0070C0"/>
                  </a:solidFill>
                  <a:latin typeface="Arial"/>
                  <a:ea typeface="Arial"/>
                  <a:cs typeface="Arial"/>
                  <a:sym typeface="Arial"/>
                </a:rPr>
                <a:t>D</a:t>
              </a:r>
              <a:endParaRPr/>
            </a:p>
          </p:txBody>
        </p:sp>
      </p:grpSp>
      <p:pic>
        <p:nvPicPr>
          <p:cNvPr id="593" name="Google Shape;593;p20"/>
          <p:cNvPicPr preferRelativeResize="0"/>
          <p:nvPr/>
        </p:nvPicPr>
        <p:blipFill rotWithShape="1">
          <a:blip r:embed="rId3">
            <a:alphaModFix/>
          </a:blip>
          <a:srcRect/>
          <a:stretch/>
        </p:blipFill>
        <p:spPr>
          <a:xfrm>
            <a:off x="3437627" y="3463384"/>
            <a:ext cx="1145497" cy="997044"/>
          </a:xfrm>
          <a:prstGeom prst="rect">
            <a:avLst/>
          </a:prstGeom>
          <a:noFill/>
          <a:ln>
            <a:noFill/>
          </a:ln>
        </p:spPr>
      </p:pic>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0"/>
                                        </p:tgtEl>
                                        <p:attrNameLst>
                                          <p:attrName>style.visibility</p:attrName>
                                        </p:attrNameLst>
                                      </p:cBhvr>
                                      <p:to>
                                        <p:strVal val="visible"/>
                                      </p:to>
                                    </p:set>
                                    <p:animEffect transition="in" filter="fade">
                                      <p:cBhvr>
                                        <p:cTn id="7" dur="500"/>
                                        <p:tgtEl>
                                          <p:spTgt spid="5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81"/>
                                        </p:tgtEl>
                                        <p:attrNameLst>
                                          <p:attrName>style.visibility</p:attrName>
                                        </p:attrNameLst>
                                      </p:cBhvr>
                                      <p:to>
                                        <p:strVal val="visible"/>
                                      </p:to>
                                    </p:set>
                                    <p:animEffect transition="in" filter="fade">
                                      <p:cBhvr>
                                        <p:cTn id="12" dur="500"/>
                                        <p:tgtEl>
                                          <p:spTgt spid="581"/>
                                        </p:tgtEl>
                                      </p:cBhvr>
                                    </p:animEffect>
                                  </p:childTnLst>
                                </p:cTn>
                              </p:par>
                              <p:par>
                                <p:cTn id="13" presetID="10" presetClass="entr" presetSubtype="0" fill="hold" nodeType="withEffect">
                                  <p:stCondLst>
                                    <p:cond delay="0"/>
                                  </p:stCondLst>
                                  <p:childTnLst>
                                    <p:set>
                                      <p:cBhvr>
                                        <p:cTn id="14" dur="1" fill="hold">
                                          <p:stCondLst>
                                            <p:cond delay="0"/>
                                          </p:stCondLst>
                                        </p:cTn>
                                        <p:tgtEl>
                                          <p:spTgt spid="584"/>
                                        </p:tgtEl>
                                        <p:attrNameLst>
                                          <p:attrName>style.visibility</p:attrName>
                                        </p:attrNameLst>
                                      </p:cBhvr>
                                      <p:to>
                                        <p:strVal val="visible"/>
                                      </p:to>
                                    </p:set>
                                    <p:animEffect transition="in" filter="fade">
                                      <p:cBhvr>
                                        <p:cTn id="15" dur="500"/>
                                        <p:tgtEl>
                                          <p:spTgt spid="584"/>
                                        </p:tgtEl>
                                      </p:cBhvr>
                                    </p:animEffect>
                                  </p:childTnLst>
                                </p:cTn>
                              </p:par>
                              <p:par>
                                <p:cTn id="16" presetID="10" presetClass="entr" presetSubtype="0" fill="hold" nodeType="withEffect">
                                  <p:stCondLst>
                                    <p:cond delay="0"/>
                                  </p:stCondLst>
                                  <p:childTnLst>
                                    <p:set>
                                      <p:cBhvr>
                                        <p:cTn id="17" dur="1" fill="hold">
                                          <p:stCondLst>
                                            <p:cond delay="0"/>
                                          </p:stCondLst>
                                        </p:cTn>
                                        <p:tgtEl>
                                          <p:spTgt spid="587"/>
                                        </p:tgtEl>
                                        <p:attrNameLst>
                                          <p:attrName>style.visibility</p:attrName>
                                        </p:attrNameLst>
                                      </p:cBhvr>
                                      <p:to>
                                        <p:strVal val="visible"/>
                                      </p:to>
                                    </p:set>
                                    <p:animEffect transition="in" filter="fade">
                                      <p:cBhvr>
                                        <p:cTn id="18" dur="500"/>
                                        <p:tgtEl>
                                          <p:spTgt spid="587"/>
                                        </p:tgtEl>
                                      </p:cBhvr>
                                    </p:animEffect>
                                  </p:childTnLst>
                                </p:cTn>
                              </p:par>
                              <p:par>
                                <p:cTn id="19" presetID="10" presetClass="entr" presetSubtype="0" fill="hold" nodeType="withEffect">
                                  <p:stCondLst>
                                    <p:cond delay="0"/>
                                  </p:stCondLst>
                                  <p:childTnLst>
                                    <p:set>
                                      <p:cBhvr>
                                        <p:cTn id="20" dur="1" fill="hold">
                                          <p:stCondLst>
                                            <p:cond delay="0"/>
                                          </p:stCondLst>
                                        </p:cTn>
                                        <p:tgtEl>
                                          <p:spTgt spid="590"/>
                                        </p:tgtEl>
                                        <p:attrNameLst>
                                          <p:attrName>style.visibility</p:attrName>
                                        </p:attrNameLst>
                                      </p:cBhvr>
                                      <p:to>
                                        <p:strVal val="visible"/>
                                      </p:to>
                                    </p:set>
                                    <p:animEffect transition="in" filter="fade">
                                      <p:cBhvr>
                                        <p:cTn id="21" dur="500"/>
                                        <p:tgtEl>
                                          <p:spTgt spid="590"/>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nodeType="clickEffect">
                                  <p:stCondLst>
                                    <p:cond delay="0"/>
                                  </p:stCondLst>
                                  <p:childTnLst>
                                    <p:set>
                                      <p:cBhvr>
                                        <p:cTn id="25" dur="1" fill="hold">
                                          <p:stCondLst>
                                            <p:cond delay="0"/>
                                          </p:stCondLst>
                                        </p:cTn>
                                        <p:tgtEl>
                                          <p:spTgt spid="593"/>
                                        </p:tgtEl>
                                        <p:attrNameLst>
                                          <p:attrName>style.visibility</p:attrName>
                                        </p:attrNameLst>
                                      </p:cBhvr>
                                      <p:to>
                                        <p:strVal val="visible"/>
                                      </p:to>
                                    </p:set>
                                    <p:anim calcmode="lin" valueType="num">
                                      <p:cBhvr additive="base">
                                        <p:cTn id="26" dur="500"/>
                                        <p:tgtEl>
                                          <p:spTgt spid="593"/>
                                        </p:tgtEl>
                                        <p:attrNameLst>
                                          <p:attrName>ppt_w</p:attrName>
                                        </p:attrNameLst>
                                      </p:cBhvr>
                                      <p:tavLst>
                                        <p:tav tm="0">
                                          <p:val>
                                            <p:strVal val="0"/>
                                          </p:val>
                                        </p:tav>
                                        <p:tav tm="100000">
                                          <p:val>
                                            <p:strVal val="#ppt_w"/>
                                          </p:val>
                                        </p:tav>
                                      </p:tavLst>
                                    </p:anim>
                                    <p:anim calcmode="lin" valueType="num">
                                      <p:cBhvr additive="base">
                                        <p:cTn id="27" dur="500"/>
                                        <p:tgtEl>
                                          <p:spTgt spid="59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grpSp>
        <p:nvGrpSpPr>
          <p:cNvPr id="598" name="Google Shape;598;p21"/>
          <p:cNvGrpSpPr/>
          <p:nvPr/>
        </p:nvGrpSpPr>
        <p:grpSpPr>
          <a:xfrm>
            <a:off x="7192870" y="3769274"/>
            <a:ext cx="2255804" cy="1532575"/>
            <a:chOff x="4150188" y="2937467"/>
            <a:chExt cx="1418834" cy="963944"/>
          </a:xfrm>
        </p:grpSpPr>
        <p:sp>
          <p:nvSpPr>
            <p:cNvPr id="599" name="Google Shape;599;p21"/>
            <p:cNvSpPr/>
            <p:nvPr/>
          </p:nvSpPr>
          <p:spPr>
            <a:xfrm>
              <a:off x="4153304" y="3114153"/>
              <a:ext cx="1415718" cy="787258"/>
            </a:xfrm>
            <a:custGeom>
              <a:avLst/>
              <a:gdLst/>
              <a:ahLst/>
              <a:cxnLst/>
              <a:rect l="l" t="t" r="r" b="b"/>
              <a:pathLst>
                <a:path w="22716" h="12632" extrusionOk="0">
                  <a:moveTo>
                    <a:pt x="20648" y="0"/>
                  </a:moveTo>
                  <a:cubicBezTo>
                    <a:pt x="20341" y="0"/>
                    <a:pt x="19820" y="307"/>
                    <a:pt x="19578" y="428"/>
                  </a:cubicBezTo>
                  <a:cubicBezTo>
                    <a:pt x="17947" y="1131"/>
                    <a:pt x="16441" y="2235"/>
                    <a:pt x="14859" y="3038"/>
                  </a:cubicBezTo>
                  <a:cubicBezTo>
                    <a:pt x="13379" y="3817"/>
                    <a:pt x="12023" y="4745"/>
                    <a:pt x="10743" y="5799"/>
                  </a:cubicBezTo>
                  <a:cubicBezTo>
                    <a:pt x="10166" y="6301"/>
                    <a:pt x="9538" y="6753"/>
                    <a:pt x="8936" y="7255"/>
                  </a:cubicBezTo>
                  <a:cubicBezTo>
                    <a:pt x="8484" y="7657"/>
                    <a:pt x="8133" y="8159"/>
                    <a:pt x="7656" y="8535"/>
                  </a:cubicBezTo>
                  <a:cubicBezTo>
                    <a:pt x="6401" y="9514"/>
                    <a:pt x="5046" y="10367"/>
                    <a:pt x="3615" y="11045"/>
                  </a:cubicBezTo>
                  <a:cubicBezTo>
                    <a:pt x="2703" y="11501"/>
                    <a:pt x="1196" y="12255"/>
                    <a:pt x="144" y="12255"/>
                  </a:cubicBezTo>
                  <a:cubicBezTo>
                    <a:pt x="95" y="12255"/>
                    <a:pt x="47" y="12253"/>
                    <a:pt x="1" y="12250"/>
                  </a:cubicBezTo>
                  <a:lnTo>
                    <a:pt x="1" y="12250"/>
                  </a:lnTo>
                  <a:lnTo>
                    <a:pt x="1632" y="12601"/>
                  </a:lnTo>
                  <a:cubicBezTo>
                    <a:pt x="1755" y="12622"/>
                    <a:pt x="1885" y="12631"/>
                    <a:pt x="2020" y="12631"/>
                  </a:cubicBezTo>
                  <a:cubicBezTo>
                    <a:pt x="2848" y="12631"/>
                    <a:pt x="3860" y="12282"/>
                    <a:pt x="4594" y="12174"/>
                  </a:cubicBezTo>
                  <a:cubicBezTo>
                    <a:pt x="5849" y="11949"/>
                    <a:pt x="7254" y="11974"/>
                    <a:pt x="8534" y="11949"/>
                  </a:cubicBezTo>
                  <a:cubicBezTo>
                    <a:pt x="9614" y="11898"/>
                    <a:pt x="10618" y="11748"/>
                    <a:pt x="11722" y="11723"/>
                  </a:cubicBezTo>
                  <a:cubicBezTo>
                    <a:pt x="11853" y="11720"/>
                    <a:pt x="11984" y="11719"/>
                    <a:pt x="12116" y="11719"/>
                  </a:cubicBezTo>
                  <a:cubicBezTo>
                    <a:pt x="12794" y="11719"/>
                    <a:pt x="13472" y="11751"/>
                    <a:pt x="14143" y="11751"/>
                  </a:cubicBezTo>
                  <a:cubicBezTo>
                    <a:pt x="14458" y="11751"/>
                    <a:pt x="14773" y="11744"/>
                    <a:pt x="15085" y="11723"/>
                  </a:cubicBezTo>
                  <a:cubicBezTo>
                    <a:pt x="16541" y="11622"/>
                    <a:pt x="17947" y="11321"/>
                    <a:pt x="19402" y="11271"/>
                  </a:cubicBezTo>
                  <a:cubicBezTo>
                    <a:pt x="19478" y="11273"/>
                    <a:pt x="19554" y="11274"/>
                    <a:pt x="19630" y="11274"/>
                  </a:cubicBezTo>
                  <a:cubicBezTo>
                    <a:pt x="20457" y="11274"/>
                    <a:pt x="21283" y="11149"/>
                    <a:pt x="22088" y="10920"/>
                  </a:cubicBezTo>
                  <a:cubicBezTo>
                    <a:pt x="22514" y="9916"/>
                    <a:pt x="22615" y="8309"/>
                    <a:pt x="22640" y="7230"/>
                  </a:cubicBezTo>
                  <a:cubicBezTo>
                    <a:pt x="22715" y="5222"/>
                    <a:pt x="22590" y="3239"/>
                    <a:pt x="21762" y="1432"/>
                  </a:cubicBezTo>
                  <a:cubicBezTo>
                    <a:pt x="21536" y="930"/>
                    <a:pt x="21335" y="77"/>
                    <a:pt x="20682" y="2"/>
                  </a:cubicBezTo>
                  <a:cubicBezTo>
                    <a:pt x="20671" y="1"/>
                    <a:pt x="20660" y="0"/>
                    <a:pt x="20648" y="0"/>
                  </a:cubicBezTo>
                  <a:close/>
                </a:path>
              </a:pathLst>
            </a:custGeom>
            <a:solidFill>
              <a:srgbClr val="6BAF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0" name="Google Shape;600;p21"/>
            <p:cNvSpPr/>
            <p:nvPr/>
          </p:nvSpPr>
          <p:spPr>
            <a:xfrm>
              <a:off x="4150188" y="2937467"/>
              <a:ext cx="1382874" cy="938577"/>
            </a:xfrm>
            <a:custGeom>
              <a:avLst/>
              <a:gdLst/>
              <a:ahLst/>
              <a:cxnLst/>
              <a:rect l="l" t="t" r="r" b="b"/>
              <a:pathLst>
                <a:path w="22189" h="15060" extrusionOk="0">
                  <a:moveTo>
                    <a:pt x="22188" y="3966"/>
                  </a:moveTo>
                  <a:cubicBezTo>
                    <a:pt x="21460" y="4192"/>
                    <a:pt x="20782" y="4644"/>
                    <a:pt x="20080" y="4945"/>
                  </a:cubicBezTo>
                  <a:cubicBezTo>
                    <a:pt x="19427" y="5271"/>
                    <a:pt x="18800" y="5648"/>
                    <a:pt x="18197" y="6099"/>
                  </a:cubicBezTo>
                  <a:cubicBezTo>
                    <a:pt x="17670" y="6451"/>
                    <a:pt x="17143" y="6727"/>
                    <a:pt x="16716" y="7204"/>
                  </a:cubicBezTo>
                  <a:cubicBezTo>
                    <a:pt x="16390" y="7580"/>
                    <a:pt x="16164" y="8007"/>
                    <a:pt x="15788" y="8383"/>
                  </a:cubicBezTo>
                  <a:cubicBezTo>
                    <a:pt x="15361" y="8835"/>
                    <a:pt x="14934" y="9337"/>
                    <a:pt x="14533" y="9839"/>
                  </a:cubicBezTo>
                  <a:cubicBezTo>
                    <a:pt x="14156" y="10366"/>
                    <a:pt x="13855" y="10416"/>
                    <a:pt x="13253" y="10517"/>
                  </a:cubicBezTo>
                  <a:cubicBezTo>
                    <a:pt x="12299" y="10667"/>
                    <a:pt x="11320" y="10893"/>
                    <a:pt x="10366" y="11194"/>
                  </a:cubicBezTo>
                  <a:cubicBezTo>
                    <a:pt x="9714" y="11420"/>
                    <a:pt x="9086" y="11747"/>
                    <a:pt x="8434" y="11998"/>
                  </a:cubicBezTo>
                  <a:cubicBezTo>
                    <a:pt x="7530" y="12324"/>
                    <a:pt x="6652" y="12625"/>
                    <a:pt x="5798" y="13027"/>
                  </a:cubicBezTo>
                  <a:cubicBezTo>
                    <a:pt x="5071" y="13378"/>
                    <a:pt x="4368" y="13830"/>
                    <a:pt x="3715" y="14307"/>
                  </a:cubicBezTo>
                  <a:cubicBezTo>
                    <a:pt x="3364" y="14558"/>
                    <a:pt x="2987" y="14758"/>
                    <a:pt x="2561" y="14884"/>
                  </a:cubicBezTo>
                  <a:cubicBezTo>
                    <a:pt x="2335" y="14934"/>
                    <a:pt x="2109" y="15009"/>
                    <a:pt x="1883" y="15035"/>
                  </a:cubicBezTo>
                  <a:cubicBezTo>
                    <a:pt x="1582" y="15060"/>
                    <a:pt x="1306" y="15035"/>
                    <a:pt x="1005" y="14959"/>
                  </a:cubicBezTo>
                  <a:cubicBezTo>
                    <a:pt x="703" y="14909"/>
                    <a:pt x="302" y="15035"/>
                    <a:pt x="1" y="14959"/>
                  </a:cubicBezTo>
                  <a:cubicBezTo>
                    <a:pt x="252" y="14583"/>
                    <a:pt x="678" y="14382"/>
                    <a:pt x="1005" y="14106"/>
                  </a:cubicBezTo>
                  <a:cubicBezTo>
                    <a:pt x="1356" y="13805"/>
                    <a:pt x="1707" y="13478"/>
                    <a:pt x="2009" y="13127"/>
                  </a:cubicBezTo>
                  <a:cubicBezTo>
                    <a:pt x="2335" y="12751"/>
                    <a:pt x="2586" y="12274"/>
                    <a:pt x="2887" y="11872"/>
                  </a:cubicBezTo>
                  <a:cubicBezTo>
                    <a:pt x="3238" y="11420"/>
                    <a:pt x="3640" y="11094"/>
                    <a:pt x="3841" y="10517"/>
                  </a:cubicBezTo>
                  <a:cubicBezTo>
                    <a:pt x="3941" y="10115"/>
                    <a:pt x="4016" y="9689"/>
                    <a:pt x="4042" y="9262"/>
                  </a:cubicBezTo>
                  <a:cubicBezTo>
                    <a:pt x="4117" y="8810"/>
                    <a:pt x="4217" y="8358"/>
                    <a:pt x="4343" y="7906"/>
                  </a:cubicBezTo>
                  <a:cubicBezTo>
                    <a:pt x="4468" y="7480"/>
                    <a:pt x="4518" y="7028"/>
                    <a:pt x="4619" y="6626"/>
                  </a:cubicBezTo>
                  <a:cubicBezTo>
                    <a:pt x="4694" y="6375"/>
                    <a:pt x="4769" y="5472"/>
                    <a:pt x="4845" y="5472"/>
                  </a:cubicBezTo>
                  <a:cubicBezTo>
                    <a:pt x="6200" y="5522"/>
                    <a:pt x="7681" y="4242"/>
                    <a:pt x="8835" y="3590"/>
                  </a:cubicBezTo>
                  <a:cubicBezTo>
                    <a:pt x="9312" y="3313"/>
                    <a:pt x="9764" y="3037"/>
                    <a:pt x="10241" y="2761"/>
                  </a:cubicBezTo>
                  <a:cubicBezTo>
                    <a:pt x="10919" y="2360"/>
                    <a:pt x="11596" y="1958"/>
                    <a:pt x="12249" y="1557"/>
                  </a:cubicBezTo>
                  <a:cubicBezTo>
                    <a:pt x="13152" y="1055"/>
                    <a:pt x="14131" y="0"/>
                    <a:pt x="15211" y="25"/>
                  </a:cubicBezTo>
                  <a:cubicBezTo>
                    <a:pt x="15738" y="51"/>
                    <a:pt x="16114" y="377"/>
                    <a:pt x="16641" y="427"/>
                  </a:cubicBezTo>
                  <a:cubicBezTo>
                    <a:pt x="17168" y="477"/>
                    <a:pt x="17771" y="327"/>
                    <a:pt x="18247" y="578"/>
                  </a:cubicBezTo>
                  <a:cubicBezTo>
                    <a:pt x="19051" y="1029"/>
                    <a:pt x="19678" y="1808"/>
                    <a:pt x="20406" y="2385"/>
                  </a:cubicBezTo>
                  <a:cubicBezTo>
                    <a:pt x="21059" y="2887"/>
                    <a:pt x="21837" y="3238"/>
                    <a:pt x="22188" y="396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1" name="Google Shape;601;p21"/>
            <p:cNvSpPr/>
            <p:nvPr/>
          </p:nvSpPr>
          <p:spPr>
            <a:xfrm>
              <a:off x="4151746" y="3107983"/>
              <a:ext cx="639865" cy="767065"/>
            </a:xfrm>
            <a:custGeom>
              <a:avLst/>
              <a:gdLst/>
              <a:ahLst/>
              <a:cxnLst/>
              <a:rect l="l" t="t" r="r" b="b"/>
              <a:pathLst>
                <a:path w="10267" h="12308" extrusionOk="0">
                  <a:moveTo>
                    <a:pt x="10266" y="0"/>
                  </a:moveTo>
                  <a:cubicBezTo>
                    <a:pt x="9789" y="301"/>
                    <a:pt x="9312" y="577"/>
                    <a:pt x="8836" y="854"/>
                  </a:cubicBezTo>
                  <a:cubicBezTo>
                    <a:pt x="7703" y="1494"/>
                    <a:pt x="6257" y="2737"/>
                    <a:pt x="4899" y="2737"/>
                  </a:cubicBezTo>
                  <a:cubicBezTo>
                    <a:pt x="4873" y="2737"/>
                    <a:pt x="4846" y="2737"/>
                    <a:pt x="4820" y="2736"/>
                  </a:cubicBezTo>
                  <a:cubicBezTo>
                    <a:pt x="4770" y="2736"/>
                    <a:pt x="4669" y="3639"/>
                    <a:pt x="4619" y="3865"/>
                  </a:cubicBezTo>
                  <a:cubicBezTo>
                    <a:pt x="4519" y="4292"/>
                    <a:pt x="4468" y="4744"/>
                    <a:pt x="4343" y="5170"/>
                  </a:cubicBezTo>
                  <a:cubicBezTo>
                    <a:pt x="4217" y="5597"/>
                    <a:pt x="4117" y="6049"/>
                    <a:pt x="4042" y="6501"/>
                  </a:cubicBezTo>
                  <a:cubicBezTo>
                    <a:pt x="3991" y="6927"/>
                    <a:pt x="3941" y="7354"/>
                    <a:pt x="3841" y="7781"/>
                  </a:cubicBezTo>
                  <a:cubicBezTo>
                    <a:pt x="3640" y="8333"/>
                    <a:pt x="3239" y="8684"/>
                    <a:pt x="2887" y="9136"/>
                  </a:cubicBezTo>
                  <a:cubicBezTo>
                    <a:pt x="2586" y="9538"/>
                    <a:pt x="2335" y="10015"/>
                    <a:pt x="1984" y="10391"/>
                  </a:cubicBezTo>
                  <a:cubicBezTo>
                    <a:pt x="1682" y="10742"/>
                    <a:pt x="1356" y="11069"/>
                    <a:pt x="1005" y="11345"/>
                  </a:cubicBezTo>
                  <a:cubicBezTo>
                    <a:pt x="653" y="11621"/>
                    <a:pt x="227" y="11847"/>
                    <a:pt x="1" y="12223"/>
                  </a:cubicBezTo>
                  <a:cubicBezTo>
                    <a:pt x="64" y="12239"/>
                    <a:pt x="131" y="12245"/>
                    <a:pt x="201" y="12245"/>
                  </a:cubicBezTo>
                  <a:cubicBezTo>
                    <a:pt x="390" y="12245"/>
                    <a:pt x="595" y="12202"/>
                    <a:pt x="792" y="12202"/>
                  </a:cubicBezTo>
                  <a:cubicBezTo>
                    <a:pt x="865" y="12202"/>
                    <a:pt x="936" y="12207"/>
                    <a:pt x="1005" y="12223"/>
                  </a:cubicBezTo>
                  <a:cubicBezTo>
                    <a:pt x="1212" y="12280"/>
                    <a:pt x="1433" y="12308"/>
                    <a:pt x="1658" y="12308"/>
                  </a:cubicBezTo>
                  <a:cubicBezTo>
                    <a:pt x="1733" y="12308"/>
                    <a:pt x="1808" y="12305"/>
                    <a:pt x="1883" y="12299"/>
                  </a:cubicBezTo>
                  <a:cubicBezTo>
                    <a:pt x="2109" y="12248"/>
                    <a:pt x="2335" y="12198"/>
                    <a:pt x="2561" y="12123"/>
                  </a:cubicBezTo>
                  <a:cubicBezTo>
                    <a:pt x="2636" y="12048"/>
                    <a:pt x="2737" y="11972"/>
                    <a:pt x="2812" y="11897"/>
                  </a:cubicBezTo>
                  <a:cubicBezTo>
                    <a:pt x="3590" y="11320"/>
                    <a:pt x="4142" y="10617"/>
                    <a:pt x="4970" y="10015"/>
                  </a:cubicBezTo>
                  <a:cubicBezTo>
                    <a:pt x="5773" y="9412"/>
                    <a:pt x="6727" y="9211"/>
                    <a:pt x="7530" y="8609"/>
                  </a:cubicBezTo>
                  <a:cubicBezTo>
                    <a:pt x="8610" y="7781"/>
                    <a:pt x="9011" y="6375"/>
                    <a:pt x="9237" y="5170"/>
                  </a:cubicBezTo>
                  <a:cubicBezTo>
                    <a:pt x="9488" y="3715"/>
                    <a:pt x="9714" y="1657"/>
                    <a:pt x="10266" y="0"/>
                  </a:cubicBezTo>
                  <a:close/>
                </a:path>
              </a:pathLst>
            </a:custGeom>
            <a:solidFill>
              <a:srgbClr val="FFFFFF">
                <a:alpha val="6392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02" name="Google Shape;602;p21"/>
          <p:cNvSpPr txBox="1">
            <a:spLocks noGrp="1"/>
          </p:cNvSpPr>
          <p:nvPr>
            <p:ph type="title"/>
          </p:nvPr>
        </p:nvSpPr>
        <p:spPr>
          <a:xfrm>
            <a:off x="716825" y="447751"/>
            <a:ext cx="7710300" cy="694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200"/>
              <a:buNone/>
            </a:pPr>
            <a:r>
              <a:rPr lang="en-US" sz="3600" b="1">
                <a:solidFill>
                  <a:srgbClr val="F1A740"/>
                </a:solidFill>
                <a:latin typeface="Arial"/>
                <a:ea typeface="Arial"/>
                <a:cs typeface="Arial"/>
                <a:sym typeface="Arial"/>
              </a:rPr>
              <a:t>VẬN DỤNG</a:t>
            </a:r>
            <a:endParaRPr sz="3600" b="1">
              <a:solidFill>
                <a:srgbClr val="F1A740"/>
              </a:solidFill>
              <a:latin typeface="Arial"/>
              <a:ea typeface="Arial"/>
              <a:cs typeface="Arial"/>
              <a:sym typeface="Arial"/>
            </a:endParaRPr>
          </a:p>
        </p:txBody>
      </p:sp>
      <p:grpSp>
        <p:nvGrpSpPr>
          <p:cNvPr id="603" name="Google Shape;603;p21"/>
          <p:cNvGrpSpPr/>
          <p:nvPr/>
        </p:nvGrpSpPr>
        <p:grpSpPr>
          <a:xfrm>
            <a:off x="4675525" y="1388699"/>
            <a:ext cx="3972000" cy="3047401"/>
            <a:chOff x="4856148" y="1360838"/>
            <a:chExt cx="3972000" cy="3047401"/>
          </a:xfrm>
        </p:grpSpPr>
        <p:sp>
          <p:nvSpPr>
            <p:cNvPr id="604" name="Google Shape;604;p21"/>
            <p:cNvSpPr/>
            <p:nvPr/>
          </p:nvSpPr>
          <p:spPr>
            <a:xfrm>
              <a:off x="4856148" y="2064639"/>
              <a:ext cx="3972000" cy="234360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000" b="1" i="0" u="none" strike="noStrike" cap="none">
                  <a:solidFill>
                    <a:srgbClr val="0D0D0D"/>
                  </a:solidFill>
                  <a:latin typeface="Arial"/>
                  <a:ea typeface="Arial"/>
                  <a:cs typeface="Arial"/>
                  <a:sym typeface="Arial"/>
                </a:rPr>
                <a:t>Thực hành: </a:t>
              </a:r>
              <a:r>
                <a:rPr lang="en-US" sz="2000" b="0" i="0" u="none" strike="noStrike" cap="none">
                  <a:solidFill>
                    <a:srgbClr val="0D0D0D"/>
                  </a:solidFill>
                  <a:latin typeface="Arial"/>
                  <a:ea typeface="Arial"/>
                  <a:cs typeface="Arial"/>
                  <a:sym typeface="Arial"/>
                </a:rPr>
                <a:t>Vẽ sơ đồ thể hiện các thế mạnh về tự nhiên để phát triển kinh tế - xã hội của vùng Trung du và miền núi Bắc Bộ. </a:t>
              </a:r>
              <a:endParaRPr sz="2000" b="0" i="0" u="none" strike="noStrike" cap="none">
                <a:solidFill>
                  <a:srgbClr val="000000"/>
                </a:solidFill>
                <a:latin typeface="Arial"/>
                <a:ea typeface="Arial"/>
                <a:cs typeface="Arial"/>
                <a:sym typeface="Arial"/>
              </a:endParaRPr>
            </a:p>
          </p:txBody>
        </p:sp>
        <p:sp>
          <p:nvSpPr>
            <p:cNvPr id="605" name="Google Shape;605;p21"/>
            <p:cNvSpPr/>
            <p:nvPr/>
          </p:nvSpPr>
          <p:spPr>
            <a:xfrm>
              <a:off x="5141611" y="1360838"/>
              <a:ext cx="3076799" cy="659218"/>
            </a:xfrm>
            <a:prstGeom prst="roundRect">
              <a:avLst>
                <a:gd name="adj" fmla="val 16667"/>
              </a:avLst>
            </a:prstGeom>
            <a:solidFill>
              <a:srgbClr val="C3E0B6"/>
            </a:solidFill>
            <a:ln w="19050" cap="flat" cmpd="sng">
              <a:solidFill>
                <a:srgbClr val="417F1B"/>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1" i="0" u="none" strike="noStrike" cap="none">
                  <a:solidFill>
                    <a:srgbClr val="FF0000"/>
                  </a:solidFill>
                  <a:latin typeface="Arial"/>
                  <a:ea typeface="Arial"/>
                  <a:cs typeface="Arial"/>
                  <a:sym typeface="Arial"/>
                </a:rPr>
                <a:t>Nhiệm vụ</a:t>
              </a:r>
              <a:endParaRPr/>
            </a:p>
          </p:txBody>
        </p:sp>
      </p:grpSp>
      <p:pic>
        <p:nvPicPr>
          <p:cNvPr id="606" name="Google Shape;606;p21"/>
          <p:cNvPicPr preferRelativeResize="0"/>
          <p:nvPr/>
        </p:nvPicPr>
        <p:blipFill rotWithShape="1">
          <a:blip r:embed="rId3">
            <a:alphaModFix/>
          </a:blip>
          <a:srcRect t="-753" r="21337" b="1"/>
          <a:stretch/>
        </p:blipFill>
        <p:spPr>
          <a:xfrm>
            <a:off x="302510" y="1323848"/>
            <a:ext cx="4547897" cy="3276622"/>
          </a:xfrm>
          <a:prstGeom prst="rect">
            <a:avLst/>
          </a:prstGeom>
          <a:noFill/>
          <a:ln>
            <a:noFill/>
          </a:ln>
        </p:spPr>
      </p:pic>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03"/>
                                        </p:tgtEl>
                                        <p:attrNameLst>
                                          <p:attrName>style.visibility</p:attrName>
                                        </p:attrNameLst>
                                      </p:cBhvr>
                                      <p:to>
                                        <p:strVal val="visible"/>
                                      </p:to>
                                    </p:set>
                                    <p:anim calcmode="lin" valueType="num">
                                      <p:cBhvr additive="base">
                                        <p:cTn id="7" dur="500"/>
                                        <p:tgtEl>
                                          <p:spTgt spid="603"/>
                                        </p:tgtEl>
                                        <p:attrNameLst>
                                          <p:attrName>ppt_w</p:attrName>
                                        </p:attrNameLst>
                                      </p:cBhvr>
                                      <p:tavLst>
                                        <p:tav tm="0">
                                          <p:val>
                                            <p:strVal val="0"/>
                                          </p:val>
                                        </p:tav>
                                        <p:tav tm="100000">
                                          <p:val>
                                            <p:strVal val="#ppt_w"/>
                                          </p:val>
                                        </p:tav>
                                      </p:tavLst>
                                    </p:anim>
                                    <p:anim calcmode="lin" valueType="num">
                                      <p:cBhvr additive="base">
                                        <p:cTn id="8" dur="500"/>
                                        <p:tgtEl>
                                          <p:spTgt spid="603"/>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02"/>
                                        </p:tgtEl>
                                        <p:attrNameLst>
                                          <p:attrName>style.visibility</p:attrName>
                                        </p:attrNameLst>
                                      </p:cBhvr>
                                      <p:to>
                                        <p:strVal val="visible"/>
                                      </p:to>
                                    </p:set>
                                    <p:animEffect transition="in" filter="fade">
                                      <p:cBhvr>
                                        <p:cTn id="13" dur="500"/>
                                        <p:tgtEl>
                                          <p:spTgt spid="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graphicFrame>
        <p:nvGraphicFramePr>
          <p:cNvPr id="611" name="Google Shape;611;p22"/>
          <p:cNvGraphicFramePr/>
          <p:nvPr/>
        </p:nvGraphicFramePr>
        <p:xfrm>
          <a:off x="237564" y="1093976"/>
          <a:ext cx="3000000" cy="3000000"/>
        </p:xfrm>
        <a:graphic>
          <a:graphicData uri="http://schemas.openxmlformats.org/drawingml/2006/table">
            <a:tbl>
              <a:tblPr firstRow="1" firstCol="1" bandRow="1">
                <a:noFill/>
                <a:tableStyleId>{07790241-A8AF-420F-9992-5F1E65EAEDF1}</a:tableStyleId>
              </a:tblPr>
              <a:tblGrid>
                <a:gridCol w="1011375">
                  <a:extLst>
                    <a:ext uri="{9D8B030D-6E8A-4147-A177-3AD203B41FA5}">
                      <a16:colId xmlns:a16="http://schemas.microsoft.com/office/drawing/2014/main" val="20000"/>
                    </a:ext>
                  </a:extLst>
                </a:gridCol>
                <a:gridCol w="2302350">
                  <a:extLst>
                    <a:ext uri="{9D8B030D-6E8A-4147-A177-3AD203B41FA5}">
                      <a16:colId xmlns:a16="http://schemas.microsoft.com/office/drawing/2014/main" val="20001"/>
                    </a:ext>
                  </a:extLst>
                </a:gridCol>
                <a:gridCol w="2271300">
                  <a:extLst>
                    <a:ext uri="{9D8B030D-6E8A-4147-A177-3AD203B41FA5}">
                      <a16:colId xmlns:a16="http://schemas.microsoft.com/office/drawing/2014/main" val="20002"/>
                    </a:ext>
                  </a:extLst>
                </a:gridCol>
                <a:gridCol w="3083850">
                  <a:extLst>
                    <a:ext uri="{9D8B030D-6E8A-4147-A177-3AD203B41FA5}">
                      <a16:colId xmlns:a16="http://schemas.microsoft.com/office/drawing/2014/main" val="20003"/>
                    </a:ext>
                  </a:extLst>
                </a:gridCol>
              </a:tblGrid>
              <a:tr h="384225">
                <a:tc>
                  <a:txBody>
                    <a:bodyPr/>
                    <a:lstStyle/>
                    <a:p>
                      <a:pPr marL="0" marR="0" lvl="0" indent="0" algn="ctr" rtl="0">
                        <a:lnSpc>
                          <a:spcPct val="150000"/>
                        </a:lnSpc>
                        <a:spcBef>
                          <a:spcPts val="0"/>
                        </a:spcBef>
                        <a:spcAft>
                          <a:spcPts val="0"/>
                        </a:spcAft>
                        <a:buNone/>
                      </a:pPr>
                      <a:r>
                        <a:rPr lang="en-US" sz="1800" b="1" u="none" strike="noStrike" cap="none">
                          <a:solidFill>
                            <a:srgbClr val="000000"/>
                          </a:solidFill>
                        </a:rPr>
                        <a:t>Tiêu chí</a:t>
                      </a:r>
                      <a:endParaRPr sz="1800" b="1" u="none" strike="noStrike" cap="none">
                        <a:solidFill>
                          <a:srgbClr val="000000"/>
                        </a:solidFill>
                        <a:latin typeface="Times New Roman"/>
                        <a:ea typeface="Times New Roman"/>
                        <a:cs typeface="Times New Roman"/>
                        <a:sym typeface="Times New Roman"/>
                      </a:endParaRPr>
                    </a:p>
                  </a:txBody>
                  <a:tcPr marL="66475" marR="664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8970B"/>
                    </a:solidFill>
                  </a:tcPr>
                </a:tc>
                <a:tc>
                  <a:txBody>
                    <a:bodyPr/>
                    <a:lstStyle/>
                    <a:p>
                      <a:pPr marL="0" marR="0" lvl="0" indent="0" algn="ctr" rtl="0">
                        <a:lnSpc>
                          <a:spcPct val="150000"/>
                        </a:lnSpc>
                        <a:spcBef>
                          <a:spcPts val="0"/>
                        </a:spcBef>
                        <a:spcAft>
                          <a:spcPts val="0"/>
                        </a:spcAft>
                        <a:buNone/>
                      </a:pPr>
                      <a:r>
                        <a:rPr lang="en-US" sz="1800" b="1" u="none" strike="noStrike" cap="none">
                          <a:solidFill>
                            <a:srgbClr val="000000"/>
                          </a:solidFill>
                        </a:rPr>
                        <a:t>Tốt</a:t>
                      </a:r>
                      <a:endParaRPr sz="1800" b="1" u="none" strike="noStrike" cap="none">
                        <a:solidFill>
                          <a:srgbClr val="000000"/>
                        </a:solidFill>
                        <a:latin typeface="Times New Roman"/>
                        <a:ea typeface="Times New Roman"/>
                        <a:cs typeface="Times New Roman"/>
                        <a:sym typeface="Times New Roman"/>
                      </a:endParaRPr>
                    </a:p>
                  </a:txBody>
                  <a:tcPr marL="66475" marR="664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8970B"/>
                    </a:solidFill>
                  </a:tcPr>
                </a:tc>
                <a:tc>
                  <a:txBody>
                    <a:bodyPr/>
                    <a:lstStyle/>
                    <a:p>
                      <a:pPr marL="0" marR="0" lvl="0" indent="0" algn="ctr" rtl="0">
                        <a:lnSpc>
                          <a:spcPct val="150000"/>
                        </a:lnSpc>
                        <a:spcBef>
                          <a:spcPts val="0"/>
                        </a:spcBef>
                        <a:spcAft>
                          <a:spcPts val="0"/>
                        </a:spcAft>
                        <a:buNone/>
                      </a:pPr>
                      <a:r>
                        <a:rPr lang="en-US" sz="1800" b="1" u="none" strike="noStrike" cap="none">
                          <a:solidFill>
                            <a:srgbClr val="000000"/>
                          </a:solidFill>
                        </a:rPr>
                        <a:t>Khá</a:t>
                      </a:r>
                      <a:endParaRPr sz="1800" b="1" u="none" strike="noStrike" cap="none">
                        <a:solidFill>
                          <a:srgbClr val="000000"/>
                        </a:solidFill>
                        <a:latin typeface="Times New Roman"/>
                        <a:ea typeface="Times New Roman"/>
                        <a:cs typeface="Times New Roman"/>
                        <a:sym typeface="Times New Roman"/>
                      </a:endParaRPr>
                    </a:p>
                  </a:txBody>
                  <a:tcPr marL="66475" marR="664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8970B"/>
                    </a:solidFill>
                  </a:tcPr>
                </a:tc>
                <a:tc>
                  <a:txBody>
                    <a:bodyPr/>
                    <a:lstStyle/>
                    <a:p>
                      <a:pPr marL="0" marR="0" lvl="0" indent="0" algn="ctr" rtl="0">
                        <a:lnSpc>
                          <a:spcPct val="150000"/>
                        </a:lnSpc>
                        <a:spcBef>
                          <a:spcPts val="0"/>
                        </a:spcBef>
                        <a:spcAft>
                          <a:spcPts val="0"/>
                        </a:spcAft>
                        <a:buNone/>
                      </a:pPr>
                      <a:r>
                        <a:rPr lang="en-US" sz="1800" b="1" u="none" strike="noStrike" cap="none">
                          <a:solidFill>
                            <a:srgbClr val="000000"/>
                          </a:solidFill>
                        </a:rPr>
                        <a:t>Đạt</a:t>
                      </a:r>
                      <a:endParaRPr sz="1800" b="1" u="none" strike="noStrike" cap="none">
                        <a:solidFill>
                          <a:srgbClr val="000000"/>
                        </a:solidFill>
                        <a:latin typeface="Times New Roman"/>
                        <a:ea typeface="Times New Roman"/>
                        <a:cs typeface="Times New Roman"/>
                        <a:sym typeface="Times New Roman"/>
                      </a:endParaRPr>
                    </a:p>
                  </a:txBody>
                  <a:tcPr marL="66475" marR="664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8970B"/>
                    </a:solidFill>
                  </a:tcPr>
                </a:tc>
                <a:extLst>
                  <a:ext uri="{0D108BD9-81ED-4DB2-BD59-A6C34878D82A}">
                    <a16:rowId xmlns:a16="http://schemas.microsoft.com/office/drawing/2014/main" val="10000"/>
                  </a:ext>
                </a:extLst>
              </a:tr>
              <a:tr h="3138625">
                <a:tc>
                  <a:txBody>
                    <a:bodyPr/>
                    <a:lstStyle/>
                    <a:p>
                      <a:pPr marL="0" marR="0" lvl="0" indent="0" algn="ctr" rtl="0">
                        <a:lnSpc>
                          <a:spcPct val="150000"/>
                        </a:lnSpc>
                        <a:spcBef>
                          <a:spcPts val="0"/>
                        </a:spcBef>
                        <a:spcAft>
                          <a:spcPts val="0"/>
                        </a:spcAft>
                        <a:buNone/>
                      </a:pPr>
                      <a:r>
                        <a:rPr lang="en-US" sz="1800" b="1" u="none" strike="noStrike" cap="none">
                          <a:solidFill>
                            <a:srgbClr val="000000"/>
                          </a:solidFill>
                        </a:rPr>
                        <a:t>Nội dung</a:t>
                      </a:r>
                      <a:endParaRPr sz="1800" b="1" u="none" strike="noStrike" cap="none">
                        <a:solidFill>
                          <a:srgbClr val="000000"/>
                        </a:solidFill>
                        <a:latin typeface="Times New Roman"/>
                        <a:ea typeface="Times New Roman"/>
                        <a:cs typeface="Times New Roman"/>
                        <a:sym typeface="Times New Roman"/>
                      </a:endParaRPr>
                    </a:p>
                  </a:txBody>
                  <a:tcPr marL="66475" marR="664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9D6BE"/>
                    </a:solidFill>
                  </a:tcPr>
                </a:tc>
                <a:tc>
                  <a:txBody>
                    <a:bodyPr/>
                    <a:lstStyle/>
                    <a:p>
                      <a:pPr marL="285750" marR="0" lvl="0" indent="-285750" algn="just" rtl="0">
                        <a:lnSpc>
                          <a:spcPct val="150000"/>
                        </a:lnSpc>
                        <a:spcBef>
                          <a:spcPts val="0"/>
                        </a:spcBef>
                        <a:spcAft>
                          <a:spcPts val="0"/>
                        </a:spcAft>
                        <a:buClr>
                          <a:srgbClr val="000000"/>
                        </a:buClr>
                        <a:buSzPts val="1800"/>
                        <a:buFont typeface="Arial"/>
                        <a:buChar char="•"/>
                      </a:pPr>
                      <a:r>
                        <a:rPr lang="en-US" sz="1800" u="none" strike="noStrike" cap="none">
                          <a:solidFill>
                            <a:srgbClr val="000000"/>
                          </a:solidFill>
                        </a:rPr>
                        <a:t>Thể hiện các thế mạnh tự nhiên để phát triển kinh tế - xã hội của vùng.</a:t>
                      </a:r>
                      <a:endParaRPr sz="1800" u="none" strike="noStrike" cap="none">
                        <a:solidFill>
                          <a:srgbClr val="000000"/>
                        </a:solidFill>
                      </a:endParaRPr>
                    </a:p>
                    <a:p>
                      <a:pPr marL="285750" marR="0" lvl="0" indent="-285750" algn="just" rtl="0">
                        <a:lnSpc>
                          <a:spcPct val="150000"/>
                        </a:lnSpc>
                        <a:spcBef>
                          <a:spcPts val="200"/>
                        </a:spcBef>
                        <a:spcAft>
                          <a:spcPts val="0"/>
                        </a:spcAft>
                        <a:buClr>
                          <a:srgbClr val="000000"/>
                        </a:buClr>
                        <a:buSzPts val="1800"/>
                        <a:buFont typeface="Arial"/>
                        <a:buChar char="•"/>
                      </a:pPr>
                      <a:r>
                        <a:rPr lang="en-US" sz="1800" u="none" strike="noStrike" cap="none">
                          <a:solidFill>
                            <a:srgbClr val="000000"/>
                          </a:solidFill>
                        </a:rPr>
                        <a:t>Có ít nhất 3 số liệu minh chứng.</a:t>
                      </a:r>
                      <a:endParaRPr sz="1800" u="none" strike="noStrike" cap="none">
                        <a:solidFill>
                          <a:srgbClr val="000000"/>
                        </a:solidFill>
                      </a:endParaRPr>
                    </a:p>
                    <a:p>
                      <a:pPr marL="285750" marR="0" lvl="0" indent="-285750" algn="just" rtl="0">
                        <a:lnSpc>
                          <a:spcPct val="150000"/>
                        </a:lnSpc>
                        <a:spcBef>
                          <a:spcPts val="200"/>
                        </a:spcBef>
                        <a:spcAft>
                          <a:spcPts val="0"/>
                        </a:spcAft>
                        <a:buClr>
                          <a:srgbClr val="000000"/>
                        </a:buClr>
                        <a:buSzPts val="1800"/>
                        <a:buFont typeface="Arial"/>
                        <a:buChar char="•"/>
                      </a:pPr>
                      <a:r>
                        <a:rPr lang="en-US" sz="1800" u="none" strike="noStrike" cap="none">
                          <a:solidFill>
                            <a:srgbClr val="000000"/>
                          </a:solidFill>
                        </a:rPr>
                        <a:t>Thông tin ngắn gọn, có chọn lọc.</a:t>
                      </a:r>
                      <a:endParaRPr sz="1800" u="none" strike="noStrike" cap="none">
                        <a:solidFill>
                          <a:srgbClr val="000000"/>
                        </a:solidFill>
                        <a:latin typeface="Times New Roman"/>
                        <a:ea typeface="Times New Roman"/>
                        <a:cs typeface="Times New Roman"/>
                        <a:sym typeface="Times New Roman"/>
                      </a:endParaRPr>
                    </a:p>
                  </a:txBody>
                  <a:tcPr marL="66475" marR="664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9D6BE"/>
                    </a:solidFill>
                  </a:tcPr>
                </a:tc>
                <a:tc>
                  <a:txBody>
                    <a:bodyPr/>
                    <a:lstStyle/>
                    <a:p>
                      <a:pPr marL="285750" marR="0" lvl="0" indent="-285750" algn="just" rtl="0">
                        <a:lnSpc>
                          <a:spcPct val="150000"/>
                        </a:lnSpc>
                        <a:spcBef>
                          <a:spcPts val="0"/>
                        </a:spcBef>
                        <a:spcAft>
                          <a:spcPts val="0"/>
                        </a:spcAft>
                        <a:buClr>
                          <a:srgbClr val="000000"/>
                        </a:buClr>
                        <a:buSzPts val="1800"/>
                        <a:buFont typeface="Arial"/>
                        <a:buChar char="•"/>
                      </a:pPr>
                      <a:r>
                        <a:rPr lang="en-US" sz="1800" u="none" strike="noStrike" cap="none">
                          <a:solidFill>
                            <a:srgbClr val="000000"/>
                          </a:solidFill>
                        </a:rPr>
                        <a:t>Thể hiện các thế mạnh tự nhiên để phát triển kinh tế - xã hội của vùng.</a:t>
                      </a:r>
                      <a:endParaRPr sz="1800" u="none" strike="noStrike" cap="none">
                        <a:solidFill>
                          <a:srgbClr val="000000"/>
                        </a:solidFill>
                      </a:endParaRPr>
                    </a:p>
                    <a:p>
                      <a:pPr marL="285750" marR="0" lvl="0" indent="-285750" algn="just" rtl="0">
                        <a:lnSpc>
                          <a:spcPct val="150000"/>
                        </a:lnSpc>
                        <a:spcBef>
                          <a:spcPts val="200"/>
                        </a:spcBef>
                        <a:spcAft>
                          <a:spcPts val="0"/>
                        </a:spcAft>
                        <a:buClr>
                          <a:srgbClr val="000000"/>
                        </a:buClr>
                        <a:buSzPts val="1800"/>
                        <a:buFont typeface="Arial"/>
                        <a:buChar char="•"/>
                      </a:pPr>
                      <a:r>
                        <a:rPr lang="en-US" sz="1800" u="none" strike="noStrike" cap="none">
                          <a:solidFill>
                            <a:srgbClr val="000000"/>
                          </a:solidFill>
                        </a:rPr>
                        <a:t>Có 1- 2 số liệu minh chứng.</a:t>
                      </a:r>
                      <a:endParaRPr sz="1800" u="none" strike="noStrike" cap="none">
                        <a:solidFill>
                          <a:srgbClr val="000000"/>
                        </a:solidFill>
                      </a:endParaRPr>
                    </a:p>
                    <a:p>
                      <a:pPr marL="285750" marR="0" lvl="0" indent="-285750" algn="just" rtl="0">
                        <a:lnSpc>
                          <a:spcPct val="150000"/>
                        </a:lnSpc>
                        <a:spcBef>
                          <a:spcPts val="200"/>
                        </a:spcBef>
                        <a:spcAft>
                          <a:spcPts val="0"/>
                        </a:spcAft>
                        <a:buClr>
                          <a:srgbClr val="000000"/>
                        </a:buClr>
                        <a:buSzPts val="1800"/>
                        <a:buFont typeface="Arial"/>
                        <a:buChar char="•"/>
                      </a:pPr>
                      <a:r>
                        <a:rPr lang="en-US" sz="1800" u="none" strike="noStrike" cap="none">
                          <a:solidFill>
                            <a:srgbClr val="000000"/>
                          </a:solidFill>
                        </a:rPr>
                        <a:t>Thông tin ngắn gọn.</a:t>
                      </a:r>
                      <a:endParaRPr sz="1800" u="none" strike="noStrike" cap="none">
                        <a:solidFill>
                          <a:srgbClr val="000000"/>
                        </a:solidFill>
                        <a:latin typeface="Times New Roman"/>
                        <a:ea typeface="Times New Roman"/>
                        <a:cs typeface="Times New Roman"/>
                        <a:sym typeface="Times New Roman"/>
                      </a:endParaRPr>
                    </a:p>
                  </a:txBody>
                  <a:tcPr marL="66475" marR="664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9D6BE"/>
                    </a:solidFill>
                  </a:tcPr>
                </a:tc>
                <a:tc>
                  <a:txBody>
                    <a:bodyPr/>
                    <a:lstStyle/>
                    <a:p>
                      <a:pPr marL="285750" marR="0" lvl="0" indent="-285750" algn="just" rtl="0">
                        <a:lnSpc>
                          <a:spcPct val="150000"/>
                        </a:lnSpc>
                        <a:spcBef>
                          <a:spcPts val="0"/>
                        </a:spcBef>
                        <a:spcAft>
                          <a:spcPts val="0"/>
                        </a:spcAft>
                        <a:buClr>
                          <a:srgbClr val="000000"/>
                        </a:buClr>
                        <a:buSzPts val="1800"/>
                        <a:buFont typeface="Arial"/>
                        <a:buChar char="•"/>
                      </a:pPr>
                      <a:r>
                        <a:rPr lang="en-US" sz="1800" u="none" strike="noStrike" cap="none">
                          <a:solidFill>
                            <a:srgbClr val="000000"/>
                          </a:solidFill>
                        </a:rPr>
                        <a:t>Thể hiện các thế mạnh tự nhiên để phát triển kinh tế - xã hội của vùng.</a:t>
                      </a:r>
                      <a:endParaRPr sz="1800" u="none" strike="noStrike" cap="none">
                        <a:solidFill>
                          <a:srgbClr val="000000"/>
                        </a:solidFill>
                      </a:endParaRPr>
                    </a:p>
                    <a:p>
                      <a:pPr marL="285750" marR="0" lvl="0" indent="-285750" algn="just" rtl="0">
                        <a:lnSpc>
                          <a:spcPct val="150000"/>
                        </a:lnSpc>
                        <a:spcBef>
                          <a:spcPts val="200"/>
                        </a:spcBef>
                        <a:spcAft>
                          <a:spcPts val="0"/>
                        </a:spcAft>
                        <a:buClr>
                          <a:srgbClr val="000000"/>
                        </a:buClr>
                        <a:buSzPts val="1800"/>
                        <a:buFont typeface="Arial"/>
                        <a:buChar char="•"/>
                      </a:pPr>
                      <a:r>
                        <a:rPr lang="en-US" sz="1800" u="none" strike="noStrike" cap="none">
                          <a:solidFill>
                            <a:srgbClr val="000000"/>
                          </a:solidFill>
                        </a:rPr>
                        <a:t>Không có số liệu minh chứng.</a:t>
                      </a:r>
                      <a:endParaRPr sz="1800" u="none" strike="noStrike" cap="none">
                        <a:solidFill>
                          <a:srgbClr val="000000"/>
                        </a:solidFill>
                      </a:endParaRPr>
                    </a:p>
                    <a:p>
                      <a:pPr marL="285750" marR="0" lvl="0" indent="-285750" algn="just" rtl="0">
                        <a:lnSpc>
                          <a:spcPct val="150000"/>
                        </a:lnSpc>
                        <a:spcBef>
                          <a:spcPts val="200"/>
                        </a:spcBef>
                        <a:spcAft>
                          <a:spcPts val="0"/>
                        </a:spcAft>
                        <a:buClr>
                          <a:srgbClr val="000000"/>
                        </a:buClr>
                        <a:buSzPts val="1800"/>
                        <a:buFont typeface="Arial"/>
                        <a:buChar char="•"/>
                      </a:pPr>
                      <a:r>
                        <a:rPr lang="en-US" sz="1800" u="none" strike="noStrike" cap="none">
                          <a:solidFill>
                            <a:srgbClr val="000000"/>
                          </a:solidFill>
                        </a:rPr>
                        <a:t>Thông tin trích xuất chính xác từ tài liệu nhưng còn dài dòng.</a:t>
                      </a:r>
                      <a:endParaRPr sz="1800" u="none" strike="noStrike" cap="none">
                        <a:solidFill>
                          <a:srgbClr val="000000"/>
                        </a:solidFill>
                        <a:latin typeface="Times New Roman"/>
                        <a:ea typeface="Times New Roman"/>
                        <a:cs typeface="Times New Roman"/>
                        <a:sym typeface="Times New Roman"/>
                      </a:endParaRPr>
                    </a:p>
                  </a:txBody>
                  <a:tcPr marL="66475" marR="664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9D6BE"/>
                    </a:solidFill>
                  </a:tcPr>
                </a:tc>
                <a:extLst>
                  <a:ext uri="{0D108BD9-81ED-4DB2-BD59-A6C34878D82A}">
                    <a16:rowId xmlns:a16="http://schemas.microsoft.com/office/drawing/2014/main" val="10001"/>
                  </a:ext>
                </a:extLst>
              </a:tr>
            </a:tbl>
          </a:graphicData>
        </a:graphic>
      </p:graphicFrame>
      <p:sp>
        <p:nvSpPr>
          <p:cNvPr id="612" name="Google Shape;612;p22"/>
          <p:cNvSpPr txBox="1"/>
          <p:nvPr/>
        </p:nvSpPr>
        <p:spPr>
          <a:xfrm>
            <a:off x="2052916" y="372250"/>
            <a:ext cx="5038164" cy="49699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000" b="1" i="0" u="none" strike="noStrike" cap="none">
                <a:solidFill>
                  <a:srgbClr val="C00000"/>
                </a:solidFill>
                <a:latin typeface="Arial"/>
                <a:ea typeface="Arial"/>
                <a:cs typeface="Arial"/>
                <a:sym typeface="Arial"/>
              </a:rPr>
              <a:t>TIÊU CHÍ ĐÁNH GIÁ SƠ ĐỒ TƯ DUY</a:t>
            </a:r>
            <a:endParaRPr sz="2000" b="1" i="0" u="none" strike="noStrike" cap="none">
              <a:solidFill>
                <a:srgbClr val="C00000"/>
              </a:solidFill>
              <a:latin typeface="Arial"/>
              <a:ea typeface="Arial"/>
              <a:cs typeface="Arial"/>
              <a:sym typeface="Arial"/>
            </a:endParaRPr>
          </a:p>
        </p:txBody>
      </p:sp>
    </p:spTree>
  </p:cSld>
  <p:clrMapOvr>
    <a:masterClrMapping/>
  </p:clrMapOvr>
  <p:transition spd="med">
    <p:strips dir="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23"/>
          <p:cNvSpPr txBox="1"/>
          <p:nvPr/>
        </p:nvSpPr>
        <p:spPr>
          <a:xfrm>
            <a:off x="2052918" y="228815"/>
            <a:ext cx="5038164" cy="49699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000" b="1" i="0" u="none" strike="noStrike" cap="none">
                <a:solidFill>
                  <a:srgbClr val="C00000"/>
                </a:solidFill>
                <a:latin typeface="Arial"/>
                <a:ea typeface="Arial"/>
                <a:cs typeface="Arial"/>
                <a:sym typeface="Arial"/>
              </a:rPr>
              <a:t>TIÊU CHÍ ĐÁNH GIÁ SƠ ĐỒ TƯ DUY</a:t>
            </a:r>
            <a:endParaRPr sz="2000" b="1" i="0" u="none" strike="noStrike" cap="none">
              <a:solidFill>
                <a:srgbClr val="C00000"/>
              </a:solidFill>
              <a:latin typeface="Arial"/>
              <a:ea typeface="Arial"/>
              <a:cs typeface="Arial"/>
              <a:sym typeface="Arial"/>
            </a:endParaRPr>
          </a:p>
        </p:txBody>
      </p:sp>
      <p:graphicFrame>
        <p:nvGraphicFramePr>
          <p:cNvPr id="618" name="Google Shape;618;p23"/>
          <p:cNvGraphicFramePr/>
          <p:nvPr/>
        </p:nvGraphicFramePr>
        <p:xfrm>
          <a:off x="134471" y="824079"/>
          <a:ext cx="3000000" cy="3000000"/>
        </p:xfrm>
        <a:graphic>
          <a:graphicData uri="http://schemas.openxmlformats.org/drawingml/2006/table">
            <a:tbl>
              <a:tblPr firstRow="1" firstCol="1" bandRow="1">
                <a:noFill/>
                <a:tableStyleId>{07790241-A8AF-420F-9992-5F1E65EAEDF1}</a:tableStyleId>
              </a:tblPr>
              <a:tblGrid>
                <a:gridCol w="1013000">
                  <a:extLst>
                    <a:ext uri="{9D8B030D-6E8A-4147-A177-3AD203B41FA5}">
                      <a16:colId xmlns:a16="http://schemas.microsoft.com/office/drawing/2014/main" val="20000"/>
                    </a:ext>
                  </a:extLst>
                </a:gridCol>
                <a:gridCol w="26446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gridCol w="2590800">
                  <a:extLst>
                    <a:ext uri="{9D8B030D-6E8A-4147-A177-3AD203B41FA5}">
                      <a16:colId xmlns:a16="http://schemas.microsoft.com/office/drawing/2014/main" val="20003"/>
                    </a:ext>
                  </a:extLst>
                </a:gridCol>
              </a:tblGrid>
              <a:tr h="296950">
                <a:tc>
                  <a:txBody>
                    <a:bodyPr/>
                    <a:lstStyle/>
                    <a:p>
                      <a:pPr marL="0" marR="0" lvl="0" indent="0" algn="ctr" rtl="0">
                        <a:lnSpc>
                          <a:spcPct val="150000"/>
                        </a:lnSpc>
                        <a:spcBef>
                          <a:spcPts val="0"/>
                        </a:spcBef>
                        <a:spcAft>
                          <a:spcPts val="0"/>
                        </a:spcAft>
                        <a:buNone/>
                      </a:pPr>
                      <a:r>
                        <a:rPr lang="en-US" sz="1800" b="1" u="none" strike="noStrike" cap="none">
                          <a:solidFill>
                            <a:srgbClr val="000000"/>
                          </a:solidFill>
                        </a:rPr>
                        <a:t>Tiêu chí</a:t>
                      </a:r>
                      <a:endParaRPr sz="1800" b="1" u="none" strike="noStrike" cap="none">
                        <a:solidFill>
                          <a:srgbClr val="000000"/>
                        </a:solidFill>
                        <a:latin typeface="Times New Roman"/>
                        <a:ea typeface="Times New Roman"/>
                        <a:cs typeface="Times New Roman"/>
                        <a:sym typeface="Times New Roman"/>
                      </a:endParaRPr>
                    </a:p>
                  </a:txBody>
                  <a:tcPr marL="66475" marR="664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8970B"/>
                    </a:solidFill>
                  </a:tcPr>
                </a:tc>
                <a:tc>
                  <a:txBody>
                    <a:bodyPr/>
                    <a:lstStyle/>
                    <a:p>
                      <a:pPr marL="0" marR="0" lvl="0" indent="0" algn="ctr" rtl="0">
                        <a:lnSpc>
                          <a:spcPct val="150000"/>
                        </a:lnSpc>
                        <a:spcBef>
                          <a:spcPts val="0"/>
                        </a:spcBef>
                        <a:spcAft>
                          <a:spcPts val="0"/>
                        </a:spcAft>
                        <a:buNone/>
                      </a:pPr>
                      <a:r>
                        <a:rPr lang="en-US" sz="1800" b="1" u="none" strike="noStrike" cap="none">
                          <a:solidFill>
                            <a:srgbClr val="000000"/>
                          </a:solidFill>
                        </a:rPr>
                        <a:t>Tốt</a:t>
                      </a:r>
                      <a:endParaRPr sz="1800" b="1" u="none" strike="noStrike" cap="none">
                        <a:solidFill>
                          <a:srgbClr val="000000"/>
                        </a:solidFill>
                        <a:latin typeface="Times New Roman"/>
                        <a:ea typeface="Times New Roman"/>
                        <a:cs typeface="Times New Roman"/>
                        <a:sym typeface="Times New Roman"/>
                      </a:endParaRPr>
                    </a:p>
                  </a:txBody>
                  <a:tcPr marL="66475" marR="664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8970B"/>
                    </a:solidFill>
                  </a:tcPr>
                </a:tc>
                <a:tc>
                  <a:txBody>
                    <a:bodyPr/>
                    <a:lstStyle/>
                    <a:p>
                      <a:pPr marL="0" marR="0" lvl="0" indent="0" algn="ctr" rtl="0">
                        <a:lnSpc>
                          <a:spcPct val="150000"/>
                        </a:lnSpc>
                        <a:spcBef>
                          <a:spcPts val="0"/>
                        </a:spcBef>
                        <a:spcAft>
                          <a:spcPts val="0"/>
                        </a:spcAft>
                        <a:buNone/>
                      </a:pPr>
                      <a:r>
                        <a:rPr lang="en-US" sz="1800" b="1" u="none" strike="noStrike" cap="none">
                          <a:solidFill>
                            <a:srgbClr val="000000"/>
                          </a:solidFill>
                        </a:rPr>
                        <a:t>Khá</a:t>
                      </a:r>
                      <a:endParaRPr sz="1800" b="1" u="none" strike="noStrike" cap="none">
                        <a:solidFill>
                          <a:srgbClr val="000000"/>
                        </a:solidFill>
                        <a:latin typeface="Times New Roman"/>
                        <a:ea typeface="Times New Roman"/>
                        <a:cs typeface="Times New Roman"/>
                        <a:sym typeface="Times New Roman"/>
                      </a:endParaRPr>
                    </a:p>
                  </a:txBody>
                  <a:tcPr marL="66475" marR="664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8970B"/>
                    </a:solidFill>
                  </a:tcPr>
                </a:tc>
                <a:tc>
                  <a:txBody>
                    <a:bodyPr/>
                    <a:lstStyle/>
                    <a:p>
                      <a:pPr marL="0" marR="0" lvl="0" indent="0" algn="ctr" rtl="0">
                        <a:lnSpc>
                          <a:spcPct val="150000"/>
                        </a:lnSpc>
                        <a:spcBef>
                          <a:spcPts val="0"/>
                        </a:spcBef>
                        <a:spcAft>
                          <a:spcPts val="0"/>
                        </a:spcAft>
                        <a:buNone/>
                      </a:pPr>
                      <a:r>
                        <a:rPr lang="en-US" sz="1800" b="1" u="none" strike="noStrike" cap="none">
                          <a:solidFill>
                            <a:srgbClr val="000000"/>
                          </a:solidFill>
                        </a:rPr>
                        <a:t>Đạt</a:t>
                      </a:r>
                      <a:endParaRPr sz="1800" b="1" u="none" strike="noStrike" cap="none">
                        <a:solidFill>
                          <a:srgbClr val="000000"/>
                        </a:solidFill>
                        <a:latin typeface="Times New Roman"/>
                        <a:ea typeface="Times New Roman"/>
                        <a:cs typeface="Times New Roman"/>
                        <a:sym typeface="Times New Roman"/>
                      </a:endParaRPr>
                    </a:p>
                  </a:txBody>
                  <a:tcPr marL="66475" marR="664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8970B"/>
                    </a:solidFill>
                  </a:tcPr>
                </a:tc>
                <a:extLst>
                  <a:ext uri="{0D108BD9-81ED-4DB2-BD59-A6C34878D82A}">
                    <a16:rowId xmlns:a16="http://schemas.microsoft.com/office/drawing/2014/main" val="10000"/>
                  </a:ext>
                </a:extLst>
              </a:tr>
              <a:tr h="3397200">
                <a:tc>
                  <a:txBody>
                    <a:bodyPr/>
                    <a:lstStyle/>
                    <a:p>
                      <a:pPr marL="0" marR="0" lvl="0" indent="0" algn="ctr" rtl="0">
                        <a:lnSpc>
                          <a:spcPct val="150000"/>
                        </a:lnSpc>
                        <a:spcBef>
                          <a:spcPts val="0"/>
                        </a:spcBef>
                        <a:spcAft>
                          <a:spcPts val="0"/>
                        </a:spcAft>
                        <a:buNone/>
                      </a:pPr>
                      <a:r>
                        <a:rPr lang="en-US" sz="1800" b="1" u="none" strike="noStrike" cap="none">
                          <a:latin typeface="Arial"/>
                          <a:ea typeface="Arial"/>
                          <a:cs typeface="Arial"/>
                          <a:sym typeface="Arial"/>
                        </a:rPr>
                        <a:t>Bố cục thẩm mĩ</a:t>
                      </a:r>
                      <a:endParaRPr sz="1800" u="none" strike="noStrike" cap="none">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9D6BE"/>
                    </a:solidFill>
                  </a:tcPr>
                </a:tc>
                <a:tc>
                  <a:txBody>
                    <a:bodyPr/>
                    <a:lstStyle/>
                    <a:p>
                      <a:pPr marL="179388" marR="0" lvl="0" indent="-179388" algn="just" rtl="0">
                        <a:lnSpc>
                          <a:spcPct val="150000"/>
                        </a:lnSpc>
                        <a:spcBef>
                          <a:spcPts val="0"/>
                        </a:spcBef>
                        <a:spcAft>
                          <a:spcPts val="0"/>
                        </a:spcAft>
                        <a:buClr>
                          <a:srgbClr val="000000"/>
                        </a:buClr>
                        <a:buSzPts val="1800"/>
                        <a:buFont typeface="Arial"/>
                        <a:buChar char="•"/>
                      </a:pPr>
                      <a:r>
                        <a:rPr lang="en-US" sz="1800" u="none" strike="noStrike" cap="none">
                          <a:latin typeface="Arial"/>
                          <a:ea typeface="Arial"/>
                          <a:cs typeface="Arial"/>
                          <a:sym typeface="Arial"/>
                        </a:rPr>
                        <a:t>Có các nhánh cân đối.</a:t>
                      </a:r>
                      <a:endParaRPr sz="1800" u="none" strike="noStrike" cap="none">
                        <a:latin typeface="Arial"/>
                        <a:ea typeface="Arial"/>
                        <a:cs typeface="Arial"/>
                        <a:sym typeface="Arial"/>
                      </a:endParaRPr>
                    </a:p>
                    <a:p>
                      <a:pPr marL="179388" marR="0" lvl="0" indent="-179388" algn="just" rtl="0">
                        <a:lnSpc>
                          <a:spcPct val="150000"/>
                        </a:lnSpc>
                        <a:spcBef>
                          <a:spcPts val="200"/>
                        </a:spcBef>
                        <a:spcAft>
                          <a:spcPts val="0"/>
                        </a:spcAft>
                        <a:buClr>
                          <a:srgbClr val="000000"/>
                        </a:buClr>
                        <a:buSzPts val="1800"/>
                        <a:buFont typeface="Arial"/>
                        <a:buChar char="•"/>
                      </a:pPr>
                      <a:r>
                        <a:rPr lang="en-US" sz="1800" u="none" strike="noStrike" cap="none">
                          <a:latin typeface="Arial"/>
                          <a:ea typeface="Arial"/>
                          <a:cs typeface="Arial"/>
                          <a:sym typeface="Arial"/>
                        </a:rPr>
                        <a:t>Có nhiều tầng kiến trúc.</a:t>
                      </a:r>
                      <a:endParaRPr sz="1800" u="none" strike="noStrike" cap="none">
                        <a:latin typeface="Arial"/>
                        <a:ea typeface="Arial"/>
                        <a:cs typeface="Arial"/>
                        <a:sym typeface="Arial"/>
                      </a:endParaRPr>
                    </a:p>
                    <a:p>
                      <a:pPr marL="179388" marR="0" lvl="0" indent="-179388" algn="just" rtl="0">
                        <a:lnSpc>
                          <a:spcPct val="150000"/>
                        </a:lnSpc>
                        <a:spcBef>
                          <a:spcPts val="200"/>
                        </a:spcBef>
                        <a:spcAft>
                          <a:spcPts val="0"/>
                        </a:spcAft>
                        <a:buClr>
                          <a:srgbClr val="000000"/>
                        </a:buClr>
                        <a:buSzPts val="1800"/>
                        <a:buFont typeface="Arial"/>
                        <a:buChar char="•"/>
                      </a:pPr>
                      <a:r>
                        <a:rPr lang="en-US" sz="1800" u="none" strike="noStrike" cap="none">
                          <a:latin typeface="Arial"/>
                          <a:ea typeface="Arial"/>
                          <a:cs typeface="Arial"/>
                          <a:sym typeface="Arial"/>
                        </a:rPr>
                        <a:t>Chữ viết rõ ràng, dễ đọc.</a:t>
                      </a:r>
                      <a:endParaRPr sz="1800" u="none" strike="noStrike" cap="none">
                        <a:latin typeface="Arial"/>
                        <a:ea typeface="Arial"/>
                        <a:cs typeface="Arial"/>
                        <a:sym typeface="Arial"/>
                      </a:endParaRPr>
                    </a:p>
                    <a:p>
                      <a:pPr marL="179388" marR="0" lvl="0" indent="-179388" algn="just" rtl="0">
                        <a:lnSpc>
                          <a:spcPct val="150000"/>
                        </a:lnSpc>
                        <a:spcBef>
                          <a:spcPts val="200"/>
                        </a:spcBef>
                        <a:spcAft>
                          <a:spcPts val="0"/>
                        </a:spcAft>
                        <a:buClr>
                          <a:srgbClr val="000000"/>
                        </a:buClr>
                        <a:buSzPts val="1800"/>
                        <a:buFont typeface="Arial"/>
                        <a:buChar char="•"/>
                      </a:pPr>
                      <a:r>
                        <a:rPr lang="en-US" sz="1800" u="none" strike="noStrike" cap="none">
                          <a:latin typeface="Arial"/>
                          <a:ea typeface="Arial"/>
                          <a:cs typeface="Arial"/>
                          <a:sym typeface="Arial"/>
                        </a:rPr>
                        <a:t>Có hình vẽ, biểu tượng minh họa sinh động cho nội dung tương ứng.</a:t>
                      </a:r>
                      <a:endParaRPr sz="1800" u="none" strike="noStrike" cap="none">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9D6BE"/>
                    </a:solidFill>
                  </a:tcPr>
                </a:tc>
                <a:tc>
                  <a:txBody>
                    <a:bodyPr/>
                    <a:lstStyle/>
                    <a:p>
                      <a:pPr marL="179388" marR="0" lvl="0" indent="-179388" algn="just" rtl="0">
                        <a:lnSpc>
                          <a:spcPct val="150000"/>
                        </a:lnSpc>
                        <a:spcBef>
                          <a:spcPts val="0"/>
                        </a:spcBef>
                        <a:spcAft>
                          <a:spcPts val="0"/>
                        </a:spcAft>
                        <a:buClr>
                          <a:srgbClr val="000000"/>
                        </a:buClr>
                        <a:buSzPts val="1800"/>
                        <a:buFont typeface="Arial"/>
                        <a:buChar char="•"/>
                      </a:pPr>
                      <a:r>
                        <a:rPr lang="en-US" sz="1800" u="none" strike="noStrike" cap="none">
                          <a:latin typeface="Arial"/>
                          <a:ea typeface="Arial"/>
                          <a:cs typeface="Arial"/>
                          <a:sym typeface="Arial"/>
                        </a:rPr>
                        <a:t>Có các nhánh cân đối</a:t>
                      </a:r>
                      <a:endParaRPr sz="1800" u="none" strike="noStrike" cap="none">
                        <a:latin typeface="Arial"/>
                        <a:ea typeface="Arial"/>
                        <a:cs typeface="Arial"/>
                        <a:sym typeface="Arial"/>
                      </a:endParaRPr>
                    </a:p>
                    <a:p>
                      <a:pPr marL="179388" marR="0" lvl="0" indent="-179388" algn="just" rtl="0">
                        <a:lnSpc>
                          <a:spcPct val="150000"/>
                        </a:lnSpc>
                        <a:spcBef>
                          <a:spcPts val="200"/>
                        </a:spcBef>
                        <a:spcAft>
                          <a:spcPts val="0"/>
                        </a:spcAft>
                        <a:buClr>
                          <a:srgbClr val="000000"/>
                        </a:buClr>
                        <a:buSzPts val="1800"/>
                        <a:buFont typeface="Arial"/>
                        <a:buChar char="•"/>
                      </a:pPr>
                      <a:r>
                        <a:rPr lang="en-US" sz="1800" u="none" strike="noStrike" cap="none">
                          <a:latin typeface="Arial"/>
                          <a:ea typeface="Arial"/>
                          <a:cs typeface="Arial"/>
                          <a:sym typeface="Arial"/>
                        </a:rPr>
                        <a:t>Có nhiều tầng kiến trúc</a:t>
                      </a:r>
                      <a:endParaRPr sz="1800" u="none" strike="noStrike" cap="none">
                        <a:latin typeface="Arial"/>
                        <a:ea typeface="Arial"/>
                        <a:cs typeface="Arial"/>
                        <a:sym typeface="Arial"/>
                      </a:endParaRPr>
                    </a:p>
                    <a:p>
                      <a:pPr marL="179388" marR="0" lvl="0" indent="-179388" algn="just" rtl="0">
                        <a:lnSpc>
                          <a:spcPct val="150000"/>
                        </a:lnSpc>
                        <a:spcBef>
                          <a:spcPts val="200"/>
                        </a:spcBef>
                        <a:spcAft>
                          <a:spcPts val="0"/>
                        </a:spcAft>
                        <a:buClr>
                          <a:srgbClr val="000000"/>
                        </a:buClr>
                        <a:buSzPts val="1800"/>
                        <a:buFont typeface="Arial"/>
                        <a:buChar char="•"/>
                      </a:pPr>
                      <a:r>
                        <a:rPr lang="en-US" sz="1800" u="none" strike="noStrike" cap="none">
                          <a:latin typeface="Arial"/>
                          <a:ea typeface="Arial"/>
                          <a:cs typeface="Arial"/>
                          <a:sym typeface="Arial"/>
                        </a:rPr>
                        <a:t>Chữ viết còn khó đọc, có bôi xóa.</a:t>
                      </a:r>
                      <a:endParaRPr sz="1800" u="none" strike="noStrike" cap="none">
                        <a:latin typeface="Arial"/>
                        <a:ea typeface="Arial"/>
                        <a:cs typeface="Arial"/>
                        <a:sym typeface="Arial"/>
                      </a:endParaRPr>
                    </a:p>
                    <a:p>
                      <a:pPr marL="179388" marR="0" lvl="0" indent="-179388" algn="just" rtl="0">
                        <a:lnSpc>
                          <a:spcPct val="150000"/>
                        </a:lnSpc>
                        <a:spcBef>
                          <a:spcPts val="200"/>
                        </a:spcBef>
                        <a:spcAft>
                          <a:spcPts val="0"/>
                        </a:spcAft>
                        <a:buClr>
                          <a:srgbClr val="000000"/>
                        </a:buClr>
                        <a:buSzPts val="1800"/>
                        <a:buFont typeface="Arial"/>
                        <a:buChar char="•"/>
                      </a:pPr>
                      <a:r>
                        <a:rPr lang="en-US" sz="1800" u="none" strike="noStrike" cap="none">
                          <a:latin typeface="Arial"/>
                          <a:ea typeface="Arial"/>
                          <a:cs typeface="Arial"/>
                          <a:sym typeface="Arial"/>
                        </a:rPr>
                        <a:t>Có hình vẽ, biểu tượng minh họa sinh động cho nội dung tương ứng.</a:t>
                      </a:r>
                      <a:endParaRPr sz="1800" u="none" strike="noStrike" cap="none">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9D6BE"/>
                    </a:solidFill>
                  </a:tcPr>
                </a:tc>
                <a:tc>
                  <a:txBody>
                    <a:bodyPr/>
                    <a:lstStyle/>
                    <a:p>
                      <a:pPr marL="179388" marR="0" lvl="0" indent="-179388" algn="just" rtl="0">
                        <a:lnSpc>
                          <a:spcPct val="150000"/>
                        </a:lnSpc>
                        <a:spcBef>
                          <a:spcPts val="0"/>
                        </a:spcBef>
                        <a:spcAft>
                          <a:spcPts val="0"/>
                        </a:spcAft>
                        <a:buClr>
                          <a:srgbClr val="000000"/>
                        </a:buClr>
                        <a:buSzPts val="1800"/>
                        <a:buFont typeface="Arial"/>
                        <a:buChar char="•"/>
                      </a:pPr>
                      <a:r>
                        <a:rPr lang="en-US" sz="1800" u="none" strike="noStrike" cap="none">
                          <a:latin typeface="Arial"/>
                          <a:ea typeface="Arial"/>
                          <a:cs typeface="Arial"/>
                          <a:sym typeface="Arial"/>
                        </a:rPr>
                        <a:t>Có các nhánh cân đối</a:t>
                      </a:r>
                      <a:endParaRPr sz="1800" u="none" strike="noStrike" cap="none">
                        <a:latin typeface="Arial"/>
                        <a:ea typeface="Arial"/>
                        <a:cs typeface="Arial"/>
                        <a:sym typeface="Arial"/>
                      </a:endParaRPr>
                    </a:p>
                    <a:p>
                      <a:pPr marL="179388" marR="0" lvl="0" indent="-179388" algn="just" rtl="0">
                        <a:lnSpc>
                          <a:spcPct val="150000"/>
                        </a:lnSpc>
                        <a:spcBef>
                          <a:spcPts val="200"/>
                        </a:spcBef>
                        <a:spcAft>
                          <a:spcPts val="0"/>
                        </a:spcAft>
                        <a:buClr>
                          <a:srgbClr val="000000"/>
                        </a:buClr>
                        <a:buSzPts val="1800"/>
                        <a:buFont typeface="Arial"/>
                        <a:buChar char="•"/>
                      </a:pPr>
                      <a:r>
                        <a:rPr lang="en-US" sz="1800" u="none" strike="noStrike" cap="none">
                          <a:latin typeface="Arial"/>
                          <a:ea typeface="Arial"/>
                          <a:cs typeface="Arial"/>
                          <a:sym typeface="Arial"/>
                        </a:rPr>
                        <a:t>Có nhiều tầng kiến trúc</a:t>
                      </a:r>
                      <a:endParaRPr sz="1800" u="none" strike="noStrike" cap="none">
                        <a:latin typeface="Arial"/>
                        <a:ea typeface="Arial"/>
                        <a:cs typeface="Arial"/>
                        <a:sym typeface="Arial"/>
                      </a:endParaRPr>
                    </a:p>
                    <a:p>
                      <a:pPr marL="179388" marR="0" lvl="0" indent="-179388" algn="just" rtl="0">
                        <a:lnSpc>
                          <a:spcPct val="150000"/>
                        </a:lnSpc>
                        <a:spcBef>
                          <a:spcPts val="200"/>
                        </a:spcBef>
                        <a:spcAft>
                          <a:spcPts val="0"/>
                        </a:spcAft>
                        <a:buClr>
                          <a:srgbClr val="000000"/>
                        </a:buClr>
                        <a:buSzPts val="1800"/>
                        <a:buFont typeface="Arial"/>
                        <a:buChar char="•"/>
                      </a:pPr>
                      <a:r>
                        <a:rPr lang="en-US" sz="1800" u="none" strike="noStrike" cap="none">
                          <a:latin typeface="Arial"/>
                          <a:ea typeface="Arial"/>
                          <a:cs typeface="Arial"/>
                          <a:sym typeface="Arial"/>
                        </a:rPr>
                        <a:t>Chữ viết khó đọc,  bôi xóa nhiều.</a:t>
                      </a:r>
                      <a:endParaRPr sz="1800" u="none" strike="noStrike" cap="none">
                        <a:latin typeface="Arial"/>
                        <a:ea typeface="Arial"/>
                        <a:cs typeface="Arial"/>
                        <a:sym typeface="Arial"/>
                      </a:endParaRPr>
                    </a:p>
                    <a:p>
                      <a:pPr marL="179388" marR="0" lvl="0" indent="-179388" algn="just" rtl="0">
                        <a:lnSpc>
                          <a:spcPct val="150000"/>
                        </a:lnSpc>
                        <a:spcBef>
                          <a:spcPts val="200"/>
                        </a:spcBef>
                        <a:spcAft>
                          <a:spcPts val="0"/>
                        </a:spcAft>
                        <a:buClr>
                          <a:srgbClr val="000000"/>
                        </a:buClr>
                        <a:buSzPts val="1800"/>
                        <a:buFont typeface="Arial"/>
                        <a:buChar char="•"/>
                      </a:pPr>
                      <a:r>
                        <a:rPr lang="en-US" sz="1800" u="none" strike="noStrike" cap="none">
                          <a:latin typeface="Arial"/>
                          <a:ea typeface="Arial"/>
                          <a:cs typeface="Arial"/>
                          <a:sym typeface="Arial"/>
                        </a:rPr>
                        <a:t>Không có hình vẽ, biểu tượng minh họa sinh động cho nội dung tương ứng.</a:t>
                      </a:r>
                      <a:endParaRPr sz="1800" u="none" strike="noStrike" cap="none">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9D6BE"/>
                    </a:solidFill>
                  </a:tcPr>
                </a:tc>
                <a:extLst>
                  <a:ext uri="{0D108BD9-81ED-4DB2-BD59-A6C34878D82A}">
                    <a16:rowId xmlns:a16="http://schemas.microsoft.com/office/drawing/2014/main" val="10001"/>
                  </a:ext>
                </a:extLst>
              </a:tr>
            </a:tbl>
          </a:graphicData>
        </a:graphic>
      </p:graphicFrame>
    </p:spTree>
  </p:cSld>
  <p:clrMapOvr>
    <a:masterClrMapping/>
  </p:clrMapOvr>
  <p:transition spd="med">
    <p:strips dir="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grpSp>
        <p:nvGrpSpPr>
          <p:cNvPr id="623" name="Google Shape;623;p24"/>
          <p:cNvGrpSpPr/>
          <p:nvPr/>
        </p:nvGrpSpPr>
        <p:grpSpPr>
          <a:xfrm>
            <a:off x="6363433" y="3847541"/>
            <a:ext cx="3079472" cy="1522061"/>
            <a:chOff x="2403725" y="1616350"/>
            <a:chExt cx="4616900" cy="2281950"/>
          </a:xfrm>
        </p:grpSpPr>
        <p:sp>
          <p:nvSpPr>
            <p:cNvPr id="624" name="Google Shape;624;p24"/>
            <p:cNvSpPr/>
            <p:nvPr/>
          </p:nvSpPr>
          <p:spPr>
            <a:xfrm>
              <a:off x="2403725" y="1616350"/>
              <a:ext cx="4616900" cy="2281950"/>
            </a:xfrm>
            <a:custGeom>
              <a:avLst/>
              <a:gdLst/>
              <a:ahLst/>
              <a:cxnLst/>
              <a:rect l="l" t="t" r="r" b="b"/>
              <a:pathLst>
                <a:path w="184676" h="91278" extrusionOk="0">
                  <a:moveTo>
                    <a:pt x="132691" y="1"/>
                  </a:moveTo>
                  <a:cubicBezTo>
                    <a:pt x="129563" y="879"/>
                    <a:pt x="125659" y="388"/>
                    <a:pt x="123307" y="2611"/>
                  </a:cubicBezTo>
                  <a:cubicBezTo>
                    <a:pt x="111648" y="13572"/>
                    <a:pt x="99731" y="24688"/>
                    <a:pt x="88099" y="35648"/>
                  </a:cubicBezTo>
                  <a:cubicBezTo>
                    <a:pt x="80731" y="36579"/>
                    <a:pt x="72433" y="34898"/>
                    <a:pt x="66152" y="38828"/>
                  </a:cubicBezTo>
                  <a:cubicBezTo>
                    <a:pt x="43584" y="52916"/>
                    <a:pt x="21534" y="67780"/>
                    <a:pt x="1" y="83394"/>
                  </a:cubicBezTo>
                  <a:cubicBezTo>
                    <a:pt x="16312" y="83575"/>
                    <a:pt x="32546" y="83885"/>
                    <a:pt x="48677" y="84324"/>
                  </a:cubicBezTo>
                  <a:cubicBezTo>
                    <a:pt x="93941" y="85591"/>
                    <a:pt x="138636" y="87892"/>
                    <a:pt x="184365" y="91278"/>
                  </a:cubicBezTo>
                  <a:lnTo>
                    <a:pt x="184676" y="63024"/>
                  </a:lnTo>
                  <a:cubicBezTo>
                    <a:pt x="175576" y="53666"/>
                    <a:pt x="166477" y="44282"/>
                    <a:pt x="157378" y="34898"/>
                  </a:cubicBezTo>
                  <a:cubicBezTo>
                    <a:pt x="156783" y="31745"/>
                    <a:pt x="156292" y="28539"/>
                    <a:pt x="155697" y="25386"/>
                  </a:cubicBezTo>
                  <a:cubicBezTo>
                    <a:pt x="153242" y="22568"/>
                    <a:pt x="150372" y="20035"/>
                    <a:pt x="147761" y="17320"/>
                  </a:cubicBezTo>
                  <a:cubicBezTo>
                    <a:pt x="145512" y="14994"/>
                    <a:pt x="143444" y="12564"/>
                    <a:pt x="141997" y="9694"/>
                  </a:cubicBezTo>
                  <a:cubicBezTo>
                    <a:pt x="141609" y="8945"/>
                    <a:pt x="141169" y="8195"/>
                    <a:pt x="140678" y="7497"/>
                  </a:cubicBezTo>
                  <a:cubicBezTo>
                    <a:pt x="138895" y="4912"/>
                    <a:pt x="136491" y="2741"/>
                    <a:pt x="133957" y="879"/>
                  </a:cubicBezTo>
                  <a:cubicBezTo>
                    <a:pt x="133544" y="595"/>
                    <a:pt x="133130" y="285"/>
                    <a:pt x="132691" y="1"/>
                  </a:cubicBezTo>
                  <a:close/>
                </a:path>
              </a:pathLst>
            </a:custGeom>
            <a:gradFill>
              <a:gsLst>
                <a:gs pos="0">
                  <a:schemeClr val="accent3"/>
                </a:gs>
                <a:gs pos="100000">
                  <a:schemeClr val="accent5"/>
                </a:gs>
              </a:gsLst>
              <a:lin ang="54007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5" name="Google Shape;625;p24"/>
            <p:cNvSpPr/>
            <p:nvPr/>
          </p:nvSpPr>
          <p:spPr>
            <a:xfrm>
              <a:off x="3620625" y="1638325"/>
              <a:ext cx="3400000" cy="2259975"/>
            </a:xfrm>
            <a:custGeom>
              <a:avLst/>
              <a:gdLst/>
              <a:ahLst/>
              <a:cxnLst/>
              <a:rect l="l" t="t" r="r" b="b"/>
              <a:pathLst>
                <a:path w="136000" h="90399" extrusionOk="0">
                  <a:moveTo>
                    <a:pt x="75197" y="7908"/>
                  </a:moveTo>
                  <a:cubicBezTo>
                    <a:pt x="75100" y="7908"/>
                    <a:pt x="75000" y="7948"/>
                    <a:pt x="74915" y="8040"/>
                  </a:cubicBezTo>
                  <a:cubicBezTo>
                    <a:pt x="72718" y="10134"/>
                    <a:pt x="70185" y="12150"/>
                    <a:pt x="69357" y="15019"/>
                  </a:cubicBezTo>
                  <a:lnTo>
                    <a:pt x="67419" y="21611"/>
                  </a:lnTo>
                  <a:cubicBezTo>
                    <a:pt x="67344" y="21889"/>
                    <a:pt x="67563" y="22114"/>
                    <a:pt x="67797" y="22114"/>
                  </a:cubicBezTo>
                  <a:cubicBezTo>
                    <a:pt x="67890" y="22114"/>
                    <a:pt x="67984" y="22079"/>
                    <a:pt x="68065" y="21999"/>
                  </a:cubicBezTo>
                  <a:cubicBezTo>
                    <a:pt x="69952" y="20086"/>
                    <a:pt x="72020" y="18302"/>
                    <a:pt x="73054" y="15847"/>
                  </a:cubicBezTo>
                  <a:cubicBezTo>
                    <a:pt x="74062" y="13417"/>
                    <a:pt x="74889" y="10935"/>
                    <a:pt x="75561" y="8402"/>
                  </a:cubicBezTo>
                  <a:cubicBezTo>
                    <a:pt x="75634" y="8129"/>
                    <a:pt x="75426" y="7908"/>
                    <a:pt x="75197" y="7908"/>
                  </a:cubicBezTo>
                  <a:close/>
                  <a:moveTo>
                    <a:pt x="91873" y="34565"/>
                  </a:moveTo>
                  <a:cubicBezTo>
                    <a:pt x="92043" y="34565"/>
                    <a:pt x="92209" y="34688"/>
                    <a:pt x="92209" y="34898"/>
                  </a:cubicBezTo>
                  <a:cubicBezTo>
                    <a:pt x="92261" y="36268"/>
                    <a:pt x="92338" y="37638"/>
                    <a:pt x="92364" y="38983"/>
                  </a:cubicBezTo>
                  <a:cubicBezTo>
                    <a:pt x="92416" y="40120"/>
                    <a:pt x="91563" y="41413"/>
                    <a:pt x="90917" y="42602"/>
                  </a:cubicBezTo>
                  <a:cubicBezTo>
                    <a:pt x="90874" y="42784"/>
                    <a:pt x="90738" y="42864"/>
                    <a:pt x="90600" y="42864"/>
                  </a:cubicBezTo>
                  <a:cubicBezTo>
                    <a:pt x="90406" y="42864"/>
                    <a:pt x="90210" y="42704"/>
                    <a:pt x="90270" y="42447"/>
                  </a:cubicBezTo>
                  <a:cubicBezTo>
                    <a:pt x="90244" y="41154"/>
                    <a:pt x="90193" y="39862"/>
                    <a:pt x="90167" y="38569"/>
                  </a:cubicBezTo>
                  <a:cubicBezTo>
                    <a:pt x="90141" y="37251"/>
                    <a:pt x="90891" y="35984"/>
                    <a:pt x="91563" y="34769"/>
                  </a:cubicBezTo>
                  <a:cubicBezTo>
                    <a:pt x="91628" y="34628"/>
                    <a:pt x="91751" y="34565"/>
                    <a:pt x="91873" y="34565"/>
                  </a:cubicBezTo>
                  <a:close/>
                  <a:moveTo>
                    <a:pt x="63347" y="23600"/>
                  </a:moveTo>
                  <a:cubicBezTo>
                    <a:pt x="63230" y="23600"/>
                    <a:pt x="63108" y="23639"/>
                    <a:pt x="62998" y="23731"/>
                  </a:cubicBezTo>
                  <a:cubicBezTo>
                    <a:pt x="57828" y="27841"/>
                    <a:pt x="51391" y="31124"/>
                    <a:pt x="49091" y="37147"/>
                  </a:cubicBezTo>
                  <a:lnTo>
                    <a:pt x="46325" y="44360"/>
                  </a:lnTo>
                  <a:cubicBezTo>
                    <a:pt x="46188" y="44771"/>
                    <a:pt x="46511" y="45123"/>
                    <a:pt x="46867" y="45123"/>
                  </a:cubicBezTo>
                  <a:cubicBezTo>
                    <a:pt x="46980" y="45123"/>
                    <a:pt x="47097" y="45087"/>
                    <a:pt x="47204" y="45006"/>
                  </a:cubicBezTo>
                  <a:cubicBezTo>
                    <a:pt x="51159" y="42085"/>
                    <a:pt x="56794" y="38698"/>
                    <a:pt x="58733" y="34821"/>
                  </a:cubicBezTo>
                  <a:cubicBezTo>
                    <a:pt x="60491" y="31331"/>
                    <a:pt x="62145" y="27893"/>
                    <a:pt x="63851" y="24429"/>
                  </a:cubicBezTo>
                  <a:cubicBezTo>
                    <a:pt x="64068" y="24014"/>
                    <a:pt x="63728" y="23600"/>
                    <a:pt x="63347" y="23600"/>
                  </a:cubicBezTo>
                  <a:close/>
                  <a:moveTo>
                    <a:pt x="74537" y="43960"/>
                  </a:moveTo>
                  <a:cubicBezTo>
                    <a:pt x="74756" y="43960"/>
                    <a:pt x="74978" y="44117"/>
                    <a:pt x="74993" y="44385"/>
                  </a:cubicBezTo>
                  <a:cubicBezTo>
                    <a:pt x="75019" y="46970"/>
                    <a:pt x="75070" y="49555"/>
                    <a:pt x="75122" y="52115"/>
                  </a:cubicBezTo>
                  <a:cubicBezTo>
                    <a:pt x="75174" y="55217"/>
                    <a:pt x="73700" y="58500"/>
                    <a:pt x="72640" y="61628"/>
                  </a:cubicBezTo>
                  <a:cubicBezTo>
                    <a:pt x="72582" y="61848"/>
                    <a:pt x="72405" y="61948"/>
                    <a:pt x="72227" y="61948"/>
                  </a:cubicBezTo>
                  <a:cubicBezTo>
                    <a:pt x="72008" y="61948"/>
                    <a:pt x="71787" y="61795"/>
                    <a:pt x="71787" y="61524"/>
                  </a:cubicBezTo>
                  <a:lnTo>
                    <a:pt x="71348" y="53097"/>
                  </a:lnTo>
                  <a:cubicBezTo>
                    <a:pt x="71193" y="50021"/>
                    <a:pt x="72847" y="47126"/>
                    <a:pt x="74140" y="44230"/>
                  </a:cubicBezTo>
                  <a:cubicBezTo>
                    <a:pt x="74216" y="44044"/>
                    <a:pt x="74376" y="43960"/>
                    <a:pt x="74537" y="43960"/>
                  </a:cubicBezTo>
                  <a:close/>
                  <a:moveTo>
                    <a:pt x="85281" y="0"/>
                  </a:moveTo>
                  <a:cubicBezTo>
                    <a:pt x="82489" y="13081"/>
                    <a:pt x="79025" y="26006"/>
                    <a:pt x="74889" y="38724"/>
                  </a:cubicBezTo>
                  <a:cubicBezTo>
                    <a:pt x="74851" y="38840"/>
                    <a:pt x="74754" y="38899"/>
                    <a:pt x="74657" y="38899"/>
                  </a:cubicBezTo>
                  <a:cubicBezTo>
                    <a:pt x="74560" y="38899"/>
                    <a:pt x="74463" y="38840"/>
                    <a:pt x="74424" y="38724"/>
                  </a:cubicBezTo>
                  <a:cubicBezTo>
                    <a:pt x="73390" y="35519"/>
                    <a:pt x="73700" y="32546"/>
                    <a:pt x="73028" y="28798"/>
                  </a:cubicBezTo>
                  <a:cubicBezTo>
                    <a:pt x="73001" y="28662"/>
                    <a:pt x="72888" y="28590"/>
                    <a:pt x="72776" y="28590"/>
                  </a:cubicBezTo>
                  <a:cubicBezTo>
                    <a:pt x="72675" y="28590"/>
                    <a:pt x="72574" y="28649"/>
                    <a:pt x="72537" y="28772"/>
                  </a:cubicBezTo>
                  <a:cubicBezTo>
                    <a:pt x="71477" y="33477"/>
                    <a:pt x="71761" y="39009"/>
                    <a:pt x="68478" y="42447"/>
                  </a:cubicBezTo>
                  <a:cubicBezTo>
                    <a:pt x="62016" y="49168"/>
                    <a:pt x="55553" y="55682"/>
                    <a:pt x="49091" y="62403"/>
                  </a:cubicBezTo>
                  <a:cubicBezTo>
                    <a:pt x="48953" y="62550"/>
                    <a:pt x="48778" y="62616"/>
                    <a:pt x="48605" y="62616"/>
                  </a:cubicBezTo>
                  <a:cubicBezTo>
                    <a:pt x="48261" y="62616"/>
                    <a:pt x="47927" y="62351"/>
                    <a:pt x="47927" y="61938"/>
                  </a:cubicBezTo>
                  <a:cubicBezTo>
                    <a:pt x="47902" y="59508"/>
                    <a:pt x="47850" y="57104"/>
                    <a:pt x="47798" y="54674"/>
                  </a:cubicBezTo>
                  <a:cubicBezTo>
                    <a:pt x="47798" y="54260"/>
                    <a:pt x="47465" y="53984"/>
                    <a:pt x="47120" y="53984"/>
                  </a:cubicBezTo>
                  <a:cubicBezTo>
                    <a:pt x="46948" y="53984"/>
                    <a:pt x="46773" y="54053"/>
                    <a:pt x="46635" y="54208"/>
                  </a:cubicBezTo>
                  <a:cubicBezTo>
                    <a:pt x="42266" y="59017"/>
                    <a:pt x="37536" y="63463"/>
                    <a:pt x="32521" y="67547"/>
                  </a:cubicBezTo>
                  <a:cubicBezTo>
                    <a:pt x="32387" y="67655"/>
                    <a:pt x="32240" y="67702"/>
                    <a:pt x="32096" y="67702"/>
                  </a:cubicBezTo>
                  <a:cubicBezTo>
                    <a:pt x="31657" y="67702"/>
                    <a:pt x="31259" y="67259"/>
                    <a:pt x="31435" y="66772"/>
                  </a:cubicBezTo>
                  <a:cubicBezTo>
                    <a:pt x="32624" y="63696"/>
                    <a:pt x="33632" y="60568"/>
                    <a:pt x="34459" y="57362"/>
                  </a:cubicBezTo>
                  <a:cubicBezTo>
                    <a:pt x="34591" y="56894"/>
                    <a:pt x="34205" y="56507"/>
                    <a:pt x="33787" y="56507"/>
                  </a:cubicBezTo>
                  <a:cubicBezTo>
                    <a:pt x="33628" y="56507"/>
                    <a:pt x="33464" y="56562"/>
                    <a:pt x="33322" y="56690"/>
                  </a:cubicBezTo>
                  <a:cubicBezTo>
                    <a:pt x="22853" y="66384"/>
                    <a:pt x="11711" y="75328"/>
                    <a:pt x="1" y="83445"/>
                  </a:cubicBezTo>
                  <a:cubicBezTo>
                    <a:pt x="45265" y="84712"/>
                    <a:pt x="89960" y="87013"/>
                    <a:pt x="135689" y="90399"/>
                  </a:cubicBezTo>
                  <a:lnTo>
                    <a:pt x="136000" y="62145"/>
                  </a:lnTo>
                  <a:cubicBezTo>
                    <a:pt x="126900" y="52761"/>
                    <a:pt x="117801" y="43403"/>
                    <a:pt x="108702" y="34019"/>
                  </a:cubicBezTo>
                  <a:cubicBezTo>
                    <a:pt x="108107" y="30892"/>
                    <a:pt x="107616" y="27660"/>
                    <a:pt x="107021" y="24532"/>
                  </a:cubicBezTo>
                  <a:cubicBezTo>
                    <a:pt x="104566" y="21689"/>
                    <a:pt x="101696" y="19156"/>
                    <a:pt x="99085" y="16441"/>
                  </a:cubicBezTo>
                  <a:cubicBezTo>
                    <a:pt x="96630" y="21353"/>
                    <a:pt x="94200" y="26238"/>
                    <a:pt x="91770" y="31150"/>
                  </a:cubicBezTo>
                  <a:cubicBezTo>
                    <a:pt x="91459" y="22981"/>
                    <a:pt x="91589" y="14787"/>
                    <a:pt x="92002" y="6592"/>
                  </a:cubicBezTo>
                  <a:cubicBezTo>
                    <a:pt x="90219" y="4007"/>
                    <a:pt x="87815" y="1862"/>
                    <a:pt x="85281" y="0"/>
                  </a:cubicBezTo>
                  <a:close/>
                </a:path>
              </a:pathLst>
            </a:custGeom>
            <a:gradFill>
              <a:gsLst>
                <a:gs pos="0">
                  <a:schemeClr val="accent3"/>
                </a:gs>
                <a:gs pos="100000">
                  <a:schemeClr val="accent2"/>
                </a:gs>
              </a:gsLst>
              <a:lin ang="54007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26" name="Google Shape;626;p24"/>
          <p:cNvSpPr txBox="1"/>
          <p:nvPr/>
        </p:nvSpPr>
        <p:spPr>
          <a:xfrm>
            <a:off x="1508760" y="502054"/>
            <a:ext cx="612648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b="1" i="0" u="none" strike="noStrike" cap="none">
                <a:solidFill>
                  <a:srgbClr val="61BF28"/>
                </a:solidFill>
                <a:latin typeface="Arial"/>
                <a:ea typeface="Arial"/>
                <a:cs typeface="Arial"/>
                <a:sym typeface="Arial"/>
              </a:rPr>
              <a:t>HƯỚNG DẪN VỀ NHÀ</a:t>
            </a:r>
            <a:endParaRPr sz="3600" b="0" i="0" u="none" strike="noStrike" cap="none">
              <a:solidFill>
                <a:srgbClr val="61BF28"/>
              </a:solidFill>
              <a:latin typeface="Arial"/>
              <a:ea typeface="Arial"/>
              <a:cs typeface="Arial"/>
              <a:sym typeface="Arial"/>
            </a:endParaRPr>
          </a:p>
        </p:txBody>
      </p:sp>
      <p:grpSp>
        <p:nvGrpSpPr>
          <p:cNvPr id="627" name="Google Shape;627;p24"/>
          <p:cNvGrpSpPr/>
          <p:nvPr/>
        </p:nvGrpSpPr>
        <p:grpSpPr>
          <a:xfrm>
            <a:off x="828675" y="1401581"/>
            <a:ext cx="2112645" cy="3018019"/>
            <a:chOff x="828675" y="1401581"/>
            <a:chExt cx="2112645" cy="3018019"/>
          </a:xfrm>
        </p:grpSpPr>
        <p:sp>
          <p:nvSpPr>
            <p:cNvPr id="628" name="Google Shape;628;p24"/>
            <p:cNvSpPr/>
            <p:nvPr/>
          </p:nvSpPr>
          <p:spPr>
            <a:xfrm>
              <a:off x="828675" y="1798320"/>
              <a:ext cx="2112645" cy="2621280"/>
            </a:xfrm>
            <a:prstGeom prst="roundRect">
              <a:avLst>
                <a:gd name="adj" fmla="val 7724"/>
              </a:avLst>
            </a:prstGeom>
            <a:solidFill>
              <a:srgbClr val="FFFFFF"/>
            </a:solidFill>
            <a:ln w="25400" cap="flat" cmpd="sng">
              <a:solidFill>
                <a:srgbClr val="4358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2000" b="1" i="0" u="none" strike="noStrike" cap="none">
                  <a:solidFill>
                    <a:srgbClr val="000000"/>
                  </a:solidFill>
                  <a:latin typeface="Arial"/>
                  <a:ea typeface="Arial"/>
                  <a:cs typeface="Arial"/>
                  <a:sym typeface="Arial"/>
                </a:rPr>
                <a:t>Ôn lại </a:t>
              </a:r>
              <a:r>
                <a:rPr lang="en-US" sz="2000" b="0" i="0" u="none" strike="noStrike" cap="none">
                  <a:solidFill>
                    <a:srgbClr val="000000"/>
                  </a:solidFill>
                  <a:latin typeface="Arial"/>
                  <a:ea typeface="Arial"/>
                  <a:cs typeface="Arial"/>
                  <a:sym typeface="Arial"/>
                </a:rPr>
                <a:t>kiến thức đã học.</a:t>
              </a:r>
              <a:endParaRPr sz="2000" b="0" i="0" u="none" strike="noStrike" cap="none">
                <a:solidFill>
                  <a:schemeClr val="lt1"/>
                </a:solidFill>
                <a:latin typeface="Arial"/>
                <a:ea typeface="Arial"/>
                <a:cs typeface="Arial"/>
                <a:sym typeface="Arial"/>
              </a:endParaRPr>
            </a:p>
          </p:txBody>
        </p:sp>
        <p:sp>
          <p:nvSpPr>
            <p:cNvPr id="629" name="Google Shape;629;p24"/>
            <p:cNvSpPr/>
            <p:nvPr/>
          </p:nvSpPr>
          <p:spPr>
            <a:xfrm>
              <a:off x="1481347" y="1401581"/>
              <a:ext cx="807300" cy="807300"/>
            </a:xfrm>
            <a:prstGeom prst="ellipse">
              <a:avLst/>
            </a:prstGeom>
            <a:gradFill>
              <a:gsLst>
                <a:gs pos="0">
                  <a:schemeClr val="accent3"/>
                </a:gs>
                <a:gs pos="100000">
                  <a:schemeClr val="accent5"/>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FFFFFF"/>
                  </a:solidFill>
                  <a:latin typeface="Arial"/>
                  <a:ea typeface="Arial"/>
                  <a:cs typeface="Arial"/>
                  <a:sym typeface="Arial"/>
                </a:rPr>
                <a:t>01</a:t>
              </a:r>
              <a:endParaRPr sz="2400" b="1" i="0" u="none" strike="noStrike" cap="none">
                <a:solidFill>
                  <a:srgbClr val="FFFFFF"/>
                </a:solidFill>
                <a:latin typeface="Arial"/>
                <a:ea typeface="Arial"/>
                <a:cs typeface="Arial"/>
                <a:sym typeface="Arial"/>
              </a:endParaRPr>
            </a:p>
          </p:txBody>
        </p:sp>
      </p:grpSp>
      <p:grpSp>
        <p:nvGrpSpPr>
          <p:cNvPr id="630" name="Google Shape;630;p24"/>
          <p:cNvGrpSpPr/>
          <p:nvPr/>
        </p:nvGrpSpPr>
        <p:grpSpPr>
          <a:xfrm>
            <a:off x="3337560" y="1401581"/>
            <a:ext cx="1874520" cy="3018019"/>
            <a:chOff x="3337560" y="1401581"/>
            <a:chExt cx="1874520" cy="3018019"/>
          </a:xfrm>
        </p:grpSpPr>
        <p:sp>
          <p:nvSpPr>
            <p:cNvPr id="631" name="Google Shape;631;p24"/>
            <p:cNvSpPr/>
            <p:nvPr/>
          </p:nvSpPr>
          <p:spPr>
            <a:xfrm>
              <a:off x="3337560" y="1798320"/>
              <a:ext cx="1874520" cy="2621280"/>
            </a:xfrm>
            <a:prstGeom prst="roundRect">
              <a:avLst>
                <a:gd name="adj" fmla="val 7724"/>
              </a:avLst>
            </a:prstGeom>
            <a:solidFill>
              <a:srgbClr val="FFFFFF"/>
            </a:solidFill>
            <a:ln w="25400" cap="flat" cmpd="sng">
              <a:solidFill>
                <a:srgbClr val="4358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2000" b="1" i="0" u="none" strike="noStrike" cap="none">
                  <a:solidFill>
                    <a:srgbClr val="000000"/>
                  </a:solidFill>
                  <a:latin typeface="Arial"/>
                  <a:ea typeface="Arial"/>
                  <a:cs typeface="Arial"/>
                  <a:sym typeface="Arial"/>
                </a:rPr>
                <a:t>Hoàn thành </a:t>
              </a:r>
              <a:r>
                <a:rPr lang="en-US" sz="2000" b="0" i="0" u="none" strike="noStrike" cap="none">
                  <a:solidFill>
                    <a:srgbClr val="000000"/>
                  </a:solidFill>
                  <a:latin typeface="Arial"/>
                  <a:ea typeface="Arial"/>
                  <a:cs typeface="Arial"/>
                  <a:sym typeface="Arial"/>
                </a:rPr>
                <a:t>bài tập phần Vận dụng</a:t>
              </a:r>
              <a:endParaRPr/>
            </a:p>
          </p:txBody>
        </p:sp>
        <p:sp>
          <p:nvSpPr>
            <p:cNvPr id="632" name="Google Shape;632;p24"/>
            <p:cNvSpPr/>
            <p:nvPr/>
          </p:nvSpPr>
          <p:spPr>
            <a:xfrm>
              <a:off x="3871170" y="1401581"/>
              <a:ext cx="807300" cy="807300"/>
            </a:xfrm>
            <a:prstGeom prst="ellipse">
              <a:avLst/>
            </a:prstGeom>
            <a:gradFill>
              <a:gsLst>
                <a:gs pos="0">
                  <a:schemeClr val="accent3"/>
                </a:gs>
                <a:gs pos="100000">
                  <a:schemeClr val="accent5"/>
                </a:gs>
              </a:gsLst>
              <a:lin ang="5400012" scaled="0"/>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FF"/>
                  </a:solidFill>
                  <a:latin typeface="Arial"/>
                  <a:ea typeface="Arial"/>
                  <a:cs typeface="Arial"/>
                  <a:sym typeface="Arial"/>
                </a:rPr>
                <a:t>02</a:t>
              </a:r>
              <a:endParaRPr sz="2400" b="1" i="0" u="none" strike="noStrike" cap="none">
                <a:solidFill>
                  <a:srgbClr val="FFFFFF"/>
                </a:solidFill>
                <a:latin typeface="Arial"/>
                <a:ea typeface="Arial"/>
                <a:cs typeface="Arial"/>
                <a:sym typeface="Arial"/>
              </a:endParaRPr>
            </a:p>
          </p:txBody>
        </p:sp>
      </p:grpSp>
      <p:grpSp>
        <p:nvGrpSpPr>
          <p:cNvPr id="633" name="Google Shape;633;p24"/>
          <p:cNvGrpSpPr/>
          <p:nvPr/>
        </p:nvGrpSpPr>
        <p:grpSpPr>
          <a:xfrm>
            <a:off x="5608320" y="1401581"/>
            <a:ext cx="2324100" cy="3018019"/>
            <a:chOff x="5608320" y="1401581"/>
            <a:chExt cx="2324100" cy="3018019"/>
          </a:xfrm>
        </p:grpSpPr>
        <p:sp>
          <p:nvSpPr>
            <p:cNvPr id="634" name="Google Shape;634;p24"/>
            <p:cNvSpPr/>
            <p:nvPr/>
          </p:nvSpPr>
          <p:spPr>
            <a:xfrm>
              <a:off x="5608320" y="1798320"/>
              <a:ext cx="2324100" cy="2621280"/>
            </a:xfrm>
            <a:prstGeom prst="roundRect">
              <a:avLst>
                <a:gd name="adj" fmla="val 7724"/>
              </a:avLst>
            </a:prstGeom>
            <a:solidFill>
              <a:srgbClr val="FFFFFF"/>
            </a:solidFill>
            <a:ln w="25400" cap="flat" cmpd="sng">
              <a:solidFill>
                <a:srgbClr val="4358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2000" b="1" i="0" u="none" strike="noStrike" cap="none">
                  <a:solidFill>
                    <a:srgbClr val="000000"/>
                  </a:solidFill>
                  <a:latin typeface="Arial"/>
                  <a:ea typeface="Arial"/>
                  <a:cs typeface="Arial"/>
                  <a:sym typeface="Arial"/>
                </a:rPr>
                <a:t>Đọc và tìm hiểu </a:t>
              </a:r>
              <a:r>
                <a:rPr lang="en-US" sz="2000" b="0" i="0" u="none" strike="noStrike" cap="none">
                  <a:solidFill>
                    <a:srgbClr val="000000"/>
                  </a:solidFill>
                  <a:latin typeface="Arial"/>
                  <a:ea typeface="Arial"/>
                  <a:cs typeface="Arial"/>
                  <a:sym typeface="Arial"/>
                </a:rPr>
                <a:t>trước </a:t>
              </a:r>
              <a:r>
                <a:rPr lang="en-US" sz="2000" b="0" i="1" u="none" strike="noStrike" cap="none">
                  <a:solidFill>
                    <a:srgbClr val="000000"/>
                  </a:solidFill>
                  <a:latin typeface="Arial"/>
                  <a:ea typeface="Arial"/>
                  <a:cs typeface="Arial"/>
                  <a:sym typeface="Arial"/>
                </a:rPr>
                <a:t>Bài 11: Vùng đồng bằng sông Hồng</a:t>
              </a:r>
              <a:endParaRPr sz="2000" b="0" i="1" u="none" strike="noStrike" cap="none">
                <a:solidFill>
                  <a:srgbClr val="000000"/>
                </a:solidFill>
                <a:latin typeface="Arial"/>
                <a:ea typeface="Arial"/>
                <a:cs typeface="Arial"/>
                <a:sym typeface="Arial"/>
              </a:endParaRPr>
            </a:p>
          </p:txBody>
        </p:sp>
        <p:sp>
          <p:nvSpPr>
            <p:cNvPr id="635" name="Google Shape;635;p24"/>
            <p:cNvSpPr/>
            <p:nvPr/>
          </p:nvSpPr>
          <p:spPr>
            <a:xfrm>
              <a:off x="6367805" y="1401581"/>
              <a:ext cx="807300" cy="807300"/>
            </a:xfrm>
            <a:prstGeom prst="ellipse">
              <a:avLst/>
            </a:prstGeom>
            <a:gradFill>
              <a:gsLst>
                <a:gs pos="0">
                  <a:schemeClr val="accent3"/>
                </a:gs>
                <a:gs pos="100000">
                  <a:schemeClr val="accent5"/>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FFFFFF"/>
                  </a:solidFill>
                  <a:latin typeface="Arial"/>
                  <a:ea typeface="Arial"/>
                  <a:cs typeface="Arial"/>
                  <a:sym typeface="Arial"/>
                </a:rPr>
                <a:t>03</a:t>
              </a:r>
              <a:endParaRPr sz="2400" b="1" i="0" u="none" strike="noStrike" cap="none">
                <a:solidFill>
                  <a:srgbClr val="FFFFFF"/>
                </a:solidFill>
                <a:latin typeface="Arial"/>
                <a:ea typeface="Arial"/>
                <a:cs typeface="Arial"/>
                <a:sym typeface="Arial"/>
              </a:endParaRPr>
            </a:p>
          </p:txBody>
        </p:sp>
      </p:gr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26"/>
                                        </p:tgtEl>
                                        <p:attrNameLst>
                                          <p:attrName>style.visibility</p:attrName>
                                        </p:attrNameLst>
                                      </p:cBhvr>
                                      <p:to>
                                        <p:strVal val="visible"/>
                                      </p:to>
                                    </p:set>
                                    <p:animEffect transition="in" filter="fade">
                                      <p:cBhvr>
                                        <p:cTn id="7" dur="500"/>
                                        <p:tgtEl>
                                          <p:spTgt spid="6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27"/>
                                        </p:tgtEl>
                                        <p:attrNameLst>
                                          <p:attrName>style.visibility</p:attrName>
                                        </p:attrNameLst>
                                      </p:cBhvr>
                                      <p:to>
                                        <p:strVal val="visible"/>
                                      </p:to>
                                    </p:set>
                                    <p:animEffect transition="in" filter="fade">
                                      <p:cBhvr>
                                        <p:cTn id="12" dur="500"/>
                                        <p:tgtEl>
                                          <p:spTgt spid="6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30"/>
                                        </p:tgtEl>
                                        <p:attrNameLst>
                                          <p:attrName>style.visibility</p:attrName>
                                        </p:attrNameLst>
                                      </p:cBhvr>
                                      <p:to>
                                        <p:strVal val="visible"/>
                                      </p:to>
                                    </p:set>
                                    <p:animEffect transition="in" filter="fade">
                                      <p:cBhvr>
                                        <p:cTn id="17" dur="500"/>
                                        <p:tgtEl>
                                          <p:spTgt spid="6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33"/>
                                        </p:tgtEl>
                                        <p:attrNameLst>
                                          <p:attrName>style.visibility</p:attrName>
                                        </p:attrNameLst>
                                      </p:cBhvr>
                                      <p:to>
                                        <p:strVal val="visible"/>
                                      </p:to>
                                    </p:set>
                                    <p:animEffect transition="in" filter="fade">
                                      <p:cBhvr>
                                        <p:cTn id="22" dur="500"/>
                                        <p:tgtEl>
                                          <p:spTgt spid="6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grpSp>
        <p:nvGrpSpPr>
          <p:cNvPr id="640" name="Google Shape;640;p25"/>
          <p:cNvGrpSpPr/>
          <p:nvPr/>
        </p:nvGrpSpPr>
        <p:grpSpPr>
          <a:xfrm>
            <a:off x="5841976" y="3666175"/>
            <a:ext cx="3302355" cy="1477504"/>
            <a:chOff x="5841976" y="3666175"/>
            <a:chExt cx="3302355" cy="1477504"/>
          </a:xfrm>
        </p:grpSpPr>
        <p:sp>
          <p:nvSpPr>
            <p:cNvPr id="641" name="Google Shape;641;p25"/>
            <p:cNvSpPr/>
            <p:nvPr/>
          </p:nvSpPr>
          <p:spPr>
            <a:xfrm>
              <a:off x="5841976" y="3666175"/>
              <a:ext cx="3302042" cy="1477504"/>
            </a:xfrm>
            <a:custGeom>
              <a:avLst/>
              <a:gdLst/>
              <a:ahLst/>
              <a:cxnLst/>
              <a:rect l="l" t="t" r="r" b="b"/>
              <a:pathLst>
                <a:path w="216705" h="96965" extrusionOk="0">
                  <a:moveTo>
                    <a:pt x="104204" y="1"/>
                  </a:moveTo>
                  <a:cubicBezTo>
                    <a:pt x="104178" y="52"/>
                    <a:pt x="104126" y="78"/>
                    <a:pt x="104126" y="130"/>
                  </a:cubicBezTo>
                  <a:cubicBezTo>
                    <a:pt x="100171" y="6851"/>
                    <a:pt x="95983" y="13572"/>
                    <a:pt x="92028" y="20293"/>
                  </a:cubicBezTo>
                  <a:cubicBezTo>
                    <a:pt x="86289" y="21844"/>
                    <a:pt x="80499" y="23421"/>
                    <a:pt x="74734" y="24972"/>
                  </a:cubicBezTo>
                  <a:cubicBezTo>
                    <a:pt x="73183" y="27945"/>
                    <a:pt x="71400" y="30995"/>
                    <a:pt x="69823" y="33942"/>
                  </a:cubicBezTo>
                  <a:cubicBezTo>
                    <a:pt x="61938" y="34717"/>
                    <a:pt x="54106" y="36036"/>
                    <a:pt x="46376" y="37897"/>
                  </a:cubicBezTo>
                  <a:cubicBezTo>
                    <a:pt x="34046" y="58060"/>
                    <a:pt x="19389" y="76698"/>
                    <a:pt x="2741" y="93449"/>
                  </a:cubicBezTo>
                  <a:cubicBezTo>
                    <a:pt x="1836" y="94354"/>
                    <a:pt x="751" y="95931"/>
                    <a:pt x="1" y="96965"/>
                  </a:cubicBezTo>
                  <a:lnTo>
                    <a:pt x="216705" y="96965"/>
                  </a:lnTo>
                  <a:lnTo>
                    <a:pt x="216420" y="52580"/>
                  </a:lnTo>
                  <a:cubicBezTo>
                    <a:pt x="210759" y="50073"/>
                    <a:pt x="205175" y="47643"/>
                    <a:pt x="199540" y="45135"/>
                  </a:cubicBezTo>
                  <a:cubicBezTo>
                    <a:pt x="197679" y="45704"/>
                    <a:pt x="195766" y="46195"/>
                    <a:pt x="193930" y="46764"/>
                  </a:cubicBezTo>
                  <a:cubicBezTo>
                    <a:pt x="182634" y="42964"/>
                    <a:pt x="170355" y="41051"/>
                    <a:pt x="160222" y="34769"/>
                  </a:cubicBezTo>
                  <a:cubicBezTo>
                    <a:pt x="149519" y="28151"/>
                    <a:pt x="136517" y="24145"/>
                    <a:pt x="126797" y="16390"/>
                  </a:cubicBezTo>
                  <a:cubicBezTo>
                    <a:pt x="124626" y="14683"/>
                    <a:pt x="122635" y="12745"/>
                    <a:pt x="120877" y="10599"/>
                  </a:cubicBezTo>
                  <a:cubicBezTo>
                    <a:pt x="120179" y="9772"/>
                    <a:pt x="119507" y="8919"/>
                    <a:pt x="118809" y="8092"/>
                  </a:cubicBezTo>
                  <a:cubicBezTo>
                    <a:pt x="116922" y="5765"/>
                    <a:pt x="115035" y="3439"/>
                    <a:pt x="113148" y="1138"/>
                  </a:cubicBezTo>
                  <a:cubicBezTo>
                    <a:pt x="110175" y="647"/>
                    <a:pt x="107151" y="466"/>
                    <a:pt x="104204" y="1"/>
                  </a:cubicBezTo>
                  <a:close/>
                </a:path>
              </a:pathLst>
            </a:custGeom>
            <a:gradFill>
              <a:gsLst>
                <a:gs pos="0">
                  <a:srgbClr val="6BAFBD"/>
                </a:gs>
                <a:gs pos="100000">
                  <a:srgbClr val="FFFFFF"/>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2" name="Google Shape;642;p25"/>
            <p:cNvSpPr/>
            <p:nvPr/>
          </p:nvSpPr>
          <p:spPr>
            <a:xfrm>
              <a:off x="6496953" y="3666175"/>
              <a:ext cx="2647378" cy="1477504"/>
            </a:xfrm>
            <a:custGeom>
              <a:avLst/>
              <a:gdLst/>
              <a:ahLst/>
              <a:cxnLst/>
              <a:rect l="l" t="t" r="r" b="b"/>
              <a:pathLst>
                <a:path w="173741" h="96965" extrusionOk="0">
                  <a:moveTo>
                    <a:pt x="59209" y="30733"/>
                  </a:moveTo>
                  <a:cubicBezTo>
                    <a:pt x="59511" y="30733"/>
                    <a:pt x="59810" y="30933"/>
                    <a:pt x="59870" y="31305"/>
                  </a:cubicBezTo>
                  <a:cubicBezTo>
                    <a:pt x="59895" y="31434"/>
                    <a:pt x="59921" y="31564"/>
                    <a:pt x="59921" y="31641"/>
                  </a:cubicBezTo>
                  <a:cubicBezTo>
                    <a:pt x="59999" y="32572"/>
                    <a:pt x="60051" y="33477"/>
                    <a:pt x="60051" y="34407"/>
                  </a:cubicBezTo>
                  <a:cubicBezTo>
                    <a:pt x="60102" y="36191"/>
                    <a:pt x="60076" y="37975"/>
                    <a:pt x="59921" y="39758"/>
                  </a:cubicBezTo>
                  <a:cubicBezTo>
                    <a:pt x="59637" y="43326"/>
                    <a:pt x="59016" y="46893"/>
                    <a:pt x="58060" y="50357"/>
                  </a:cubicBezTo>
                  <a:cubicBezTo>
                    <a:pt x="57646" y="51779"/>
                    <a:pt x="57155" y="54932"/>
                    <a:pt x="56044" y="55915"/>
                  </a:cubicBezTo>
                  <a:cubicBezTo>
                    <a:pt x="55191" y="55268"/>
                    <a:pt x="55320" y="51572"/>
                    <a:pt x="55191" y="50409"/>
                  </a:cubicBezTo>
                  <a:cubicBezTo>
                    <a:pt x="54958" y="48418"/>
                    <a:pt x="54725" y="46428"/>
                    <a:pt x="54493" y="44437"/>
                  </a:cubicBezTo>
                  <a:cubicBezTo>
                    <a:pt x="54312" y="42783"/>
                    <a:pt x="54105" y="41102"/>
                    <a:pt x="54441" y="39474"/>
                  </a:cubicBezTo>
                  <a:cubicBezTo>
                    <a:pt x="54777" y="37897"/>
                    <a:pt x="55578" y="36475"/>
                    <a:pt x="56354" y="35079"/>
                  </a:cubicBezTo>
                  <a:lnTo>
                    <a:pt x="58629" y="31073"/>
                  </a:lnTo>
                  <a:cubicBezTo>
                    <a:pt x="58760" y="30842"/>
                    <a:pt x="58985" y="30733"/>
                    <a:pt x="59209" y="30733"/>
                  </a:cubicBezTo>
                  <a:close/>
                  <a:moveTo>
                    <a:pt x="61214" y="1"/>
                  </a:moveTo>
                  <a:cubicBezTo>
                    <a:pt x="61188" y="52"/>
                    <a:pt x="61162" y="104"/>
                    <a:pt x="61136" y="156"/>
                  </a:cubicBezTo>
                  <a:cubicBezTo>
                    <a:pt x="61860" y="8273"/>
                    <a:pt x="62144" y="16415"/>
                    <a:pt x="61912" y="24558"/>
                  </a:cubicBezTo>
                  <a:cubicBezTo>
                    <a:pt x="58551" y="27117"/>
                    <a:pt x="55242" y="29728"/>
                    <a:pt x="51908" y="32262"/>
                  </a:cubicBezTo>
                  <a:cubicBezTo>
                    <a:pt x="51804" y="35338"/>
                    <a:pt x="51572" y="38517"/>
                    <a:pt x="51468" y="41594"/>
                  </a:cubicBezTo>
                  <a:cubicBezTo>
                    <a:pt x="46376" y="47875"/>
                    <a:pt x="41697" y="55527"/>
                    <a:pt x="38155" y="62791"/>
                  </a:cubicBezTo>
                  <a:cubicBezTo>
                    <a:pt x="30633" y="78146"/>
                    <a:pt x="14063" y="86702"/>
                    <a:pt x="0" y="96965"/>
                  </a:cubicBezTo>
                  <a:lnTo>
                    <a:pt x="173740" y="96965"/>
                  </a:lnTo>
                  <a:lnTo>
                    <a:pt x="173430" y="52580"/>
                  </a:lnTo>
                  <a:cubicBezTo>
                    <a:pt x="167769" y="50073"/>
                    <a:pt x="162185" y="47643"/>
                    <a:pt x="156550" y="45161"/>
                  </a:cubicBezTo>
                  <a:cubicBezTo>
                    <a:pt x="154689" y="45730"/>
                    <a:pt x="152776" y="46195"/>
                    <a:pt x="150940" y="46764"/>
                  </a:cubicBezTo>
                  <a:cubicBezTo>
                    <a:pt x="139644" y="42964"/>
                    <a:pt x="127339" y="41051"/>
                    <a:pt x="117232" y="34795"/>
                  </a:cubicBezTo>
                  <a:cubicBezTo>
                    <a:pt x="106529" y="28126"/>
                    <a:pt x="93527" y="24145"/>
                    <a:pt x="83807" y="16390"/>
                  </a:cubicBezTo>
                  <a:cubicBezTo>
                    <a:pt x="81894" y="20862"/>
                    <a:pt x="79981" y="25282"/>
                    <a:pt x="78120" y="29883"/>
                  </a:cubicBezTo>
                  <a:cubicBezTo>
                    <a:pt x="76776" y="22697"/>
                    <a:pt x="76000" y="15407"/>
                    <a:pt x="75819" y="8092"/>
                  </a:cubicBezTo>
                  <a:cubicBezTo>
                    <a:pt x="73932" y="5765"/>
                    <a:pt x="72045" y="3439"/>
                    <a:pt x="70158" y="1138"/>
                  </a:cubicBezTo>
                  <a:cubicBezTo>
                    <a:pt x="67185" y="673"/>
                    <a:pt x="64161" y="492"/>
                    <a:pt x="61214" y="1"/>
                  </a:cubicBezTo>
                  <a:close/>
                </a:path>
              </a:pathLst>
            </a:custGeom>
            <a:gradFill>
              <a:gsLst>
                <a:gs pos="0">
                  <a:srgbClr val="6BAFBD"/>
                </a:gs>
                <a:gs pos="100000">
                  <a:srgbClr val="FFFFFF"/>
                </a:gs>
              </a:gsLst>
              <a:lin ang="1350003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43" name="Google Shape;643;p25"/>
          <p:cNvSpPr txBox="1"/>
          <p:nvPr/>
        </p:nvSpPr>
        <p:spPr>
          <a:xfrm>
            <a:off x="151264" y="1509500"/>
            <a:ext cx="8841472" cy="1824923"/>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4000" b="1" i="0" u="none" strike="noStrike" cap="none">
                <a:solidFill>
                  <a:srgbClr val="C00000"/>
                </a:solidFill>
                <a:latin typeface="Arial"/>
                <a:ea typeface="Arial"/>
                <a:cs typeface="Arial"/>
                <a:sym typeface="Arial"/>
              </a:rPr>
              <a:t>CẢM ƠN CÁC EM ĐÃ </a:t>
            </a:r>
            <a:br>
              <a:rPr lang="en-US" sz="4000" b="1" i="0" u="none" strike="noStrike" cap="none">
                <a:solidFill>
                  <a:srgbClr val="C00000"/>
                </a:solidFill>
                <a:latin typeface="Arial"/>
                <a:ea typeface="Arial"/>
                <a:cs typeface="Arial"/>
                <a:sym typeface="Arial"/>
              </a:rPr>
            </a:br>
            <a:r>
              <a:rPr lang="en-US" sz="4000" b="1" i="0" u="none" strike="noStrike" cap="none">
                <a:solidFill>
                  <a:srgbClr val="C00000"/>
                </a:solidFill>
                <a:latin typeface="Arial"/>
                <a:ea typeface="Arial"/>
                <a:cs typeface="Arial"/>
                <a:sym typeface="Arial"/>
              </a:rPr>
              <a:t>THAM GIA TIẾT HỌC HÔM NAY!</a:t>
            </a:r>
            <a:endParaRPr sz="4000" b="0" i="0" u="none" strike="noStrike" cap="none">
              <a:solidFill>
                <a:srgbClr val="C00000"/>
              </a:solidFill>
              <a:latin typeface="Arial"/>
              <a:ea typeface="Arial"/>
              <a:cs typeface="Arial"/>
              <a:sym typeface="Arial"/>
            </a:endParaRPr>
          </a:p>
        </p:txBody>
      </p:sp>
      <p:grpSp>
        <p:nvGrpSpPr>
          <p:cNvPr id="644" name="Google Shape;644;p25"/>
          <p:cNvGrpSpPr/>
          <p:nvPr/>
        </p:nvGrpSpPr>
        <p:grpSpPr>
          <a:xfrm flipH="1">
            <a:off x="-1" y="4217907"/>
            <a:ext cx="3496342" cy="925593"/>
            <a:chOff x="5647775" y="4217933"/>
            <a:chExt cx="3496342" cy="925593"/>
          </a:xfrm>
        </p:grpSpPr>
        <p:sp>
          <p:nvSpPr>
            <p:cNvPr id="645" name="Google Shape;645;p25"/>
            <p:cNvSpPr/>
            <p:nvPr/>
          </p:nvSpPr>
          <p:spPr>
            <a:xfrm>
              <a:off x="6586571" y="4217933"/>
              <a:ext cx="2557546" cy="925593"/>
            </a:xfrm>
            <a:custGeom>
              <a:avLst/>
              <a:gdLst/>
              <a:ahLst/>
              <a:cxnLst/>
              <a:rect l="l" t="t" r="r" b="b"/>
              <a:pathLst>
                <a:path w="162901" h="58955" extrusionOk="0">
                  <a:moveTo>
                    <a:pt x="133132" y="0"/>
                  </a:moveTo>
                  <a:lnTo>
                    <a:pt x="118259" y="7308"/>
                  </a:lnTo>
                  <a:lnTo>
                    <a:pt x="106795" y="18982"/>
                  </a:lnTo>
                  <a:lnTo>
                    <a:pt x="83821" y="26267"/>
                  </a:lnTo>
                  <a:lnTo>
                    <a:pt x="56176" y="44945"/>
                  </a:lnTo>
                  <a:lnTo>
                    <a:pt x="26711" y="49919"/>
                  </a:lnTo>
                  <a:lnTo>
                    <a:pt x="1" y="58954"/>
                  </a:lnTo>
                  <a:lnTo>
                    <a:pt x="162901" y="58954"/>
                  </a:lnTo>
                  <a:lnTo>
                    <a:pt x="162901" y="304"/>
                  </a:lnTo>
                  <a:lnTo>
                    <a:pt x="133132" y="0"/>
                  </a:lnTo>
                  <a:close/>
                </a:path>
              </a:pathLst>
            </a:custGeom>
            <a:gradFill>
              <a:gsLst>
                <a:gs pos="0">
                  <a:schemeClr val="accent3"/>
                </a:gs>
                <a:gs pos="100000">
                  <a:schemeClr val="accent5"/>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6" name="Google Shape;646;p25"/>
            <p:cNvSpPr/>
            <p:nvPr/>
          </p:nvSpPr>
          <p:spPr>
            <a:xfrm>
              <a:off x="5647775" y="4708150"/>
              <a:ext cx="671300" cy="241100"/>
            </a:xfrm>
            <a:custGeom>
              <a:avLst/>
              <a:gdLst/>
              <a:ahLst/>
              <a:cxnLst/>
              <a:rect l="l" t="t" r="r" b="b"/>
              <a:pathLst>
                <a:path w="26852" h="9644" extrusionOk="0">
                  <a:moveTo>
                    <a:pt x="13753" y="0"/>
                  </a:moveTo>
                  <a:lnTo>
                    <a:pt x="11278" y="1681"/>
                  </a:lnTo>
                  <a:lnTo>
                    <a:pt x="5161" y="4296"/>
                  </a:lnTo>
                  <a:lnTo>
                    <a:pt x="1" y="9643"/>
                  </a:lnTo>
                  <a:lnTo>
                    <a:pt x="26851" y="9643"/>
                  </a:lnTo>
                  <a:lnTo>
                    <a:pt x="23256" y="4390"/>
                  </a:lnTo>
                  <a:lnTo>
                    <a:pt x="18936" y="3806"/>
                  </a:lnTo>
                  <a:lnTo>
                    <a:pt x="13753" y="0"/>
                  </a:lnTo>
                  <a:close/>
                </a:path>
              </a:pathLst>
            </a:custGeom>
            <a:gradFill>
              <a:gsLst>
                <a:gs pos="0">
                  <a:schemeClr val="accent3"/>
                </a:gs>
                <a:gs pos="100000">
                  <a:schemeClr val="accent5"/>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transition spd="med">
    <p:strips dir="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pic>
        <p:nvPicPr>
          <p:cNvPr id="326" name="Google Shape;326;p3" descr="Sapa - Phố núi trong sương mờ bạn nên đến một lần"/>
          <p:cNvPicPr preferRelativeResize="0"/>
          <p:nvPr/>
        </p:nvPicPr>
        <p:blipFill rotWithShape="1">
          <a:blip r:embed="rId3">
            <a:alphaModFix/>
          </a:blip>
          <a:srcRect t="10457"/>
          <a:stretch/>
        </p:blipFill>
        <p:spPr>
          <a:xfrm>
            <a:off x="0" y="-1"/>
            <a:ext cx="9144000" cy="5148057"/>
          </a:xfrm>
          <a:prstGeom prst="rect">
            <a:avLst/>
          </a:prstGeom>
          <a:noFill/>
          <a:ln>
            <a:noFill/>
          </a:ln>
        </p:spPr>
      </p:pic>
      <p:sp>
        <p:nvSpPr>
          <p:cNvPr id="327" name="Google Shape;327;p3"/>
          <p:cNvSpPr/>
          <p:nvPr/>
        </p:nvSpPr>
        <p:spPr>
          <a:xfrm>
            <a:off x="502022" y="412377"/>
            <a:ext cx="2411507" cy="555812"/>
          </a:xfrm>
          <a:prstGeom prst="roundRect">
            <a:avLst>
              <a:gd name="adj" fmla="val 16667"/>
            </a:avLst>
          </a:prstGeom>
          <a:solidFill>
            <a:srgbClr val="FFFFFF"/>
          </a:solidFill>
          <a:ln w="25400"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1" i="0" u="none" strike="noStrike" cap="none">
                <a:solidFill>
                  <a:srgbClr val="417F1B"/>
                </a:solidFill>
                <a:latin typeface="Arial"/>
                <a:ea typeface="Arial"/>
                <a:cs typeface="Arial"/>
                <a:sym typeface="Arial"/>
              </a:rPr>
              <a:t>Sa Pa</a:t>
            </a:r>
            <a:endParaRPr/>
          </a:p>
        </p:txBody>
      </p:sp>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27"/>
                                        </p:tgtEl>
                                        <p:attrNameLst>
                                          <p:attrName>style.visibility</p:attrName>
                                        </p:attrNameLst>
                                      </p:cBhvr>
                                      <p:to>
                                        <p:strVal val="visible"/>
                                      </p:to>
                                    </p:set>
                                    <p:anim calcmode="lin" valueType="num">
                                      <p:cBhvr additive="base">
                                        <p:cTn id="7" dur="500"/>
                                        <p:tgtEl>
                                          <p:spTgt spid="32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pic>
        <p:nvPicPr>
          <p:cNvPr id="332" name="Google Shape;332;p4"/>
          <p:cNvPicPr preferRelativeResize="0"/>
          <p:nvPr/>
        </p:nvPicPr>
        <p:blipFill rotWithShape="1">
          <a:blip r:embed="rId3">
            <a:alphaModFix/>
          </a:blip>
          <a:srcRect/>
          <a:stretch/>
        </p:blipFill>
        <p:spPr>
          <a:xfrm>
            <a:off x="0" y="0"/>
            <a:ext cx="8085832" cy="5143500"/>
          </a:xfrm>
          <a:prstGeom prst="rect">
            <a:avLst/>
          </a:prstGeom>
          <a:noFill/>
          <a:ln>
            <a:noFill/>
          </a:ln>
        </p:spPr>
      </p:pic>
      <p:sp>
        <p:nvSpPr>
          <p:cNvPr id="333" name="Google Shape;333;p4"/>
          <p:cNvSpPr/>
          <p:nvPr/>
        </p:nvSpPr>
        <p:spPr>
          <a:xfrm>
            <a:off x="7718611" y="1492063"/>
            <a:ext cx="1147483" cy="2159373"/>
          </a:xfrm>
          <a:prstGeom prst="roundRect">
            <a:avLst>
              <a:gd name="adj" fmla="val 16667"/>
            </a:avLst>
          </a:prstGeom>
          <a:solidFill>
            <a:srgbClr val="FFFFFF"/>
          </a:solidFill>
          <a:ln w="25400"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2400" b="1" i="0" u="none" strike="noStrike" cap="none">
                <a:solidFill>
                  <a:srgbClr val="417F1B"/>
                </a:solidFill>
                <a:latin typeface="Arial"/>
                <a:ea typeface="Arial"/>
                <a:cs typeface="Arial"/>
                <a:sym typeface="Arial"/>
              </a:rPr>
              <a:t>Vịnh Hạ Long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33"/>
                                        </p:tgtEl>
                                        <p:attrNameLst>
                                          <p:attrName>style.visibility</p:attrName>
                                        </p:attrNameLst>
                                      </p:cBhvr>
                                      <p:to>
                                        <p:strVal val="visible"/>
                                      </p:to>
                                    </p:set>
                                    <p:anim calcmode="lin" valueType="num">
                                      <p:cBhvr additive="base">
                                        <p:cTn id="7" dur="500"/>
                                        <p:tgtEl>
                                          <p:spTgt spid="33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5" descr="Vẻ đẹp thơ mộng tại thị trấn Tam Đảo, Vĩnh Phúc"/>
          <p:cNvSpPr/>
          <p:nvPr/>
        </p:nvSpPr>
        <p:spPr>
          <a:xfrm>
            <a:off x="4419600" y="241935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339" name="Google Shape;339;p5" descr="Tam Đảo phấn đấu đến năm 2030 trở thành thị xã đặc sắc về du lịch - Tạp chí  điện tử Bảo vệ Rừng và Môi trường"/>
          <p:cNvPicPr preferRelativeResize="0"/>
          <p:nvPr/>
        </p:nvPicPr>
        <p:blipFill rotWithShape="1">
          <a:blip r:embed="rId3">
            <a:alphaModFix/>
          </a:blip>
          <a:srcRect/>
          <a:stretch/>
        </p:blipFill>
        <p:spPr>
          <a:xfrm>
            <a:off x="-23446" y="0"/>
            <a:ext cx="9495692" cy="5143500"/>
          </a:xfrm>
          <a:prstGeom prst="rect">
            <a:avLst/>
          </a:prstGeom>
          <a:noFill/>
          <a:ln>
            <a:noFill/>
          </a:ln>
        </p:spPr>
      </p:pic>
      <p:sp>
        <p:nvSpPr>
          <p:cNvPr id="340" name="Google Shape;340;p5"/>
          <p:cNvSpPr/>
          <p:nvPr/>
        </p:nvSpPr>
        <p:spPr>
          <a:xfrm>
            <a:off x="439271" y="245970"/>
            <a:ext cx="3550023" cy="758078"/>
          </a:xfrm>
          <a:prstGeom prst="roundRect">
            <a:avLst>
              <a:gd name="adj" fmla="val 16667"/>
            </a:avLst>
          </a:prstGeom>
          <a:solidFill>
            <a:srgbClr val="FFFFFF"/>
          </a:solidFill>
          <a:ln w="25400"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1" i="0" u="none" strike="noStrike" cap="none">
                <a:solidFill>
                  <a:srgbClr val="417F1B"/>
                </a:solidFill>
                <a:latin typeface="Arial"/>
                <a:ea typeface="Arial"/>
                <a:cs typeface="Arial"/>
                <a:sym typeface="Arial"/>
              </a:rPr>
              <a:t>Tam Đảo</a:t>
            </a:r>
            <a:endParaRPr sz="2400" b="1" i="0" u="none" strike="noStrike" cap="none">
              <a:solidFill>
                <a:srgbClr val="417F1B"/>
              </a:solidFill>
              <a:latin typeface="Arial"/>
              <a:ea typeface="Arial"/>
              <a:cs typeface="Arial"/>
              <a:sym typeface="Arial"/>
            </a:endParaRPr>
          </a:p>
        </p:txBody>
      </p:sp>
    </p:spTree>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40"/>
                                        </p:tgtEl>
                                        <p:attrNameLst>
                                          <p:attrName>style.visibility</p:attrName>
                                        </p:attrNameLst>
                                      </p:cBhvr>
                                      <p:to>
                                        <p:strVal val="visible"/>
                                      </p:to>
                                    </p:set>
                                    <p:anim calcmode="lin" valueType="num">
                                      <p:cBhvr additive="base">
                                        <p:cTn id="7" dur="500"/>
                                        <p:tgtEl>
                                          <p:spTgt spid="3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pic>
        <p:nvPicPr>
          <p:cNvPr id="345" name="Google Shape;345;p6" descr="Kinh nghiệm du lịch Mù Cang Chải 2024 từ A-Z: đi lại, ăn chơi, lưu trú...  mới nhất"/>
          <p:cNvPicPr preferRelativeResize="0"/>
          <p:nvPr/>
        </p:nvPicPr>
        <p:blipFill rotWithShape="1">
          <a:blip r:embed="rId3">
            <a:alphaModFix/>
          </a:blip>
          <a:srcRect/>
          <a:stretch/>
        </p:blipFill>
        <p:spPr>
          <a:xfrm>
            <a:off x="1428750" y="0"/>
            <a:ext cx="7715250" cy="5143500"/>
          </a:xfrm>
          <a:prstGeom prst="rect">
            <a:avLst/>
          </a:prstGeom>
          <a:noFill/>
          <a:ln>
            <a:noFill/>
          </a:ln>
        </p:spPr>
      </p:pic>
      <p:sp>
        <p:nvSpPr>
          <p:cNvPr id="346" name="Google Shape;346;p6"/>
          <p:cNvSpPr/>
          <p:nvPr/>
        </p:nvSpPr>
        <p:spPr>
          <a:xfrm>
            <a:off x="855008" y="1492063"/>
            <a:ext cx="1147483" cy="2159373"/>
          </a:xfrm>
          <a:prstGeom prst="roundRect">
            <a:avLst>
              <a:gd name="adj" fmla="val 16667"/>
            </a:avLst>
          </a:prstGeom>
          <a:solidFill>
            <a:srgbClr val="FFFFFF"/>
          </a:solidFill>
          <a:ln w="25400"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2400" b="1" i="0" u="none" strike="noStrike" cap="none">
                <a:solidFill>
                  <a:srgbClr val="417F1B"/>
                </a:solidFill>
                <a:latin typeface="Arial"/>
                <a:ea typeface="Arial"/>
                <a:cs typeface="Arial"/>
                <a:sym typeface="Arial"/>
              </a:rPr>
              <a:t>Mù Cang Chải</a:t>
            </a:r>
            <a:endParaRPr sz="2400" b="1" i="0" u="none" strike="noStrike" cap="none">
              <a:solidFill>
                <a:srgbClr val="417F1B"/>
              </a:solidFill>
              <a:latin typeface="Arial"/>
              <a:ea typeface="Arial"/>
              <a:cs typeface="Arial"/>
              <a:sym typeface="Arial"/>
            </a:endParaRPr>
          </a:p>
        </p:txBody>
      </p:sp>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46"/>
                                        </p:tgtEl>
                                        <p:attrNameLst>
                                          <p:attrName>style.visibility</p:attrName>
                                        </p:attrNameLst>
                                      </p:cBhvr>
                                      <p:to>
                                        <p:strVal val="visible"/>
                                      </p:to>
                                    </p:set>
                                    <p:anim calcmode="lin" valueType="num">
                                      <p:cBhvr additive="base">
                                        <p:cTn id="7" dur="500"/>
                                        <p:tgtEl>
                                          <p:spTgt spid="34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grpSp>
        <p:nvGrpSpPr>
          <p:cNvPr id="351" name="Google Shape;351;p7"/>
          <p:cNvGrpSpPr/>
          <p:nvPr/>
        </p:nvGrpSpPr>
        <p:grpSpPr>
          <a:xfrm>
            <a:off x="-702844" y="4089067"/>
            <a:ext cx="2511058" cy="1324607"/>
            <a:chOff x="561900" y="1927850"/>
            <a:chExt cx="3359275" cy="1772050"/>
          </a:xfrm>
        </p:grpSpPr>
        <p:sp>
          <p:nvSpPr>
            <p:cNvPr id="352" name="Google Shape;352;p7"/>
            <p:cNvSpPr/>
            <p:nvPr/>
          </p:nvSpPr>
          <p:spPr>
            <a:xfrm>
              <a:off x="561900" y="1927850"/>
              <a:ext cx="3359275" cy="1772050"/>
            </a:xfrm>
            <a:custGeom>
              <a:avLst/>
              <a:gdLst/>
              <a:ahLst/>
              <a:cxnLst/>
              <a:rect l="l" t="t" r="r" b="b"/>
              <a:pathLst>
                <a:path w="134371" h="70882" extrusionOk="0">
                  <a:moveTo>
                    <a:pt x="56147" y="0"/>
                  </a:moveTo>
                  <a:lnTo>
                    <a:pt x="56018" y="104"/>
                  </a:lnTo>
                  <a:cubicBezTo>
                    <a:pt x="34588" y="21379"/>
                    <a:pt x="15795" y="45135"/>
                    <a:pt x="0" y="70882"/>
                  </a:cubicBezTo>
                  <a:cubicBezTo>
                    <a:pt x="20706" y="68891"/>
                    <a:pt x="41309" y="67702"/>
                    <a:pt x="61912" y="66953"/>
                  </a:cubicBezTo>
                  <a:cubicBezTo>
                    <a:pt x="85978" y="66074"/>
                    <a:pt x="110071" y="65738"/>
                    <a:pt x="134370" y="65298"/>
                  </a:cubicBezTo>
                  <a:cubicBezTo>
                    <a:pt x="126124" y="55449"/>
                    <a:pt x="117206" y="46195"/>
                    <a:pt x="107693" y="37587"/>
                  </a:cubicBezTo>
                  <a:cubicBezTo>
                    <a:pt x="100661" y="31253"/>
                    <a:pt x="92622" y="26109"/>
                    <a:pt x="84479" y="21301"/>
                  </a:cubicBezTo>
                  <a:cubicBezTo>
                    <a:pt x="83031" y="18018"/>
                    <a:pt x="81636" y="14657"/>
                    <a:pt x="80188" y="11374"/>
                  </a:cubicBezTo>
                  <a:cubicBezTo>
                    <a:pt x="75974" y="11374"/>
                    <a:pt x="71761" y="11142"/>
                    <a:pt x="67547" y="11142"/>
                  </a:cubicBezTo>
                  <a:cubicBezTo>
                    <a:pt x="63980" y="7161"/>
                    <a:pt x="60283" y="3335"/>
                    <a:pt x="56147" y="0"/>
                  </a:cubicBezTo>
                  <a:close/>
                </a:path>
              </a:pathLst>
            </a:custGeom>
            <a:gradFill>
              <a:gsLst>
                <a:gs pos="0">
                  <a:schemeClr val="accent3"/>
                </a:gs>
                <a:gs pos="100000">
                  <a:schemeClr val="accent5"/>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7"/>
            <p:cNvSpPr/>
            <p:nvPr/>
          </p:nvSpPr>
          <p:spPr>
            <a:xfrm>
              <a:off x="1962325" y="1927850"/>
              <a:ext cx="1958850" cy="1673825"/>
            </a:xfrm>
            <a:custGeom>
              <a:avLst/>
              <a:gdLst/>
              <a:ahLst/>
              <a:cxnLst/>
              <a:rect l="l" t="t" r="r" b="b"/>
              <a:pathLst>
                <a:path w="78354" h="66953" extrusionOk="0">
                  <a:moveTo>
                    <a:pt x="130" y="0"/>
                  </a:moveTo>
                  <a:lnTo>
                    <a:pt x="1" y="130"/>
                  </a:lnTo>
                  <a:cubicBezTo>
                    <a:pt x="3284" y="7161"/>
                    <a:pt x="6644" y="14347"/>
                    <a:pt x="9927" y="21353"/>
                  </a:cubicBezTo>
                  <a:cubicBezTo>
                    <a:pt x="10137" y="21792"/>
                    <a:pt x="9787" y="22265"/>
                    <a:pt x="9345" y="22265"/>
                  </a:cubicBezTo>
                  <a:cubicBezTo>
                    <a:pt x="9240" y="22265"/>
                    <a:pt x="9131" y="22239"/>
                    <a:pt x="9023" y="22180"/>
                  </a:cubicBezTo>
                  <a:lnTo>
                    <a:pt x="3723" y="19336"/>
                  </a:lnTo>
                  <a:cubicBezTo>
                    <a:pt x="3627" y="19282"/>
                    <a:pt x="3526" y="19257"/>
                    <a:pt x="3427" y="19257"/>
                  </a:cubicBezTo>
                  <a:cubicBezTo>
                    <a:pt x="3105" y="19257"/>
                    <a:pt x="2812" y="19523"/>
                    <a:pt x="2793" y="19879"/>
                  </a:cubicBezTo>
                  <a:cubicBezTo>
                    <a:pt x="2638" y="23731"/>
                    <a:pt x="1500" y="27815"/>
                    <a:pt x="2948" y="31357"/>
                  </a:cubicBezTo>
                  <a:cubicBezTo>
                    <a:pt x="5714" y="38078"/>
                    <a:pt x="8273" y="45057"/>
                    <a:pt x="10987" y="51830"/>
                  </a:cubicBezTo>
                  <a:cubicBezTo>
                    <a:pt x="11375" y="52813"/>
                    <a:pt x="11039" y="53898"/>
                    <a:pt x="10186" y="54493"/>
                  </a:cubicBezTo>
                  <a:cubicBezTo>
                    <a:pt x="8144" y="55837"/>
                    <a:pt x="6334" y="57517"/>
                    <a:pt x="4783" y="59404"/>
                  </a:cubicBezTo>
                  <a:cubicBezTo>
                    <a:pt x="5274" y="61886"/>
                    <a:pt x="5636" y="64419"/>
                    <a:pt x="5895" y="66953"/>
                  </a:cubicBezTo>
                  <a:cubicBezTo>
                    <a:pt x="29961" y="66074"/>
                    <a:pt x="54054" y="65738"/>
                    <a:pt x="78353" y="65298"/>
                  </a:cubicBezTo>
                  <a:cubicBezTo>
                    <a:pt x="70107" y="55449"/>
                    <a:pt x="61189" y="46221"/>
                    <a:pt x="51676" y="37613"/>
                  </a:cubicBezTo>
                  <a:cubicBezTo>
                    <a:pt x="44644" y="31253"/>
                    <a:pt x="36605" y="26135"/>
                    <a:pt x="28462" y="21327"/>
                  </a:cubicBezTo>
                  <a:cubicBezTo>
                    <a:pt x="27014" y="18018"/>
                    <a:pt x="25619" y="14657"/>
                    <a:pt x="24171" y="11374"/>
                  </a:cubicBezTo>
                  <a:cubicBezTo>
                    <a:pt x="19957" y="11374"/>
                    <a:pt x="15744" y="11142"/>
                    <a:pt x="11530" y="11142"/>
                  </a:cubicBezTo>
                  <a:cubicBezTo>
                    <a:pt x="7963" y="7187"/>
                    <a:pt x="4266" y="3335"/>
                    <a:pt x="130" y="0"/>
                  </a:cubicBezTo>
                  <a:close/>
                </a:path>
              </a:pathLst>
            </a:custGeom>
            <a:gradFill>
              <a:gsLst>
                <a:gs pos="0">
                  <a:schemeClr val="accent3"/>
                </a:gs>
                <a:gs pos="100000">
                  <a:schemeClr val="accent2"/>
                </a:gs>
              </a:gsLst>
              <a:lin ang="1350003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54" name="Google Shape;354;p7"/>
          <p:cNvSpPr txBox="1"/>
          <p:nvPr/>
        </p:nvSpPr>
        <p:spPr>
          <a:xfrm>
            <a:off x="286189" y="1307923"/>
            <a:ext cx="8513837" cy="295574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3200" b="1" i="0" u="sng" strike="noStrike" cap="none">
                <a:solidFill>
                  <a:srgbClr val="7B4C33"/>
                </a:solidFill>
                <a:latin typeface="Arial"/>
                <a:ea typeface="Arial"/>
                <a:cs typeface="Arial"/>
                <a:sym typeface="Arial"/>
              </a:rPr>
              <a:t>THỰC HÀNH</a:t>
            </a:r>
            <a:r>
              <a:rPr lang="en-US" sz="3200" b="1" i="0" u="none" strike="noStrike" cap="none">
                <a:solidFill>
                  <a:srgbClr val="7B4C33"/>
                </a:solidFill>
                <a:latin typeface="Arial"/>
                <a:ea typeface="Arial"/>
                <a:cs typeface="Arial"/>
                <a:sym typeface="Arial"/>
              </a:rPr>
              <a:t>: VẼ SƠ ĐỒ THỂ HIỆN CÁC THẾ MẠNH VỀ TỰ NHIÊN ĐỂ PHÁT TRIỂN KINH TẾ - XÃ HỘI CỦA VÙNG TRUNG DU VÀ MIỀN NÚI BẮC BỘ</a:t>
            </a:r>
            <a:endParaRPr sz="3200" b="1" i="0" u="none" strike="noStrike" cap="none">
              <a:solidFill>
                <a:srgbClr val="7B4C33"/>
              </a:solidFill>
              <a:latin typeface="Arial"/>
              <a:ea typeface="Arial"/>
              <a:cs typeface="Arial"/>
              <a:sym typeface="Arial"/>
            </a:endParaRPr>
          </a:p>
        </p:txBody>
      </p:sp>
      <p:sp>
        <p:nvSpPr>
          <p:cNvPr id="355" name="Google Shape;355;p7"/>
          <p:cNvSpPr/>
          <p:nvPr/>
        </p:nvSpPr>
        <p:spPr>
          <a:xfrm>
            <a:off x="3219450" y="428625"/>
            <a:ext cx="2619375" cy="695325"/>
          </a:xfrm>
          <a:prstGeom prst="rect">
            <a:avLst/>
          </a:prstGeom>
          <a:solidFill>
            <a:srgbClr val="FFCCCC"/>
          </a:solidFill>
          <a:ln w="25400" cap="flat" cmpd="sng">
            <a:solidFill>
              <a:srgbClr val="FFCCC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600" b="1" i="0" u="none" strike="noStrike" cap="none">
                <a:solidFill>
                  <a:srgbClr val="C00000"/>
                </a:solidFill>
                <a:latin typeface="Arial"/>
                <a:ea typeface="Arial"/>
                <a:cs typeface="Arial"/>
                <a:sym typeface="Arial"/>
              </a:rPr>
              <a:t>BÀI 10</a:t>
            </a:r>
            <a:endParaRPr/>
          </a:p>
        </p:txBody>
      </p:sp>
      <p:grpSp>
        <p:nvGrpSpPr>
          <p:cNvPr id="356" name="Google Shape;356;p7"/>
          <p:cNvGrpSpPr/>
          <p:nvPr/>
        </p:nvGrpSpPr>
        <p:grpSpPr>
          <a:xfrm>
            <a:off x="5647775" y="2513476"/>
            <a:ext cx="3496362" cy="2630127"/>
            <a:chOff x="5647775" y="2513476"/>
            <a:chExt cx="3496362" cy="2630127"/>
          </a:xfrm>
        </p:grpSpPr>
        <p:sp>
          <p:nvSpPr>
            <p:cNvPr id="357" name="Google Shape;357;p7"/>
            <p:cNvSpPr/>
            <p:nvPr/>
          </p:nvSpPr>
          <p:spPr>
            <a:xfrm>
              <a:off x="6129125" y="2513476"/>
              <a:ext cx="3015012" cy="2630127"/>
            </a:xfrm>
            <a:custGeom>
              <a:avLst/>
              <a:gdLst/>
              <a:ahLst/>
              <a:cxnLst/>
              <a:rect l="l" t="t" r="r" b="b"/>
              <a:pathLst>
                <a:path w="192039" h="167524" extrusionOk="0">
                  <a:moveTo>
                    <a:pt x="192039" y="0"/>
                  </a:moveTo>
                  <a:lnTo>
                    <a:pt x="183587" y="21901"/>
                  </a:lnTo>
                  <a:lnTo>
                    <a:pt x="182700" y="34439"/>
                  </a:lnTo>
                  <a:lnTo>
                    <a:pt x="173944" y="58534"/>
                  </a:lnTo>
                  <a:lnTo>
                    <a:pt x="161616" y="78800"/>
                  </a:lnTo>
                  <a:lnTo>
                    <a:pt x="145342" y="93113"/>
                  </a:lnTo>
                  <a:lnTo>
                    <a:pt x="123278" y="105464"/>
                  </a:lnTo>
                  <a:lnTo>
                    <a:pt x="105440" y="138058"/>
                  </a:lnTo>
                  <a:lnTo>
                    <a:pt x="81999" y="148261"/>
                  </a:lnTo>
                  <a:lnTo>
                    <a:pt x="60635" y="148261"/>
                  </a:lnTo>
                  <a:lnTo>
                    <a:pt x="0" y="167523"/>
                  </a:lnTo>
                  <a:lnTo>
                    <a:pt x="192039" y="167523"/>
                  </a:lnTo>
                  <a:lnTo>
                    <a:pt x="192039" y="0"/>
                  </a:lnTo>
                  <a:close/>
                </a:path>
              </a:pathLst>
            </a:custGeom>
            <a:gradFill>
              <a:gsLst>
                <a:gs pos="0">
                  <a:schemeClr val="accent3"/>
                </a:gs>
                <a:gs pos="100000">
                  <a:schemeClr val="accent2"/>
                </a:gs>
              </a:gsLst>
              <a:lin ang="1350003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 name="Google Shape;358;p7"/>
            <p:cNvSpPr/>
            <p:nvPr/>
          </p:nvSpPr>
          <p:spPr>
            <a:xfrm>
              <a:off x="6586571" y="4217933"/>
              <a:ext cx="2557546" cy="925593"/>
            </a:xfrm>
            <a:custGeom>
              <a:avLst/>
              <a:gdLst/>
              <a:ahLst/>
              <a:cxnLst/>
              <a:rect l="l" t="t" r="r" b="b"/>
              <a:pathLst>
                <a:path w="162901" h="58955" extrusionOk="0">
                  <a:moveTo>
                    <a:pt x="133132" y="0"/>
                  </a:moveTo>
                  <a:lnTo>
                    <a:pt x="118259" y="7308"/>
                  </a:lnTo>
                  <a:lnTo>
                    <a:pt x="106795" y="18982"/>
                  </a:lnTo>
                  <a:lnTo>
                    <a:pt x="83821" y="26267"/>
                  </a:lnTo>
                  <a:lnTo>
                    <a:pt x="56176" y="44945"/>
                  </a:lnTo>
                  <a:lnTo>
                    <a:pt x="26711" y="49919"/>
                  </a:lnTo>
                  <a:lnTo>
                    <a:pt x="1" y="58954"/>
                  </a:lnTo>
                  <a:lnTo>
                    <a:pt x="162901" y="58954"/>
                  </a:lnTo>
                  <a:lnTo>
                    <a:pt x="162901" y="304"/>
                  </a:lnTo>
                  <a:lnTo>
                    <a:pt x="133132" y="0"/>
                  </a:lnTo>
                  <a:close/>
                </a:path>
              </a:pathLst>
            </a:custGeom>
            <a:gradFill>
              <a:gsLst>
                <a:gs pos="0">
                  <a:schemeClr val="accent3"/>
                </a:gs>
                <a:gs pos="100000">
                  <a:schemeClr val="accent5"/>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 name="Google Shape;359;p7"/>
            <p:cNvSpPr/>
            <p:nvPr/>
          </p:nvSpPr>
          <p:spPr>
            <a:xfrm>
              <a:off x="5647775" y="4708150"/>
              <a:ext cx="671300" cy="241100"/>
            </a:xfrm>
            <a:custGeom>
              <a:avLst/>
              <a:gdLst/>
              <a:ahLst/>
              <a:cxnLst/>
              <a:rect l="l" t="t" r="r" b="b"/>
              <a:pathLst>
                <a:path w="26852" h="9644" extrusionOk="0">
                  <a:moveTo>
                    <a:pt x="13753" y="0"/>
                  </a:moveTo>
                  <a:lnTo>
                    <a:pt x="11278" y="1681"/>
                  </a:lnTo>
                  <a:lnTo>
                    <a:pt x="5161" y="4296"/>
                  </a:lnTo>
                  <a:lnTo>
                    <a:pt x="1" y="9643"/>
                  </a:lnTo>
                  <a:lnTo>
                    <a:pt x="26851" y="9643"/>
                  </a:lnTo>
                  <a:lnTo>
                    <a:pt x="23256" y="4390"/>
                  </a:lnTo>
                  <a:lnTo>
                    <a:pt x="18936" y="3806"/>
                  </a:lnTo>
                  <a:lnTo>
                    <a:pt x="13753" y="0"/>
                  </a:lnTo>
                  <a:close/>
                </a:path>
              </a:pathLst>
            </a:custGeom>
            <a:gradFill>
              <a:gsLst>
                <a:gs pos="0">
                  <a:schemeClr val="accent3"/>
                </a:gs>
                <a:gs pos="100000">
                  <a:schemeClr val="accent5"/>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54"/>
                                        </p:tgtEl>
                                        <p:attrNameLst>
                                          <p:attrName>style.visibility</p:attrName>
                                        </p:attrNameLst>
                                      </p:cBhvr>
                                      <p:to>
                                        <p:strVal val="visible"/>
                                      </p:to>
                                    </p:set>
                                    <p:anim calcmode="lin" valueType="num">
                                      <p:cBhvr additive="base">
                                        <p:cTn id="7" dur="500"/>
                                        <p:tgtEl>
                                          <p:spTgt spid="354"/>
                                        </p:tgtEl>
                                        <p:attrNameLst>
                                          <p:attrName>ppt_w</p:attrName>
                                        </p:attrNameLst>
                                      </p:cBhvr>
                                      <p:tavLst>
                                        <p:tav tm="0">
                                          <p:val>
                                            <p:strVal val="0"/>
                                          </p:val>
                                        </p:tav>
                                        <p:tav tm="100000">
                                          <p:val>
                                            <p:strVal val="#ppt_w"/>
                                          </p:val>
                                        </p:tav>
                                      </p:tavLst>
                                    </p:anim>
                                    <p:anim calcmode="lin" valueType="num">
                                      <p:cBhvr additive="base">
                                        <p:cTn id="8" dur="500"/>
                                        <p:tgtEl>
                                          <p:spTgt spid="35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grpSp>
        <p:nvGrpSpPr>
          <p:cNvPr id="364" name="Google Shape;364;p8"/>
          <p:cNvGrpSpPr/>
          <p:nvPr/>
        </p:nvGrpSpPr>
        <p:grpSpPr>
          <a:xfrm>
            <a:off x="133350" y="513386"/>
            <a:ext cx="2305050" cy="862321"/>
            <a:chOff x="142875" y="541961"/>
            <a:chExt cx="2305050" cy="862321"/>
          </a:xfrm>
        </p:grpSpPr>
        <p:sp>
          <p:nvSpPr>
            <p:cNvPr id="365" name="Google Shape;365;p8"/>
            <p:cNvSpPr/>
            <p:nvPr/>
          </p:nvSpPr>
          <p:spPr>
            <a:xfrm>
              <a:off x="238125" y="646736"/>
              <a:ext cx="2209800" cy="757546"/>
            </a:xfrm>
            <a:prstGeom prst="rect">
              <a:avLst/>
            </a:prstGeom>
            <a:noFill/>
            <a:ln w="25400" cap="flat" cmpd="sng">
              <a:solidFill>
                <a:srgbClr val="3659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00" b="1" i="0" u="none" strike="noStrike" cap="none">
                <a:solidFill>
                  <a:schemeClr val="lt1"/>
                </a:solidFill>
                <a:latin typeface="Arial"/>
                <a:ea typeface="Arial"/>
                <a:cs typeface="Arial"/>
                <a:sym typeface="Arial"/>
              </a:endParaRPr>
            </a:p>
          </p:txBody>
        </p:sp>
        <p:sp>
          <p:nvSpPr>
            <p:cNvPr id="366" name="Google Shape;366;p8"/>
            <p:cNvSpPr/>
            <p:nvPr/>
          </p:nvSpPr>
          <p:spPr>
            <a:xfrm>
              <a:off x="142875" y="541961"/>
              <a:ext cx="2209800" cy="757546"/>
            </a:xfrm>
            <a:prstGeom prst="rect">
              <a:avLst/>
            </a:prstGeom>
            <a:solidFill>
              <a:srgbClr val="BD740D"/>
            </a:solidFill>
            <a:ln w="25400" cap="flat" cmpd="sng">
              <a:solidFill>
                <a:srgbClr val="BD740D"/>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1" i="0" u="none" strike="noStrike" cap="none">
                  <a:solidFill>
                    <a:schemeClr val="lt1"/>
                  </a:solidFill>
                  <a:latin typeface="Arial"/>
                  <a:ea typeface="Arial"/>
                  <a:cs typeface="Arial"/>
                  <a:sym typeface="Arial"/>
                </a:rPr>
                <a:t>NỘI DUNG</a:t>
              </a:r>
              <a:endParaRPr/>
            </a:p>
          </p:txBody>
        </p:sp>
      </p:grpSp>
      <p:grpSp>
        <p:nvGrpSpPr>
          <p:cNvPr id="367" name="Google Shape;367;p8"/>
          <p:cNvGrpSpPr/>
          <p:nvPr/>
        </p:nvGrpSpPr>
        <p:grpSpPr>
          <a:xfrm>
            <a:off x="223837" y="1589620"/>
            <a:ext cx="4238625" cy="2382350"/>
            <a:chOff x="276225" y="1462238"/>
            <a:chExt cx="4238625" cy="2382350"/>
          </a:xfrm>
        </p:grpSpPr>
        <p:sp>
          <p:nvSpPr>
            <p:cNvPr id="368" name="Google Shape;368;p8"/>
            <p:cNvSpPr txBox="1"/>
            <p:nvPr/>
          </p:nvSpPr>
          <p:spPr>
            <a:xfrm>
              <a:off x="276225" y="2424263"/>
              <a:ext cx="4238625" cy="1420325"/>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Vẽ sơ đồ về thế mạnh về tự nhiên để phát triển kinh tế - xã hội của vùng Trung du và miền núi Bắc Bộ.</a:t>
              </a:r>
              <a:endParaRPr sz="2000" b="0" i="0" u="none" strike="noStrike" cap="none">
                <a:solidFill>
                  <a:srgbClr val="000000"/>
                </a:solidFill>
                <a:latin typeface="Arial"/>
                <a:ea typeface="Arial"/>
                <a:cs typeface="Arial"/>
                <a:sym typeface="Arial"/>
              </a:endParaRPr>
            </a:p>
          </p:txBody>
        </p:sp>
        <p:pic>
          <p:nvPicPr>
            <p:cNvPr id="369" name="Google Shape;369;p8"/>
            <p:cNvPicPr preferRelativeResize="0"/>
            <p:nvPr/>
          </p:nvPicPr>
          <p:blipFill rotWithShape="1">
            <a:blip r:embed="rId3">
              <a:alphaModFix/>
            </a:blip>
            <a:srcRect l="5104" t="-1" r="83541" b="79259"/>
            <a:stretch/>
          </p:blipFill>
          <p:spPr>
            <a:xfrm>
              <a:off x="1931505" y="1462238"/>
              <a:ext cx="1038224" cy="1066800"/>
            </a:xfrm>
            <a:prstGeom prst="rect">
              <a:avLst/>
            </a:prstGeom>
            <a:noFill/>
            <a:ln>
              <a:noFill/>
            </a:ln>
          </p:spPr>
        </p:pic>
      </p:grpSp>
      <p:pic>
        <p:nvPicPr>
          <p:cNvPr id="370" name="Google Shape;370;p8" descr="Dia ly 9 vung Trung Du va mien nuoi Bac Bo: Với 9 vùng địa lý khác nhau, mỗi vùng lại có những đặc điểm và nét đẹp riêng biệt. Từ sự đa dạng của văn hóa đến cảnh quan thiên nhiên đều giúp cho du khách cảm nhận được sự đặc sắc của từng vùng đất và đồng thời tìm hiểu thêm về lịch sử, văn hóa của nơi mình đang đặt chân đến."/>
          <p:cNvPicPr preferRelativeResize="0"/>
          <p:nvPr/>
        </p:nvPicPr>
        <p:blipFill rotWithShape="1">
          <a:blip r:embed="rId4">
            <a:alphaModFix/>
          </a:blip>
          <a:srcRect/>
          <a:stretch/>
        </p:blipFill>
        <p:spPr>
          <a:xfrm>
            <a:off x="4600577" y="721173"/>
            <a:ext cx="4128472" cy="3870494"/>
          </a:xfrm>
          <a:prstGeom prst="rect">
            <a:avLst/>
          </a:prstGeom>
          <a:noFill/>
          <a:ln>
            <a:noFill/>
          </a:ln>
        </p:spPr>
      </p:pic>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64"/>
                                        </p:tgtEl>
                                        <p:attrNameLst>
                                          <p:attrName>style.visibility</p:attrName>
                                        </p:attrNameLst>
                                      </p:cBhvr>
                                      <p:to>
                                        <p:strVal val="visible"/>
                                      </p:to>
                                    </p:set>
                                    <p:animEffect transition="in" filter="fade">
                                      <p:cBhvr>
                                        <p:cTn id="7" dur="500"/>
                                        <p:tgtEl>
                                          <p:spTgt spid="36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67"/>
                                        </p:tgtEl>
                                        <p:attrNameLst>
                                          <p:attrName>style.visibility</p:attrName>
                                        </p:attrNameLst>
                                      </p:cBhvr>
                                      <p:to>
                                        <p:strVal val="visible"/>
                                      </p:to>
                                    </p:set>
                                    <p:anim calcmode="lin" valueType="num">
                                      <p:cBhvr additive="base">
                                        <p:cTn id="12" dur="500"/>
                                        <p:tgtEl>
                                          <p:spTgt spid="36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70"/>
                                        </p:tgtEl>
                                        <p:attrNameLst>
                                          <p:attrName>style.visibility</p:attrName>
                                        </p:attrNameLst>
                                      </p:cBhvr>
                                      <p:to>
                                        <p:strVal val="visible"/>
                                      </p:to>
                                    </p:set>
                                    <p:anim calcmode="lin" valueType="num">
                                      <p:cBhvr additive="base">
                                        <p:cTn id="17" dur="500"/>
                                        <p:tgtEl>
                                          <p:spTgt spid="3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grpSp>
        <p:nvGrpSpPr>
          <p:cNvPr id="375" name="Google Shape;375;p9"/>
          <p:cNvGrpSpPr/>
          <p:nvPr/>
        </p:nvGrpSpPr>
        <p:grpSpPr>
          <a:xfrm>
            <a:off x="133350" y="380036"/>
            <a:ext cx="2590800" cy="862321"/>
            <a:chOff x="142875" y="541961"/>
            <a:chExt cx="2305050" cy="862321"/>
          </a:xfrm>
        </p:grpSpPr>
        <p:sp>
          <p:nvSpPr>
            <p:cNvPr id="376" name="Google Shape;376;p9"/>
            <p:cNvSpPr/>
            <p:nvPr/>
          </p:nvSpPr>
          <p:spPr>
            <a:xfrm>
              <a:off x="238125" y="646736"/>
              <a:ext cx="2209800" cy="757546"/>
            </a:xfrm>
            <a:prstGeom prst="rect">
              <a:avLst/>
            </a:prstGeom>
            <a:noFill/>
            <a:ln w="25400" cap="flat" cmpd="sng">
              <a:solidFill>
                <a:srgbClr val="3659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00" b="1" i="0" u="none" strike="noStrike" cap="none">
                <a:solidFill>
                  <a:schemeClr val="lt1"/>
                </a:solidFill>
                <a:latin typeface="Arial"/>
                <a:ea typeface="Arial"/>
                <a:cs typeface="Arial"/>
                <a:sym typeface="Arial"/>
              </a:endParaRPr>
            </a:p>
          </p:txBody>
        </p:sp>
        <p:sp>
          <p:nvSpPr>
            <p:cNvPr id="377" name="Google Shape;377;p9"/>
            <p:cNvSpPr/>
            <p:nvPr/>
          </p:nvSpPr>
          <p:spPr>
            <a:xfrm>
              <a:off x="142875" y="541961"/>
              <a:ext cx="2209800" cy="757546"/>
            </a:xfrm>
            <a:prstGeom prst="rect">
              <a:avLst/>
            </a:prstGeom>
            <a:solidFill>
              <a:srgbClr val="BD740D"/>
            </a:solidFill>
            <a:ln w="25400" cap="flat" cmpd="sng">
              <a:solidFill>
                <a:srgbClr val="BD740D"/>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1" i="0" u="none" strike="noStrike" cap="none">
                  <a:solidFill>
                    <a:schemeClr val="lt1"/>
                  </a:solidFill>
                  <a:latin typeface="Arial"/>
                  <a:ea typeface="Arial"/>
                  <a:cs typeface="Arial"/>
                  <a:sym typeface="Arial"/>
                </a:rPr>
                <a:t>HƯỚNG DẪN</a:t>
              </a:r>
              <a:endParaRPr/>
            </a:p>
          </p:txBody>
        </p:sp>
      </p:grpSp>
      <p:grpSp>
        <p:nvGrpSpPr>
          <p:cNvPr id="378" name="Google Shape;378;p9"/>
          <p:cNvGrpSpPr/>
          <p:nvPr/>
        </p:nvGrpSpPr>
        <p:grpSpPr>
          <a:xfrm>
            <a:off x="5057775" y="550848"/>
            <a:ext cx="3276600" cy="586734"/>
            <a:chOff x="533400" y="1497393"/>
            <a:chExt cx="3276600" cy="586734"/>
          </a:xfrm>
        </p:grpSpPr>
        <p:sp>
          <p:nvSpPr>
            <p:cNvPr id="379" name="Google Shape;379;p9"/>
            <p:cNvSpPr txBox="1"/>
            <p:nvPr/>
          </p:nvSpPr>
          <p:spPr>
            <a:xfrm>
              <a:off x="1104900" y="1590705"/>
              <a:ext cx="270510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C00000"/>
                  </a:solidFill>
                  <a:latin typeface="Arial"/>
                  <a:ea typeface="Arial"/>
                  <a:cs typeface="Arial"/>
                  <a:sym typeface="Arial"/>
                </a:rPr>
                <a:t>HOẠT ĐỘNG NHÓM</a:t>
              </a:r>
              <a:endParaRPr/>
            </a:p>
          </p:txBody>
        </p:sp>
        <p:pic>
          <p:nvPicPr>
            <p:cNvPr id="380" name="Google Shape;380;p9"/>
            <p:cNvPicPr preferRelativeResize="0"/>
            <p:nvPr/>
          </p:nvPicPr>
          <p:blipFill rotWithShape="1">
            <a:blip r:embed="rId3">
              <a:alphaModFix/>
            </a:blip>
            <a:srcRect l="24792" t="37699" r="57915" b="30739"/>
            <a:stretch/>
          </p:blipFill>
          <p:spPr>
            <a:xfrm>
              <a:off x="533400" y="1497393"/>
              <a:ext cx="571500" cy="586734"/>
            </a:xfrm>
            <a:prstGeom prst="rect">
              <a:avLst/>
            </a:prstGeom>
            <a:noFill/>
            <a:ln>
              <a:noFill/>
            </a:ln>
          </p:spPr>
        </p:pic>
      </p:grpSp>
      <p:pic>
        <p:nvPicPr>
          <p:cNvPr id="381" name="Google Shape;381;p9"/>
          <p:cNvPicPr preferRelativeResize="0"/>
          <p:nvPr/>
        </p:nvPicPr>
        <p:blipFill rotWithShape="1">
          <a:blip r:embed="rId4">
            <a:alphaModFix/>
          </a:blip>
          <a:srcRect l="27812" t="61569" r="52396"/>
          <a:stretch/>
        </p:blipFill>
        <p:spPr>
          <a:xfrm flipH="1">
            <a:off x="478533" y="2079711"/>
            <a:ext cx="2600327" cy="2840231"/>
          </a:xfrm>
          <a:prstGeom prst="rect">
            <a:avLst/>
          </a:prstGeom>
          <a:noFill/>
          <a:ln>
            <a:noFill/>
          </a:ln>
        </p:spPr>
      </p:pic>
      <p:sp>
        <p:nvSpPr>
          <p:cNvPr id="382" name="Google Shape;382;p9"/>
          <p:cNvSpPr/>
          <p:nvPr/>
        </p:nvSpPr>
        <p:spPr>
          <a:xfrm>
            <a:off x="2476500" y="1183896"/>
            <a:ext cx="2171700" cy="1524000"/>
          </a:xfrm>
          <a:prstGeom prst="wedgeEllipseCallout">
            <a:avLst>
              <a:gd name="adj1" fmla="val -65131"/>
              <a:gd name="adj2" fmla="val 34375"/>
            </a:avLst>
          </a:prstGeom>
          <a:solidFill>
            <a:srgbClr val="EBF5F7"/>
          </a:solidFill>
          <a:ln w="25400" cap="flat" cmpd="sng">
            <a:solidFill>
              <a:srgbClr val="4358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2000" b="0" i="1" u="none" strike="noStrike" cap="none">
                <a:solidFill>
                  <a:srgbClr val="C00000"/>
                </a:solidFill>
                <a:latin typeface="Arial"/>
                <a:ea typeface="Arial"/>
                <a:cs typeface="Arial"/>
                <a:sym typeface="Arial"/>
              </a:rPr>
              <a:t>Tìm kiếm thông tin</a:t>
            </a:r>
            <a:endParaRPr/>
          </a:p>
        </p:txBody>
      </p:sp>
      <p:sp>
        <p:nvSpPr>
          <p:cNvPr id="383" name="Google Shape;383;p9"/>
          <p:cNvSpPr/>
          <p:nvPr/>
        </p:nvSpPr>
        <p:spPr>
          <a:xfrm>
            <a:off x="4996057" y="3066585"/>
            <a:ext cx="3609977" cy="561594"/>
          </a:xfrm>
          <a:prstGeom prst="roundRect">
            <a:avLst>
              <a:gd name="adj" fmla="val 16667"/>
            </a:avLst>
          </a:prstGeom>
          <a:solidFill>
            <a:srgbClr val="FFFFFF"/>
          </a:solidFill>
          <a:ln w="19050" cap="flat" cmpd="sng">
            <a:solidFill>
              <a:srgbClr val="000000"/>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Sách, báo, tạp chí</a:t>
            </a:r>
            <a:endParaRPr sz="2000" b="0" i="0" u="none" strike="noStrike" cap="none">
              <a:solidFill>
                <a:srgbClr val="000000"/>
              </a:solidFill>
              <a:latin typeface="Arial"/>
              <a:ea typeface="Arial"/>
              <a:cs typeface="Arial"/>
              <a:sym typeface="Arial"/>
            </a:endParaRPr>
          </a:p>
        </p:txBody>
      </p:sp>
      <p:sp>
        <p:nvSpPr>
          <p:cNvPr id="384" name="Google Shape;384;p9"/>
          <p:cNvSpPr/>
          <p:nvPr/>
        </p:nvSpPr>
        <p:spPr>
          <a:xfrm>
            <a:off x="4996057" y="3819525"/>
            <a:ext cx="3609977" cy="561594"/>
          </a:xfrm>
          <a:prstGeom prst="roundRect">
            <a:avLst>
              <a:gd name="adj" fmla="val 16667"/>
            </a:avLst>
          </a:prstGeom>
          <a:solidFill>
            <a:srgbClr val="FFFFFF"/>
          </a:solidFill>
          <a:ln w="19050" cap="flat" cmpd="sng">
            <a:solidFill>
              <a:srgbClr val="000000"/>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Internet</a:t>
            </a:r>
            <a:endParaRPr/>
          </a:p>
        </p:txBody>
      </p:sp>
      <p:sp>
        <p:nvSpPr>
          <p:cNvPr id="385" name="Google Shape;385;p9"/>
          <p:cNvSpPr/>
          <p:nvPr/>
        </p:nvSpPr>
        <p:spPr>
          <a:xfrm>
            <a:off x="4996057" y="1512783"/>
            <a:ext cx="3609977" cy="1362456"/>
          </a:xfrm>
          <a:prstGeom prst="roundRect">
            <a:avLst>
              <a:gd name="adj" fmla="val 9676"/>
            </a:avLst>
          </a:prstGeom>
          <a:solidFill>
            <a:srgbClr val="FFFFFF"/>
          </a:solidFill>
          <a:ln w="19050" cap="flat" cmpd="sng">
            <a:solidFill>
              <a:srgbClr val="000000"/>
            </a:solidFill>
            <a:prstDash val="dash"/>
            <a:round/>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Bài 9 trong SGK Lịch sử và Địa lí 9 (phần Địa lý) – bộ sách Chân trời sáng tạo</a:t>
            </a:r>
            <a:endParaRPr sz="2000" b="0" i="0" u="none" strike="noStrike" cap="none">
              <a:solidFill>
                <a:srgbClr val="000000"/>
              </a:solidFill>
              <a:latin typeface="Arial"/>
              <a:ea typeface="Arial"/>
              <a:cs typeface="Arial"/>
              <a:sym typeface="Arial"/>
            </a:endParaRPr>
          </a:p>
        </p:txBody>
      </p:sp>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5"/>
                                        </p:tgtEl>
                                        <p:attrNameLst>
                                          <p:attrName>style.visibility</p:attrName>
                                        </p:attrNameLst>
                                      </p:cBhvr>
                                      <p:to>
                                        <p:strVal val="visible"/>
                                      </p:to>
                                    </p:set>
                                    <p:animEffect transition="in" filter="fade">
                                      <p:cBhvr>
                                        <p:cTn id="7" dur="500"/>
                                        <p:tgtEl>
                                          <p:spTgt spid="37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78"/>
                                        </p:tgtEl>
                                        <p:attrNameLst>
                                          <p:attrName>style.visibility</p:attrName>
                                        </p:attrNameLst>
                                      </p:cBhvr>
                                      <p:to>
                                        <p:strVal val="visible"/>
                                      </p:to>
                                    </p:set>
                                    <p:animEffect transition="in" filter="fade">
                                      <p:cBhvr>
                                        <p:cTn id="11" dur="500"/>
                                        <p:tgtEl>
                                          <p:spTgt spid="37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82"/>
                                        </p:tgtEl>
                                        <p:attrNameLst>
                                          <p:attrName>style.visibility</p:attrName>
                                        </p:attrNameLst>
                                      </p:cBhvr>
                                      <p:to>
                                        <p:strVal val="visible"/>
                                      </p:to>
                                    </p:set>
                                    <p:animEffect transition="in" filter="fade">
                                      <p:cBhvr>
                                        <p:cTn id="16" dur="500"/>
                                        <p:tgtEl>
                                          <p:spTgt spid="38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85"/>
                                        </p:tgtEl>
                                        <p:attrNameLst>
                                          <p:attrName>style.visibility</p:attrName>
                                        </p:attrNameLst>
                                      </p:cBhvr>
                                      <p:to>
                                        <p:strVal val="visible"/>
                                      </p:to>
                                    </p:set>
                                    <p:animEffect transition="in" filter="fade">
                                      <p:cBhvr>
                                        <p:cTn id="21" dur="500"/>
                                        <p:tgtEl>
                                          <p:spTgt spid="38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83"/>
                                        </p:tgtEl>
                                        <p:attrNameLst>
                                          <p:attrName>style.visibility</p:attrName>
                                        </p:attrNameLst>
                                      </p:cBhvr>
                                      <p:to>
                                        <p:strVal val="visible"/>
                                      </p:to>
                                    </p:set>
                                    <p:animEffect transition="in" filter="fade">
                                      <p:cBhvr>
                                        <p:cTn id="26" dur="500"/>
                                        <p:tgtEl>
                                          <p:spTgt spid="38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84"/>
                                        </p:tgtEl>
                                        <p:attrNameLst>
                                          <p:attrName>style.visibility</p:attrName>
                                        </p:attrNameLst>
                                      </p:cBhvr>
                                      <p:to>
                                        <p:strVal val="visible"/>
                                      </p:to>
                                    </p:set>
                                    <p:animEffect transition="in" filter="fade">
                                      <p:cBhvr>
                                        <p:cTn id="31" dur="500"/>
                                        <p:tgtEl>
                                          <p:spTgt spid="3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atural Landmarks In South America Geography Class by Slidesgo">
  <a:themeElements>
    <a:clrScheme name="Simple Light">
      <a:dk1>
        <a:srgbClr val="004C60"/>
      </a:dk1>
      <a:lt1>
        <a:srgbClr val="FEF7EB"/>
      </a:lt1>
      <a:dk2>
        <a:srgbClr val="C99C62"/>
      </a:dk2>
      <a:lt2>
        <a:srgbClr val="A46644"/>
      </a:lt2>
      <a:accent1>
        <a:srgbClr val="A1D1DB"/>
      </a:accent1>
      <a:accent2>
        <a:srgbClr val="8BDC5A"/>
      </a:accent2>
      <a:accent3>
        <a:srgbClr val="6CB24C"/>
      </a:accent3>
      <a:accent4>
        <a:srgbClr val="F8D39F"/>
      </a:accent4>
      <a:accent5>
        <a:srgbClr val="467A3A"/>
      </a:accent5>
      <a:accent6>
        <a:srgbClr val="BC7F5E"/>
      </a:accent6>
      <a:hlink>
        <a:srgbClr val="004C6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1298</Words>
  <Application>Microsoft Office PowerPoint</Application>
  <PresentationFormat>On-screen Show (16:9)</PresentationFormat>
  <Paragraphs>170</Paragraphs>
  <Slides>25</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Times New Roman</vt:lpstr>
      <vt:lpstr>Anek Devanagari SemiBold</vt:lpstr>
      <vt:lpstr>Roboto Condensed Light</vt:lpstr>
      <vt:lpstr>Palanquin Dark</vt:lpstr>
      <vt:lpstr>Montserrat Medium</vt:lpstr>
      <vt:lpstr>Fredoka</vt:lpstr>
      <vt:lpstr>Natural Landmarks In South America Geography Class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LUYỆN TẬP</vt:lpstr>
      <vt:lpstr>LUYỆN TẬP</vt:lpstr>
      <vt:lpstr>LUYỆN TẬP</vt:lpstr>
      <vt:lpstr>LUYỆN TẬP</vt:lpstr>
      <vt:lpstr>LUYỆN TẬP</vt:lpstr>
      <vt:lpstr>LUYỆN TẬP</vt:lpstr>
      <vt:lpstr>VẬN DỤNG</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HS</dc:creator>
  <cp:lastModifiedBy>HS</cp:lastModifiedBy>
  <cp:revision>1</cp:revision>
  <dcterms:modified xsi:type="dcterms:W3CDTF">2025-06-05T14:11:26Z</dcterms:modified>
</cp:coreProperties>
</file>