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47" r:id="rId2"/>
    <p:sldId id="348" r:id="rId3"/>
    <p:sldId id="360" r:id="rId4"/>
    <p:sldId id="256" r:id="rId5"/>
    <p:sldId id="350" r:id="rId6"/>
    <p:sldId id="351" r:id="rId7"/>
    <p:sldId id="352" r:id="rId8"/>
    <p:sldId id="353" r:id="rId9"/>
    <p:sldId id="283" r:id="rId10"/>
    <p:sldId id="354" r:id="rId11"/>
    <p:sldId id="355" r:id="rId12"/>
    <p:sldId id="356" r:id="rId13"/>
    <p:sldId id="357" r:id="rId14"/>
    <p:sldId id="298" r:id="rId15"/>
    <p:sldId id="344" r:id="rId16"/>
    <p:sldId id="327" r:id="rId17"/>
    <p:sldId id="339" r:id="rId18"/>
    <p:sldId id="325" r:id="rId19"/>
    <p:sldId id="313" r:id="rId20"/>
    <p:sldId id="314" r:id="rId21"/>
    <p:sldId id="346" r:id="rId22"/>
    <p:sldId id="330" r:id="rId23"/>
    <p:sldId id="3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E58AA16-9EDC-4729-8898-3896930874C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f362111a31_0_1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f362111a31_0_1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n-US" sz="11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1. picking up litter</a:t>
            </a:r>
            <a:endParaRPr lang="en-US" sz="1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343B42"/>
                </a:solidFill>
                <a:effectLst/>
                <a:latin typeface="Arial" panose="020B0604020202020204" pitchFamily="34" charset="0"/>
              </a:rPr>
              <a:t>2. planting vegetables</a:t>
            </a:r>
            <a:endParaRPr lang="en-US" sz="1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343B42"/>
                </a:solidFill>
                <a:effectLst/>
                <a:latin typeface="Arial" panose="020B0604020202020204" pitchFamily="34" charset="0"/>
              </a:rPr>
              <a:t>3. donating books</a:t>
            </a:r>
            <a:endParaRPr lang="en-US" sz="1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343B42"/>
                </a:solidFill>
                <a:effectLst/>
                <a:latin typeface="Arial" panose="020B0604020202020204" pitchFamily="34" charset="0"/>
              </a:rPr>
              <a:t>4. donating vegetables</a:t>
            </a:r>
            <a:endParaRPr lang="en-US" sz="1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en-US" sz="1100" b="0" i="0" u="none" strike="noStrike" dirty="0">
                <a:solidFill>
                  <a:srgbClr val="343B42"/>
                </a:solidFill>
                <a:effectLst/>
                <a:latin typeface="Arial" panose="020B0604020202020204" pitchFamily="34" charset="0"/>
              </a:rPr>
              <a:t>5. teaching English</a:t>
            </a:r>
            <a:endParaRPr lang="en-US" sz="1000" b="0" i="0" u="none" strike="noStrike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/>
        </p:nvSpPr>
        <p:spPr>
          <a:xfrm>
            <a:off x="7819133" y="-136333"/>
            <a:ext cx="4559000" cy="1200833"/>
          </a:xfrm>
          <a:custGeom>
            <a:avLst/>
            <a:gdLst/>
            <a:ahLst/>
            <a:cxnLst/>
            <a:rect l="l" t="t" r="r" b="b"/>
            <a:pathLst>
              <a:path w="136770" h="36025" extrusionOk="0">
                <a:moveTo>
                  <a:pt x="0" y="0"/>
                </a:moveTo>
                <a:cubicBezTo>
                  <a:pt x="4982" y="11622"/>
                  <a:pt x="25488" y="21635"/>
                  <a:pt x="35361" y="13735"/>
                </a:cubicBezTo>
                <a:cubicBezTo>
                  <a:pt x="37218" y="12249"/>
                  <a:pt x="33249" y="6571"/>
                  <a:pt x="31270" y="7890"/>
                </a:cubicBezTo>
                <a:cubicBezTo>
                  <a:pt x="26912" y="10794"/>
                  <a:pt x="31202" y="21358"/>
                  <a:pt x="36238" y="22795"/>
                </a:cubicBezTo>
                <a:cubicBezTo>
                  <a:pt x="49691" y="26635"/>
                  <a:pt x="61808" y="6741"/>
                  <a:pt x="75691" y="8475"/>
                </a:cubicBezTo>
                <a:cubicBezTo>
                  <a:pt x="90326" y="10303"/>
                  <a:pt x="96871" y="31019"/>
                  <a:pt x="111053" y="35069"/>
                </a:cubicBezTo>
                <a:cubicBezTo>
                  <a:pt x="117968" y="37044"/>
                  <a:pt x="126287" y="35665"/>
                  <a:pt x="132386" y="31854"/>
                </a:cubicBezTo>
                <a:cubicBezTo>
                  <a:pt x="136462" y="29307"/>
                  <a:pt x="135252" y="22679"/>
                  <a:pt x="136770" y="1811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73" name="Google Shape;173;p28"/>
          <p:cNvSpPr/>
          <p:nvPr/>
        </p:nvSpPr>
        <p:spPr>
          <a:xfrm rot="1102394">
            <a:off x="-161535" y="5750786"/>
            <a:ext cx="4275585" cy="691535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467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6657518" y="-45466"/>
            <a:ext cx="5601367" cy="905967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4" name="Google Shape;34;p7"/>
          <p:cNvSpPr/>
          <p:nvPr/>
        </p:nvSpPr>
        <p:spPr>
          <a:xfrm rot="5400000">
            <a:off x="4991567" y="-4655600"/>
            <a:ext cx="1125200" cy="11388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427767" y="2710067"/>
            <a:ext cx="6820400" cy="261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5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K&#7870;%20HO&#7840;CH%20GI&#193;O%20D&#7908;C%20+%20GI&#193;O%20&#193;N-%20BTX\KHBD%20ENGLISH%206%20+%207%20(22%20-%2023)%20-BTX\GIAO%20AN%207-(22-23)\E%207-%20UNIT%203%20GETTING%20STARTED-%20MOI%20SUA\E%207-%20UNIT%203%20GETTING%20STARTED-%20MOI%20SUA\12.wmv" TargetMode="External"/><Relationship Id="rId1" Type="http://schemas.microsoft.com/office/2007/relationships/media" Target="file:///D:\K&#7870;%20HO&#7840;CH%20GI&#193;O%20D&#7908;C%20+%20GI&#193;O%20&#193;N-%20BTX\KHBD%20ENGLISH%206%20+%207%20(22%20-%2023)%20-BTX\GIAO%20AN%207-(22-23)\E%207-%20UNIT%203%20GETTING%20STARTED-%20MOI%20SUA\E%207-%20UNIT%203%20GETTING%20STARTED-%20MOI%20SUA\12.wmv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jpe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nature%20(67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62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ature%20(6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2362200"/>
            <a:ext cx="21293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nature%20(67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124200"/>
            <a:ext cx="203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ature%20(6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438400"/>
            <a:ext cx="233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6"/>
          <p:cNvSpPr>
            <a:spLocks noChangeArrowheads="1" noChangeShapeType="1" noTextEdit="1"/>
          </p:cNvSpPr>
          <p:nvPr/>
        </p:nvSpPr>
        <p:spPr bwMode="auto">
          <a:xfrm>
            <a:off x="711200" y="0"/>
            <a:ext cx="105664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chemeClr val="tx1">
                      <a:alpha val="50000"/>
                    </a:schemeClr>
                  </a:outerShdw>
                </a:effectLst>
              </a:rPr>
              <a:t>Welcome to our class today!</a:t>
            </a:r>
          </a:p>
        </p:txBody>
      </p:sp>
      <p:pic>
        <p:nvPicPr>
          <p:cNvPr id="3080" name="Picture 17" descr="HP10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HP10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294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9" descr="HP10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0" descr="HP10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4572000"/>
            <a:ext cx="294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Butterfly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7338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9" descr="Butterfly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1242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8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3EAE55A7-1AE3-1CF5-25DB-FF3DB7F051F7}"/>
              </a:ext>
            </a:extLst>
          </p:cNvPr>
          <p:cNvSpPr txBox="1">
            <a:spLocks/>
          </p:cNvSpPr>
          <p:nvPr/>
        </p:nvSpPr>
        <p:spPr>
          <a:xfrm>
            <a:off x="380034" y="96983"/>
            <a:ext cx="3873312" cy="568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9pPr>
          </a:lstStyle>
          <a:p>
            <a:r>
              <a:rPr lang="en-US" sz="3200" smtClean="0">
                <a:solidFill>
                  <a:srgbClr val="0E2A47"/>
                </a:solidFill>
              </a:rPr>
              <a:t>Check vocabulary</a:t>
            </a:r>
            <a:endParaRPr lang="en-US" sz="3200" dirty="0">
              <a:solidFill>
                <a:srgbClr val="0E2A47"/>
              </a:solidFill>
            </a:endParaRPr>
          </a:p>
        </p:txBody>
      </p:sp>
      <p:pic>
        <p:nvPicPr>
          <p:cNvPr id="3" name="Picture 2" descr="Community Service – MIRACORP Inc">
            <a:extLst>
              <a:ext uri="{FF2B5EF4-FFF2-40B4-BE49-F238E27FC236}">
                <a16:creationId xmlns:a16="http://schemas.microsoft.com/office/drawing/2014/main" id="{AEF542DE-7D64-F939-F791-002C1C12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" y="665019"/>
            <a:ext cx="5017071" cy="26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706;p38">
            <a:extLst>
              <a:ext uri="{FF2B5EF4-FFF2-40B4-BE49-F238E27FC236}">
                <a16:creationId xmlns:a16="http://schemas.microsoft.com/office/drawing/2014/main" id="{0AAB20C6-36CA-EAEC-E4E5-24240D0C0718}"/>
              </a:ext>
            </a:extLst>
          </p:cNvPr>
          <p:cNvSpPr txBox="1">
            <a:spLocks/>
          </p:cNvSpPr>
          <p:nvPr/>
        </p:nvSpPr>
        <p:spPr>
          <a:xfrm>
            <a:off x="1679476" y="3297646"/>
            <a:ext cx="518595" cy="64926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7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People carrying donation and charity | Premium Vector - rawpixel">
            <a:extLst>
              <a:ext uri="{FF2B5EF4-FFF2-40B4-BE49-F238E27FC236}">
                <a16:creationId xmlns:a16="http://schemas.microsoft.com/office/drawing/2014/main" id="{F68A4286-57ED-1146-151A-DEFD2D34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98" y="665020"/>
            <a:ext cx="4641575" cy="26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ursing Home Vector Flat Design - GraphicSurf.com">
            <a:extLst>
              <a:ext uri="{FF2B5EF4-FFF2-40B4-BE49-F238E27FC236}">
                <a16:creationId xmlns:a16="http://schemas.microsoft.com/office/drawing/2014/main" id="{7CA21AB7-E6D4-AA61-53FA-996305369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5091" r="6731" b="5970"/>
          <a:stretch/>
        </p:blipFill>
        <p:spPr bwMode="auto">
          <a:xfrm>
            <a:off x="229670" y="4010395"/>
            <a:ext cx="4659670" cy="27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mium Vector | Homeless people. cartoon flat characters set illustration.">
            <a:extLst>
              <a:ext uri="{FF2B5EF4-FFF2-40B4-BE49-F238E27FC236}">
                <a16:creationId xmlns:a16="http://schemas.microsoft.com/office/drawing/2014/main" id="{353FA593-1C09-95B6-8DF8-42A7FA582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6716915" y="3742711"/>
            <a:ext cx="5004030" cy="276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706;p38">
            <a:extLst>
              <a:ext uri="{FF2B5EF4-FFF2-40B4-BE49-F238E27FC236}">
                <a16:creationId xmlns:a16="http://schemas.microsoft.com/office/drawing/2014/main" id="{0AAB20C6-36CA-EAEC-E4E5-24240D0C0718}"/>
              </a:ext>
            </a:extLst>
          </p:cNvPr>
          <p:cNvSpPr txBox="1">
            <a:spLocks/>
          </p:cNvSpPr>
          <p:nvPr/>
        </p:nvSpPr>
        <p:spPr>
          <a:xfrm>
            <a:off x="1572578" y="6276108"/>
            <a:ext cx="518595" cy="470325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7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706;p38">
            <a:extLst>
              <a:ext uri="{FF2B5EF4-FFF2-40B4-BE49-F238E27FC236}">
                <a16:creationId xmlns:a16="http://schemas.microsoft.com/office/drawing/2014/main" id="{0AAB20C6-36CA-EAEC-E4E5-24240D0C0718}"/>
              </a:ext>
            </a:extLst>
          </p:cNvPr>
          <p:cNvSpPr txBox="1">
            <a:spLocks/>
          </p:cNvSpPr>
          <p:nvPr/>
        </p:nvSpPr>
        <p:spPr>
          <a:xfrm>
            <a:off x="8700335" y="3359306"/>
            <a:ext cx="518595" cy="58760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7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706;p38">
            <a:extLst>
              <a:ext uri="{FF2B5EF4-FFF2-40B4-BE49-F238E27FC236}">
                <a16:creationId xmlns:a16="http://schemas.microsoft.com/office/drawing/2014/main" id="{0AAB20C6-36CA-EAEC-E4E5-24240D0C0718}"/>
              </a:ext>
            </a:extLst>
          </p:cNvPr>
          <p:cNvSpPr txBox="1">
            <a:spLocks/>
          </p:cNvSpPr>
          <p:nvPr/>
        </p:nvSpPr>
        <p:spPr>
          <a:xfrm>
            <a:off x="8766787" y="6289596"/>
            <a:ext cx="518595" cy="470325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70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7C5E4-FA63-F0D1-7867-6404FEB38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1"/>
          <a:stretch/>
        </p:blipFill>
        <p:spPr bwMode="auto">
          <a:xfrm>
            <a:off x="0" y="110837"/>
            <a:ext cx="5347787" cy="67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5E531-D758-370E-B18A-8469696B7C68}"/>
              </a:ext>
            </a:extLst>
          </p:cNvPr>
          <p:cNvSpPr txBox="1"/>
          <p:nvPr/>
        </p:nvSpPr>
        <p:spPr>
          <a:xfrm>
            <a:off x="1212946" y="4091589"/>
            <a:ext cx="1023257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</p:txBody>
      </p:sp>
      <p:pic>
        <p:nvPicPr>
          <p:cNvPr id="5" name="014">
            <a:hlinkClick r:id="" action="ppaction://media"/>
            <a:extLst>
              <a:ext uri="{FF2B5EF4-FFF2-40B4-BE49-F238E27FC236}">
                <a16:creationId xmlns:a16="http://schemas.microsoft.com/office/drawing/2014/main" id="{456EF3A3-7D4E-9AD8-6E72-6BCCEFEE37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2941" y="6480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C2A4A5-E90D-EBA2-0946-42B20B863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430" y="304158"/>
            <a:ext cx="4452588" cy="626047"/>
          </a:xfrm>
          <a:solidFill>
            <a:srgbClr val="70324A"/>
          </a:solidFill>
        </p:spPr>
        <p:txBody>
          <a:bodyPr/>
          <a:lstStyle/>
          <a:p>
            <a:r>
              <a:rPr lang="en-US" sz="3200" dirty="0"/>
              <a:t>Look and answer.</a:t>
            </a:r>
          </a:p>
        </p:txBody>
      </p:sp>
      <p:sp>
        <p:nvSpPr>
          <p:cNvPr id="9" name="Google Shape;706;p38">
            <a:extLst>
              <a:ext uri="{FF2B5EF4-FFF2-40B4-BE49-F238E27FC236}">
                <a16:creationId xmlns:a16="http://schemas.microsoft.com/office/drawing/2014/main" id="{6EA5B2F9-1210-DE99-7654-A78455AA07BF}"/>
              </a:ext>
            </a:extLst>
          </p:cNvPr>
          <p:cNvSpPr txBox="1">
            <a:spLocks/>
          </p:cNvSpPr>
          <p:nvPr/>
        </p:nvSpPr>
        <p:spPr>
          <a:xfrm>
            <a:off x="263053" y="930205"/>
            <a:ext cx="4713595" cy="1386276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What can you see in the picture?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5A59049-15D5-8310-F0A0-9C788DB48D78}"/>
              </a:ext>
            </a:extLst>
          </p:cNvPr>
          <p:cNvSpPr txBox="1">
            <a:spLocks/>
          </p:cNvSpPr>
          <p:nvPr/>
        </p:nvSpPr>
        <p:spPr>
          <a:xfrm>
            <a:off x="259076" y="4301042"/>
            <a:ext cx="4429449" cy="626047"/>
          </a:xfrm>
          <a:prstGeom prst="rect">
            <a:avLst/>
          </a:prstGeom>
          <a:solidFill>
            <a:srgbClr val="70324A"/>
          </a:solidFill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mine SemiBold"/>
              <a:buNone/>
              <a:defRPr sz="3000" b="0" i="0" u="none" strike="noStrike" cap="none">
                <a:solidFill>
                  <a:schemeClr val="lt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9pPr>
          </a:lstStyle>
          <a:p>
            <a:r>
              <a:rPr lang="en-US" sz="3200" dirty="0"/>
              <a:t>Listen and check.</a:t>
            </a:r>
          </a:p>
        </p:txBody>
      </p:sp>
      <p:pic>
        <p:nvPicPr>
          <p:cNvPr id="12" name="014">
            <a:hlinkClick r:id="" action="ppaction://media"/>
            <a:extLst>
              <a:ext uri="{FF2B5EF4-FFF2-40B4-BE49-F238E27FC236}">
                <a16:creationId xmlns:a16="http://schemas.microsoft.com/office/drawing/2014/main" id="{4E110B90-DDD9-455A-14B1-E5F457DEAA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77605" y="592667"/>
            <a:ext cx="812800" cy="812800"/>
          </a:xfrm>
          <a:prstGeom prst="rect">
            <a:avLst/>
          </a:prstGeom>
        </p:spPr>
      </p:pic>
      <p:pic>
        <p:nvPicPr>
          <p:cNvPr id="1030" name="Picture 6" descr="Five fun and easy ways to donate books to kids in 2020 | Reading Partners">
            <a:extLst>
              <a:ext uri="{FF2B5EF4-FFF2-40B4-BE49-F238E27FC236}">
                <a16:creationId xmlns:a16="http://schemas.microsoft.com/office/drawing/2014/main" id="{D04FD8FA-8E28-1D09-75F3-C261AFA60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5567"/>
          <a:stretch/>
        </p:blipFill>
        <p:spPr bwMode="auto">
          <a:xfrm>
            <a:off x="7245368" y="2468608"/>
            <a:ext cx="2569721" cy="19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4,352 School Garden Stock Photos, Pictures &amp; Royalty-Free Images - iStock">
            <a:extLst>
              <a:ext uri="{FF2B5EF4-FFF2-40B4-BE49-F238E27FC236}">
                <a16:creationId xmlns:a16="http://schemas.microsoft.com/office/drawing/2014/main" id="{9FE4892C-AF3B-5A72-ECC6-B14EA0880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411" r="8073" b="-411"/>
          <a:stretch/>
        </p:blipFill>
        <p:spPr bwMode="auto">
          <a:xfrm>
            <a:off x="9450740" y="118394"/>
            <a:ext cx="2569721" cy="19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06;p38">
            <a:extLst>
              <a:ext uri="{FF2B5EF4-FFF2-40B4-BE49-F238E27FC236}">
                <a16:creationId xmlns:a16="http://schemas.microsoft.com/office/drawing/2014/main" id="{12DA1B7B-EBC5-BB24-725B-FECF32E9AB9C}"/>
              </a:ext>
            </a:extLst>
          </p:cNvPr>
          <p:cNvSpPr txBox="1">
            <a:spLocks/>
          </p:cNvSpPr>
          <p:nvPr/>
        </p:nvSpPr>
        <p:spPr>
          <a:xfrm>
            <a:off x="263053" y="2249389"/>
            <a:ext cx="4713595" cy="1386276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What do you think the boys and the girls are doing?</a:t>
            </a:r>
          </a:p>
        </p:txBody>
      </p:sp>
      <p:pic>
        <p:nvPicPr>
          <p:cNvPr id="1032" name="Picture 8" descr="164,831 Community service Images, Stock Photos &amp; Vectors | Shutterstock">
            <a:extLst>
              <a:ext uri="{FF2B5EF4-FFF2-40B4-BE49-F238E27FC236}">
                <a16:creationId xmlns:a16="http://schemas.microsoft.com/office/drawing/2014/main" id="{3362C271-E011-D380-E459-128C694E4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816" b="7500"/>
          <a:stretch/>
        </p:blipFill>
        <p:spPr bwMode="auto">
          <a:xfrm>
            <a:off x="5326270" y="4533569"/>
            <a:ext cx="2569721" cy="1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nderful moments of volunteer activities captured in amazing photos - Da  Nang Today - News - eNewspaper">
            <a:extLst>
              <a:ext uri="{FF2B5EF4-FFF2-40B4-BE49-F238E27FC236}">
                <a16:creationId xmlns:a16="http://schemas.microsoft.com/office/drawing/2014/main" id="{3BFACC24-A321-5EA1-0A7D-2815A5400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10420" b="9420"/>
          <a:stretch/>
        </p:blipFill>
        <p:spPr bwMode="auto">
          <a:xfrm>
            <a:off x="9450739" y="4539027"/>
            <a:ext cx="2572636" cy="18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a Crescenta Litter Club | The Balcony of LA">
            <a:extLst>
              <a:ext uri="{FF2B5EF4-FFF2-40B4-BE49-F238E27FC236}">
                <a16:creationId xmlns:a16="http://schemas.microsoft.com/office/drawing/2014/main" id="{C3E31334-3116-BFE4-BB6C-57491749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69" y="115870"/>
            <a:ext cx="2569721" cy="19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2B720-334A-936C-0333-3EEDDD6A8BBC}"/>
              </a:ext>
            </a:extLst>
          </p:cNvPr>
          <p:cNvSpPr txBox="1"/>
          <p:nvPr/>
        </p:nvSpPr>
        <p:spPr>
          <a:xfrm>
            <a:off x="5326270" y="1976165"/>
            <a:ext cx="26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smtClean="0"/>
              <a:t>picking </a:t>
            </a:r>
            <a:r>
              <a:rPr lang="en-US" sz="2400" b="1" dirty="0"/>
              <a:t>up litter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BB5996-05FC-BADF-F12D-54959DDF2285}"/>
              </a:ext>
            </a:extLst>
          </p:cNvPr>
          <p:cNvSpPr txBox="1"/>
          <p:nvPr/>
        </p:nvSpPr>
        <p:spPr>
          <a:xfrm>
            <a:off x="9077467" y="1976165"/>
            <a:ext cx="3316263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/>
              <a:t>planting vegetables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810C92-B623-1BA9-65E8-B48554D767C2}"/>
              </a:ext>
            </a:extLst>
          </p:cNvPr>
          <p:cNvSpPr txBox="1"/>
          <p:nvPr/>
        </p:nvSpPr>
        <p:spPr>
          <a:xfrm>
            <a:off x="9922417" y="2963238"/>
            <a:ext cx="2098044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/>
              <a:t>donating books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F8C43-381E-9282-72DD-6E0A59198898}"/>
              </a:ext>
            </a:extLst>
          </p:cNvPr>
          <p:cNvSpPr txBox="1"/>
          <p:nvPr/>
        </p:nvSpPr>
        <p:spPr>
          <a:xfrm>
            <a:off x="4972670" y="6335223"/>
            <a:ext cx="3316263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/>
              <a:t>donating vegetables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7B54DE-8CBD-5AE6-2165-052CF98C3592}"/>
              </a:ext>
            </a:extLst>
          </p:cNvPr>
          <p:cNvSpPr txBox="1"/>
          <p:nvPr/>
        </p:nvSpPr>
        <p:spPr>
          <a:xfrm>
            <a:off x="9313307" y="6335223"/>
            <a:ext cx="2707155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/>
              <a:t>teaching English</a:t>
            </a:r>
          </a:p>
        </p:txBody>
      </p:sp>
    </p:spTree>
    <p:extLst>
      <p:ext uri="{BB962C8B-B14F-4D97-AF65-F5344CB8AC3E}">
        <p14:creationId xmlns:p14="http://schemas.microsoft.com/office/powerpoint/2010/main" val="20001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9" grpId="0"/>
      <p:bldP spid="10" grpId="0" animBg="1"/>
      <p:bldP spid="14" grpId="0"/>
      <p:bldP spid="3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8585" y="132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4" y="1328388"/>
            <a:ext cx="98287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48354"/>
              </p:ext>
            </p:extLst>
          </p:nvPr>
        </p:nvGraphicFramePr>
        <p:xfrm>
          <a:off x="289095" y="2254559"/>
          <a:ext cx="6125560" cy="41119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1517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1188071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155972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5. </a:t>
                      </a:r>
                      <a:r>
                        <a:rPr lang="en-US" sz="3000"/>
                        <a:t>teaching </a:t>
                      </a:r>
                      <a:r>
                        <a:rPr lang="en-US" sz="3000" smtClean="0"/>
                        <a:t>English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3658" y="3166137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3658" y="3903348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3399" y="5100726"/>
            <a:ext cx="572210" cy="572210"/>
          </a:xfrm>
          <a:prstGeom prst="rect">
            <a:avLst/>
          </a:prstGeom>
        </p:spPr>
      </p:pic>
      <p:sp>
        <p:nvSpPr>
          <p:cNvPr id="13" name="Google Shape;706;p38">
            <a:extLst>
              <a:ext uri="{FF2B5EF4-FFF2-40B4-BE49-F238E27FC236}">
                <a16:creationId xmlns:a16="http://schemas.microsoft.com/office/drawing/2014/main" id="{34C5FB8A-87D3-F8CF-4AFA-7964FC791134}"/>
              </a:ext>
            </a:extLst>
          </p:cNvPr>
          <p:cNvSpPr txBox="1">
            <a:spLocks/>
          </p:cNvSpPr>
          <p:nvPr/>
        </p:nvSpPr>
        <p:spPr>
          <a:xfrm>
            <a:off x="6539346" y="2337957"/>
            <a:ext cx="5514109" cy="344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Minh:</a:t>
            </a:r>
            <a:r>
              <a:rPr lang="en-US" sz="28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sz="2800" dirty="0">
                <a:solidFill>
                  <a:schemeClr val="tx1"/>
                </a:solidFill>
                <a:latin typeface="Helvetica Neue"/>
              </a:rPr>
              <a:t>Well, </a:t>
            </a:r>
            <a:r>
              <a:rPr lang="en-US" sz="2800" b="1" i="1" dirty="0">
                <a:solidFill>
                  <a:srgbClr val="C6463C"/>
                </a:solidFill>
                <a:latin typeface="Helvetica Neue"/>
              </a:rPr>
              <a:t>we pick up litter around our school </a:t>
            </a:r>
            <a:r>
              <a:rPr lang="en-US" sz="2800" dirty="0">
                <a:solidFill>
                  <a:schemeClr val="tx1"/>
                </a:solidFill>
                <a:latin typeface="Helvetica Neue"/>
              </a:rPr>
              <a:t>and </a:t>
            </a:r>
            <a:r>
              <a:rPr lang="en-US" sz="2800" b="1" i="1" dirty="0">
                <a:solidFill>
                  <a:srgbClr val="C6463C"/>
                </a:solidFill>
                <a:latin typeface="Helvetica Neue"/>
              </a:rPr>
              <a:t>plant vegetables in our school garden</a:t>
            </a:r>
            <a:r>
              <a:rPr lang="en-US" sz="2800" dirty="0">
                <a:solidFill>
                  <a:schemeClr val="tx1"/>
                </a:solidFill>
                <a:latin typeface="Helvetica Neue"/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latin typeface="Helvetica Neue"/>
              </a:rPr>
              <a:t>Tom: </a:t>
            </a:r>
            <a:r>
              <a:rPr lang="en-US" sz="2800" dirty="0">
                <a:solidFill>
                  <a:schemeClr val="tx1"/>
                </a:solidFill>
                <a:latin typeface="Helvetica Neue"/>
              </a:rPr>
              <a:t>School gardening? That’s fantastic!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latin typeface="Helvetica Neue"/>
              </a:rPr>
              <a:t>Minh: </a:t>
            </a:r>
            <a:r>
              <a:rPr lang="en-US" sz="2800" dirty="0">
                <a:solidFill>
                  <a:schemeClr val="tx1"/>
                </a:solidFill>
                <a:latin typeface="Helvetica Neue"/>
              </a:rPr>
              <a:t>Yes. We </a:t>
            </a:r>
            <a:r>
              <a:rPr lang="en-US" sz="2800" b="1" i="1" dirty="0">
                <a:solidFill>
                  <a:srgbClr val="C6463C"/>
                </a:solidFill>
                <a:latin typeface="Helvetica Neue"/>
              </a:rPr>
              <a:t>donate the vegetables to a nursing home</a:t>
            </a:r>
            <a:r>
              <a:rPr lang="en-US" sz="2800" dirty="0">
                <a:solidFill>
                  <a:schemeClr val="tx1"/>
                </a:solidFill>
                <a:latin typeface="Helvetica Neue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4" y="1328388"/>
            <a:ext cx="98287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98837"/>
              </p:ext>
            </p:extLst>
          </p:nvPr>
        </p:nvGraphicFramePr>
        <p:xfrm>
          <a:off x="289095" y="2254559"/>
          <a:ext cx="6125560" cy="41119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1517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1188071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155972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3000" dirty="0"/>
                        <a:t>5. </a:t>
                      </a:r>
                      <a:r>
                        <a:rPr lang="en-US" sz="3000"/>
                        <a:t>teaching </a:t>
                      </a:r>
                      <a:r>
                        <a:rPr lang="en-US" sz="3000" smtClean="0"/>
                        <a:t>English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3658" y="3166137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3658" y="3903348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73399" y="5100726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73425" y="4524342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30772" y="5779597"/>
            <a:ext cx="572210" cy="572210"/>
          </a:xfrm>
          <a:prstGeom prst="rect">
            <a:avLst/>
          </a:prstGeom>
        </p:spPr>
      </p:pic>
      <p:sp>
        <p:nvSpPr>
          <p:cNvPr id="14" name="Google Shape;706;p38">
            <a:extLst>
              <a:ext uri="{FF2B5EF4-FFF2-40B4-BE49-F238E27FC236}">
                <a16:creationId xmlns:a16="http://schemas.microsoft.com/office/drawing/2014/main" id="{34C5FB8A-87D3-F8CF-4AFA-7964FC791134}"/>
              </a:ext>
            </a:extLst>
          </p:cNvPr>
          <p:cNvSpPr txBox="1">
            <a:spLocks/>
          </p:cNvSpPr>
          <p:nvPr/>
        </p:nvSpPr>
        <p:spPr>
          <a:xfrm>
            <a:off x="6714072" y="2309578"/>
            <a:ext cx="5311673" cy="3470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b="1" dirty="0">
                <a:solidFill>
                  <a:srgbClr val="333333"/>
                </a:solidFill>
                <a:latin typeface="Helvetica Neue"/>
              </a:rPr>
              <a:t>Minh: </a:t>
            </a:r>
            <a:r>
              <a:rPr lang="en-US" sz="3000" dirty="0">
                <a:solidFill>
                  <a:srgbClr val="333333"/>
                </a:solidFill>
                <a:latin typeface="Helvetica Neue"/>
              </a:rPr>
              <a:t>Does your school have any activities like these?</a:t>
            </a:r>
          </a:p>
          <a:p>
            <a:r>
              <a:rPr lang="en-US" sz="3000" b="1" dirty="0">
                <a:solidFill>
                  <a:srgbClr val="333333"/>
                </a:solidFill>
                <a:latin typeface="Helvetica Neue"/>
              </a:rPr>
              <a:t>Tom: </a:t>
            </a:r>
            <a:r>
              <a:rPr lang="en-US" sz="3000" dirty="0">
                <a:solidFill>
                  <a:srgbClr val="333333"/>
                </a:solidFill>
                <a:latin typeface="Helvetica Neue"/>
              </a:rPr>
              <a:t>Yes. We </a:t>
            </a:r>
            <a:r>
              <a:rPr lang="en-US" sz="3000" b="1" i="1" dirty="0">
                <a:solidFill>
                  <a:srgbClr val="C6463C"/>
                </a:solidFill>
                <a:latin typeface="Helvetica Neue"/>
              </a:rPr>
              <a:t>donate books to homeless children.</a:t>
            </a:r>
            <a:r>
              <a:rPr lang="en-US" sz="3000" dirty="0">
                <a:solidFill>
                  <a:srgbClr val="333333"/>
                </a:solidFill>
                <a:latin typeface="Helvetica Neue"/>
              </a:rPr>
              <a:t> We also </a:t>
            </a:r>
            <a:r>
              <a:rPr lang="en-US" sz="3000" b="1" i="1" dirty="0">
                <a:solidFill>
                  <a:srgbClr val="C6463C"/>
                </a:solidFill>
                <a:latin typeface="Helvetica Neue"/>
              </a:rPr>
              <a:t>have English classes</a:t>
            </a:r>
            <a:r>
              <a:rPr lang="en-US" sz="3000" dirty="0">
                <a:solidFill>
                  <a:srgbClr val="333333"/>
                </a:solidFill>
                <a:latin typeface="Helvetica Neue"/>
              </a:rPr>
              <a:t>. Last summer, we </a:t>
            </a:r>
            <a:r>
              <a:rPr lang="en-US" sz="3000" b="1" i="1" dirty="0">
                <a:solidFill>
                  <a:srgbClr val="C6463C"/>
                </a:solidFill>
                <a:latin typeface="Helvetica Neue"/>
              </a:rPr>
              <a:t>taught English</a:t>
            </a:r>
            <a:r>
              <a:rPr lang="en-US" sz="3000" dirty="0">
                <a:solidFill>
                  <a:srgbClr val="333333"/>
                </a:solidFill>
                <a:latin typeface="Helvetica Neue"/>
              </a:rPr>
              <a:t> to 30 kids in the area.</a:t>
            </a:r>
            <a:endParaRPr lang="en-US" sz="3000" dirty="0">
              <a:solidFill>
                <a:schemeClr val="tx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222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026017" y="1968464"/>
            <a:ext cx="11076531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pick </a:t>
            </a:r>
            <a:r>
              <a:rPr lang="en-US" sz="2800" smtClean="0"/>
              <a:t>up		clean		donate		recycle		help 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626114" y="5704331"/>
            <a:ext cx="4487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8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3616036" y="5720263"/>
            <a:ext cx="4690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8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127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1085845" y="5666130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4281055" y="5704330"/>
            <a:ext cx="19315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656734" y="5685247"/>
            <a:ext cx="1294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827500" y="1968464"/>
            <a:ext cx="11063649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pick </a:t>
            </a:r>
            <a:r>
              <a:rPr lang="en-US" sz="2800" smtClean="0"/>
              <a:t>up		clean		donate		recycle		help 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34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1157849"/>
            <a:ext cx="109879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587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881" y="10964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487068" y="1914496"/>
            <a:ext cx="1141523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old </a:t>
            </a:r>
            <a:r>
              <a:rPr lang="en-US" sz="2800" smtClean="0"/>
              <a:t>people	          homeless children	        planted              litter	             taught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0" y="2452035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dirty="0">
                <a:solidFill>
                  <a:srgbClr val="242021"/>
                </a:solidFill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6277188" y="2711783"/>
            <a:ext cx="271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5487210" y="3678022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2452707" y="4421804"/>
            <a:ext cx="155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3395100" y="5286555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357883" y="6183501"/>
            <a:ext cx="1195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64970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628983" y="1978813"/>
            <a:ext cx="5053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4170556" y="384527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467" y="404814"/>
            <a:ext cx="10659533" cy="5995987"/>
          </a:xfrm>
        </p:spPr>
      </p:pic>
    </p:spTree>
    <p:extLst>
      <p:ext uri="{BB962C8B-B14F-4D97-AF65-F5344CB8AC3E}">
        <p14:creationId xmlns:p14="http://schemas.microsoft.com/office/powerpoint/2010/main" val="889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1331912"/>
            <a:ext cx="2955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307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02848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grpSp>
        <p:nvGrpSpPr>
          <p:cNvPr id="13" name="Google Shape;607;p37"/>
          <p:cNvGrpSpPr/>
          <p:nvPr/>
        </p:nvGrpSpPr>
        <p:grpSpPr>
          <a:xfrm flipH="1">
            <a:off x="8982754" y="1964307"/>
            <a:ext cx="3270772" cy="3940208"/>
            <a:chOff x="5693800" y="2022750"/>
            <a:chExt cx="394900" cy="475725"/>
          </a:xfrm>
        </p:grpSpPr>
        <p:sp>
          <p:nvSpPr>
            <p:cNvPr id="14" name="Google Shape;608;p37"/>
            <p:cNvSpPr/>
            <p:nvPr/>
          </p:nvSpPr>
          <p:spPr>
            <a:xfrm>
              <a:off x="5693800" y="2022750"/>
              <a:ext cx="394900" cy="475725"/>
            </a:xfrm>
            <a:custGeom>
              <a:avLst/>
              <a:gdLst/>
              <a:ahLst/>
              <a:cxnLst/>
              <a:rect l="l" t="t" r="r" b="b"/>
              <a:pathLst>
                <a:path w="15796" h="19029" extrusionOk="0">
                  <a:moveTo>
                    <a:pt x="8586" y="2110"/>
                  </a:moveTo>
                  <a:cubicBezTo>
                    <a:pt x="8597" y="2185"/>
                    <a:pt x="8618" y="2248"/>
                    <a:pt x="8639" y="2312"/>
                  </a:cubicBezTo>
                  <a:cubicBezTo>
                    <a:pt x="8724" y="2608"/>
                    <a:pt x="8872" y="2904"/>
                    <a:pt x="9063" y="3180"/>
                  </a:cubicBezTo>
                  <a:cubicBezTo>
                    <a:pt x="9030" y="3169"/>
                    <a:pt x="8988" y="3148"/>
                    <a:pt x="8957" y="3137"/>
                  </a:cubicBezTo>
                  <a:cubicBezTo>
                    <a:pt x="8893" y="3095"/>
                    <a:pt x="8819" y="3063"/>
                    <a:pt x="8745" y="3032"/>
                  </a:cubicBezTo>
                  <a:cubicBezTo>
                    <a:pt x="8713" y="3010"/>
                    <a:pt x="8682" y="2989"/>
                    <a:pt x="8649" y="2978"/>
                  </a:cubicBezTo>
                  <a:cubicBezTo>
                    <a:pt x="8607" y="2957"/>
                    <a:pt x="8554" y="2926"/>
                    <a:pt x="8512" y="2904"/>
                  </a:cubicBezTo>
                  <a:cubicBezTo>
                    <a:pt x="8522" y="2820"/>
                    <a:pt x="8533" y="2724"/>
                    <a:pt x="8554" y="2629"/>
                  </a:cubicBezTo>
                  <a:cubicBezTo>
                    <a:pt x="8554" y="2597"/>
                    <a:pt x="8565" y="2566"/>
                    <a:pt x="8576" y="2523"/>
                  </a:cubicBezTo>
                  <a:cubicBezTo>
                    <a:pt x="8597" y="2396"/>
                    <a:pt x="8597" y="2258"/>
                    <a:pt x="8586" y="2110"/>
                  </a:cubicBezTo>
                  <a:close/>
                  <a:moveTo>
                    <a:pt x="6501" y="12845"/>
                  </a:moveTo>
                  <a:cubicBezTo>
                    <a:pt x="6638" y="13290"/>
                    <a:pt x="6786" y="13724"/>
                    <a:pt x="6955" y="14042"/>
                  </a:cubicBezTo>
                  <a:cubicBezTo>
                    <a:pt x="6998" y="14106"/>
                    <a:pt x="7040" y="14169"/>
                    <a:pt x="7093" y="14211"/>
                  </a:cubicBezTo>
                  <a:cubicBezTo>
                    <a:pt x="7104" y="14222"/>
                    <a:pt x="7104" y="14233"/>
                    <a:pt x="7104" y="14243"/>
                  </a:cubicBezTo>
                  <a:cubicBezTo>
                    <a:pt x="7125" y="14275"/>
                    <a:pt x="7136" y="14317"/>
                    <a:pt x="7157" y="14360"/>
                  </a:cubicBezTo>
                  <a:cubicBezTo>
                    <a:pt x="7315" y="14793"/>
                    <a:pt x="7675" y="15778"/>
                    <a:pt x="7929" y="16583"/>
                  </a:cubicBezTo>
                  <a:lnTo>
                    <a:pt x="7898" y="16583"/>
                  </a:lnTo>
                  <a:cubicBezTo>
                    <a:pt x="6680" y="16583"/>
                    <a:pt x="5505" y="16604"/>
                    <a:pt x="4436" y="16646"/>
                  </a:cubicBezTo>
                  <a:cubicBezTo>
                    <a:pt x="4520" y="16466"/>
                    <a:pt x="4626" y="16244"/>
                    <a:pt x="4732" y="16011"/>
                  </a:cubicBezTo>
                  <a:lnTo>
                    <a:pt x="4743" y="16000"/>
                  </a:lnTo>
                  <a:cubicBezTo>
                    <a:pt x="4849" y="15778"/>
                    <a:pt x="4955" y="15577"/>
                    <a:pt x="5050" y="15407"/>
                  </a:cubicBezTo>
                  <a:cubicBezTo>
                    <a:pt x="5209" y="15122"/>
                    <a:pt x="5325" y="14878"/>
                    <a:pt x="5421" y="14645"/>
                  </a:cubicBezTo>
                  <a:cubicBezTo>
                    <a:pt x="5484" y="14518"/>
                    <a:pt x="5527" y="14391"/>
                    <a:pt x="5569" y="14275"/>
                  </a:cubicBezTo>
                  <a:cubicBezTo>
                    <a:pt x="5621" y="14233"/>
                    <a:pt x="5675" y="14190"/>
                    <a:pt x="5717" y="14127"/>
                  </a:cubicBezTo>
                  <a:cubicBezTo>
                    <a:pt x="5727" y="14116"/>
                    <a:pt x="5738" y="14106"/>
                    <a:pt x="5749" y="14084"/>
                  </a:cubicBezTo>
                  <a:cubicBezTo>
                    <a:pt x="5854" y="13925"/>
                    <a:pt x="5971" y="13735"/>
                    <a:pt x="6098" y="13523"/>
                  </a:cubicBezTo>
                  <a:lnTo>
                    <a:pt x="6108" y="13523"/>
                  </a:lnTo>
                  <a:lnTo>
                    <a:pt x="6108" y="13513"/>
                  </a:lnTo>
                  <a:cubicBezTo>
                    <a:pt x="6236" y="13311"/>
                    <a:pt x="6363" y="13078"/>
                    <a:pt x="6501" y="12845"/>
                  </a:cubicBezTo>
                  <a:close/>
                  <a:moveTo>
                    <a:pt x="6455" y="1"/>
                  </a:moveTo>
                  <a:cubicBezTo>
                    <a:pt x="6340" y="1"/>
                    <a:pt x="6224" y="12"/>
                    <a:pt x="6108" y="35"/>
                  </a:cubicBezTo>
                  <a:cubicBezTo>
                    <a:pt x="5654" y="131"/>
                    <a:pt x="5219" y="374"/>
                    <a:pt x="4807" y="776"/>
                  </a:cubicBezTo>
                  <a:cubicBezTo>
                    <a:pt x="4468" y="1105"/>
                    <a:pt x="4320" y="1560"/>
                    <a:pt x="4393" y="2068"/>
                  </a:cubicBezTo>
                  <a:cubicBezTo>
                    <a:pt x="4447" y="2439"/>
                    <a:pt x="4605" y="2820"/>
                    <a:pt x="4880" y="3222"/>
                  </a:cubicBezTo>
                  <a:cubicBezTo>
                    <a:pt x="4944" y="3476"/>
                    <a:pt x="5071" y="3709"/>
                    <a:pt x="5251" y="3889"/>
                  </a:cubicBezTo>
                  <a:cubicBezTo>
                    <a:pt x="5188" y="3963"/>
                    <a:pt x="5156" y="4058"/>
                    <a:pt x="5134" y="4154"/>
                  </a:cubicBezTo>
                  <a:cubicBezTo>
                    <a:pt x="5103" y="4217"/>
                    <a:pt x="5061" y="4302"/>
                    <a:pt x="5018" y="4397"/>
                  </a:cubicBezTo>
                  <a:cubicBezTo>
                    <a:pt x="4976" y="4493"/>
                    <a:pt x="4944" y="4566"/>
                    <a:pt x="4923" y="4620"/>
                  </a:cubicBezTo>
                  <a:cubicBezTo>
                    <a:pt x="4764" y="4990"/>
                    <a:pt x="4595" y="5413"/>
                    <a:pt x="4468" y="5763"/>
                  </a:cubicBezTo>
                  <a:cubicBezTo>
                    <a:pt x="4266" y="6314"/>
                    <a:pt x="4214" y="6557"/>
                    <a:pt x="4203" y="6716"/>
                  </a:cubicBezTo>
                  <a:cubicBezTo>
                    <a:pt x="3981" y="7288"/>
                    <a:pt x="3546" y="8325"/>
                    <a:pt x="3377" y="8727"/>
                  </a:cubicBezTo>
                  <a:cubicBezTo>
                    <a:pt x="3038" y="8949"/>
                    <a:pt x="2848" y="9182"/>
                    <a:pt x="2774" y="9584"/>
                  </a:cubicBezTo>
                  <a:cubicBezTo>
                    <a:pt x="2774" y="9648"/>
                    <a:pt x="2753" y="9723"/>
                    <a:pt x="2742" y="9786"/>
                  </a:cubicBezTo>
                  <a:cubicBezTo>
                    <a:pt x="2689" y="10082"/>
                    <a:pt x="2647" y="10315"/>
                    <a:pt x="2795" y="10558"/>
                  </a:cubicBezTo>
                  <a:cubicBezTo>
                    <a:pt x="2907" y="10752"/>
                    <a:pt x="3125" y="10867"/>
                    <a:pt x="3349" y="10867"/>
                  </a:cubicBezTo>
                  <a:cubicBezTo>
                    <a:pt x="3358" y="10867"/>
                    <a:pt x="3368" y="10866"/>
                    <a:pt x="3377" y="10866"/>
                  </a:cubicBezTo>
                  <a:cubicBezTo>
                    <a:pt x="3546" y="10855"/>
                    <a:pt x="3673" y="10791"/>
                    <a:pt x="3769" y="10697"/>
                  </a:cubicBezTo>
                  <a:cubicBezTo>
                    <a:pt x="3843" y="10675"/>
                    <a:pt x="3906" y="10633"/>
                    <a:pt x="3960" y="10580"/>
                  </a:cubicBezTo>
                  <a:cubicBezTo>
                    <a:pt x="4012" y="10569"/>
                    <a:pt x="4066" y="10558"/>
                    <a:pt x="4118" y="10537"/>
                  </a:cubicBezTo>
                  <a:lnTo>
                    <a:pt x="4118" y="10537"/>
                  </a:lnTo>
                  <a:cubicBezTo>
                    <a:pt x="3991" y="10918"/>
                    <a:pt x="3854" y="11268"/>
                    <a:pt x="3727" y="11586"/>
                  </a:cubicBezTo>
                  <a:cubicBezTo>
                    <a:pt x="3483" y="12231"/>
                    <a:pt x="3261" y="12793"/>
                    <a:pt x="3208" y="13353"/>
                  </a:cubicBezTo>
                  <a:cubicBezTo>
                    <a:pt x="3197" y="13480"/>
                    <a:pt x="3229" y="13608"/>
                    <a:pt x="3282" y="13713"/>
                  </a:cubicBezTo>
                  <a:cubicBezTo>
                    <a:pt x="3144" y="14338"/>
                    <a:pt x="2932" y="15207"/>
                    <a:pt x="2732" y="15905"/>
                  </a:cubicBezTo>
                  <a:cubicBezTo>
                    <a:pt x="2647" y="15979"/>
                    <a:pt x="2583" y="16075"/>
                    <a:pt x="2541" y="16181"/>
                  </a:cubicBezTo>
                  <a:cubicBezTo>
                    <a:pt x="2499" y="16202"/>
                    <a:pt x="2361" y="16244"/>
                    <a:pt x="2181" y="16286"/>
                  </a:cubicBezTo>
                  <a:cubicBezTo>
                    <a:pt x="2160" y="16286"/>
                    <a:pt x="2139" y="16286"/>
                    <a:pt x="2128" y="16297"/>
                  </a:cubicBezTo>
                  <a:cubicBezTo>
                    <a:pt x="1980" y="16308"/>
                    <a:pt x="1810" y="16329"/>
                    <a:pt x="1641" y="16392"/>
                  </a:cubicBezTo>
                  <a:cubicBezTo>
                    <a:pt x="1429" y="16487"/>
                    <a:pt x="1271" y="16646"/>
                    <a:pt x="1186" y="16847"/>
                  </a:cubicBezTo>
                  <a:cubicBezTo>
                    <a:pt x="1175" y="16879"/>
                    <a:pt x="1154" y="16911"/>
                    <a:pt x="1144" y="16943"/>
                  </a:cubicBezTo>
                  <a:cubicBezTo>
                    <a:pt x="1080" y="16953"/>
                    <a:pt x="1027" y="16964"/>
                    <a:pt x="984" y="16974"/>
                  </a:cubicBezTo>
                  <a:cubicBezTo>
                    <a:pt x="784" y="17017"/>
                    <a:pt x="624" y="17059"/>
                    <a:pt x="508" y="17112"/>
                  </a:cubicBezTo>
                  <a:cubicBezTo>
                    <a:pt x="43" y="17303"/>
                    <a:pt x="0" y="17663"/>
                    <a:pt x="0" y="17800"/>
                  </a:cubicBezTo>
                  <a:cubicBezTo>
                    <a:pt x="0" y="17948"/>
                    <a:pt x="53" y="18319"/>
                    <a:pt x="551" y="18520"/>
                  </a:cubicBezTo>
                  <a:cubicBezTo>
                    <a:pt x="688" y="18573"/>
                    <a:pt x="857" y="18616"/>
                    <a:pt x="1090" y="18658"/>
                  </a:cubicBezTo>
                  <a:cubicBezTo>
                    <a:pt x="1471" y="18732"/>
                    <a:pt x="2022" y="18795"/>
                    <a:pt x="2710" y="18859"/>
                  </a:cubicBezTo>
                  <a:cubicBezTo>
                    <a:pt x="4097" y="18965"/>
                    <a:pt x="5939" y="19028"/>
                    <a:pt x="7898" y="19028"/>
                  </a:cubicBezTo>
                  <a:cubicBezTo>
                    <a:pt x="9856" y="19028"/>
                    <a:pt x="11698" y="18965"/>
                    <a:pt x="13086" y="18859"/>
                  </a:cubicBezTo>
                  <a:cubicBezTo>
                    <a:pt x="13773" y="18795"/>
                    <a:pt x="14314" y="18732"/>
                    <a:pt x="14705" y="18658"/>
                  </a:cubicBezTo>
                  <a:cubicBezTo>
                    <a:pt x="14938" y="18616"/>
                    <a:pt x="15107" y="18573"/>
                    <a:pt x="15245" y="18520"/>
                  </a:cubicBezTo>
                  <a:cubicBezTo>
                    <a:pt x="15743" y="18319"/>
                    <a:pt x="15796" y="17948"/>
                    <a:pt x="15796" y="17800"/>
                  </a:cubicBezTo>
                  <a:cubicBezTo>
                    <a:pt x="15796" y="17663"/>
                    <a:pt x="15754" y="17324"/>
                    <a:pt x="15330" y="17122"/>
                  </a:cubicBezTo>
                  <a:cubicBezTo>
                    <a:pt x="15213" y="17070"/>
                    <a:pt x="15076" y="17028"/>
                    <a:pt x="14896" y="16985"/>
                  </a:cubicBezTo>
                  <a:cubicBezTo>
                    <a:pt x="14726" y="16953"/>
                    <a:pt x="14526" y="16911"/>
                    <a:pt x="14282" y="16879"/>
                  </a:cubicBezTo>
                  <a:cubicBezTo>
                    <a:pt x="14314" y="16795"/>
                    <a:pt x="14324" y="16699"/>
                    <a:pt x="14314" y="16604"/>
                  </a:cubicBezTo>
                  <a:cubicBezTo>
                    <a:pt x="14303" y="16541"/>
                    <a:pt x="14133" y="14995"/>
                    <a:pt x="13954" y="13936"/>
                  </a:cubicBezTo>
                  <a:cubicBezTo>
                    <a:pt x="13879" y="13470"/>
                    <a:pt x="13827" y="12993"/>
                    <a:pt x="13806" y="12464"/>
                  </a:cubicBezTo>
                  <a:cubicBezTo>
                    <a:pt x="13784" y="12019"/>
                    <a:pt x="13784" y="11522"/>
                    <a:pt x="13795" y="10908"/>
                  </a:cubicBezTo>
                  <a:cubicBezTo>
                    <a:pt x="13806" y="10442"/>
                    <a:pt x="13731" y="9881"/>
                    <a:pt x="13594" y="9330"/>
                  </a:cubicBezTo>
                  <a:cubicBezTo>
                    <a:pt x="13552" y="9161"/>
                    <a:pt x="13498" y="8992"/>
                    <a:pt x="13446" y="8833"/>
                  </a:cubicBezTo>
                  <a:cubicBezTo>
                    <a:pt x="13446" y="8780"/>
                    <a:pt x="13446" y="8653"/>
                    <a:pt x="13413" y="8505"/>
                  </a:cubicBezTo>
                  <a:cubicBezTo>
                    <a:pt x="13413" y="8494"/>
                    <a:pt x="13403" y="8483"/>
                    <a:pt x="13403" y="8473"/>
                  </a:cubicBezTo>
                  <a:cubicBezTo>
                    <a:pt x="14239" y="8081"/>
                    <a:pt x="14409" y="7902"/>
                    <a:pt x="14515" y="7732"/>
                  </a:cubicBezTo>
                  <a:cubicBezTo>
                    <a:pt x="14642" y="7531"/>
                    <a:pt x="14747" y="7171"/>
                    <a:pt x="14515" y="6631"/>
                  </a:cubicBezTo>
                  <a:cubicBezTo>
                    <a:pt x="14314" y="6144"/>
                    <a:pt x="13901" y="5434"/>
                    <a:pt x="13700" y="5096"/>
                  </a:cubicBezTo>
                  <a:cubicBezTo>
                    <a:pt x="13498" y="4598"/>
                    <a:pt x="13181" y="4196"/>
                    <a:pt x="12768" y="3942"/>
                  </a:cubicBezTo>
                  <a:cubicBezTo>
                    <a:pt x="12662" y="3889"/>
                    <a:pt x="12567" y="3836"/>
                    <a:pt x="12461" y="3794"/>
                  </a:cubicBezTo>
                  <a:cubicBezTo>
                    <a:pt x="12514" y="3688"/>
                    <a:pt x="12556" y="3571"/>
                    <a:pt x="12599" y="3434"/>
                  </a:cubicBezTo>
                  <a:cubicBezTo>
                    <a:pt x="12789" y="2968"/>
                    <a:pt x="12810" y="2502"/>
                    <a:pt x="12694" y="2079"/>
                  </a:cubicBezTo>
                  <a:cubicBezTo>
                    <a:pt x="12514" y="1496"/>
                    <a:pt x="12175" y="1284"/>
                    <a:pt x="11921" y="1200"/>
                  </a:cubicBezTo>
                  <a:cubicBezTo>
                    <a:pt x="11794" y="1168"/>
                    <a:pt x="11677" y="1157"/>
                    <a:pt x="11571" y="1157"/>
                  </a:cubicBezTo>
                  <a:cubicBezTo>
                    <a:pt x="11540" y="1126"/>
                    <a:pt x="11519" y="1094"/>
                    <a:pt x="11487" y="1062"/>
                  </a:cubicBezTo>
                  <a:cubicBezTo>
                    <a:pt x="11222" y="755"/>
                    <a:pt x="10735" y="395"/>
                    <a:pt x="9952" y="395"/>
                  </a:cubicBezTo>
                  <a:cubicBezTo>
                    <a:pt x="9359" y="395"/>
                    <a:pt x="8903" y="660"/>
                    <a:pt x="8682" y="1115"/>
                  </a:cubicBezTo>
                  <a:cubicBezTo>
                    <a:pt x="8576" y="1338"/>
                    <a:pt x="8533" y="1602"/>
                    <a:pt x="8554" y="1888"/>
                  </a:cubicBezTo>
                  <a:cubicBezTo>
                    <a:pt x="8512" y="1676"/>
                    <a:pt x="8438" y="1454"/>
                    <a:pt x="8322" y="1242"/>
                  </a:cubicBezTo>
                  <a:cubicBezTo>
                    <a:pt x="8089" y="797"/>
                    <a:pt x="7739" y="437"/>
                    <a:pt x="7337" y="226"/>
                  </a:cubicBezTo>
                  <a:cubicBezTo>
                    <a:pt x="7060" y="80"/>
                    <a:pt x="6761" y="1"/>
                    <a:pt x="6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609;p37"/>
            <p:cNvSpPr/>
            <p:nvPr/>
          </p:nvSpPr>
          <p:spPr>
            <a:xfrm>
              <a:off x="5709675" y="2453200"/>
              <a:ext cx="363150" cy="29125"/>
            </a:xfrm>
            <a:custGeom>
              <a:avLst/>
              <a:gdLst/>
              <a:ahLst/>
              <a:cxnLst/>
              <a:rect l="l" t="t" r="r" b="b"/>
              <a:pathLst>
                <a:path w="14526" h="1165" extrusionOk="0">
                  <a:moveTo>
                    <a:pt x="7263" y="0"/>
                  </a:moveTo>
                  <a:cubicBezTo>
                    <a:pt x="3250" y="0"/>
                    <a:pt x="0" y="264"/>
                    <a:pt x="0" y="582"/>
                  </a:cubicBezTo>
                  <a:cubicBezTo>
                    <a:pt x="0" y="911"/>
                    <a:pt x="3250" y="1165"/>
                    <a:pt x="7263" y="1165"/>
                  </a:cubicBezTo>
                  <a:cubicBezTo>
                    <a:pt x="11275" y="1165"/>
                    <a:pt x="14526" y="911"/>
                    <a:pt x="14526" y="582"/>
                  </a:cubicBezTo>
                  <a:cubicBezTo>
                    <a:pt x="14526" y="264"/>
                    <a:pt x="11275" y="0"/>
                    <a:pt x="7263" y="0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10;p37"/>
            <p:cNvSpPr/>
            <p:nvPr/>
          </p:nvSpPr>
          <p:spPr>
            <a:xfrm>
              <a:off x="5916125" y="2048500"/>
              <a:ext cx="85500" cy="75550"/>
            </a:xfrm>
            <a:custGeom>
              <a:avLst/>
              <a:gdLst/>
              <a:ahLst/>
              <a:cxnLst/>
              <a:rect l="l" t="t" r="r" b="b"/>
              <a:pathLst>
                <a:path w="3420" h="3022" extrusionOk="0">
                  <a:moveTo>
                    <a:pt x="1059" y="0"/>
                  </a:moveTo>
                  <a:cubicBezTo>
                    <a:pt x="0" y="0"/>
                    <a:pt x="159" y="1176"/>
                    <a:pt x="847" y="1991"/>
                  </a:cubicBezTo>
                  <a:cubicBezTo>
                    <a:pt x="847" y="1991"/>
                    <a:pt x="2110" y="3022"/>
                    <a:pt x="2462" y="3022"/>
                  </a:cubicBezTo>
                  <a:cubicBezTo>
                    <a:pt x="2486" y="3022"/>
                    <a:pt x="2505" y="3017"/>
                    <a:pt x="2520" y="3007"/>
                  </a:cubicBezTo>
                  <a:cubicBezTo>
                    <a:pt x="2763" y="2859"/>
                    <a:pt x="3419" y="2023"/>
                    <a:pt x="3187" y="1228"/>
                  </a:cubicBezTo>
                  <a:cubicBezTo>
                    <a:pt x="3074" y="866"/>
                    <a:pt x="2892" y="769"/>
                    <a:pt x="2728" y="769"/>
                  </a:cubicBezTo>
                  <a:cubicBezTo>
                    <a:pt x="2537" y="769"/>
                    <a:pt x="2372" y="900"/>
                    <a:pt x="2372" y="900"/>
                  </a:cubicBezTo>
                  <a:cubicBezTo>
                    <a:pt x="2372" y="900"/>
                    <a:pt x="2118" y="0"/>
                    <a:pt x="1059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611;p37"/>
            <p:cNvSpPr/>
            <p:nvPr/>
          </p:nvSpPr>
          <p:spPr>
            <a:xfrm>
              <a:off x="5968725" y="2089000"/>
              <a:ext cx="28125" cy="35000"/>
            </a:xfrm>
            <a:custGeom>
              <a:avLst/>
              <a:gdLst/>
              <a:ahLst/>
              <a:cxnLst/>
              <a:rect l="l" t="t" r="r" b="b"/>
              <a:pathLst>
                <a:path w="1125" h="1400" extrusionOk="0">
                  <a:moveTo>
                    <a:pt x="480" y="0"/>
                  </a:moveTo>
                  <a:lnTo>
                    <a:pt x="299" y="636"/>
                  </a:lnTo>
                  <a:cubicBezTo>
                    <a:pt x="299" y="636"/>
                    <a:pt x="0" y="1400"/>
                    <a:pt x="332" y="1400"/>
                  </a:cubicBezTo>
                  <a:cubicBezTo>
                    <a:pt x="364" y="1400"/>
                    <a:pt x="402" y="1393"/>
                    <a:pt x="447" y="1377"/>
                  </a:cubicBezTo>
                  <a:cubicBezTo>
                    <a:pt x="955" y="1186"/>
                    <a:pt x="1125" y="74"/>
                    <a:pt x="1125" y="74"/>
                  </a:cubicBezTo>
                  <a:lnTo>
                    <a:pt x="1125" y="74"/>
                  </a:lnTo>
                  <a:cubicBezTo>
                    <a:pt x="1079" y="188"/>
                    <a:pt x="973" y="240"/>
                    <a:pt x="858" y="240"/>
                  </a:cubicBezTo>
                  <a:cubicBezTo>
                    <a:pt x="706" y="240"/>
                    <a:pt x="540" y="151"/>
                    <a:pt x="480" y="0"/>
                  </a:cubicBezTo>
                  <a:close/>
                </a:path>
              </a:pathLst>
            </a:custGeom>
            <a:solidFill>
              <a:srgbClr val="E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612;p37"/>
            <p:cNvSpPr/>
            <p:nvPr/>
          </p:nvSpPr>
          <p:spPr>
            <a:xfrm>
              <a:off x="5936500" y="2227550"/>
              <a:ext cx="63525" cy="149825"/>
            </a:xfrm>
            <a:custGeom>
              <a:avLst/>
              <a:gdLst/>
              <a:ahLst/>
              <a:cxnLst/>
              <a:rect l="l" t="t" r="r" b="b"/>
              <a:pathLst>
                <a:path w="2541" h="5993" extrusionOk="0">
                  <a:moveTo>
                    <a:pt x="547" y="1"/>
                  </a:moveTo>
                  <a:cubicBezTo>
                    <a:pt x="525" y="1"/>
                    <a:pt x="505" y="3"/>
                    <a:pt x="487" y="6"/>
                  </a:cubicBezTo>
                  <a:cubicBezTo>
                    <a:pt x="148" y="80"/>
                    <a:pt x="64" y="1827"/>
                    <a:pt x="21" y="2822"/>
                  </a:cubicBezTo>
                  <a:cubicBezTo>
                    <a:pt x="0" y="3500"/>
                    <a:pt x="11" y="4738"/>
                    <a:pt x="233" y="5479"/>
                  </a:cubicBezTo>
                  <a:cubicBezTo>
                    <a:pt x="321" y="5781"/>
                    <a:pt x="506" y="5992"/>
                    <a:pt x="790" y="5992"/>
                  </a:cubicBezTo>
                  <a:cubicBezTo>
                    <a:pt x="815" y="5992"/>
                    <a:pt x="841" y="5991"/>
                    <a:pt x="868" y="5987"/>
                  </a:cubicBezTo>
                  <a:cubicBezTo>
                    <a:pt x="1197" y="5935"/>
                    <a:pt x="1249" y="5808"/>
                    <a:pt x="1324" y="5458"/>
                  </a:cubicBezTo>
                  <a:cubicBezTo>
                    <a:pt x="1620" y="4135"/>
                    <a:pt x="2541" y="1350"/>
                    <a:pt x="1863" y="493"/>
                  </a:cubicBezTo>
                  <a:cubicBezTo>
                    <a:pt x="1863" y="493"/>
                    <a:pt x="927" y="1"/>
                    <a:pt x="547" y="1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613;p37"/>
            <p:cNvSpPr/>
            <p:nvPr/>
          </p:nvSpPr>
          <p:spPr>
            <a:xfrm>
              <a:off x="5944175" y="2360000"/>
              <a:ext cx="30200" cy="101950"/>
            </a:xfrm>
            <a:custGeom>
              <a:avLst/>
              <a:gdLst/>
              <a:ahLst/>
              <a:cxnLst/>
              <a:rect l="l" t="t" r="r" b="b"/>
              <a:pathLst>
                <a:path w="1208" h="4078" extrusionOk="0">
                  <a:moveTo>
                    <a:pt x="554" y="1"/>
                  </a:moveTo>
                  <a:cubicBezTo>
                    <a:pt x="546" y="1"/>
                    <a:pt x="538" y="1"/>
                    <a:pt x="530" y="2"/>
                  </a:cubicBezTo>
                  <a:cubicBezTo>
                    <a:pt x="222" y="12"/>
                    <a:pt x="0" y="298"/>
                    <a:pt x="43" y="594"/>
                  </a:cubicBezTo>
                  <a:cubicBezTo>
                    <a:pt x="191" y="1473"/>
                    <a:pt x="434" y="3167"/>
                    <a:pt x="445" y="3982"/>
                  </a:cubicBezTo>
                  <a:lnTo>
                    <a:pt x="911" y="4077"/>
                  </a:lnTo>
                  <a:cubicBezTo>
                    <a:pt x="890" y="4003"/>
                    <a:pt x="847" y="2849"/>
                    <a:pt x="1059" y="1854"/>
                  </a:cubicBezTo>
                  <a:cubicBezTo>
                    <a:pt x="1207" y="1187"/>
                    <a:pt x="1133" y="743"/>
                    <a:pt x="1048" y="393"/>
                  </a:cubicBezTo>
                  <a:cubicBezTo>
                    <a:pt x="997" y="158"/>
                    <a:pt x="787" y="1"/>
                    <a:pt x="554" y="1"/>
                  </a:cubicBezTo>
                  <a:close/>
                </a:path>
              </a:pathLst>
            </a:custGeom>
            <a:solidFill>
              <a:srgbClr val="F8C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614;p37"/>
            <p:cNvSpPr/>
            <p:nvPr/>
          </p:nvSpPr>
          <p:spPr>
            <a:xfrm>
              <a:off x="5943650" y="2368225"/>
              <a:ext cx="16675" cy="6825"/>
            </a:xfrm>
            <a:custGeom>
              <a:avLst/>
              <a:gdLst/>
              <a:ahLst/>
              <a:cxnLst/>
              <a:rect l="l" t="t" r="r" b="b"/>
              <a:pathLst>
                <a:path w="667" h="273" extrusionOk="0">
                  <a:moveTo>
                    <a:pt x="667" y="138"/>
                  </a:moveTo>
                  <a:lnTo>
                    <a:pt x="667" y="138"/>
                  </a:lnTo>
                  <a:cubicBezTo>
                    <a:pt x="667" y="138"/>
                    <a:pt x="631" y="157"/>
                    <a:pt x="574" y="181"/>
                  </a:cubicBezTo>
                  <a:lnTo>
                    <a:pt x="574" y="181"/>
                  </a:lnTo>
                  <a:cubicBezTo>
                    <a:pt x="634" y="163"/>
                    <a:pt x="667" y="138"/>
                    <a:pt x="667" y="138"/>
                  </a:cubicBezTo>
                  <a:close/>
                  <a:moveTo>
                    <a:pt x="0" y="0"/>
                  </a:moveTo>
                  <a:lnTo>
                    <a:pt x="64" y="265"/>
                  </a:lnTo>
                  <a:cubicBezTo>
                    <a:pt x="96" y="270"/>
                    <a:pt x="128" y="272"/>
                    <a:pt x="160" y="272"/>
                  </a:cubicBezTo>
                  <a:cubicBezTo>
                    <a:pt x="320" y="272"/>
                    <a:pt x="478" y="220"/>
                    <a:pt x="574" y="181"/>
                  </a:cubicBezTo>
                  <a:lnTo>
                    <a:pt x="574" y="181"/>
                  </a:lnTo>
                  <a:cubicBezTo>
                    <a:pt x="541" y="190"/>
                    <a:pt x="501" y="197"/>
                    <a:pt x="454" y="197"/>
                  </a:cubicBezTo>
                  <a:cubicBezTo>
                    <a:pt x="340" y="197"/>
                    <a:pt x="184" y="155"/>
                    <a:pt x="0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615;p37"/>
            <p:cNvSpPr/>
            <p:nvPr/>
          </p:nvSpPr>
          <p:spPr>
            <a:xfrm>
              <a:off x="5947600" y="2225700"/>
              <a:ext cx="76250" cy="148475"/>
            </a:xfrm>
            <a:custGeom>
              <a:avLst/>
              <a:gdLst/>
              <a:ahLst/>
              <a:cxnLst/>
              <a:rect l="l" t="t" r="r" b="b"/>
              <a:pathLst>
                <a:path w="3050" h="5939" extrusionOk="0">
                  <a:moveTo>
                    <a:pt x="493" y="0"/>
                  </a:moveTo>
                  <a:cubicBezTo>
                    <a:pt x="413" y="0"/>
                    <a:pt x="349" y="8"/>
                    <a:pt x="308" y="27"/>
                  </a:cubicBezTo>
                  <a:cubicBezTo>
                    <a:pt x="1" y="165"/>
                    <a:pt x="721" y="1996"/>
                    <a:pt x="880" y="2981"/>
                  </a:cubicBezTo>
                  <a:cubicBezTo>
                    <a:pt x="996" y="3647"/>
                    <a:pt x="1261" y="4854"/>
                    <a:pt x="1621" y="5532"/>
                  </a:cubicBezTo>
                  <a:cubicBezTo>
                    <a:pt x="1755" y="5775"/>
                    <a:pt x="1935" y="5938"/>
                    <a:pt x="2162" y="5938"/>
                  </a:cubicBezTo>
                  <a:cubicBezTo>
                    <a:pt x="2222" y="5938"/>
                    <a:pt x="2285" y="5927"/>
                    <a:pt x="2351" y="5903"/>
                  </a:cubicBezTo>
                  <a:cubicBezTo>
                    <a:pt x="2658" y="5797"/>
                    <a:pt x="2690" y="5649"/>
                    <a:pt x="2701" y="5299"/>
                  </a:cubicBezTo>
                  <a:cubicBezTo>
                    <a:pt x="2711" y="3934"/>
                    <a:pt x="3050" y="1022"/>
                    <a:pt x="2214" y="334"/>
                  </a:cubicBezTo>
                  <a:cubicBezTo>
                    <a:pt x="2214" y="334"/>
                    <a:pt x="1014" y="0"/>
                    <a:pt x="493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616;p37"/>
            <p:cNvSpPr/>
            <p:nvPr/>
          </p:nvSpPr>
          <p:spPr>
            <a:xfrm>
              <a:off x="5990475" y="2356250"/>
              <a:ext cx="41600" cy="98275"/>
            </a:xfrm>
            <a:custGeom>
              <a:avLst/>
              <a:gdLst/>
              <a:ahLst/>
              <a:cxnLst/>
              <a:rect l="l" t="t" r="r" b="b"/>
              <a:pathLst>
                <a:path w="1664" h="3931" extrusionOk="0">
                  <a:moveTo>
                    <a:pt x="586" y="0"/>
                  </a:moveTo>
                  <a:cubicBezTo>
                    <a:pt x="546" y="0"/>
                    <a:pt x="506" y="5"/>
                    <a:pt x="467" y="13"/>
                  </a:cubicBezTo>
                  <a:cubicBezTo>
                    <a:pt x="170" y="88"/>
                    <a:pt x="1" y="416"/>
                    <a:pt x="118" y="702"/>
                  </a:cubicBezTo>
                  <a:cubicBezTo>
                    <a:pt x="435" y="1528"/>
                    <a:pt x="1017" y="3137"/>
                    <a:pt x="1187" y="3931"/>
                  </a:cubicBezTo>
                  <a:lnTo>
                    <a:pt x="1663" y="3931"/>
                  </a:lnTo>
                  <a:cubicBezTo>
                    <a:pt x="1663" y="3931"/>
                    <a:pt x="1441" y="2692"/>
                    <a:pt x="1356" y="1729"/>
                  </a:cubicBezTo>
                  <a:cubicBezTo>
                    <a:pt x="1303" y="1051"/>
                    <a:pt x="1208" y="627"/>
                    <a:pt x="1059" y="289"/>
                  </a:cubicBezTo>
                  <a:cubicBezTo>
                    <a:pt x="972" y="104"/>
                    <a:pt x="781" y="0"/>
                    <a:pt x="586" y="0"/>
                  </a:cubicBezTo>
                  <a:close/>
                </a:path>
              </a:pathLst>
            </a:custGeom>
            <a:solidFill>
              <a:srgbClr val="F8C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617;p37"/>
            <p:cNvSpPr/>
            <p:nvPr/>
          </p:nvSpPr>
          <p:spPr>
            <a:xfrm>
              <a:off x="5940475" y="2233525"/>
              <a:ext cx="70150" cy="17475"/>
            </a:xfrm>
            <a:custGeom>
              <a:avLst/>
              <a:gdLst/>
              <a:ahLst/>
              <a:cxnLst/>
              <a:rect l="l" t="t" r="r" b="b"/>
              <a:pathLst>
                <a:path w="2806" h="699" extrusionOk="0">
                  <a:moveTo>
                    <a:pt x="2172" y="0"/>
                  </a:moveTo>
                  <a:cubicBezTo>
                    <a:pt x="1505" y="0"/>
                    <a:pt x="85" y="95"/>
                    <a:pt x="85" y="95"/>
                  </a:cubicBezTo>
                  <a:lnTo>
                    <a:pt x="0" y="699"/>
                  </a:lnTo>
                  <a:lnTo>
                    <a:pt x="2805" y="487"/>
                  </a:lnTo>
                  <a:cubicBezTo>
                    <a:pt x="2805" y="487"/>
                    <a:pt x="2689" y="85"/>
                    <a:pt x="2499" y="21"/>
                  </a:cubicBezTo>
                  <a:cubicBezTo>
                    <a:pt x="2461" y="6"/>
                    <a:pt x="2340" y="0"/>
                    <a:pt x="2172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618;p37"/>
            <p:cNvSpPr/>
            <p:nvPr/>
          </p:nvSpPr>
          <p:spPr>
            <a:xfrm>
              <a:off x="5960850" y="2239050"/>
              <a:ext cx="8475" cy="39725"/>
            </a:xfrm>
            <a:custGeom>
              <a:avLst/>
              <a:gdLst/>
              <a:ahLst/>
              <a:cxnLst/>
              <a:rect l="l" t="t" r="r" b="b"/>
              <a:pathLst>
                <a:path w="339" h="1589" extrusionOk="0">
                  <a:moveTo>
                    <a:pt x="42" y="54"/>
                  </a:moveTo>
                  <a:lnTo>
                    <a:pt x="296" y="64"/>
                  </a:lnTo>
                  <a:lnTo>
                    <a:pt x="296" y="1452"/>
                  </a:lnTo>
                  <a:lnTo>
                    <a:pt x="42" y="1134"/>
                  </a:lnTo>
                  <a:lnTo>
                    <a:pt x="42" y="54"/>
                  </a:lnTo>
                  <a:close/>
                  <a:moveTo>
                    <a:pt x="0" y="1"/>
                  </a:moveTo>
                  <a:lnTo>
                    <a:pt x="0" y="1144"/>
                  </a:lnTo>
                  <a:lnTo>
                    <a:pt x="339" y="1589"/>
                  </a:lnTo>
                  <a:lnTo>
                    <a:pt x="339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619;p37"/>
            <p:cNvSpPr/>
            <p:nvPr/>
          </p:nvSpPr>
          <p:spPr>
            <a:xfrm>
              <a:off x="5930925" y="2140600"/>
              <a:ext cx="47925" cy="80800"/>
            </a:xfrm>
            <a:custGeom>
              <a:avLst/>
              <a:gdLst/>
              <a:ahLst/>
              <a:cxnLst/>
              <a:rect l="l" t="t" r="r" b="b"/>
              <a:pathLst>
                <a:path w="1917" h="3232" extrusionOk="0">
                  <a:moveTo>
                    <a:pt x="1811" y="0"/>
                  </a:moveTo>
                  <a:cubicBezTo>
                    <a:pt x="1811" y="0"/>
                    <a:pt x="1176" y="212"/>
                    <a:pt x="901" y="530"/>
                  </a:cubicBezTo>
                  <a:cubicBezTo>
                    <a:pt x="763" y="678"/>
                    <a:pt x="32" y="2574"/>
                    <a:pt x="11" y="2955"/>
                  </a:cubicBezTo>
                  <a:cubicBezTo>
                    <a:pt x="0" y="3160"/>
                    <a:pt x="24" y="3232"/>
                    <a:pt x="88" y="3232"/>
                  </a:cubicBezTo>
                  <a:cubicBezTo>
                    <a:pt x="145" y="3232"/>
                    <a:pt x="235" y="3173"/>
                    <a:pt x="361" y="3103"/>
                  </a:cubicBezTo>
                  <a:cubicBezTo>
                    <a:pt x="636" y="2944"/>
                    <a:pt x="1748" y="626"/>
                    <a:pt x="1832" y="339"/>
                  </a:cubicBezTo>
                  <a:cubicBezTo>
                    <a:pt x="1917" y="64"/>
                    <a:pt x="1811" y="0"/>
                    <a:pt x="1811" y="0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620;p37"/>
            <p:cNvSpPr/>
            <p:nvPr/>
          </p:nvSpPr>
          <p:spPr>
            <a:xfrm>
              <a:off x="5934900" y="2228625"/>
              <a:ext cx="100875" cy="213675"/>
            </a:xfrm>
            <a:custGeom>
              <a:avLst/>
              <a:gdLst/>
              <a:ahLst/>
              <a:cxnLst/>
              <a:rect l="l" t="t" r="r" b="b"/>
              <a:pathLst>
                <a:path w="4035" h="8547" extrusionOk="0">
                  <a:moveTo>
                    <a:pt x="1993" y="1"/>
                  </a:moveTo>
                  <a:cubicBezTo>
                    <a:pt x="1316" y="1"/>
                    <a:pt x="445" y="48"/>
                    <a:pt x="445" y="48"/>
                  </a:cubicBezTo>
                  <a:lnTo>
                    <a:pt x="191" y="248"/>
                  </a:lnTo>
                  <a:lnTo>
                    <a:pt x="191" y="375"/>
                  </a:lnTo>
                  <a:cubicBezTo>
                    <a:pt x="1" y="1709"/>
                    <a:pt x="1" y="4822"/>
                    <a:pt x="191" y="6400"/>
                  </a:cubicBezTo>
                  <a:cubicBezTo>
                    <a:pt x="382" y="7967"/>
                    <a:pt x="350" y="8443"/>
                    <a:pt x="350" y="8443"/>
                  </a:cubicBezTo>
                  <a:cubicBezTo>
                    <a:pt x="350" y="8443"/>
                    <a:pt x="1362" y="8546"/>
                    <a:pt x="2453" y="8546"/>
                  </a:cubicBezTo>
                  <a:cubicBezTo>
                    <a:pt x="2999" y="8546"/>
                    <a:pt x="3565" y="8520"/>
                    <a:pt x="4035" y="8443"/>
                  </a:cubicBezTo>
                  <a:cubicBezTo>
                    <a:pt x="4035" y="8443"/>
                    <a:pt x="3854" y="6866"/>
                    <a:pt x="3675" y="5807"/>
                  </a:cubicBezTo>
                  <a:cubicBezTo>
                    <a:pt x="3494" y="4748"/>
                    <a:pt x="3484" y="3711"/>
                    <a:pt x="3515" y="2652"/>
                  </a:cubicBezTo>
                  <a:cubicBezTo>
                    <a:pt x="3537" y="1593"/>
                    <a:pt x="3061" y="154"/>
                    <a:pt x="2732" y="48"/>
                  </a:cubicBezTo>
                  <a:cubicBezTo>
                    <a:pt x="2623" y="12"/>
                    <a:pt x="2332" y="1"/>
                    <a:pt x="1993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621;p37"/>
            <p:cNvSpPr/>
            <p:nvPr/>
          </p:nvSpPr>
          <p:spPr>
            <a:xfrm>
              <a:off x="5938075" y="2228550"/>
              <a:ext cx="97700" cy="213750"/>
            </a:xfrm>
            <a:custGeom>
              <a:avLst/>
              <a:gdLst/>
              <a:ahLst/>
              <a:cxnLst/>
              <a:rect l="l" t="t" r="r" b="b"/>
              <a:pathLst>
                <a:path w="3908" h="8550" extrusionOk="0">
                  <a:moveTo>
                    <a:pt x="1869" y="1"/>
                  </a:moveTo>
                  <a:cubicBezTo>
                    <a:pt x="1432" y="1"/>
                    <a:pt x="914" y="22"/>
                    <a:pt x="604" y="40"/>
                  </a:cubicBezTo>
                  <a:lnTo>
                    <a:pt x="181" y="294"/>
                  </a:lnTo>
                  <a:lnTo>
                    <a:pt x="64" y="368"/>
                  </a:lnTo>
                  <a:lnTo>
                    <a:pt x="64" y="378"/>
                  </a:lnTo>
                  <a:cubicBezTo>
                    <a:pt x="43" y="538"/>
                    <a:pt x="22" y="738"/>
                    <a:pt x="1" y="950"/>
                  </a:cubicBezTo>
                  <a:cubicBezTo>
                    <a:pt x="336" y="1242"/>
                    <a:pt x="914" y="1290"/>
                    <a:pt x="1469" y="1290"/>
                  </a:cubicBezTo>
                  <a:cubicBezTo>
                    <a:pt x="1747" y="1290"/>
                    <a:pt x="2020" y="1278"/>
                    <a:pt x="2253" y="1278"/>
                  </a:cubicBezTo>
                  <a:cubicBezTo>
                    <a:pt x="2569" y="1278"/>
                    <a:pt x="2813" y="1300"/>
                    <a:pt x="2901" y="1406"/>
                  </a:cubicBezTo>
                  <a:cubicBezTo>
                    <a:pt x="3198" y="1745"/>
                    <a:pt x="3039" y="3343"/>
                    <a:pt x="3028" y="4455"/>
                  </a:cubicBezTo>
                  <a:cubicBezTo>
                    <a:pt x="3028" y="5566"/>
                    <a:pt x="3569" y="7069"/>
                    <a:pt x="3431" y="7789"/>
                  </a:cubicBezTo>
                  <a:cubicBezTo>
                    <a:pt x="3322" y="8324"/>
                    <a:pt x="2377" y="8411"/>
                    <a:pt x="1711" y="8411"/>
                  </a:cubicBezTo>
                  <a:cubicBezTo>
                    <a:pt x="1466" y="8411"/>
                    <a:pt x="1258" y="8399"/>
                    <a:pt x="1144" y="8393"/>
                  </a:cubicBezTo>
                  <a:cubicBezTo>
                    <a:pt x="1076" y="8388"/>
                    <a:pt x="1007" y="8386"/>
                    <a:pt x="938" y="8386"/>
                  </a:cubicBezTo>
                  <a:cubicBezTo>
                    <a:pt x="574" y="8386"/>
                    <a:pt x="223" y="8446"/>
                    <a:pt x="223" y="8446"/>
                  </a:cubicBezTo>
                  <a:cubicBezTo>
                    <a:pt x="223" y="8446"/>
                    <a:pt x="1235" y="8549"/>
                    <a:pt x="2326" y="8549"/>
                  </a:cubicBezTo>
                  <a:cubicBezTo>
                    <a:pt x="2872" y="8549"/>
                    <a:pt x="3438" y="8523"/>
                    <a:pt x="3908" y="8446"/>
                  </a:cubicBezTo>
                  <a:cubicBezTo>
                    <a:pt x="3908" y="8446"/>
                    <a:pt x="3727" y="6869"/>
                    <a:pt x="3548" y="5810"/>
                  </a:cubicBezTo>
                  <a:cubicBezTo>
                    <a:pt x="3367" y="4751"/>
                    <a:pt x="3357" y="3714"/>
                    <a:pt x="3388" y="2655"/>
                  </a:cubicBezTo>
                  <a:cubicBezTo>
                    <a:pt x="3410" y="1596"/>
                    <a:pt x="2934" y="157"/>
                    <a:pt x="2605" y="51"/>
                  </a:cubicBezTo>
                  <a:cubicBezTo>
                    <a:pt x="2499" y="14"/>
                    <a:pt x="2208" y="1"/>
                    <a:pt x="1869" y="1"/>
                  </a:cubicBez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622;p37"/>
            <p:cNvSpPr/>
            <p:nvPr/>
          </p:nvSpPr>
          <p:spPr>
            <a:xfrm>
              <a:off x="5934650" y="2233125"/>
              <a:ext cx="79675" cy="22925"/>
            </a:xfrm>
            <a:custGeom>
              <a:avLst/>
              <a:gdLst/>
              <a:ahLst/>
              <a:cxnLst/>
              <a:rect l="l" t="t" r="r" b="b"/>
              <a:pathLst>
                <a:path w="3187" h="917" extrusionOk="0">
                  <a:moveTo>
                    <a:pt x="2636" y="1"/>
                  </a:moveTo>
                  <a:cubicBezTo>
                    <a:pt x="1914" y="1"/>
                    <a:pt x="360" y="68"/>
                    <a:pt x="360" y="68"/>
                  </a:cubicBezTo>
                  <a:lnTo>
                    <a:pt x="127" y="195"/>
                  </a:lnTo>
                  <a:cubicBezTo>
                    <a:pt x="116" y="206"/>
                    <a:pt x="106" y="228"/>
                    <a:pt x="95" y="238"/>
                  </a:cubicBezTo>
                  <a:cubicBezTo>
                    <a:pt x="0" y="386"/>
                    <a:pt x="64" y="577"/>
                    <a:pt x="64" y="577"/>
                  </a:cubicBezTo>
                  <a:cubicBezTo>
                    <a:pt x="64" y="577"/>
                    <a:pt x="611" y="917"/>
                    <a:pt x="1439" y="917"/>
                  </a:cubicBezTo>
                  <a:cubicBezTo>
                    <a:pt x="1934" y="917"/>
                    <a:pt x="2528" y="795"/>
                    <a:pt x="3165" y="407"/>
                  </a:cubicBezTo>
                  <a:cubicBezTo>
                    <a:pt x="3165" y="407"/>
                    <a:pt x="3187" y="58"/>
                    <a:pt x="2986" y="16"/>
                  </a:cubicBezTo>
                  <a:cubicBezTo>
                    <a:pt x="2948" y="5"/>
                    <a:pt x="2818" y="1"/>
                    <a:pt x="2636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623;p37"/>
            <p:cNvSpPr/>
            <p:nvPr/>
          </p:nvSpPr>
          <p:spPr>
            <a:xfrm>
              <a:off x="5937825" y="2134250"/>
              <a:ext cx="81550" cy="109150"/>
            </a:xfrm>
            <a:custGeom>
              <a:avLst/>
              <a:gdLst/>
              <a:ahLst/>
              <a:cxnLst/>
              <a:rect l="l" t="t" r="r" b="b"/>
              <a:pathLst>
                <a:path w="3262" h="4366" extrusionOk="0">
                  <a:moveTo>
                    <a:pt x="1620" y="0"/>
                  </a:moveTo>
                  <a:cubicBezTo>
                    <a:pt x="1620" y="0"/>
                    <a:pt x="1292" y="0"/>
                    <a:pt x="1027" y="181"/>
                  </a:cubicBezTo>
                  <a:cubicBezTo>
                    <a:pt x="752" y="360"/>
                    <a:pt x="434" y="1165"/>
                    <a:pt x="434" y="1165"/>
                  </a:cubicBezTo>
                  <a:cubicBezTo>
                    <a:pt x="434" y="1165"/>
                    <a:pt x="0" y="3399"/>
                    <a:pt x="0" y="4150"/>
                  </a:cubicBezTo>
                  <a:cubicBezTo>
                    <a:pt x="144" y="4310"/>
                    <a:pt x="459" y="4366"/>
                    <a:pt x="830" y="4366"/>
                  </a:cubicBezTo>
                  <a:cubicBezTo>
                    <a:pt x="1690" y="4366"/>
                    <a:pt x="2848" y="4066"/>
                    <a:pt x="2848" y="4066"/>
                  </a:cubicBezTo>
                  <a:cubicBezTo>
                    <a:pt x="2944" y="3727"/>
                    <a:pt x="2605" y="3569"/>
                    <a:pt x="2711" y="2828"/>
                  </a:cubicBezTo>
                  <a:cubicBezTo>
                    <a:pt x="2848" y="1896"/>
                    <a:pt x="3261" y="1059"/>
                    <a:pt x="3092" y="625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24;p37"/>
            <p:cNvSpPr/>
            <p:nvPr/>
          </p:nvSpPr>
          <p:spPr>
            <a:xfrm>
              <a:off x="5969300" y="2167600"/>
              <a:ext cx="7725" cy="19600"/>
            </a:xfrm>
            <a:custGeom>
              <a:avLst/>
              <a:gdLst/>
              <a:ahLst/>
              <a:cxnLst/>
              <a:rect l="l" t="t" r="r" b="b"/>
              <a:pathLst>
                <a:path w="309" h="784" extrusionOk="0">
                  <a:moveTo>
                    <a:pt x="308" y="0"/>
                  </a:moveTo>
                  <a:lnTo>
                    <a:pt x="118" y="117"/>
                  </a:lnTo>
                  <a:lnTo>
                    <a:pt x="1" y="784"/>
                  </a:lnTo>
                  <a:lnTo>
                    <a:pt x="202" y="78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6E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25;p37"/>
            <p:cNvSpPr/>
            <p:nvPr/>
          </p:nvSpPr>
          <p:spPr>
            <a:xfrm>
              <a:off x="5938075" y="2163350"/>
              <a:ext cx="73350" cy="79900"/>
            </a:xfrm>
            <a:custGeom>
              <a:avLst/>
              <a:gdLst/>
              <a:ahLst/>
              <a:cxnLst/>
              <a:rect l="l" t="t" r="r" b="b"/>
              <a:pathLst>
                <a:path w="2934" h="3196" extrusionOk="0">
                  <a:moveTo>
                    <a:pt x="2468" y="1"/>
                  </a:moveTo>
                  <a:cubicBezTo>
                    <a:pt x="2468" y="1"/>
                    <a:pt x="2795" y="1356"/>
                    <a:pt x="2341" y="1748"/>
                  </a:cubicBezTo>
                  <a:cubicBezTo>
                    <a:pt x="1875" y="2151"/>
                    <a:pt x="1176" y="2415"/>
                    <a:pt x="805" y="2796"/>
                  </a:cubicBezTo>
                  <a:cubicBezTo>
                    <a:pt x="617" y="2984"/>
                    <a:pt x="415" y="3031"/>
                    <a:pt x="260" y="3031"/>
                  </a:cubicBezTo>
                  <a:cubicBezTo>
                    <a:pt x="118" y="3031"/>
                    <a:pt x="16" y="2992"/>
                    <a:pt x="1" y="2986"/>
                  </a:cubicBezTo>
                  <a:lnTo>
                    <a:pt x="1" y="2986"/>
                  </a:lnTo>
                  <a:cubicBezTo>
                    <a:pt x="22" y="2997"/>
                    <a:pt x="223" y="3092"/>
                    <a:pt x="509" y="3177"/>
                  </a:cubicBezTo>
                  <a:cubicBezTo>
                    <a:pt x="612" y="3190"/>
                    <a:pt x="725" y="3196"/>
                    <a:pt x="843" y="3196"/>
                  </a:cubicBezTo>
                  <a:cubicBezTo>
                    <a:pt x="1695" y="3196"/>
                    <a:pt x="2838" y="2902"/>
                    <a:pt x="2838" y="2902"/>
                  </a:cubicBezTo>
                  <a:cubicBezTo>
                    <a:pt x="2934" y="2563"/>
                    <a:pt x="2595" y="2405"/>
                    <a:pt x="2701" y="1664"/>
                  </a:cubicBezTo>
                  <a:cubicBezTo>
                    <a:pt x="2753" y="1335"/>
                    <a:pt x="2838" y="1017"/>
                    <a:pt x="2912" y="721"/>
                  </a:cubicBezTo>
                  <a:lnTo>
                    <a:pt x="2468" y="1"/>
                  </a:lnTo>
                  <a:close/>
                </a:path>
              </a:pathLst>
            </a:custGeom>
            <a:solidFill>
              <a:srgbClr val="6E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26;p37"/>
            <p:cNvSpPr/>
            <p:nvPr/>
          </p:nvSpPr>
          <p:spPr>
            <a:xfrm>
              <a:off x="5977400" y="2131775"/>
              <a:ext cx="70550" cy="77500"/>
            </a:xfrm>
            <a:custGeom>
              <a:avLst/>
              <a:gdLst/>
              <a:ahLst/>
              <a:cxnLst/>
              <a:rect l="l" t="t" r="r" b="b"/>
              <a:pathLst>
                <a:path w="2822" h="3100" extrusionOk="0">
                  <a:moveTo>
                    <a:pt x="534" y="1"/>
                  </a:moveTo>
                  <a:cubicBezTo>
                    <a:pt x="386" y="1"/>
                    <a:pt x="220" y="29"/>
                    <a:pt x="37" y="99"/>
                  </a:cubicBezTo>
                  <a:cubicBezTo>
                    <a:pt x="37" y="99"/>
                    <a:pt x="12" y="35"/>
                    <a:pt x="6" y="35"/>
                  </a:cubicBezTo>
                  <a:lnTo>
                    <a:pt x="6" y="35"/>
                  </a:lnTo>
                  <a:cubicBezTo>
                    <a:pt x="1" y="35"/>
                    <a:pt x="6" y="69"/>
                    <a:pt x="37" y="184"/>
                  </a:cubicBezTo>
                  <a:cubicBezTo>
                    <a:pt x="37" y="184"/>
                    <a:pt x="429" y="417"/>
                    <a:pt x="662" y="873"/>
                  </a:cubicBezTo>
                  <a:cubicBezTo>
                    <a:pt x="895" y="1327"/>
                    <a:pt x="1615" y="2291"/>
                    <a:pt x="1731" y="2788"/>
                  </a:cubicBezTo>
                  <a:cubicBezTo>
                    <a:pt x="1785" y="3019"/>
                    <a:pt x="1948" y="3100"/>
                    <a:pt x="2125" y="3100"/>
                  </a:cubicBezTo>
                  <a:cubicBezTo>
                    <a:pt x="2331" y="3100"/>
                    <a:pt x="2555" y="2992"/>
                    <a:pt x="2652" y="2884"/>
                  </a:cubicBezTo>
                  <a:cubicBezTo>
                    <a:pt x="2822" y="2683"/>
                    <a:pt x="1477" y="480"/>
                    <a:pt x="1350" y="353"/>
                  </a:cubicBezTo>
                  <a:cubicBezTo>
                    <a:pt x="1262" y="258"/>
                    <a:pt x="983" y="1"/>
                    <a:pt x="534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27;p37"/>
            <p:cNvSpPr/>
            <p:nvPr/>
          </p:nvSpPr>
          <p:spPr>
            <a:xfrm>
              <a:off x="5946300" y="2130275"/>
              <a:ext cx="75725" cy="44150"/>
            </a:xfrm>
            <a:custGeom>
              <a:avLst/>
              <a:gdLst/>
              <a:ahLst/>
              <a:cxnLst/>
              <a:rect l="l" t="t" r="r" b="b"/>
              <a:pathLst>
                <a:path w="3029" h="1766" extrusionOk="0">
                  <a:moveTo>
                    <a:pt x="1653" y="1"/>
                  </a:moveTo>
                  <a:cubicBezTo>
                    <a:pt x="1559" y="1"/>
                    <a:pt x="1466" y="12"/>
                    <a:pt x="1377" y="32"/>
                  </a:cubicBezTo>
                  <a:lnTo>
                    <a:pt x="1038" y="159"/>
                  </a:lnTo>
                  <a:cubicBezTo>
                    <a:pt x="318" y="192"/>
                    <a:pt x="0" y="1547"/>
                    <a:pt x="0" y="1547"/>
                  </a:cubicBezTo>
                  <a:cubicBezTo>
                    <a:pt x="365" y="1705"/>
                    <a:pt x="722" y="1765"/>
                    <a:pt x="1055" y="1765"/>
                  </a:cubicBezTo>
                  <a:cubicBezTo>
                    <a:pt x="2174" y="1765"/>
                    <a:pt x="3028" y="1081"/>
                    <a:pt x="3028" y="1081"/>
                  </a:cubicBezTo>
                  <a:cubicBezTo>
                    <a:pt x="2749" y="335"/>
                    <a:pt x="2181" y="1"/>
                    <a:pt x="1653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28;p37"/>
            <p:cNvSpPr/>
            <p:nvPr/>
          </p:nvSpPr>
          <p:spPr>
            <a:xfrm>
              <a:off x="5960050" y="2138075"/>
              <a:ext cx="24100" cy="14375"/>
            </a:xfrm>
            <a:custGeom>
              <a:avLst/>
              <a:gdLst/>
              <a:ahLst/>
              <a:cxnLst/>
              <a:rect l="l" t="t" r="r" b="b"/>
              <a:pathLst>
                <a:path w="964" h="575" extrusionOk="0">
                  <a:moveTo>
                    <a:pt x="721" y="1"/>
                  </a:moveTo>
                  <a:cubicBezTo>
                    <a:pt x="663" y="1"/>
                    <a:pt x="598" y="10"/>
                    <a:pt x="530" y="38"/>
                  </a:cubicBezTo>
                  <a:cubicBezTo>
                    <a:pt x="297" y="144"/>
                    <a:pt x="1" y="440"/>
                    <a:pt x="212" y="546"/>
                  </a:cubicBezTo>
                  <a:cubicBezTo>
                    <a:pt x="247" y="565"/>
                    <a:pt x="289" y="574"/>
                    <a:pt x="336" y="574"/>
                  </a:cubicBezTo>
                  <a:cubicBezTo>
                    <a:pt x="575" y="574"/>
                    <a:pt x="928" y="342"/>
                    <a:pt x="964" y="59"/>
                  </a:cubicBezTo>
                  <a:cubicBezTo>
                    <a:pt x="964" y="59"/>
                    <a:pt x="863" y="1"/>
                    <a:pt x="721" y="1"/>
                  </a:cubicBez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29;p37"/>
            <p:cNvSpPr/>
            <p:nvPr/>
          </p:nvSpPr>
          <p:spPr>
            <a:xfrm>
              <a:off x="5966650" y="2119700"/>
              <a:ext cx="18025" cy="24900"/>
            </a:xfrm>
            <a:custGeom>
              <a:avLst/>
              <a:gdLst/>
              <a:ahLst/>
              <a:cxnLst/>
              <a:rect l="l" t="t" r="r" b="b"/>
              <a:pathLst>
                <a:path w="721" h="996" extrusionOk="0">
                  <a:moveTo>
                    <a:pt x="509" y="0"/>
                  </a:moveTo>
                  <a:lnTo>
                    <a:pt x="1" y="244"/>
                  </a:lnTo>
                  <a:cubicBezTo>
                    <a:pt x="1" y="244"/>
                    <a:pt x="128" y="445"/>
                    <a:pt x="203" y="826"/>
                  </a:cubicBezTo>
                  <a:cubicBezTo>
                    <a:pt x="224" y="932"/>
                    <a:pt x="319" y="996"/>
                    <a:pt x="424" y="996"/>
                  </a:cubicBezTo>
                  <a:cubicBezTo>
                    <a:pt x="467" y="996"/>
                    <a:pt x="509" y="985"/>
                    <a:pt x="551" y="975"/>
                  </a:cubicBezTo>
                  <a:cubicBezTo>
                    <a:pt x="657" y="942"/>
                    <a:pt x="721" y="826"/>
                    <a:pt x="700" y="720"/>
                  </a:cubicBezTo>
                  <a:lnTo>
                    <a:pt x="509" y="0"/>
                  </a:lnTo>
                  <a:close/>
                </a:path>
              </a:pathLst>
            </a:custGeom>
            <a:solidFill>
              <a:srgbClr val="DB8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30;p37"/>
            <p:cNvSpPr/>
            <p:nvPr/>
          </p:nvSpPr>
          <p:spPr>
            <a:xfrm>
              <a:off x="5966650" y="2120225"/>
              <a:ext cx="14075" cy="15625"/>
            </a:xfrm>
            <a:custGeom>
              <a:avLst/>
              <a:gdLst/>
              <a:ahLst/>
              <a:cxnLst/>
              <a:rect l="l" t="t" r="r" b="b"/>
              <a:pathLst>
                <a:path w="563" h="625" extrusionOk="0">
                  <a:moveTo>
                    <a:pt x="563" y="1"/>
                  </a:moveTo>
                  <a:lnTo>
                    <a:pt x="1" y="223"/>
                  </a:lnTo>
                  <a:lnTo>
                    <a:pt x="160" y="625"/>
                  </a:lnTo>
                  <a:cubicBezTo>
                    <a:pt x="160" y="625"/>
                    <a:pt x="530" y="403"/>
                    <a:pt x="530" y="64"/>
                  </a:cubicBezTo>
                  <a:lnTo>
                    <a:pt x="563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631;p37"/>
            <p:cNvSpPr/>
            <p:nvPr/>
          </p:nvSpPr>
          <p:spPr>
            <a:xfrm>
              <a:off x="5934375" y="2082325"/>
              <a:ext cx="57625" cy="48675"/>
            </a:xfrm>
            <a:custGeom>
              <a:avLst/>
              <a:gdLst/>
              <a:ahLst/>
              <a:cxnLst/>
              <a:rect l="l" t="t" r="r" b="b"/>
              <a:pathLst>
                <a:path w="2305" h="1947" extrusionOk="0">
                  <a:moveTo>
                    <a:pt x="664" y="1"/>
                  </a:moveTo>
                  <a:cubicBezTo>
                    <a:pt x="591" y="1"/>
                    <a:pt x="524" y="7"/>
                    <a:pt x="466" y="23"/>
                  </a:cubicBezTo>
                  <a:cubicBezTo>
                    <a:pt x="85" y="129"/>
                    <a:pt x="0" y="246"/>
                    <a:pt x="117" y="638"/>
                  </a:cubicBezTo>
                  <a:cubicBezTo>
                    <a:pt x="117" y="638"/>
                    <a:pt x="233" y="976"/>
                    <a:pt x="297" y="1294"/>
                  </a:cubicBezTo>
                  <a:cubicBezTo>
                    <a:pt x="350" y="1538"/>
                    <a:pt x="509" y="1750"/>
                    <a:pt x="741" y="1855"/>
                  </a:cubicBezTo>
                  <a:cubicBezTo>
                    <a:pt x="855" y="1917"/>
                    <a:pt x="981" y="1946"/>
                    <a:pt x="1108" y="1946"/>
                  </a:cubicBezTo>
                  <a:cubicBezTo>
                    <a:pt x="1264" y="1946"/>
                    <a:pt x="1422" y="1901"/>
                    <a:pt x="1557" y="1813"/>
                  </a:cubicBezTo>
                  <a:lnTo>
                    <a:pt x="1790" y="1654"/>
                  </a:lnTo>
                  <a:lnTo>
                    <a:pt x="1981" y="1178"/>
                  </a:lnTo>
                  <a:cubicBezTo>
                    <a:pt x="1981" y="1178"/>
                    <a:pt x="2129" y="1146"/>
                    <a:pt x="2235" y="892"/>
                  </a:cubicBezTo>
                  <a:cubicBezTo>
                    <a:pt x="2305" y="745"/>
                    <a:pt x="2259" y="559"/>
                    <a:pt x="2158" y="559"/>
                  </a:cubicBezTo>
                  <a:cubicBezTo>
                    <a:pt x="2092" y="559"/>
                    <a:pt x="2002" y="638"/>
                    <a:pt x="1906" y="860"/>
                  </a:cubicBezTo>
                  <a:lnTo>
                    <a:pt x="1854" y="1019"/>
                  </a:lnTo>
                  <a:lnTo>
                    <a:pt x="1652" y="214"/>
                  </a:lnTo>
                  <a:cubicBezTo>
                    <a:pt x="1652" y="214"/>
                    <a:pt x="1073" y="1"/>
                    <a:pt x="664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632;p37"/>
            <p:cNvSpPr/>
            <p:nvPr/>
          </p:nvSpPr>
          <p:spPr>
            <a:xfrm>
              <a:off x="5947600" y="2102200"/>
              <a:ext cx="2950" cy="5350"/>
            </a:xfrm>
            <a:custGeom>
              <a:avLst/>
              <a:gdLst/>
              <a:ahLst/>
              <a:cxnLst/>
              <a:rect l="l" t="t" r="r" b="b"/>
              <a:pathLst>
                <a:path w="118" h="214" extrusionOk="0">
                  <a:moveTo>
                    <a:pt x="39" y="0"/>
                  </a:moveTo>
                  <a:cubicBezTo>
                    <a:pt x="37" y="0"/>
                    <a:pt x="35" y="1"/>
                    <a:pt x="33" y="2"/>
                  </a:cubicBezTo>
                  <a:cubicBezTo>
                    <a:pt x="12" y="12"/>
                    <a:pt x="1" y="54"/>
                    <a:pt x="12" y="118"/>
                  </a:cubicBezTo>
                  <a:cubicBezTo>
                    <a:pt x="22" y="171"/>
                    <a:pt x="54" y="213"/>
                    <a:pt x="75" y="213"/>
                  </a:cubicBezTo>
                  <a:cubicBezTo>
                    <a:pt x="107" y="202"/>
                    <a:pt x="118" y="150"/>
                    <a:pt x="96" y="97"/>
                  </a:cubicBezTo>
                  <a:cubicBezTo>
                    <a:pt x="86" y="49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633;p37"/>
            <p:cNvSpPr/>
            <p:nvPr/>
          </p:nvSpPr>
          <p:spPr>
            <a:xfrm>
              <a:off x="5964825" y="2099050"/>
              <a:ext cx="2925" cy="5350"/>
            </a:xfrm>
            <a:custGeom>
              <a:avLst/>
              <a:gdLst/>
              <a:ahLst/>
              <a:cxnLst/>
              <a:rect l="l" t="t" r="r" b="b"/>
              <a:pathLst>
                <a:path w="117" h="214" extrusionOk="0">
                  <a:moveTo>
                    <a:pt x="32" y="1"/>
                  </a:moveTo>
                  <a:cubicBezTo>
                    <a:pt x="10" y="11"/>
                    <a:pt x="0" y="64"/>
                    <a:pt x="10" y="117"/>
                  </a:cubicBezTo>
                  <a:cubicBezTo>
                    <a:pt x="20" y="174"/>
                    <a:pt x="47" y="214"/>
                    <a:pt x="67" y="214"/>
                  </a:cubicBezTo>
                  <a:cubicBezTo>
                    <a:pt x="70" y="214"/>
                    <a:pt x="72" y="213"/>
                    <a:pt x="74" y="212"/>
                  </a:cubicBezTo>
                  <a:cubicBezTo>
                    <a:pt x="106" y="212"/>
                    <a:pt x="116" y="159"/>
                    <a:pt x="106" y="96"/>
                  </a:cubicBezTo>
                  <a:cubicBezTo>
                    <a:pt x="85" y="43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634;p37"/>
            <p:cNvSpPr/>
            <p:nvPr/>
          </p:nvSpPr>
          <p:spPr>
            <a:xfrm>
              <a:off x="5955300" y="2111225"/>
              <a:ext cx="18550" cy="10700"/>
            </a:xfrm>
            <a:custGeom>
              <a:avLst/>
              <a:gdLst/>
              <a:ahLst/>
              <a:cxnLst/>
              <a:rect l="l" t="t" r="r" b="b"/>
              <a:pathLst>
                <a:path w="742" h="428" extrusionOk="0">
                  <a:moveTo>
                    <a:pt x="667" y="1"/>
                  </a:moveTo>
                  <a:lnTo>
                    <a:pt x="0" y="244"/>
                  </a:lnTo>
                  <a:cubicBezTo>
                    <a:pt x="0" y="244"/>
                    <a:pt x="81" y="428"/>
                    <a:pt x="292" y="428"/>
                  </a:cubicBezTo>
                  <a:cubicBezTo>
                    <a:pt x="334" y="428"/>
                    <a:pt x="381" y="421"/>
                    <a:pt x="434" y="403"/>
                  </a:cubicBezTo>
                  <a:cubicBezTo>
                    <a:pt x="741" y="297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635;p37"/>
            <p:cNvSpPr/>
            <p:nvPr/>
          </p:nvSpPr>
          <p:spPr>
            <a:xfrm>
              <a:off x="5955550" y="2107000"/>
              <a:ext cx="3200" cy="5575"/>
            </a:xfrm>
            <a:custGeom>
              <a:avLst/>
              <a:gdLst/>
              <a:ahLst/>
              <a:cxnLst/>
              <a:rect l="l" t="t" r="r" b="b"/>
              <a:pathLst>
                <a:path w="128" h="223" extrusionOk="0">
                  <a:moveTo>
                    <a:pt x="64" y="0"/>
                  </a:moveTo>
                  <a:cubicBezTo>
                    <a:pt x="54" y="0"/>
                    <a:pt x="54" y="0"/>
                    <a:pt x="54" y="10"/>
                  </a:cubicBezTo>
                  <a:cubicBezTo>
                    <a:pt x="54" y="43"/>
                    <a:pt x="0" y="222"/>
                    <a:pt x="0" y="222"/>
                  </a:cubicBezTo>
                  <a:cubicBezTo>
                    <a:pt x="75" y="222"/>
                    <a:pt x="127" y="149"/>
                    <a:pt x="96" y="74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636;p37"/>
            <p:cNvSpPr/>
            <p:nvPr/>
          </p:nvSpPr>
          <p:spPr>
            <a:xfrm>
              <a:off x="5984125" y="2099825"/>
              <a:ext cx="4800" cy="9025"/>
            </a:xfrm>
            <a:custGeom>
              <a:avLst/>
              <a:gdLst/>
              <a:ahLst/>
              <a:cxnLst/>
              <a:rect l="l" t="t" r="r" b="b"/>
              <a:pathLst>
                <a:path w="192" h="361" extrusionOk="0">
                  <a:moveTo>
                    <a:pt x="135" y="1"/>
                  </a:moveTo>
                  <a:cubicBezTo>
                    <a:pt x="83" y="1"/>
                    <a:pt x="14" y="48"/>
                    <a:pt x="1" y="192"/>
                  </a:cubicBezTo>
                  <a:lnTo>
                    <a:pt x="1" y="361"/>
                  </a:lnTo>
                  <a:cubicBezTo>
                    <a:pt x="107" y="308"/>
                    <a:pt x="191" y="118"/>
                    <a:pt x="191" y="43"/>
                  </a:cubicBezTo>
                  <a:cubicBezTo>
                    <a:pt x="191" y="19"/>
                    <a:pt x="166" y="1"/>
                    <a:pt x="135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637;p37"/>
            <p:cNvSpPr/>
            <p:nvPr/>
          </p:nvSpPr>
          <p:spPr>
            <a:xfrm>
              <a:off x="5966650" y="2226425"/>
              <a:ext cx="21600" cy="20500"/>
            </a:xfrm>
            <a:custGeom>
              <a:avLst/>
              <a:gdLst/>
              <a:ahLst/>
              <a:cxnLst/>
              <a:rect l="l" t="t" r="r" b="b"/>
              <a:pathLst>
                <a:path w="864" h="820" extrusionOk="0">
                  <a:moveTo>
                    <a:pt x="661" y="1"/>
                  </a:moveTo>
                  <a:cubicBezTo>
                    <a:pt x="619" y="1"/>
                    <a:pt x="584" y="9"/>
                    <a:pt x="584" y="9"/>
                  </a:cubicBezTo>
                  <a:cubicBezTo>
                    <a:pt x="372" y="104"/>
                    <a:pt x="1" y="336"/>
                    <a:pt x="1" y="336"/>
                  </a:cubicBezTo>
                  <a:cubicBezTo>
                    <a:pt x="1" y="336"/>
                    <a:pt x="1" y="675"/>
                    <a:pt x="86" y="771"/>
                  </a:cubicBezTo>
                  <a:cubicBezTo>
                    <a:pt x="117" y="806"/>
                    <a:pt x="159" y="819"/>
                    <a:pt x="201" y="819"/>
                  </a:cubicBezTo>
                  <a:cubicBezTo>
                    <a:pt x="273" y="819"/>
                    <a:pt x="344" y="779"/>
                    <a:pt x="351" y="739"/>
                  </a:cubicBezTo>
                  <a:cubicBezTo>
                    <a:pt x="356" y="707"/>
                    <a:pt x="319" y="699"/>
                    <a:pt x="281" y="699"/>
                  </a:cubicBezTo>
                  <a:cubicBezTo>
                    <a:pt x="243" y="699"/>
                    <a:pt x="203" y="707"/>
                    <a:pt x="203" y="707"/>
                  </a:cubicBezTo>
                  <a:cubicBezTo>
                    <a:pt x="203" y="707"/>
                    <a:pt x="626" y="548"/>
                    <a:pt x="763" y="242"/>
                  </a:cubicBezTo>
                  <a:cubicBezTo>
                    <a:pt x="863" y="35"/>
                    <a:pt x="747" y="1"/>
                    <a:pt x="661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638;p37"/>
            <p:cNvSpPr/>
            <p:nvPr/>
          </p:nvSpPr>
          <p:spPr>
            <a:xfrm>
              <a:off x="5978300" y="2184525"/>
              <a:ext cx="69375" cy="51375"/>
            </a:xfrm>
            <a:custGeom>
              <a:avLst/>
              <a:gdLst/>
              <a:ahLst/>
              <a:cxnLst/>
              <a:rect l="l" t="t" r="r" b="b"/>
              <a:pathLst>
                <a:path w="2775" h="2055" extrusionOk="0">
                  <a:moveTo>
                    <a:pt x="2299" y="1"/>
                  </a:moveTo>
                  <a:lnTo>
                    <a:pt x="2129" y="287"/>
                  </a:lnTo>
                  <a:cubicBezTo>
                    <a:pt x="1525" y="584"/>
                    <a:pt x="1" y="1642"/>
                    <a:pt x="1" y="1642"/>
                  </a:cubicBezTo>
                  <a:lnTo>
                    <a:pt x="287" y="2055"/>
                  </a:lnTo>
                  <a:cubicBezTo>
                    <a:pt x="287" y="2055"/>
                    <a:pt x="2404" y="1219"/>
                    <a:pt x="2595" y="922"/>
                  </a:cubicBezTo>
                  <a:cubicBezTo>
                    <a:pt x="2775" y="626"/>
                    <a:pt x="2299" y="1"/>
                    <a:pt x="2299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639;p37"/>
            <p:cNvSpPr/>
            <p:nvPr/>
          </p:nvSpPr>
          <p:spPr>
            <a:xfrm>
              <a:off x="5932000" y="2451075"/>
              <a:ext cx="39725" cy="19600"/>
            </a:xfrm>
            <a:custGeom>
              <a:avLst/>
              <a:gdLst/>
              <a:ahLst/>
              <a:cxnLst/>
              <a:rect l="l" t="t" r="r" b="b"/>
              <a:pathLst>
                <a:path w="1589" h="784" extrusionOk="0">
                  <a:moveTo>
                    <a:pt x="1292" y="0"/>
                  </a:moveTo>
                  <a:lnTo>
                    <a:pt x="1102" y="138"/>
                  </a:lnTo>
                  <a:lnTo>
                    <a:pt x="963" y="149"/>
                  </a:lnTo>
                  <a:lnTo>
                    <a:pt x="858" y="180"/>
                  </a:lnTo>
                  <a:lnTo>
                    <a:pt x="784" y="297"/>
                  </a:lnTo>
                  <a:cubicBezTo>
                    <a:pt x="784" y="297"/>
                    <a:pt x="582" y="403"/>
                    <a:pt x="403" y="487"/>
                  </a:cubicBezTo>
                  <a:cubicBezTo>
                    <a:pt x="212" y="561"/>
                    <a:pt x="0" y="603"/>
                    <a:pt x="43" y="784"/>
                  </a:cubicBezTo>
                  <a:lnTo>
                    <a:pt x="1556" y="763"/>
                  </a:lnTo>
                  <a:cubicBezTo>
                    <a:pt x="1556" y="763"/>
                    <a:pt x="1589" y="434"/>
                    <a:pt x="1366" y="159"/>
                  </a:cubicBezTo>
                  <a:lnTo>
                    <a:pt x="1408" y="43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4F25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640;p37"/>
            <p:cNvSpPr/>
            <p:nvPr/>
          </p:nvSpPr>
          <p:spPr>
            <a:xfrm>
              <a:off x="5938025" y="2450025"/>
              <a:ext cx="23650" cy="17275"/>
            </a:xfrm>
            <a:custGeom>
              <a:avLst/>
              <a:gdLst/>
              <a:ahLst/>
              <a:cxnLst/>
              <a:rect l="l" t="t" r="r" b="b"/>
              <a:pathLst>
                <a:path w="946" h="691" extrusionOk="0">
                  <a:moveTo>
                    <a:pt x="638" y="0"/>
                  </a:moveTo>
                  <a:cubicBezTo>
                    <a:pt x="638" y="0"/>
                    <a:pt x="649" y="116"/>
                    <a:pt x="532" y="264"/>
                  </a:cubicBezTo>
                  <a:cubicBezTo>
                    <a:pt x="416" y="402"/>
                    <a:pt x="87" y="561"/>
                    <a:pt x="87" y="561"/>
                  </a:cubicBezTo>
                  <a:cubicBezTo>
                    <a:pt x="1" y="599"/>
                    <a:pt x="28" y="691"/>
                    <a:pt x="122" y="691"/>
                  </a:cubicBezTo>
                  <a:cubicBezTo>
                    <a:pt x="131" y="691"/>
                    <a:pt x="140" y="690"/>
                    <a:pt x="151" y="688"/>
                  </a:cubicBezTo>
                  <a:cubicBezTo>
                    <a:pt x="278" y="656"/>
                    <a:pt x="892" y="307"/>
                    <a:pt x="945" y="0"/>
                  </a:cubicBez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641;p37"/>
            <p:cNvSpPr/>
            <p:nvPr/>
          </p:nvSpPr>
          <p:spPr>
            <a:xfrm>
              <a:off x="5932250" y="2470125"/>
              <a:ext cx="39475" cy="1875"/>
            </a:xfrm>
            <a:custGeom>
              <a:avLst/>
              <a:gdLst/>
              <a:ahLst/>
              <a:cxnLst/>
              <a:rect l="l" t="t" r="r" b="b"/>
              <a:pathLst>
                <a:path w="1579" h="75" extrusionOk="0">
                  <a:moveTo>
                    <a:pt x="1546" y="1"/>
                  </a:moveTo>
                  <a:cubicBezTo>
                    <a:pt x="1525" y="1"/>
                    <a:pt x="33" y="22"/>
                    <a:pt x="33" y="22"/>
                  </a:cubicBezTo>
                  <a:cubicBezTo>
                    <a:pt x="33" y="22"/>
                    <a:pt x="1" y="22"/>
                    <a:pt x="1" y="74"/>
                  </a:cubicBezTo>
                  <a:lnTo>
                    <a:pt x="1579" y="74"/>
                  </a:lnTo>
                  <a:cubicBezTo>
                    <a:pt x="1579" y="74"/>
                    <a:pt x="1579" y="1"/>
                    <a:pt x="154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642;p37"/>
            <p:cNvSpPr/>
            <p:nvPr/>
          </p:nvSpPr>
          <p:spPr>
            <a:xfrm>
              <a:off x="5814200" y="2038875"/>
              <a:ext cx="124425" cy="196075"/>
            </a:xfrm>
            <a:custGeom>
              <a:avLst/>
              <a:gdLst/>
              <a:ahLst/>
              <a:cxnLst/>
              <a:rect l="l" t="t" r="r" b="b"/>
              <a:pathLst>
                <a:path w="4977" h="7843" extrusionOk="0">
                  <a:moveTo>
                    <a:pt x="1648" y="1"/>
                  </a:moveTo>
                  <a:cubicBezTo>
                    <a:pt x="1283" y="1"/>
                    <a:pt x="871" y="166"/>
                    <a:pt x="435" y="587"/>
                  </a:cubicBezTo>
                  <a:cubicBezTo>
                    <a:pt x="1" y="1010"/>
                    <a:pt x="181" y="1772"/>
                    <a:pt x="859" y="2556"/>
                  </a:cubicBezTo>
                  <a:cubicBezTo>
                    <a:pt x="1325" y="3085"/>
                    <a:pt x="1547" y="2926"/>
                    <a:pt x="1176" y="3953"/>
                  </a:cubicBezTo>
                  <a:cubicBezTo>
                    <a:pt x="816" y="4991"/>
                    <a:pt x="1038" y="7002"/>
                    <a:pt x="2648" y="7669"/>
                  </a:cubicBezTo>
                  <a:cubicBezTo>
                    <a:pt x="2941" y="7791"/>
                    <a:pt x="3207" y="7843"/>
                    <a:pt x="3443" y="7843"/>
                  </a:cubicBezTo>
                  <a:cubicBezTo>
                    <a:pt x="4504" y="7843"/>
                    <a:pt x="4971" y="6797"/>
                    <a:pt x="4659" y="6304"/>
                  </a:cubicBezTo>
                  <a:cubicBezTo>
                    <a:pt x="4278" y="5700"/>
                    <a:pt x="4247" y="5869"/>
                    <a:pt x="4617" y="4662"/>
                  </a:cubicBezTo>
                  <a:cubicBezTo>
                    <a:pt x="4977" y="3466"/>
                    <a:pt x="4320" y="3307"/>
                    <a:pt x="3633" y="2947"/>
                  </a:cubicBezTo>
                  <a:cubicBezTo>
                    <a:pt x="2944" y="2587"/>
                    <a:pt x="2976" y="2651"/>
                    <a:pt x="3124" y="1772"/>
                  </a:cubicBezTo>
                  <a:cubicBezTo>
                    <a:pt x="3239" y="1136"/>
                    <a:pt x="2605" y="1"/>
                    <a:pt x="1648" y="1"/>
                  </a:cubicBezTo>
                  <a:close/>
                </a:path>
              </a:pathLst>
            </a:custGeom>
            <a:solidFill>
              <a:srgbClr val="7D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643;p37"/>
            <p:cNvSpPr/>
            <p:nvPr/>
          </p:nvSpPr>
          <p:spPr>
            <a:xfrm>
              <a:off x="5851275" y="2068875"/>
              <a:ext cx="79950" cy="165950"/>
            </a:xfrm>
            <a:custGeom>
              <a:avLst/>
              <a:gdLst/>
              <a:ahLst/>
              <a:cxnLst/>
              <a:rect l="l" t="t" r="r" b="b"/>
              <a:pathLst>
                <a:path w="3198" h="6638" extrusionOk="0">
                  <a:moveTo>
                    <a:pt x="1006" y="1"/>
                  </a:moveTo>
                  <a:lnTo>
                    <a:pt x="169" y="784"/>
                  </a:lnTo>
                  <a:lnTo>
                    <a:pt x="0" y="1271"/>
                  </a:lnTo>
                  <a:cubicBezTo>
                    <a:pt x="0" y="1271"/>
                    <a:pt x="138" y="2351"/>
                    <a:pt x="106" y="2436"/>
                  </a:cubicBezTo>
                  <a:cubicBezTo>
                    <a:pt x="85" y="2520"/>
                    <a:pt x="710" y="3198"/>
                    <a:pt x="710" y="3229"/>
                  </a:cubicBezTo>
                  <a:cubicBezTo>
                    <a:pt x="699" y="3251"/>
                    <a:pt x="424" y="6236"/>
                    <a:pt x="1757" y="6575"/>
                  </a:cubicBezTo>
                  <a:cubicBezTo>
                    <a:pt x="1932" y="6618"/>
                    <a:pt x="2086" y="6637"/>
                    <a:pt x="2221" y="6637"/>
                  </a:cubicBezTo>
                  <a:cubicBezTo>
                    <a:pt x="3110" y="6637"/>
                    <a:pt x="3197" y="5824"/>
                    <a:pt x="3197" y="5824"/>
                  </a:cubicBezTo>
                  <a:lnTo>
                    <a:pt x="3197" y="5824"/>
                  </a:lnTo>
                  <a:cubicBezTo>
                    <a:pt x="2941" y="5973"/>
                    <a:pt x="2740" y="6037"/>
                    <a:pt x="2585" y="6037"/>
                  </a:cubicBezTo>
                  <a:cubicBezTo>
                    <a:pt x="1788" y="6037"/>
                    <a:pt x="2172" y="4357"/>
                    <a:pt x="2340" y="3738"/>
                  </a:cubicBezTo>
                  <a:cubicBezTo>
                    <a:pt x="2541" y="3008"/>
                    <a:pt x="2901" y="2806"/>
                    <a:pt x="2531" y="2436"/>
                  </a:cubicBezTo>
                  <a:cubicBezTo>
                    <a:pt x="2160" y="2065"/>
                    <a:pt x="985" y="1716"/>
                    <a:pt x="1260" y="1271"/>
                  </a:cubicBezTo>
                  <a:cubicBezTo>
                    <a:pt x="1525" y="827"/>
                    <a:pt x="1398" y="467"/>
                    <a:pt x="1006" y="1"/>
                  </a:cubicBezTo>
                  <a:close/>
                </a:path>
              </a:pathLst>
            </a:custGeom>
            <a:solidFill>
              <a:srgbClr val="662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644;p37"/>
            <p:cNvSpPr/>
            <p:nvPr/>
          </p:nvSpPr>
          <p:spPr>
            <a:xfrm>
              <a:off x="5770550" y="2349200"/>
              <a:ext cx="50575" cy="98200"/>
            </a:xfrm>
            <a:custGeom>
              <a:avLst/>
              <a:gdLst/>
              <a:ahLst/>
              <a:cxnLst/>
              <a:rect l="l" t="t" r="r" b="b"/>
              <a:pathLst>
                <a:path w="2023" h="3928" extrusionOk="0">
                  <a:moveTo>
                    <a:pt x="1450" y="1"/>
                  </a:moveTo>
                  <a:cubicBezTo>
                    <a:pt x="1205" y="1"/>
                    <a:pt x="981" y="167"/>
                    <a:pt x="921" y="422"/>
                  </a:cubicBezTo>
                  <a:cubicBezTo>
                    <a:pt x="720" y="1333"/>
                    <a:pt x="318" y="3048"/>
                    <a:pt x="0" y="3843"/>
                  </a:cubicBezTo>
                  <a:lnTo>
                    <a:pt x="540" y="3927"/>
                  </a:lnTo>
                  <a:cubicBezTo>
                    <a:pt x="540" y="3927"/>
                    <a:pt x="932" y="2921"/>
                    <a:pt x="1419" y="2043"/>
                  </a:cubicBezTo>
                  <a:cubicBezTo>
                    <a:pt x="1768" y="1418"/>
                    <a:pt x="1927" y="984"/>
                    <a:pt x="1980" y="613"/>
                  </a:cubicBezTo>
                  <a:cubicBezTo>
                    <a:pt x="2022" y="359"/>
                    <a:pt x="1864" y="116"/>
                    <a:pt x="1631" y="31"/>
                  </a:cubicBezTo>
                  <a:cubicBezTo>
                    <a:pt x="1571" y="11"/>
                    <a:pt x="1510" y="1"/>
                    <a:pt x="145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645;p37"/>
            <p:cNvSpPr/>
            <p:nvPr/>
          </p:nvSpPr>
          <p:spPr>
            <a:xfrm>
              <a:off x="5793025" y="2349175"/>
              <a:ext cx="28100" cy="66450"/>
            </a:xfrm>
            <a:custGeom>
              <a:avLst/>
              <a:gdLst/>
              <a:ahLst/>
              <a:cxnLst/>
              <a:rect l="l" t="t" r="r" b="b"/>
              <a:pathLst>
                <a:path w="1124" h="2658" extrusionOk="0">
                  <a:moveTo>
                    <a:pt x="551" y="0"/>
                  </a:moveTo>
                  <a:cubicBezTo>
                    <a:pt x="308" y="0"/>
                    <a:pt x="86" y="169"/>
                    <a:pt x="22" y="423"/>
                  </a:cubicBezTo>
                  <a:cubicBezTo>
                    <a:pt x="22" y="466"/>
                    <a:pt x="12" y="508"/>
                    <a:pt x="1" y="551"/>
                  </a:cubicBezTo>
                  <a:lnTo>
                    <a:pt x="22" y="551"/>
                  </a:lnTo>
                  <a:cubicBezTo>
                    <a:pt x="457" y="699"/>
                    <a:pt x="678" y="858"/>
                    <a:pt x="594" y="1451"/>
                  </a:cubicBezTo>
                  <a:cubicBezTo>
                    <a:pt x="541" y="1885"/>
                    <a:pt x="308" y="2414"/>
                    <a:pt x="191" y="2658"/>
                  </a:cubicBezTo>
                  <a:cubicBezTo>
                    <a:pt x="297" y="2456"/>
                    <a:pt x="403" y="2244"/>
                    <a:pt x="520" y="2044"/>
                  </a:cubicBezTo>
                  <a:cubicBezTo>
                    <a:pt x="869" y="1419"/>
                    <a:pt x="1028" y="985"/>
                    <a:pt x="1081" y="614"/>
                  </a:cubicBezTo>
                  <a:cubicBezTo>
                    <a:pt x="1123" y="360"/>
                    <a:pt x="965" y="117"/>
                    <a:pt x="732" y="32"/>
                  </a:cubicBezTo>
                  <a:cubicBezTo>
                    <a:pt x="668" y="11"/>
                    <a:pt x="605" y="0"/>
                    <a:pt x="551" y="0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646;p37"/>
            <p:cNvSpPr/>
            <p:nvPr/>
          </p:nvSpPr>
          <p:spPr>
            <a:xfrm>
              <a:off x="5884075" y="2350875"/>
              <a:ext cx="41325" cy="102875"/>
            </a:xfrm>
            <a:custGeom>
              <a:avLst/>
              <a:gdLst/>
              <a:ahLst/>
              <a:cxnLst/>
              <a:rect l="l" t="t" r="r" b="b"/>
              <a:pathLst>
                <a:path w="1653" h="4115" extrusionOk="0">
                  <a:moveTo>
                    <a:pt x="520" y="1"/>
                  </a:moveTo>
                  <a:cubicBezTo>
                    <a:pt x="480" y="1"/>
                    <a:pt x="440" y="6"/>
                    <a:pt x="403" y="17"/>
                  </a:cubicBezTo>
                  <a:cubicBezTo>
                    <a:pt x="224" y="70"/>
                    <a:pt x="86" y="207"/>
                    <a:pt x="22" y="377"/>
                  </a:cubicBezTo>
                  <a:cubicBezTo>
                    <a:pt x="12" y="430"/>
                    <a:pt x="1" y="483"/>
                    <a:pt x="1" y="536"/>
                  </a:cubicBezTo>
                  <a:cubicBezTo>
                    <a:pt x="1" y="599"/>
                    <a:pt x="12" y="663"/>
                    <a:pt x="33" y="726"/>
                  </a:cubicBezTo>
                  <a:cubicBezTo>
                    <a:pt x="64" y="811"/>
                    <a:pt x="107" y="906"/>
                    <a:pt x="139" y="1002"/>
                  </a:cubicBezTo>
                  <a:cubicBezTo>
                    <a:pt x="478" y="1912"/>
                    <a:pt x="996" y="3352"/>
                    <a:pt x="1155" y="4114"/>
                  </a:cubicBezTo>
                  <a:lnTo>
                    <a:pt x="1652" y="4114"/>
                  </a:lnTo>
                  <a:cubicBezTo>
                    <a:pt x="1652" y="4114"/>
                    <a:pt x="1515" y="3331"/>
                    <a:pt x="1409" y="2515"/>
                  </a:cubicBezTo>
                  <a:lnTo>
                    <a:pt x="1409" y="2484"/>
                  </a:lnTo>
                  <a:cubicBezTo>
                    <a:pt x="1409" y="2473"/>
                    <a:pt x="1409" y="2463"/>
                    <a:pt x="1398" y="2442"/>
                  </a:cubicBezTo>
                  <a:cubicBezTo>
                    <a:pt x="1377" y="2230"/>
                    <a:pt x="1356" y="2007"/>
                    <a:pt x="1335" y="1806"/>
                  </a:cubicBezTo>
                  <a:cubicBezTo>
                    <a:pt x="1282" y="1097"/>
                    <a:pt x="1187" y="652"/>
                    <a:pt x="1017" y="303"/>
                  </a:cubicBezTo>
                  <a:cubicBezTo>
                    <a:pt x="943" y="144"/>
                    <a:pt x="795" y="38"/>
                    <a:pt x="636" y="17"/>
                  </a:cubicBezTo>
                  <a:cubicBezTo>
                    <a:pt x="599" y="6"/>
                    <a:pt x="560" y="1"/>
                    <a:pt x="52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647;p37"/>
            <p:cNvSpPr/>
            <p:nvPr/>
          </p:nvSpPr>
          <p:spPr>
            <a:xfrm>
              <a:off x="5884075" y="2351275"/>
              <a:ext cx="34975" cy="60650"/>
            </a:xfrm>
            <a:custGeom>
              <a:avLst/>
              <a:gdLst/>
              <a:ahLst/>
              <a:cxnLst/>
              <a:rect l="l" t="t" r="r" b="b"/>
              <a:pathLst>
                <a:path w="1399" h="2426" extrusionOk="0">
                  <a:moveTo>
                    <a:pt x="636" y="1"/>
                  </a:moveTo>
                  <a:lnTo>
                    <a:pt x="22" y="361"/>
                  </a:lnTo>
                  <a:cubicBezTo>
                    <a:pt x="12" y="414"/>
                    <a:pt x="1" y="467"/>
                    <a:pt x="1" y="520"/>
                  </a:cubicBezTo>
                  <a:cubicBezTo>
                    <a:pt x="1" y="583"/>
                    <a:pt x="12" y="647"/>
                    <a:pt x="33" y="710"/>
                  </a:cubicBezTo>
                  <a:cubicBezTo>
                    <a:pt x="64" y="795"/>
                    <a:pt x="107" y="890"/>
                    <a:pt x="139" y="986"/>
                  </a:cubicBezTo>
                  <a:cubicBezTo>
                    <a:pt x="292" y="925"/>
                    <a:pt x="544" y="830"/>
                    <a:pt x="748" y="830"/>
                  </a:cubicBezTo>
                  <a:cubicBezTo>
                    <a:pt x="826" y="830"/>
                    <a:pt x="898" y="844"/>
                    <a:pt x="954" y="880"/>
                  </a:cubicBezTo>
                  <a:cubicBezTo>
                    <a:pt x="1198" y="1017"/>
                    <a:pt x="1356" y="2066"/>
                    <a:pt x="1398" y="2426"/>
                  </a:cubicBezTo>
                  <a:cubicBezTo>
                    <a:pt x="1377" y="2214"/>
                    <a:pt x="1356" y="1991"/>
                    <a:pt x="1335" y="1790"/>
                  </a:cubicBezTo>
                  <a:cubicBezTo>
                    <a:pt x="1282" y="1081"/>
                    <a:pt x="1187" y="636"/>
                    <a:pt x="1017" y="287"/>
                  </a:cubicBezTo>
                  <a:cubicBezTo>
                    <a:pt x="943" y="128"/>
                    <a:pt x="795" y="22"/>
                    <a:pt x="636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648;p37"/>
            <p:cNvSpPr/>
            <p:nvPr/>
          </p:nvSpPr>
          <p:spPr>
            <a:xfrm>
              <a:off x="5789850" y="2217050"/>
              <a:ext cx="82600" cy="149350"/>
            </a:xfrm>
            <a:custGeom>
              <a:avLst/>
              <a:gdLst/>
              <a:ahLst/>
              <a:cxnLst/>
              <a:rect l="l" t="t" r="r" b="b"/>
              <a:pathLst>
                <a:path w="3304" h="5974" extrusionOk="0">
                  <a:moveTo>
                    <a:pt x="2004" y="1"/>
                  </a:moveTo>
                  <a:cubicBezTo>
                    <a:pt x="1660" y="1"/>
                    <a:pt x="1287" y="1630"/>
                    <a:pt x="996" y="2607"/>
                  </a:cubicBezTo>
                  <a:cubicBezTo>
                    <a:pt x="605" y="3909"/>
                    <a:pt x="75" y="4840"/>
                    <a:pt x="1" y="5635"/>
                  </a:cubicBezTo>
                  <a:lnTo>
                    <a:pt x="276" y="5708"/>
                  </a:lnTo>
                  <a:lnTo>
                    <a:pt x="1367" y="5974"/>
                  </a:lnTo>
                  <a:cubicBezTo>
                    <a:pt x="1367" y="5974"/>
                    <a:pt x="1367" y="5963"/>
                    <a:pt x="1377" y="5963"/>
                  </a:cubicBezTo>
                  <a:cubicBezTo>
                    <a:pt x="1483" y="5804"/>
                    <a:pt x="1589" y="5624"/>
                    <a:pt x="1706" y="5433"/>
                  </a:cubicBezTo>
                  <a:cubicBezTo>
                    <a:pt x="1706" y="5423"/>
                    <a:pt x="1716" y="5412"/>
                    <a:pt x="1716" y="5412"/>
                  </a:cubicBezTo>
                  <a:cubicBezTo>
                    <a:pt x="2139" y="4682"/>
                    <a:pt x="2584" y="3750"/>
                    <a:pt x="2892" y="3009"/>
                  </a:cubicBezTo>
                  <a:cubicBezTo>
                    <a:pt x="3124" y="2459"/>
                    <a:pt x="3283" y="2014"/>
                    <a:pt x="3304" y="1823"/>
                  </a:cubicBezTo>
                  <a:cubicBezTo>
                    <a:pt x="3304" y="1823"/>
                    <a:pt x="2372" y="55"/>
                    <a:pt x="2023" y="3"/>
                  </a:cubicBezTo>
                  <a:cubicBezTo>
                    <a:pt x="2017" y="1"/>
                    <a:pt x="2010" y="1"/>
                    <a:pt x="2004" y="1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649;p37"/>
            <p:cNvSpPr/>
            <p:nvPr/>
          </p:nvSpPr>
          <p:spPr>
            <a:xfrm>
              <a:off x="5796750" y="2269225"/>
              <a:ext cx="70650" cy="97175"/>
            </a:xfrm>
            <a:custGeom>
              <a:avLst/>
              <a:gdLst/>
              <a:ahLst/>
              <a:cxnLst/>
              <a:rect l="l" t="t" r="r" b="b"/>
              <a:pathLst>
                <a:path w="2826" h="3887" extrusionOk="0">
                  <a:moveTo>
                    <a:pt x="2622" y="0"/>
                  </a:moveTo>
                  <a:cubicBezTo>
                    <a:pt x="2618" y="0"/>
                    <a:pt x="2616" y="1"/>
                    <a:pt x="2616" y="1"/>
                  </a:cubicBezTo>
                  <a:lnTo>
                    <a:pt x="2531" y="33"/>
                  </a:lnTo>
                  <a:cubicBezTo>
                    <a:pt x="2456" y="1292"/>
                    <a:pt x="1567" y="3219"/>
                    <a:pt x="847" y="3431"/>
                  </a:cubicBezTo>
                  <a:cubicBezTo>
                    <a:pt x="402" y="3569"/>
                    <a:pt x="138" y="3600"/>
                    <a:pt x="0" y="3621"/>
                  </a:cubicBezTo>
                  <a:lnTo>
                    <a:pt x="1091" y="3887"/>
                  </a:lnTo>
                  <a:cubicBezTo>
                    <a:pt x="1091" y="3887"/>
                    <a:pt x="1091" y="3876"/>
                    <a:pt x="1101" y="3876"/>
                  </a:cubicBezTo>
                  <a:cubicBezTo>
                    <a:pt x="1122" y="3844"/>
                    <a:pt x="1249" y="3633"/>
                    <a:pt x="1430" y="3346"/>
                  </a:cubicBezTo>
                  <a:cubicBezTo>
                    <a:pt x="1430" y="3336"/>
                    <a:pt x="1440" y="3325"/>
                    <a:pt x="1440" y="3325"/>
                  </a:cubicBezTo>
                  <a:cubicBezTo>
                    <a:pt x="1842" y="2658"/>
                    <a:pt x="2467" y="1568"/>
                    <a:pt x="2616" y="922"/>
                  </a:cubicBezTo>
                  <a:cubicBezTo>
                    <a:pt x="2826" y="43"/>
                    <a:pt x="2656" y="0"/>
                    <a:pt x="2622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650;p37"/>
            <p:cNvSpPr/>
            <p:nvPr/>
          </p:nvSpPr>
          <p:spPr>
            <a:xfrm>
              <a:off x="5837250" y="2214600"/>
              <a:ext cx="79675" cy="151550"/>
            </a:xfrm>
            <a:custGeom>
              <a:avLst/>
              <a:gdLst/>
              <a:ahLst/>
              <a:cxnLst/>
              <a:rect l="l" t="t" r="r" b="b"/>
              <a:pathLst>
                <a:path w="3187" h="6062" extrusionOk="0">
                  <a:moveTo>
                    <a:pt x="509" y="0"/>
                  </a:moveTo>
                  <a:cubicBezTo>
                    <a:pt x="427" y="0"/>
                    <a:pt x="361" y="8"/>
                    <a:pt x="318" y="26"/>
                  </a:cubicBezTo>
                  <a:cubicBezTo>
                    <a:pt x="0" y="164"/>
                    <a:pt x="752" y="2080"/>
                    <a:pt x="921" y="3107"/>
                  </a:cubicBezTo>
                  <a:cubicBezTo>
                    <a:pt x="1038" y="3806"/>
                    <a:pt x="1408" y="5362"/>
                    <a:pt x="1789" y="6061"/>
                  </a:cubicBezTo>
                  <a:cubicBezTo>
                    <a:pt x="1789" y="6061"/>
                    <a:pt x="1815" y="6061"/>
                    <a:pt x="1859" y="6061"/>
                  </a:cubicBezTo>
                  <a:cubicBezTo>
                    <a:pt x="2111" y="6061"/>
                    <a:pt x="2965" y="6038"/>
                    <a:pt x="2965" y="5722"/>
                  </a:cubicBezTo>
                  <a:cubicBezTo>
                    <a:pt x="2986" y="4303"/>
                    <a:pt x="3187" y="1064"/>
                    <a:pt x="2308" y="344"/>
                  </a:cubicBezTo>
                  <a:cubicBezTo>
                    <a:pt x="2308" y="344"/>
                    <a:pt x="1053" y="0"/>
                    <a:pt x="509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651;p37"/>
            <p:cNvSpPr/>
            <p:nvPr/>
          </p:nvSpPr>
          <p:spPr>
            <a:xfrm>
              <a:off x="5827450" y="2222675"/>
              <a:ext cx="75725" cy="15875"/>
            </a:xfrm>
            <a:custGeom>
              <a:avLst/>
              <a:gdLst/>
              <a:ahLst/>
              <a:cxnLst/>
              <a:rect l="l" t="t" r="r" b="b"/>
              <a:pathLst>
                <a:path w="3029" h="635" extrusionOk="0">
                  <a:moveTo>
                    <a:pt x="2363" y="0"/>
                  </a:moveTo>
                  <a:cubicBezTo>
                    <a:pt x="1668" y="0"/>
                    <a:pt x="181" y="95"/>
                    <a:pt x="181" y="95"/>
                  </a:cubicBezTo>
                  <a:lnTo>
                    <a:pt x="0" y="635"/>
                  </a:lnTo>
                  <a:lnTo>
                    <a:pt x="0" y="635"/>
                  </a:lnTo>
                  <a:lnTo>
                    <a:pt x="3028" y="508"/>
                  </a:lnTo>
                  <a:cubicBezTo>
                    <a:pt x="3028" y="508"/>
                    <a:pt x="2901" y="95"/>
                    <a:pt x="2700" y="21"/>
                  </a:cubicBezTo>
                  <a:cubicBezTo>
                    <a:pt x="2660" y="6"/>
                    <a:pt x="2536" y="0"/>
                    <a:pt x="2363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52;p37"/>
            <p:cNvSpPr/>
            <p:nvPr/>
          </p:nvSpPr>
          <p:spPr>
            <a:xfrm>
              <a:off x="5851000" y="2228475"/>
              <a:ext cx="9025" cy="41575"/>
            </a:xfrm>
            <a:custGeom>
              <a:avLst/>
              <a:gdLst/>
              <a:ahLst/>
              <a:cxnLst/>
              <a:rect l="l" t="t" r="r" b="b"/>
              <a:pathLst>
                <a:path w="361" h="1663" extrusionOk="0">
                  <a:moveTo>
                    <a:pt x="43" y="54"/>
                  </a:moveTo>
                  <a:lnTo>
                    <a:pt x="318" y="64"/>
                  </a:lnTo>
                  <a:lnTo>
                    <a:pt x="307" y="1515"/>
                  </a:lnTo>
                  <a:lnTo>
                    <a:pt x="43" y="1186"/>
                  </a:lnTo>
                  <a:lnTo>
                    <a:pt x="43" y="54"/>
                  </a:lnTo>
                  <a:close/>
                  <a:moveTo>
                    <a:pt x="1" y="0"/>
                  </a:moveTo>
                  <a:lnTo>
                    <a:pt x="1" y="1197"/>
                  </a:lnTo>
                  <a:lnTo>
                    <a:pt x="361" y="1663"/>
                  </a:lnTo>
                  <a:lnTo>
                    <a:pt x="361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53;p37"/>
            <p:cNvSpPr/>
            <p:nvPr/>
          </p:nvSpPr>
          <p:spPr>
            <a:xfrm>
              <a:off x="5780600" y="2265125"/>
              <a:ext cx="2400" cy="10325"/>
            </a:xfrm>
            <a:custGeom>
              <a:avLst/>
              <a:gdLst/>
              <a:ahLst/>
              <a:cxnLst/>
              <a:rect l="l" t="t" r="r" b="b"/>
              <a:pathLst>
                <a:path w="96" h="413" extrusionOk="0">
                  <a:moveTo>
                    <a:pt x="75" y="0"/>
                  </a:moveTo>
                  <a:cubicBezTo>
                    <a:pt x="47" y="0"/>
                    <a:pt x="1" y="218"/>
                    <a:pt x="1" y="218"/>
                  </a:cubicBezTo>
                  <a:cubicBezTo>
                    <a:pt x="6" y="332"/>
                    <a:pt x="31" y="413"/>
                    <a:pt x="54" y="413"/>
                  </a:cubicBezTo>
                  <a:cubicBezTo>
                    <a:pt x="76" y="413"/>
                    <a:pt x="96" y="340"/>
                    <a:pt x="96" y="155"/>
                  </a:cubicBezTo>
                  <a:cubicBezTo>
                    <a:pt x="96" y="40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CE7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54;p37"/>
            <p:cNvSpPr/>
            <p:nvPr/>
          </p:nvSpPr>
          <p:spPr>
            <a:xfrm>
              <a:off x="5782725" y="2260725"/>
              <a:ext cx="3050" cy="10575"/>
            </a:xfrm>
            <a:custGeom>
              <a:avLst/>
              <a:gdLst/>
              <a:ahLst/>
              <a:cxnLst/>
              <a:rect l="l" t="t" r="r" b="b"/>
              <a:pathLst>
                <a:path w="122" h="423" extrusionOk="0">
                  <a:moveTo>
                    <a:pt x="66" y="0"/>
                  </a:moveTo>
                  <a:cubicBezTo>
                    <a:pt x="32" y="0"/>
                    <a:pt x="0" y="235"/>
                    <a:pt x="0" y="235"/>
                  </a:cubicBezTo>
                  <a:cubicBezTo>
                    <a:pt x="11" y="343"/>
                    <a:pt x="47" y="423"/>
                    <a:pt x="74" y="423"/>
                  </a:cubicBezTo>
                  <a:cubicBezTo>
                    <a:pt x="102" y="423"/>
                    <a:pt x="122" y="348"/>
                    <a:pt x="106" y="150"/>
                  </a:cubicBezTo>
                  <a:cubicBezTo>
                    <a:pt x="94" y="40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CE7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55;p37"/>
            <p:cNvSpPr/>
            <p:nvPr/>
          </p:nvSpPr>
          <p:spPr>
            <a:xfrm>
              <a:off x="5776625" y="2248850"/>
              <a:ext cx="26250" cy="29525"/>
            </a:xfrm>
            <a:custGeom>
              <a:avLst/>
              <a:gdLst/>
              <a:ahLst/>
              <a:cxnLst/>
              <a:rect l="l" t="t" r="r" b="b"/>
              <a:pathLst>
                <a:path w="1050" h="1181" extrusionOk="0">
                  <a:moveTo>
                    <a:pt x="774" y="1"/>
                  </a:moveTo>
                  <a:cubicBezTo>
                    <a:pt x="212" y="308"/>
                    <a:pt x="139" y="413"/>
                    <a:pt x="96" y="646"/>
                  </a:cubicBezTo>
                  <a:cubicBezTo>
                    <a:pt x="64" y="869"/>
                    <a:pt x="1" y="1133"/>
                    <a:pt x="22" y="1176"/>
                  </a:cubicBezTo>
                  <a:cubicBezTo>
                    <a:pt x="24" y="1179"/>
                    <a:pt x="27" y="1181"/>
                    <a:pt x="31" y="1181"/>
                  </a:cubicBezTo>
                  <a:cubicBezTo>
                    <a:pt x="72" y="1181"/>
                    <a:pt x="179" y="962"/>
                    <a:pt x="287" y="689"/>
                  </a:cubicBezTo>
                  <a:cubicBezTo>
                    <a:pt x="319" y="585"/>
                    <a:pt x="407" y="565"/>
                    <a:pt x="471" y="565"/>
                  </a:cubicBezTo>
                  <a:cubicBezTo>
                    <a:pt x="511" y="565"/>
                    <a:pt x="541" y="573"/>
                    <a:pt x="541" y="573"/>
                  </a:cubicBezTo>
                  <a:cubicBezTo>
                    <a:pt x="541" y="573"/>
                    <a:pt x="477" y="890"/>
                    <a:pt x="530" y="900"/>
                  </a:cubicBezTo>
                  <a:cubicBezTo>
                    <a:pt x="532" y="901"/>
                    <a:pt x="535" y="902"/>
                    <a:pt x="537" y="902"/>
                  </a:cubicBezTo>
                  <a:cubicBezTo>
                    <a:pt x="604" y="902"/>
                    <a:pt x="744" y="638"/>
                    <a:pt x="816" y="413"/>
                  </a:cubicBezTo>
                  <a:cubicBezTo>
                    <a:pt x="880" y="170"/>
                    <a:pt x="1049" y="64"/>
                    <a:pt x="1049" y="6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56;p37"/>
            <p:cNvSpPr/>
            <p:nvPr/>
          </p:nvSpPr>
          <p:spPr>
            <a:xfrm>
              <a:off x="5791200" y="2187175"/>
              <a:ext cx="41300" cy="68075"/>
            </a:xfrm>
            <a:custGeom>
              <a:avLst/>
              <a:gdLst/>
              <a:ahLst/>
              <a:cxnLst/>
              <a:rect l="l" t="t" r="r" b="b"/>
              <a:pathLst>
                <a:path w="1652" h="2723" extrusionOk="0">
                  <a:moveTo>
                    <a:pt x="1027" y="1"/>
                  </a:moveTo>
                  <a:cubicBezTo>
                    <a:pt x="942" y="372"/>
                    <a:pt x="0" y="2553"/>
                    <a:pt x="0" y="2553"/>
                  </a:cubicBezTo>
                  <a:lnTo>
                    <a:pt x="339" y="2722"/>
                  </a:lnTo>
                  <a:cubicBezTo>
                    <a:pt x="339" y="2722"/>
                    <a:pt x="1641" y="1155"/>
                    <a:pt x="1652" y="721"/>
                  </a:cubicBezTo>
                  <a:cubicBezTo>
                    <a:pt x="1652" y="276"/>
                    <a:pt x="1038" y="160"/>
                    <a:pt x="1038" y="160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7;p37"/>
            <p:cNvSpPr/>
            <p:nvPr/>
          </p:nvSpPr>
          <p:spPr>
            <a:xfrm>
              <a:off x="5814575" y="2116525"/>
              <a:ext cx="54450" cy="84925"/>
            </a:xfrm>
            <a:custGeom>
              <a:avLst/>
              <a:gdLst/>
              <a:ahLst/>
              <a:cxnLst/>
              <a:rect l="l" t="t" r="r" b="b"/>
              <a:pathLst>
                <a:path w="2178" h="3397" extrusionOk="0">
                  <a:moveTo>
                    <a:pt x="2072" y="0"/>
                  </a:moveTo>
                  <a:cubicBezTo>
                    <a:pt x="2072" y="0"/>
                    <a:pt x="1246" y="191"/>
                    <a:pt x="960" y="530"/>
                  </a:cubicBezTo>
                  <a:cubicBezTo>
                    <a:pt x="833" y="688"/>
                    <a:pt x="18" y="2647"/>
                    <a:pt x="7" y="3050"/>
                  </a:cubicBezTo>
                  <a:cubicBezTo>
                    <a:pt x="1" y="3297"/>
                    <a:pt x="155" y="3396"/>
                    <a:pt x="338" y="3396"/>
                  </a:cubicBezTo>
                  <a:cubicBezTo>
                    <a:pt x="453" y="3396"/>
                    <a:pt x="579" y="3358"/>
                    <a:pt x="685" y="3293"/>
                  </a:cubicBezTo>
                  <a:cubicBezTo>
                    <a:pt x="960" y="3123"/>
                    <a:pt x="2030" y="657"/>
                    <a:pt x="2103" y="360"/>
                  </a:cubicBezTo>
                  <a:cubicBezTo>
                    <a:pt x="2178" y="53"/>
                    <a:pt x="2072" y="0"/>
                    <a:pt x="2072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58;p37"/>
            <p:cNvSpPr/>
            <p:nvPr/>
          </p:nvSpPr>
          <p:spPr>
            <a:xfrm>
              <a:off x="5829025" y="2115725"/>
              <a:ext cx="83425" cy="111700"/>
            </a:xfrm>
            <a:custGeom>
              <a:avLst/>
              <a:gdLst/>
              <a:ahLst/>
              <a:cxnLst/>
              <a:rect l="l" t="t" r="r" b="b"/>
              <a:pathLst>
                <a:path w="3337" h="4468" extrusionOk="0">
                  <a:moveTo>
                    <a:pt x="2489" y="0"/>
                  </a:moveTo>
                  <a:cubicBezTo>
                    <a:pt x="2489" y="0"/>
                    <a:pt x="1271" y="138"/>
                    <a:pt x="986" y="329"/>
                  </a:cubicBezTo>
                  <a:cubicBezTo>
                    <a:pt x="699" y="508"/>
                    <a:pt x="509" y="1303"/>
                    <a:pt x="509" y="1303"/>
                  </a:cubicBezTo>
                  <a:lnTo>
                    <a:pt x="1" y="4468"/>
                  </a:lnTo>
                  <a:lnTo>
                    <a:pt x="1" y="4468"/>
                  </a:lnTo>
                  <a:lnTo>
                    <a:pt x="2828" y="4277"/>
                  </a:lnTo>
                  <a:cubicBezTo>
                    <a:pt x="2934" y="3928"/>
                    <a:pt x="2372" y="4129"/>
                    <a:pt x="2489" y="3357"/>
                  </a:cubicBezTo>
                  <a:cubicBezTo>
                    <a:pt x="2626" y="2383"/>
                    <a:pt x="3336" y="1239"/>
                    <a:pt x="3145" y="784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59;p37"/>
            <p:cNvSpPr/>
            <p:nvPr/>
          </p:nvSpPr>
          <p:spPr>
            <a:xfrm>
              <a:off x="5844375" y="2162825"/>
              <a:ext cx="13550" cy="5325"/>
            </a:xfrm>
            <a:custGeom>
              <a:avLst/>
              <a:gdLst/>
              <a:ahLst/>
              <a:cxnLst/>
              <a:rect l="l" t="t" r="r" b="b"/>
              <a:pathLst>
                <a:path w="542" h="213" extrusionOk="0">
                  <a:moveTo>
                    <a:pt x="488" y="43"/>
                  </a:moveTo>
                  <a:lnTo>
                    <a:pt x="488" y="170"/>
                  </a:lnTo>
                  <a:lnTo>
                    <a:pt x="54" y="170"/>
                  </a:lnTo>
                  <a:lnTo>
                    <a:pt x="54" y="43"/>
                  </a:lnTo>
                  <a:close/>
                  <a:moveTo>
                    <a:pt x="12" y="1"/>
                  </a:moveTo>
                  <a:lnTo>
                    <a:pt x="1" y="212"/>
                  </a:lnTo>
                  <a:lnTo>
                    <a:pt x="541" y="212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BF6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60;p37"/>
            <p:cNvSpPr/>
            <p:nvPr/>
          </p:nvSpPr>
          <p:spPr>
            <a:xfrm>
              <a:off x="5839625" y="2149600"/>
              <a:ext cx="65925" cy="77050"/>
            </a:xfrm>
            <a:custGeom>
              <a:avLst/>
              <a:gdLst/>
              <a:ahLst/>
              <a:cxnLst/>
              <a:rect l="l" t="t" r="r" b="b"/>
              <a:pathLst>
                <a:path w="2637" h="3082" extrusionOk="0">
                  <a:moveTo>
                    <a:pt x="2605" y="0"/>
                  </a:moveTo>
                  <a:cubicBezTo>
                    <a:pt x="1927" y="847"/>
                    <a:pt x="2139" y="1504"/>
                    <a:pt x="1133" y="2023"/>
                  </a:cubicBezTo>
                  <a:cubicBezTo>
                    <a:pt x="286" y="2446"/>
                    <a:pt x="138" y="2997"/>
                    <a:pt x="0" y="3082"/>
                  </a:cubicBezTo>
                  <a:lnTo>
                    <a:pt x="2404" y="2922"/>
                  </a:lnTo>
                  <a:cubicBezTo>
                    <a:pt x="2510" y="2573"/>
                    <a:pt x="1948" y="2774"/>
                    <a:pt x="2065" y="2002"/>
                  </a:cubicBezTo>
                  <a:cubicBezTo>
                    <a:pt x="2150" y="1388"/>
                    <a:pt x="2467" y="689"/>
                    <a:pt x="2637" y="160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773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61;p37"/>
            <p:cNvSpPr/>
            <p:nvPr/>
          </p:nvSpPr>
          <p:spPr>
            <a:xfrm>
              <a:off x="5867800" y="2112425"/>
              <a:ext cx="74275" cy="84850"/>
            </a:xfrm>
            <a:custGeom>
              <a:avLst/>
              <a:gdLst/>
              <a:ahLst/>
              <a:cxnLst/>
              <a:rect l="l" t="t" r="r" b="b"/>
              <a:pathLst>
                <a:path w="2971" h="3394" extrusionOk="0">
                  <a:moveTo>
                    <a:pt x="662" y="1"/>
                  </a:moveTo>
                  <a:cubicBezTo>
                    <a:pt x="526" y="1"/>
                    <a:pt x="368" y="29"/>
                    <a:pt x="186" y="101"/>
                  </a:cubicBezTo>
                  <a:cubicBezTo>
                    <a:pt x="186" y="101"/>
                    <a:pt x="179" y="100"/>
                    <a:pt x="169" y="100"/>
                  </a:cubicBezTo>
                  <a:cubicBezTo>
                    <a:pt x="122" y="100"/>
                    <a:pt x="1" y="121"/>
                    <a:pt x="70" y="355"/>
                  </a:cubicBezTo>
                  <a:cubicBezTo>
                    <a:pt x="70" y="355"/>
                    <a:pt x="74" y="355"/>
                    <a:pt x="82" y="355"/>
                  </a:cubicBezTo>
                  <a:cubicBezTo>
                    <a:pt x="137" y="355"/>
                    <a:pt x="384" y="380"/>
                    <a:pt x="599" y="800"/>
                  </a:cubicBezTo>
                  <a:cubicBezTo>
                    <a:pt x="842" y="1276"/>
                    <a:pt x="1711" y="2546"/>
                    <a:pt x="1838" y="3065"/>
                  </a:cubicBezTo>
                  <a:cubicBezTo>
                    <a:pt x="1892" y="3308"/>
                    <a:pt x="2063" y="3393"/>
                    <a:pt x="2249" y="3393"/>
                  </a:cubicBezTo>
                  <a:cubicBezTo>
                    <a:pt x="2459" y="3393"/>
                    <a:pt x="2689" y="3284"/>
                    <a:pt x="2790" y="3171"/>
                  </a:cubicBezTo>
                  <a:cubicBezTo>
                    <a:pt x="2971" y="2959"/>
                    <a:pt x="1552" y="556"/>
                    <a:pt x="1425" y="419"/>
                  </a:cubicBezTo>
                  <a:cubicBezTo>
                    <a:pt x="1328" y="313"/>
                    <a:pt x="1111" y="1"/>
                    <a:pt x="662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662;p37"/>
            <p:cNvSpPr/>
            <p:nvPr/>
          </p:nvSpPr>
          <p:spPr>
            <a:xfrm>
              <a:off x="5831425" y="2129750"/>
              <a:ext cx="54275" cy="27650"/>
            </a:xfrm>
            <a:custGeom>
              <a:avLst/>
              <a:gdLst/>
              <a:ahLst/>
              <a:cxnLst/>
              <a:rect l="l" t="t" r="r" b="b"/>
              <a:pathLst>
                <a:path w="2171" h="1106" extrusionOk="0">
                  <a:moveTo>
                    <a:pt x="286" y="1"/>
                  </a:moveTo>
                  <a:cubicBezTo>
                    <a:pt x="255" y="1"/>
                    <a:pt x="0" y="594"/>
                    <a:pt x="0" y="594"/>
                  </a:cubicBezTo>
                  <a:cubicBezTo>
                    <a:pt x="335" y="961"/>
                    <a:pt x="600" y="1105"/>
                    <a:pt x="875" y="1105"/>
                  </a:cubicBezTo>
                  <a:cubicBezTo>
                    <a:pt x="1233" y="1105"/>
                    <a:pt x="1607" y="858"/>
                    <a:pt x="2170" y="540"/>
                  </a:cubicBezTo>
                  <a:lnTo>
                    <a:pt x="1302" y="180"/>
                  </a:lnTo>
                  <a:cubicBezTo>
                    <a:pt x="1302" y="180"/>
                    <a:pt x="328" y="1"/>
                    <a:pt x="286" y="1"/>
                  </a:cubicBez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663;p37"/>
            <p:cNvSpPr/>
            <p:nvPr/>
          </p:nvSpPr>
          <p:spPr>
            <a:xfrm>
              <a:off x="5835250" y="2111200"/>
              <a:ext cx="67925" cy="42425"/>
            </a:xfrm>
            <a:custGeom>
              <a:avLst/>
              <a:gdLst/>
              <a:ahLst/>
              <a:cxnLst/>
              <a:rect l="l" t="t" r="r" b="b"/>
              <a:pathLst>
                <a:path w="2717" h="1697" extrusionOk="0">
                  <a:moveTo>
                    <a:pt x="1910" y="0"/>
                  </a:moveTo>
                  <a:cubicBezTo>
                    <a:pt x="1795" y="0"/>
                    <a:pt x="1669" y="15"/>
                    <a:pt x="1530" y="44"/>
                  </a:cubicBezTo>
                  <a:lnTo>
                    <a:pt x="1499" y="44"/>
                  </a:lnTo>
                  <a:lnTo>
                    <a:pt x="1107" y="213"/>
                  </a:lnTo>
                  <a:cubicBezTo>
                    <a:pt x="483" y="351"/>
                    <a:pt x="102" y="743"/>
                    <a:pt x="102" y="743"/>
                  </a:cubicBezTo>
                  <a:cubicBezTo>
                    <a:pt x="102" y="743"/>
                    <a:pt x="0" y="1697"/>
                    <a:pt x="990" y="1697"/>
                  </a:cubicBezTo>
                  <a:cubicBezTo>
                    <a:pt x="1011" y="1697"/>
                    <a:pt x="1032" y="1697"/>
                    <a:pt x="1054" y="1696"/>
                  </a:cubicBezTo>
                  <a:cubicBezTo>
                    <a:pt x="2102" y="1653"/>
                    <a:pt x="2716" y="383"/>
                    <a:pt x="2716" y="383"/>
                  </a:cubicBezTo>
                  <a:cubicBezTo>
                    <a:pt x="2502" y="129"/>
                    <a:pt x="2253" y="0"/>
                    <a:pt x="1910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664;p37"/>
            <p:cNvSpPr/>
            <p:nvPr/>
          </p:nvSpPr>
          <p:spPr>
            <a:xfrm>
              <a:off x="5841725" y="2119700"/>
              <a:ext cx="33650" cy="16200"/>
            </a:xfrm>
            <a:custGeom>
              <a:avLst/>
              <a:gdLst/>
              <a:ahLst/>
              <a:cxnLst/>
              <a:rect l="l" t="t" r="r" b="b"/>
              <a:pathLst>
                <a:path w="1346" h="648" extrusionOk="0">
                  <a:moveTo>
                    <a:pt x="911" y="0"/>
                  </a:moveTo>
                  <a:cubicBezTo>
                    <a:pt x="911" y="0"/>
                    <a:pt x="1" y="222"/>
                    <a:pt x="234" y="509"/>
                  </a:cubicBezTo>
                  <a:cubicBezTo>
                    <a:pt x="310" y="603"/>
                    <a:pt x="445" y="648"/>
                    <a:pt x="596" y="648"/>
                  </a:cubicBezTo>
                  <a:cubicBezTo>
                    <a:pt x="885" y="648"/>
                    <a:pt x="1235" y="483"/>
                    <a:pt x="1346" y="191"/>
                  </a:cubicBezTo>
                  <a:lnTo>
                    <a:pt x="911" y="0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665;p37"/>
            <p:cNvSpPr/>
            <p:nvPr/>
          </p:nvSpPr>
          <p:spPr>
            <a:xfrm>
              <a:off x="5857075" y="2103825"/>
              <a:ext cx="19100" cy="25975"/>
            </a:xfrm>
            <a:custGeom>
              <a:avLst/>
              <a:gdLst/>
              <a:ahLst/>
              <a:cxnLst/>
              <a:rect l="l" t="t" r="r" b="b"/>
              <a:pathLst>
                <a:path w="764" h="1039" extrusionOk="0">
                  <a:moveTo>
                    <a:pt x="541" y="0"/>
                  </a:moveTo>
                  <a:lnTo>
                    <a:pt x="1" y="254"/>
                  </a:lnTo>
                  <a:cubicBezTo>
                    <a:pt x="1" y="254"/>
                    <a:pt x="139" y="466"/>
                    <a:pt x="213" y="868"/>
                  </a:cubicBezTo>
                  <a:cubicBezTo>
                    <a:pt x="243" y="968"/>
                    <a:pt x="328" y="1039"/>
                    <a:pt x="426" y="1039"/>
                  </a:cubicBezTo>
                  <a:cubicBezTo>
                    <a:pt x="433" y="1039"/>
                    <a:pt x="439" y="1038"/>
                    <a:pt x="446" y="1038"/>
                  </a:cubicBezTo>
                  <a:cubicBezTo>
                    <a:pt x="488" y="1038"/>
                    <a:pt x="530" y="1027"/>
                    <a:pt x="584" y="1017"/>
                  </a:cubicBezTo>
                  <a:cubicBezTo>
                    <a:pt x="690" y="984"/>
                    <a:pt x="763" y="868"/>
                    <a:pt x="732" y="752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rgbClr val="DB8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666;p37"/>
            <p:cNvSpPr/>
            <p:nvPr/>
          </p:nvSpPr>
          <p:spPr>
            <a:xfrm>
              <a:off x="5857075" y="2104350"/>
              <a:ext cx="14600" cy="16425"/>
            </a:xfrm>
            <a:custGeom>
              <a:avLst/>
              <a:gdLst/>
              <a:ahLst/>
              <a:cxnLst/>
              <a:rect l="l" t="t" r="r" b="b"/>
              <a:pathLst>
                <a:path w="584" h="657" extrusionOk="0">
                  <a:moveTo>
                    <a:pt x="584" y="0"/>
                  </a:moveTo>
                  <a:lnTo>
                    <a:pt x="1" y="233"/>
                  </a:lnTo>
                  <a:lnTo>
                    <a:pt x="170" y="657"/>
                  </a:lnTo>
                  <a:cubicBezTo>
                    <a:pt x="170" y="657"/>
                    <a:pt x="551" y="424"/>
                    <a:pt x="562" y="74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667;p37"/>
            <p:cNvSpPr/>
            <p:nvPr/>
          </p:nvSpPr>
          <p:spPr>
            <a:xfrm>
              <a:off x="5823475" y="2064800"/>
              <a:ext cx="60125" cy="50825"/>
            </a:xfrm>
            <a:custGeom>
              <a:avLst/>
              <a:gdLst/>
              <a:ahLst/>
              <a:cxnLst/>
              <a:rect l="l" t="t" r="r" b="b"/>
              <a:pathLst>
                <a:path w="2405" h="2033" extrusionOk="0">
                  <a:moveTo>
                    <a:pt x="697" y="0"/>
                  </a:moveTo>
                  <a:cubicBezTo>
                    <a:pt x="620" y="0"/>
                    <a:pt x="548" y="8"/>
                    <a:pt x="488" y="26"/>
                  </a:cubicBezTo>
                  <a:cubicBezTo>
                    <a:pt x="86" y="143"/>
                    <a:pt x="1" y="259"/>
                    <a:pt x="117" y="661"/>
                  </a:cubicBezTo>
                  <a:cubicBezTo>
                    <a:pt x="117" y="661"/>
                    <a:pt x="244" y="1021"/>
                    <a:pt x="307" y="1350"/>
                  </a:cubicBezTo>
                  <a:cubicBezTo>
                    <a:pt x="361" y="1604"/>
                    <a:pt x="530" y="1826"/>
                    <a:pt x="773" y="1942"/>
                  </a:cubicBezTo>
                  <a:cubicBezTo>
                    <a:pt x="894" y="2003"/>
                    <a:pt x="1023" y="2032"/>
                    <a:pt x="1152" y="2032"/>
                  </a:cubicBezTo>
                  <a:cubicBezTo>
                    <a:pt x="1315" y="2032"/>
                    <a:pt x="1478" y="1984"/>
                    <a:pt x="1620" y="1889"/>
                  </a:cubicBezTo>
                  <a:lnTo>
                    <a:pt x="1874" y="1731"/>
                  </a:lnTo>
                  <a:lnTo>
                    <a:pt x="2065" y="1222"/>
                  </a:lnTo>
                  <a:cubicBezTo>
                    <a:pt x="2065" y="1222"/>
                    <a:pt x="2224" y="1190"/>
                    <a:pt x="2340" y="936"/>
                  </a:cubicBezTo>
                  <a:cubicBezTo>
                    <a:pt x="2404" y="776"/>
                    <a:pt x="2356" y="581"/>
                    <a:pt x="2252" y="581"/>
                  </a:cubicBezTo>
                  <a:cubicBezTo>
                    <a:pt x="2183" y="581"/>
                    <a:pt x="2091" y="664"/>
                    <a:pt x="1991" y="894"/>
                  </a:cubicBezTo>
                  <a:lnTo>
                    <a:pt x="1938" y="1063"/>
                  </a:lnTo>
                  <a:lnTo>
                    <a:pt x="1726" y="227"/>
                  </a:lnTo>
                  <a:cubicBezTo>
                    <a:pt x="1726" y="227"/>
                    <a:pt x="1121" y="0"/>
                    <a:pt x="697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668;p37"/>
            <p:cNvSpPr/>
            <p:nvPr/>
          </p:nvSpPr>
          <p:spPr>
            <a:xfrm>
              <a:off x="5822550" y="2054550"/>
              <a:ext cx="44375" cy="28825"/>
            </a:xfrm>
            <a:custGeom>
              <a:avLst/>
              <a:gdLst/>
              <a:ahLst/>
              <a:cxnLst/>
              <a:rect l="l" t="t" r="r" b="b"/>
              <a:pathLst>
                <a:path w="1775" h="1153" extrusionOk="0">
                  <a:moveTo>
                    <a:pt x="523" y="1"/>
                  </a:moveTo>
                  <a:cubicBezTo>
                    <a:pt x="312" y="1"/>
                    <a:pt x="142" y="81"/>
                    <a:pt x="101" y="330"/>
                  </a:cubicBezTo>
                  <a:cubicBezTo>
                    <a:pt x="0" y="957"/>
                    <a:pt x="71" y="1152"/>
                    <a:pt x="241" y="1152"/>
                  </a:cubicBezTo>
                  <a:cubicBezTo>
                    <a:pt x="524" y="1152"/>
                    <a:pt x="1083" y="617"/>
                    <a:pt x="1596" y="617"/>
                  </a:cubicBezTo>
                  <a:cubicBezTo>
                    <a:pt x="1653" y="617"/>
                    <a:pt x="1708" y="623"/>
                    <a:pt x="1763" y="637"/>
                  </a:cubicBezTo>
                  <a:cubicBezTo>
                    <a:pt x="1763" y="637"/>
                    <a:pt x="1774" y="362"/>
                    <a:pt x="1382" y="224"/>
                  </a:cubicBezTo>
                  <a:cubicBezTo>
                    <a:pt x="1164" y="145"/>
                    <a:pt x="806" y="1"/>
                    <a:pt x="523" y="1"/>
                  </a:cubicBezTo>
                  <a:close/>
                </a:path>
              </a:pathLst>
            </a:custGeom>
            <a:solidFill>
              <a:srgbClr val="7D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669;p37"/>
            <p:cNvSpPr/>
            <p:nvPr/>
          </p:nvSpPr>
          <p:spPr>
            <a:xfrm>
              <a:off x="5839625" y="2085300"/>
              <a:ext cx="2950" cy="5600"/>
            </a:xfrm>
            <a:custGeom>
              <a:avLst/>
              <a:gdLst/>
              <a:ahLst/>
              <a:cxnLst/>
              <a:rect l="l" t="t" r="r" b="b"/>
              <a:pathLst>
                <a:path w="118" h="224" extrusionOk="0">
                  <a:moveTo>
                    <a:pt x="32" y="0"/>
                  </a:moveTo>
                  <a:cubicBezTo>
                    <a:pt x="11" y="10"/>
                    <a:pt x="0" y="64"/>
                    <a:pt x="11" y="127"/>
                  </a:cubicBezTo>
                  <a:cubicBezTo>
                    <a:pt x="20" y="175"/>
                    <a:pt x="48" y="224"/>
                    <a:pt x="76" y="224"/>
                  </a:cubicBezTo>
                  <a:cubicBezTo>
                    <a:pt x="79" y="224"/>
                    <a:pt x="82" y="223"/>
                    <a:pt x="85" y="222"/>
                  </a:cubicBezTo>
                  <a:cubicBezTo>
                    <a:pt x="106" y="222"/>
                    <a:pt x="117" y="159"/>
                    <a:pt x="106" y="106"/>
                  </a:cubicBezTo>
                  <a:cubicBezTo>
                    <a:pt x="96" y="43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670;p37"/>
            <p:cNvSpPr/>
            <p:nvPr/>
          </p:nvSpPr>
          <p:spPr>
            <a:xfrm>
              <a:off x="5857625" y="2082125"/>
              <a:ext cx="2925" cy="5575"/>
            </a:xfrm>
            <a:custGeom>
              <a:avLst/>
              <a:gdLst/>
              <a:ahLst/>
              <a:cxnLst/>
              <a:rect l="l" t="t" r="r" b="b"/>
              <a:pathLst>
                <a:path w="117" h="223" extrusionOk="0">
                  <a:moveTo>
                    <a:pt x="32" y="0"/>
                  </a:moveTo>
                  <a:cubicBezTo>
                    <a:pt x="11" y="10"/>
                    <a:pt x="0" y="64"/>
                    <a:pt x="11" y="116"/>
                  </a:cubicBezTo>
                  <a:cubicBezTo>
                    <a:pt x="21" y="180"/>
                    <a:pt x="53" y="222"/>
                    <a:pt x="85" y="222"/>
                  </a:cubicBezTo>
                  <a:cubicBezTo>
                    <a:pt x="106" y="212"/>
                    <a:pt x="117" y="159"/>
                    <a:pt x="106" y="106"/>
                  </a:cubicBezTo>
                  <a:cubicBezTo>
                    <a:pt x="96" y="42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671;p37"/>
            <p:cNvSpPr/>
            <p:nvPr/>
          </p:nvSpPr>
          <p:spPr>
            <a:xfrm>
              <a:off x="5845175" y="2095075"/>
              <a:ext cx="19625" cy="11225"/>
            </a:xfrm>
            <a:custGeom>
              <a:avLst/>
              <a:gdLst/>
              <a:ahLst/>
              <a:cxnLst/>
              <a:rect l="l" t="t" r="r" b="b"/>
              <a:pathLst>
                <a:path w="785" h="449" extrusionOk="0">
                  <a:moveTo>
                    <a:pt x="700" y="0"/>
                  </a:moveTo>
                  <a:lnTo>
                    <a:pt x="1" y="255"/>
                  </a:lnTo>
                  <a:cubicBezTo>
                    <a:pt x="1" y="255"/>
                    <a:pt x="90" y="448"/>
                    <a:pt x="313" y="448"/>
                  </a:cubicBezTo>
                  <a:cubicBezTo>
                    <a:pt x="355" y="448"/>
                    <a:pt x="403" y="441"/>
                    <a:pt x="456" y="424"/>
                  </a:cubicBezTo>
                  <a:cubicBezTo>
                    <a:pt x="784" y="308"/>
                    <a:pt x="700" y="1"/>
                    <a:pt x="700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672;p37"/>
            <p:cNvSpPr/>
            <p:nvPr/>
          </p:nvSpPr>
          <p:spPr>
            <a:xfrm>
              <a:off x="5845450" y="2090575"/>
              <a:ext cx="3475" cy="5850"/>
            </a:xfrm>
            <a:custGeom>
              <a:avLst/>
              <a:gdLst/>
              <a:ahLst/>
              <a:cxnLst/>
              <a:rect l="l" t="t" r="r" b="b"/>
              <a:pathLst>
                <a:path w="139" h="234" extrusionOk="0">
                  <a:moveTo>
                    <a:pt x="64" y="1"/>
                  </a:moveTo>
                  <a:lnTo>
                    <a:pt x="64" y="11"/>
                  </a:lnTo>
                  <a:cubicBezTo>
                    <a:pt x="53" y="53"/>
                    <a:pt x="0" y="234"/>
                    <a:pt x="0" y="234"/>
                  </a:cubicBezTo>
                  <a:cubicBezTo>
                    <a:pt x="85" y="234"/>
                    <a:pt x="138" y="149"/>
                    <a:pt x="106" y="7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673;p37"/>
            <p:cNvSpPr/>
            <p:nvPr/>
          </p:nvSpPr>
          <p:spPr>
            <a:xfrm>
              <a:off x="5875350" y="2083000"/>
              <a:ext cx="5050" cy="9725"/>
            </a:xfrm>
            <a:custGeom>
              <a:avLst/>
              <a:gdLst/>
              <a:ahLst/>
              <a:cxnLst/>
              <a:rect l="l" t="t" r="r" b="b"/>
              <a:pathLst>
                <a:path w="202" h="389" extrusionOk="0">
                  <a:moveTo>
                    <a:pt x="143" y="0"/>
                  </a:moveTo>
                  <a:cubicBezTo>
                    <a:pt x="91" y="0"/>
                    <a:pt x="20" y="52"/>
                    <a:pt x="1" y="208"/>
                  </a:cubicBezTo>
                  <a:lnTo>
                    <a:pt x="11" y="389"/>
                  </a:lnTo>
                  <a:cubicBezTo>
                    <a:pt x="107" y="325"/>
                    <a:pt x="202" y="135"/>
                    <a:pt x="202" y="50"/>
                  </a:cubicBezTo>
                  <a:cubicBezTo>
                    <a:pt x="202" y="21"/>
                    <a:pt x="176" y="0"/>
                    <a:pt x="143" y="0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674;p37"/>
            <p:cNvSpPr/>
            <p:nvPr/>
          </p:nvSpPr>
          <p:spPr>
            <a:xfrm>
              <a:off x="5857075" y="2215275"/>
              <a:ext cx="22600" cy="21400"/>
            </a:xfrm>
            <a:custGeom>
              <a:avLst/>
              <a:gdLst/>
              <a:ahLst/>
              <a:cxnLst/>
              <a:rect l="l" t="t" r="r" b="b"/>
              <a:pathLst>
                <a:path w="904" h="856" extrusionOk="0">
                  <a:moveTo>
                    <a:pt x="700" y="0"/>
                  </a:moveTo>
                  <a:cubicBezTo>
                    <a:pt x="654" y="0"/>
                    <a:pt x="615" y="10"/>
                    <a:pt x="615" y="10"/>
                  </a:cubicBezTo>
                  <a:cubicBezTo>
                    <a:pt x="393" y="105"/>
                    <a:pt x="1" y="349"/>
                    <a:pt x="1" y="349"/>
                  </a:cubicBezTo>
                  <a:cubicBezTo>
                    <a:pt x="1" y="349"/>
                    <a:pt x="1" y="709"/>
                    <a:pt x="86" y="804"/>
                  </a:cubicBezTo>
                  <a:cubicBezTo>
                    <a:pt x="123" y="840"/>
                    <a:pt x="170" y="855"/>
                    <a:pt x="216" y="855"/>
                  </a:cubicBezTo>
                  <a:cubicBezTo>
                    <a:pt x="288" y="855"/>
                    <a:pt x="355" y="818"/>
                    <a:pt x="361" y="772"/>
                  </a:cubicBezTo>
                  <a:cubicBezTo>
                    <a:pt x="374" y="734"/>
                    <a:pt x="318" y="727"/>
                    <a:pt x="271" y="727"/>
                  </a:cubicBezTo>
                  <a:cubicBezTo>
                    <a:pt x="240" y="727"/>
                    <a:pt x="213" y="730"/>
                    <a:pt x="213" y="730"/>
                  </a:cubicBezTo>
                  <a:cubicBezTo>
                    <a:pt x="213" y="730"/>
                    <a:pt x="657" y="582"/>
                    <a:pt x="806" y="253"/>
                  </a:cubicBezTo>
                  <a:cubicBezTo>
                    <a:pt x="903" y="37"/>
                    <a:pt x="789" y="0"/>
                    <a:pt x="700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675;p37"/>
            <p:cNvSpPr/>
            <p:nvPr/>
          </p:nvSpPr>
          <p:spPr>
            <a:xfrm>
              <a:off x="5897325" y="2201475"/>
              <a:ext cx="48175" cy="23850"/>
            </a:xfrm>
            <a:custGeom>
              <a:avLst/>
              <a:gdLst/>
              <a:ahLst/>
              <a:cxnLst/>
              <a:rect l="l" t="t" r="r" b="b"/>
              <a:pathLst>
                <a:path w="1927" h="954" extrusionOk="0">
                  <a:moveTo>
                    <a:pt x="487" y="0"/>
                  </a:moveTo>
                  <a:lnTo>
                    <a:pt x="0" y="382"/>
                  </a:lnTo>
                  <a:lnTo>
                    <a:pt x="1800" y="953"/>
                  </a:lnTo>
                  <a:lnTo>
                    <a:pt x="1811" y="911"/>
                  </a:lnTo>
                  <a:lnTo>
                    <a:pt x="1927" y="16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676;p37"/>
            <p:cNvSpPr/>
            <p:nvPr/>
          </p:nvSpPr>
          <p:spPr>
            <a:xfrm>
              <a:off x="5933050" y="2182175"/>
              <a:ext cx="19100" cy="41825"/>
            </a:xfrm>
            <a:custGeom>
              <a:avLst/>
              <a:gdLst/>
              <a:ahLst/>
              <a:cxnLst/>
              <a:rect l="l" t="t" r="r" b="b"/>
              <a:pathLst>
                <a:path w="764" h="1673" extrusionOk="0">
                  <a:moveTo>
                    <a:pt x="763" y="0"/>
                  </a:moveTo>
                  <a:cubicBezTo>
                    <a:pt x="763" y="1"/>
                    <a:pt x="174" y="1598"/>
                    <a:pt x="3" y="1598"/>
                  </a:cubicBezTo>
                  <a:cubicBezTo>
                    <a:pt x="2" y="1598"/>
                    <a:pt x="1" y="1598"/>
                    <a:pt x="1" y="1598"/>
                  </a:cubicBezTo>
                  <a:lnTo>
                    <a:pt x="1" y="1598"/>
                  </a:lnTo>
                  <a:lnTo>
                    <a:pt x="234" y="167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6E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677;p37"/>
            <p:cNvSpPr/>
            <p:nvPr/>
          </p:nvSpPr>
          <p:spPr>
            <a:xfrm>
              <a:off x="5901825" y="2201750"/>
              <a:ext cx="26750" cy="19075"/>
            </a:xfrm>
            <a:custGeom>
              <a:avLst/>
              <a:gdLst/>
              <a:ahLst/>
              <a:cxnLst/>
              <a:rect l="l" t="t" r="r" b="b"/>
              <a:pathLst>
                <a:path w="1070" h="763" extrusionOk="0">
                  <a:moveTo>
                    <a:pt x="784" y="0"/>
                  </a:moveTo>
                  <a:lnTo>
                    <a:pt x="1" y="434"/>
                  </a:lnTo>
                  <a:lnTo>
                    <a:pt x="1069" y="763"/>
                  </a:lnTo>
                  <a:cubicBezTo>
                    <a:pt x="1069" y="763"/>
                    <a:pt x="551" y="593"/>
                    <a:pt x="488" y="487"/>
                  </a:cubicBezTo>
                  <a:cubicBezTo>
                    <a:pt x="413" y="371"/>
                    <a:pt x="784" y="212"/>
                    <a:pt x="890" y="43"/>
                  </a:cubicBezTo>
                  <a:lnTo>
                    <a:pt x="784" y="0"/>
                  </a:lnTo>
                  <a:close/>
                </a:path>
              </a:pathLst>
            </a:custGeom>
            <a:solidFill>
              <a:srgbClr val="677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678;p37"/>
            <p:cNvSpPr/>
            <p:nvPr/>
          </p:nvSpPr>
          <p:spPr>
            <a:xfrm>
              <a:off x="5869250" y="2175000"/>
              <a:ext cx="70725" cy="50075"/>
            </a:xfrm>
            <a:custGeom>
              <a:avLst/>
              <a:gdLst/>
              <a:ahLst/>
              <a:cxnLst/>
              <a:rect l="l" t="t" r="r" b="b"/>
              <a:pathLst>
                <a:path w="2829" h="2003" extrusionOk="0">
                  <a:moveTo>
                    <a:pt x="2542" y="1"/>
                  </a:moveTo>
                  <a:lnTo>
                    <a:pt x="2224" y="170"/>
                  </a:lnTo>
                  <a:cubicBezTo>
                    <a:pt x="1600" y="478"/>
                    <a:pt x="1" y="1568"/>
                    <a:pt x="1" y="1568"/>
                  </a:cubicBezTo>
                  <a:lnTo>
                    <a:pt x="297" y="2002"/>
                  </a:lnTo>
                  <a:cubicBezTo>
                    <a:pt x="297" y="2002"/>
                    <a:pt x="2436" y="1102"/>
                    <a:pt x="2638" y="795"/>
                  </a:cubicBezTo>
                  <a:cubicBezTo>
                    <a:pt x="2828" y="488"/>
                    <a:pt x="2542" y="1"/>
                    <a:pt x="2542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679;p37"/>
            <p:cNvSpPr/>
            <p:nvPr/>
          </p:nvSpPr>
          <p:spPr>
            <a:xfrm>
              <a:off x="5811025" y="2162300"/>
              <a:ext cx="29950" cy="78900"/>
            </a:xfrm>
            <a:custGeom>
              <a:avLst/>
              <a:gdLst/>
              <a:ahLst/>
              <a:cxnLst/>
              <a:rect l="l" t="t" r="r" b="b"/>
              <a:pathLst>
                <a:path w="1198" h="3156" extrusionOk="0">
                  <a:moveTo>
                    <a:pt x="1198" y="1"/>
                  </a:moveTo>
                  <a:cubicBezTo>
                    <a:pt x="1197" y="1"/>
                    <a:pt x="805" y="742"/>
                    <a:pt x="732" y="1398"/>
                  </a:cubicBezTo>
                  <a:cubicBezTo>
                    <a:pt x="647" y="2065"/>
                    <a:pt x="1" y="3156"/>
                    <a:pt x="1" y="3156"/>
                  </a:cubicBezTo>
                  <a:cubicBezTo>
                    <a:pt x="1" y="3156"/>
                    <a:pt x="700" y="2235"/>
                    <a:pt x="922" y="1642"/>
                  </a:cubicBezTo>
                  <a:lnTo>
                    <a:pt x="1198" y="1"/>
                  </a:lnTo>
                  <a:close/>
                </a:path>
              </a:pathLst>
            </a:custGeom>
            <a:solidFill>
              <a:srgbClr val="773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680;p37"/>
            <p:cNvSpPr/>
            <p:nvPr/>
          </p:nvSpPr>
          <p:spPr>
            <a:xfrm>
              <a:off x="5877725" y="2200150"/>
              <a:ext cx="19075" cy="9625"/>
            </a:xfrm>
            <a:custGeom>
              <a:avLst/>
              <a:gdLst/>
              <a:ahLst/>
              <a:cxnLst/>
              <a:rect l="l" t="t" r="r" b="b"/>
              <a:pathLst>
                <a:path w="763" h="385" extrusionOk="0">
                  <a:moveTo>
                    <a:pt x="636" y="1"/>
                  </a:moveTo>
                  <a:lnTo>
                    <a:pt x="361" y="96"/>
                  </a:lnTo>
                  <a:lnTo>
                    <a:pt x="1" y="340"/>
                  </a:lnTo>
                  <a:cubicBezTo>
                    <a:pt x="1" y="340"/>
                    <a:pt x="85" y="385"/>
                    <a:pt x="188" y="385"/>
                  </a:cubicBezTo>
                  <a:cubicBezTo>
                    <a:pt x="227" y="385"/>
                    <a:pt x="268" y="378"/>
                    <a:pt x="308" y="361"/>
                  </a:cubicBezTo>
                  <a:cubicBezTo>
                    <a:pt x="467" y="297"/>
                    <a:pt x="710" y="170"/>
                    <a:pt x="763" y="22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773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681;p37"/>
            <p:cNvSpPr/>
            <p:nvPr/>
          </p:nvSpPr>
          <p:spPr>
            <a:xfrm>
              <a:off x="5882250" y="2193300"/>
              <a:ext cx="15900" cy="13750"/>
            </a:xfrm>
            <a:custGeom>
              <a:avLst/>
              <a:gdLst/>
              <a:ahLst/>
              <a:cxnLst/>
              <a:rect l="l" t="t" r="r" b="b"/>
              <a:pathLst>
                <a:path w="636" h="550" extrusionOk="0">
                  <a:moveTo>
                    <a:pt x="410" y="1"/>
                  </a:moveTo>
                  <a:cubicBezTo>
                    <a:pt x="276" y="1"/>
                    <a:pt x="145" y="65"/>
                    <a:pt x="85" y="158"/>
                  </a:cubicBezTo>
                  <a:cubicBezTo>
                    <a:pt x="0" y="306"/>
                    <a:pt x="53" y="487"/>
                    <a:pt x="85" y="539"/>
                  </a:cubicBezTo>
                  <a:cubicBezTo>
                    <a:pt x="89" y="546"/>
                    <a:pt x="97" y="549"/>
                    <a:pt x="109" y="549"/>
                  </a:cubicBezTo>
                  <a:cubicBezTo>
                    <a:pt x="183" y="549"/>
                    <a:pt x="397" y="412"/>
                    <a:pt x="497" y="338"/>
                  </a:cubicBezTo>
                  <a:cubicBezTo>
                    <a:pt x="497" y="338"/>
                    <a:pt x="535" y="348"/>
                    <a:pt x="566" y="348"/>
                  </a:cubicBezTo>
                  <a:cubicBezTo>
                    <a:pt x="582" y="348"/>
                    <a:pt x="596" y="346"/>
                    <a:pt x="603" y="338"/>
                  </a:cubicBezTo>
                  <a:cubicBezTo>
                    <a:pt x="635" y="327"/>
                    <a:pt x="572" y="116"/>
                    <a:pt x="572" y="116"/>
                  </a:cubicBezTo>
                  <a:lnTo>
                    <a:pt x="635" y="73"/>
                  </a:lnTo>
                  <a:cubicBezTo>
                    <a:pt x="569" y="23"/>
                    <a:pt x="489" y="1"/>
                    <a:pt x="41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682;p37"/>
            <p:cNvSpPr/>
            <p:nvPr/>
          </p:nvSpPr>
          <p:spPr>
            <a:xfrm>
              <a:off x="5973300" y="221710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0" y="1"/>
                  </a:moveTo>
                  <a:lnTo>
                    <a:pt x="10" y="1"/>
                  </a:lnTo>
                  <a:cubicBezTo>
                    <a:pt x="10" y="1"/>
                    <a:pt x="0" y="1"/>
                    <a:pt x="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683;p37"/>
            <p:cNvSpPr/>
            <p:nvPr/>
          </p:nvSpPr>
          <p:spPr>
            <a:xfrm>
              <a:off x="5933050" y="2074700"/>
              <a:ext cx="51375" cy="26500"/>
            </a:xfrm>
            <a:custGeom>
              <a:avLst/>
              <a:gdLst/>
              <a:ahLst/>
              <a:cxnLst/>
              <a:rect l="l" t="t" r="r" b="b"/>
              <a:pathLst>
                <a:path w="2055" h="1060" extrusionOk="0">
                  <a:moveTo>
                    <a:pt x="413" y="1"/>
                  </a:moveTo>
                  <a:lnTo>
                    <a:pt x="86" y="201"/>
                  </a:lnTo>
                  <a:lnTo>
                    <a:pt x="1" y="594"/>
                  </a:lnTo>
                  <a:lnTo>
                    <a:pt x="202" y="1059"/>
                  </a:lnTo>
                  <a:cubicBezTo>
                    <a:pt x="202" y="1059"/>
                    <a:pt x="403" y="710"/>
                    <a:pt x="307" y="488"/>
                  </a:cubicBezTo>
                  <a:lnTo>
                    <a:pt x="307" y="488"/>
                  </a:lnTo>
                  <a:cubicBezTo>
                    <a:pt x="659" y="813"/>
                    <a:pt x="1150" y="921"/>
                    <a:pt x="1499" y="921"/>
                  </a:cubicBezTo>
                  <a:cubicBezTo>
                    <a:pt x="1697" y="921"/>
                    <a:pt x="1849" y="886"/>
                    <a:pt x="1907" y="837"/>
                  </a:cubicBezTo>
                  <a:cubicBezTo>
                    <a:pt x="2055" y="688"/>
                    <a:pt x="1874" y="234"/>
                    <a:pt x="1832" y="223"/>
                  </a:cubicBezTo>
                  <a:cubicBezTo>
                    <a:pt x="1779" y="20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684;p37"/>
            <p:cNvSpPr/>
            <p:nvPr/>
          </p:nvSpPr>
          <p:spPr>
            <a:xfrm>
              <a:off x="5997900" y="2451075"/>
              <a:ext cx="39725" cy="19600"/>
            </a:xfrm>
            <a:custGeom>
              <a:avLst/>
              <a:gdLst/>
              <a:ahLst/>
              <a:cxnLst/>
              <a:rect l="l" t="t" r="r" b="b"/>
              <a:pathLst>
                <a:path w="1589" h="784" extrusionOk="0">
                  <a:moveTo>
                    <a:pt x="1303" y="0"/>
                  </a:moveTo>
                  <a:lnTo>
                    <a:pt x="1112" y="138"/>
                  </a:lnTo>
                  <a:lnTo>
                    <a:pt x="964" y="149"/>
                  </a:lnTo>
                  <a:lnTo>
                    <a:pt x="858" y="180"/>
                  </a:lnTo>
                  <a:lnTo>
                    <a:pt x="784" y="297"/>
                  </a:lnTo>
                  <a:cubicBezTo>
                    <a:pt x="784" y="297"/>
                    <a:pt x="583" y="403"/>
                    <a:pt x="403" y="487"/>
                  </a:cubicBezTo>
                  <a:cubicBezTo>
                    <a:pt x="212" y="561"/>
                    <a:pt x="0" y="603"/>
                    <a:pt x="43" y="784"/>
                  </a:cubicBezTo>
                  <a:lnTo>
                    <a:pt x="1557" y="763"/>
                  </a:lnTo>
                  <a:cubicBezTo>
                    <a:pt x="1557" y="763"/>
                    <a:pt x="1588" y="434"/>
                    <a:pt x="1366" y="159"/>
                  </a:cubicBezTo>
                  <a:lnTo>
                    <a:pt x="1409" y="4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4F25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685;p37"/>
            <p:cNvSpPr/>
            <p:nvPr/>
          </p:nvSpPr>
          <p:spPr>
            <a:xfrm>
              <a:off x="6003925" y="2450025"/>
              <a:ext cx="23625" cy="17275"/>
            </a:xfrm>
            <a:custGeom>
              <a:avLst/>
              <a:gdLst/>
              <a:ahLst/>
              <a:cxnLst/>
              <a:rect l="l" t="t" r="r" b="b"/>
              <a:pathLst>
                <a:path w="945" h="691" extrusionOk="0">
                  <a:moveTo>
                    <a:pt x="638" y="0"/>
                  </a:moveTo>
                  <a:cubicBezTo>
                    <a:pt x="638" y="0"/>
                    <a:pt x="649" y="116"/>
                    <a:pt x="533" y="264"/>
                  </a:cubicBezTo>
                  <a:cubicBezTo>
                    <a:pt x="416" y="402"/>
                    <a:pt x="88" y="561"/>
                    <a:pt x="88" y="561"/>
                  </a:cubicBezTo>
                  <a:cubicBezTo>
                    <a:pt x="1" y="599"/>
                    <a:pt x="28" y="691"/>
                    <a:pt x="122" y="691"/>
                  </a:cubicBezTo>
                  <a:cubicBezTo>
                    <a:pt x="131" y="691"/>
                    <a:pt x="141" y="690"/>
                    <a:pt x="151" y="688"/>
                  </a:cubicBezTo>
                  <a:cubicBezTo>
                    <a:pt x="278" y="656"/>
                    <a:pt x="903" y="307"/>
                    <a:pt x="945" y="0"/>
                  </a:cubicBez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686;p37"/>
            <p:cNvSpPr/>
            <p:nvPr/>
          </p:nvSpPr>
          <p:spPr>
            <a:xfrm>
              <a:off x="5998175" y="2470125"/>
              <a:ext cx="39450" cy="1875"/>
            </a:xfrm>
            <a:custGeom>
              <a:avLst/>
              <a:gdLst/>
              <a:ahLst/>
              <a:cxnLst/>
              <a:rect l="l" t="t" r="r" b="b"/>
              <a:pathLst>
                <a:path w="1578" h="75" extrusionOk="0">
                  <a:moveTo>
                    <a:pt x="1546" y="1"/>
                  </a:moveTo>
                  <a:cubicBezTo>
                    <a:pt x="1525" y="1"/>
                    <a:pt x="32" y="22"/>
                    <a:pt x="32" y="22"/>
                  </a:cubicBezTo>
                  <a:cubicBezTo>
                    <a:pt x="32" y="22"/>
                    <a:pt x="0" y="22"/>
                    <a:pt x="0" y="74"/>
                  </a:cubicBezTo>
                  <a:lnTo>
                    <a:pt x="1577" y="74"/>
                  </a:lnTo>
                  <a:cubicBezTo>
                    <a:pt x="1577" y="74"/>
                    <a:pt x="1577" y="1"/>
                    <a:pt x="154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687;p37"/>
            <p:cNvSpPr/>
            <p:nvPr/>
          </p:nvSpPr>
          <p:spPr>
            <a:xfrm>
              <a:off x="5737975" y="2437850"/>
              <a:ext cx="53250" cy="27000"/>
            </a:xfrm>
            <a:custGeom>
              <a:avLst/>
              <a:gdLst/>
              <a:ahLst/>
              <a:cxnLst/>
              <a:rect l="l" t="t" r="r" b="b"/>
              <a:pathLst>
                <a:path w="2130" h="1080" extrusionOk="0">
                  <a:moveTo>
                    <a:pt x="1906" y="0"/>
                  </a:moveTo>
                  <a:lnTo>
                    <a:pt x="1610" y="95"/>
                  </a:lnTo>
                  <a:lnTo>
                    <a:pt x="1419" y="64"/>
                  </a:lnTo>
                  <a:lnTo>
                    <a:pt x="1271" y="74"/>
                  </a:lnTo>
                  <a:lnTo>
                    <a:pt x="1134" y="201"/>
                  </a:lnTo>
                  <a:cubicBezTo>
                    <a:pt x="1134" y="201"/>
                    <a:pt x="838" y="264"/>
                    <a:pt x="573" y="307"/>
                  </a:cubicBezTo>
                  <a:cubicBezTo>
                    <a:pt x="297" y="349"/>
                    <a:pt x="1" y="328"/>
                    <a:pt x="1" y="572"/>
                  </a:cubicBezTo>
                  <a:lnTo>
                    <a:pt x="1981" y="1080"/>
                  </a:lnTo>
                  <a:cubicBezTo>
                    <a:pt x="1981" y="1080"/>
                    <a:pt x="2129" y="667"/>
                    <a:pt x="1939" y="222"/>
                  </a:cubicBezTo>
                  <a:lnTo>
                    <a:pt x="2034" y="8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F2F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688;p37"/>
            <p:cNvSpPr/>
            <p:nvPr/>
          </p:nvSpPr>
          <p:spPr>
            <a:xfrm>
              <a:off x="5745925" y="2432550"/>
              <a:ext cx="36550" cy="18025"/>
            </a:xfrm>
            <a:custGeom>
              <a:avLst/>
              <a:gdLst/>
              <a:ahLst/>
              <a:cxnLst/>
              <a:rect l="l" t="t" r="r" b="b"/>
              <a:pathLst>
                <a:path w="1462" h="721" extrusionOk="0">
                  <a:moveTo>
                    <a:pt x="1059" y="0"/>
                  </a:moveTo>
                  <a:cubicBezTo>
                    <a:pt x="1059" y="0"/>
                    <a:pt x="1028" y="159"/>
                    <a:pt x="826" y="307"/>
                  </a:cubicBezTo>
                  <a:cubicBezTo>
                    <a:pt x="636" y="455"/>
                    <a:pt x="138" y="540"/>
                    <a:pt x="138" y="540"/>
                  </a:cubicBezTo>
                  <a:cubicBezTo>
                    <a:pt x="0" y="561"/>
                    <a:pt x="22" y="720"/>
                    <a:pt x="191" y="720"/>
                  </a:cubicBezTo>
                  <a:cubicBezTo>
                    <a:pt x="195" y="720"/>
                    <a:pt x="198" y="721"/>
                    <a:pt x="203" y="721"/>
                  </a:cubicBezTo>
                  <a:cubicBezTo>
                    <a:pt x="399" y="721"/>
                    <a:pt x="1296" y="489"/>
                    <a:pt x="1461" y="106"/>
                  </a:cubicBezTo>
                  <a:lnTo>
                    <a:pt x="1059" y="0"/>
                  </a:ln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689;p37"/>
            <p:cNvSpPr/>
            <p:nvPr/>
          </p:nvSpPr>
          <p:spPr>
            <a:xfrm>
              <a:off x="5736675" y="2452125"/>
              <a:ext cx="51900" cy="15100"/>
            </a:xfrm>
            <a:custGeom>
              <a:avLst/>
              <a:gdLst/>
              <a:ahLst/>
              <a:cxnLst/>
              <a:rect l="l" t="t" r="r" b="b"/>
              <a:pathLst>
                <a:path w="2076" h="604" extrusionOk="0">
                  <a:moveTo>
                    <a:pt x="46" y="0"/>
                  </a:moveTo>
                  <a:cubicBezTo>
                    <a:pt x="33" y="0"/>
                    <a:pt x="8" y="6"/>
                    <a:pt x="0" y="53"/>
                  </a:cubicBezTo>
                  <a:lnTo>
                    <a:pt x="2043" y="604"/>
                  </a:lnTo>
                  <a:cubicBezTo>
                    <a:pt x="2043" y="604"/>
                    <a:pt x="2075" y="519"/>
                    <a:pt x="2033" y="509"/>
                  </a:cubicBezTo>
                  <a:cubicBezTo>
                    <a:pt x="2001" y="498"/>
                    <a:pt x="53" y="1"/>
                    <a:pt x="53" y="1"/>
                  </a:cubicBezTo>
                  <a:cubicBezTo>
                    <a:pt x="53" y="1"/>
                    <a:pt x="50" y="0"/>
                    <a:pt x="46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690;p37"/>
            <p:cNvSpPr/>
            <p:nvPr/>
          </p:nvSpPr>
          <p:spPr>
            <a:xfrm>
              <a:off x="5744325" y="2451325"/>
              <a:ext cx="46375" cy="14075"/>
            </a:xfrm>
            <a:custGeom>
              <a:avLst/>
              <a:gdLst/>
              <a:ahLst/>
              <a:cxnLst/>
              <a:rect l="l" t="t" r="r" b="b"/>
              <a:pathLst>
                <a:path w="1855" h="563" extrusionOk="0">
                  <a:moveTo>
                    <a:pt x="1769" y="1"/>
                  </a:moveTo>
                  <a:cubicBezTo>
                    <a:pt x="1749" y="192"/>
                    <a:pt x="1489" y="245"/>
                    <a:pt x="1199" y="245"/>
                  </a:cubicBezTo>
                  <a:cubicBezTo>
                    <a:pt x="896" y="245"/>
                    <a:pt x="560" y="186"/>
                    <a:pt x="435" y="170"/>
                  </a:cubicBezTo>
                  <a:cubicBezTo>
                    <a:pt x="203" y="149"/>
                    <a:pt x="1" y="107"/>
                    <a:pt x="1" y="106"/>
                  </a:cubicBezTo>
                  <a:lnTo>
                    <a:pt x="1" y="106"/>
                  </a:lnTo>
                  <a:lnTo>
                    <a:pt x="1727" y="562"/>
                  </a:lnTo>
                  <a:cubicBezTo>
                    <a:pt x="1727" y="562"/>
                    <a:pt x="1854" y="202"/>
                    <a:pt x="1769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691;p37"/>
            <p:cNvSpPr/>
            <p:nvPr/>
          </p:nvSpPr>
          <p:spPr>
            <a:xfrm>
              <a:off x="5887525" y="2471450"/>
              <a:ext cx="44750" cy="1600"/>
            </a:xfrm>
            <a:custGeom>
              <a:avLst/>
              <a:gdLst/>
              <a:ahLst/>
              <a:cxnLst/>
              <a:rect l="l" t="t" r="r" b="b"/>
              <a:pathLst>
                <a:path w="1790" h="64" extrusionOk="0">
                  <a:moveTo>
                    <a:pt x="32" y="0"/>
                  </a:moveTo>
                  <a:cubicBezTo>
                    <a:pt x="1" y="0"/>
                    <a:pt x="11" y="64"/>
                    <a:pt x="11" y="64"/>
                  </a:cubicBezTo>
                  <a:lnTo>
                    <a:pt x="1790" y="64"/>
                  </a:lnTo>
                  <a:cubicBezTo>
                    <a:pt x="1790" y="21"/>
                    <a:pt x="1768" y="0"/>
                    <a:pt x="1768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692;p37"/>
            <p:cNvSpPr/>
            <p:nvPr/>
          </p:nvSpPr>
          <p:spPr>
            <a:xfrm>
              <a:off x="5888850" y="2444775"/>
              <a:ext cx="42375" cy="26975"/>
            </a:xfrm>
            <a:custGeom>
              <a:avLst/>
              <a:gdLst/>
              <a:ahLst/>
              <a:cxnLst/>
              <a:rect l="l" t="t" r="r" b="b"/>
              <a:pathLst>
                <a:path w="1695" h="1079" extrusionOk="0">
                  <a:moveTo>
                    <a:pt x="1032" y="1"/>
                  </a:moveTo>
                  <a:cubicBezTo>
                    <a:pt x="973" y="1"/>
                    <a:pt x="915" y="5"/>
                    <a:pt x="869" y="20"/>
                  </a:cubicBezTo>
                  <a:cubicBezTo>
                    <a:pt x="869" y="20"/>
                    <a:pt x="795" y="390"/>
                    <a:pt x="614" y="538"/>
                  </a:cubicBezTo>
                  <a:cubicBezTo>
                    <a:pt x="614" y="538"/>
                    <a:pt x="54" y="601"/>
                    <a:pt x="0" y="1078"/>
                  </a:cubicBezTo>
                  <a:lnTo>
                    <a:pt x="1694" y="1078"/>
                  </a:lnTo>
                  <a:cubicBezTo>
                    <a:pt x="1694" y="1078"/>
                    <a:pt x="1525" y="612"/>
                    <a:pt x="1504" y="241"/>
                  </a:cubicBezTo>
                  <a:lnTo>
                    <a:pt x="1557" y="62"/>
                  </a:lnTo>
                  <a:cubicBezTo>
                    <a:pt x="1557" y="62"/>
                    <a:pt x="1388" y="20"/>
                    <a:pt x="1313" y="20"/>
                  </a:cubicBezTo>
                  <a:lnTo>
                    <a:pt x="1292" y="136"/>
                  </a:lnTo>
                  <a:lnTo>
                    <a:pt x="1261" y="20"/>
                  </a:lnTo>
                  <a:cubicBezTo>
                    <a:pt x="1261" y="20"/>
                    <a:pt x="1148" y="1"/>
                    <a:pt x="1032" y="1"/>
                  </a:cubicBezTo>
                  <a:close/>
                </a:path>
              </a:pathLst>
            </a:custGeom>
            <a:solidFill>
              <a:srgbClr val="F2F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693;p37"/>
            <p:cNvSpPr/>
            <p:nvPr/>
          </p:nvSpPr>
          <p:spPr>
            <a:xfrm>
              <a:off x="5903675" y="2444550"/>
              <a:ext cx="17225" cy="17925"/>
            </a:xfrm>
            <a:custGeom>
              <a:avLst/>
              <a:gdLst/>
              <a:ahLst/>
              <a:cxnLst/>
              <a:rect l="l" t="t" r="r" b="b"/>
              <a:pathLst>
                <a:path w="689" h="717" extrusionOk="0">
                  <a:moveTo>
                    <a:pt x="491" y="0"/>
                  </a:moveTo>
                  <a:cubicBezTo>
                    <a:pt x="375" y="0"/>
                    <a:pt x="276" y="29"/>
                    <a:pt x="276" y="29"/>
                  </a:cubicBezTo>
                  <a:cubicBezTo>
                    <a:pt x="181" y="314"/>
                    <a:pt x="0" y="547"/>
                    <a:pt x="0" y="547"/>
                  </a:cubicBezTo>
                  <a:cubicBezTo>
                    <a:pt x="381" y="547"/>
                    <a:pt x="583" y="716"/>
                    <a:pt x="583" y="716"/>
                  </a:cubicBezTo>
                  <a:cubicBezTo>
                    <a:pt x="583" y="716"/>
                    <a:pt x="689" y="452"/>
                    <a:pt x="689" y="134"/>
                  </a:cubicBezTo>
                  <a:lnTo>
                    <a:pt x="668" y="29"/>
                  </a:lnTo>
                  <a:cubicBezTo>
                    <a:pt x="611" y="7"/>
                    <a:pt x="549" y="0"/>
                    <a:pt x="491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694;p37"/>
            <p:cNvSpPr/>
            <p:nvPr/>
          </p:nvSpPr>
          <p:spPr>
            <a:xfrm>
              <a:off x="5903675" y="2456625"/>
              <a:ext cx="1075" cy="1600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0"/>
                  </a:moveTo>
                  <a:lnTo>
                    <a:pt x="0" y="64"/>
                  </a:lnTo>
                  <a:cubicBezTo>
                    <a:pt x="0" y="64"/>
                    <a:pt x="21" y="43"/>
                    <a:pt x="43" y="0"/>
                  </a:cubicBezTo>
                  <a:close/>
                </a:path>
              </a:pathLst>
            </a:custGeom>
            <a:solidFill>
              <a:srgbClr val="98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695;p37"/>
            <p:cNvSpPr/>
            <p:nvPr/>
          </p:nvSpPr>
          <p:spPr>
            <a:xfrm>
              <a:off x="5910550" y="2459025"/>
              <a:ext cx="9300" cy="5300"/>
            </a:xfrm>
            <a:custGeom>
              <a:avLst/>
              <a:gdLst/>
              <a:ahLst/>
              <a:cxnLst/>
              <a:rect l="l" t="t" r="r" b="b"/>
              <a:pathLst>
                <a:path w="372" h="212" extrusionOk="0">
                  <a:moveTo>
                    <a:pt x="1" y="0"/>
                  </a:moveTo>
                  <a:cubicBezTo>
                    <a:pt x="34" y="9"/>
                    <a:pt x="64" y="18"/>
                    <a:pt x="92" y="28"/>
                  </a:cubicBezTo>
                  <a:lnTo>
                    <a:pt x="92" y="28"/>
                  </a:lnTo>
                  <a:cubicBezTo>
                    <a:pt x="61" y="17"/>
                    <a:pt x="31" y="7"/>
                    <a:pt x="1" y="0"/>
                  </a:cubicBezTo>
                  <a:close/>
                  <a:moveTo>
                    <a:pt x="92" y="28"/>
                  </a:moveTo>
                  <a:cubicBezTo>
                    <a:pt x="191" y="65"/>
                    <a:pt x="291" y="123"/>
                    <a:pt x="371" y="212"/>
                  </a:cubicBezTo>
                  <a:cubicBezTo>
                    <a:pt x="350" y="180"/>
                    <a:pt x="329" y="148"/>
                    <a:pt x="308" y="127"/>
                  </a:cubicBezTo>
                  <a:lnTo>
                    <a:pt x="308" y="137"/>
                  </a:lnTo>
                  <a:cubicBezTo>
                    <a:pt x="308" y="137"/>
                    <a:pt x="234" y="78"/>
                    <a:pt x="92" y="28"/>
                  </a:cubicBezTo>
                  <a:close/>
                </a:path>
              </a:pathLst>
            </a:custGeom>
            <a:solidFill>
              <a:srgbClr val="AFB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696;p37"/>
            <p:cNvSpPr/>
            <p:nvPr/>
          </p:nvSpPr>
          <p:spPr>
            <a:xfrm>
              <a:off x="5903675" y="2456625"/>
              <a:ext cx="14575" cy="5850"/>
            </a:xfrm>
            <a:custGeom>
              <a:avLst/>
              <a:gdLst/>
              <a:ahLst/>
              <a:cxnLst/>
              <a:rect l="l" t="t" r="r" b="b"/>
              <a:pathLst>
                <a:path w="583" h="234" extrusionOk="0">
                  <a:moveTo>
                    <a:pt x="43" y="0"/>
                  </a:moveTo>
                  <a:cubicBezTo>
                    <a:pt x="21" y="43"/>
                    <a:pt x="0" y="64"/>
                    <a:pt x="0" y="64"/>
                  </a:cubicBezTo>
                  <a:lnTo>
                    <a:pt x="21" y="64"/>
                  </a:lnTo>
                  <a:cubicBezTo>
                    <a:pt x="64" y="64"/>
                    <a:pt x="159" y="75"/>
                    <a:pt x="276" y="96"/>
                  </a:cubicBezTo>
                  <a:cubicBezTo>
                    <a:pt x="477" y="149"/>
                    <a:pt x="583" y="233"/>
                    <a:pt x="583" y="233"/>
                  </a:cubicBezTo>
                  <a:lnTo>
                    <a:pt x="583" y="223"/>
                  </a:lnTo>
                  <a:cubicBezTo>
                    <a:pt x="392" y="22"/>
                    <a:pt x="202" y="0"/>
                    <a:pt x="106" y="0"/>
                  </a:cubicBezTo>
                  <a:close/>
                </a:path>
              </a:pathLst>
            </a:custGeom>
            <a:solidFill>
              <a:srgbClr val="5B7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697;p37"/>
            <p:cNvSpPr/>
            <p:nvPr/>
          </p:nvSpPr>
          <p:spPr>
            <a:xfrm>
              <a:off x="5890700" y="2449725"/>
              <a:ext cx="40525" cy="22025"/>
            </a:xfrm>
            <a:custGeom>
              <a:avLst/>
              <a:gdLst/>
              <a:ahLst/>
              <a:cxnLst/>
              <a:rect l="l" t="t" r="r" b="b"/>
              <a:pathLst>
                <a:path w="1621" h="881" extrusionOk="0">
                  <a:moveTo>
                    <a:pt x="1307" y="1"/>
                  </a:moveTo>
                  <a:cubicBezTo>
                    <a:pt x="1304" y="1"/>
                    <a:pt x="1303" y="1"/>
                    <a:pt x="1303" y="1"/>
                  </a:cubicBezTo>
                  <a:cubicBezTo>
                    <a:pt x="1303" y="1"/>
                    <a:pt x="1321" y="6"/>
                    <a:pt x="1348" y="12"/>
                  </a:cubicBezTo>
                  <a:lnTo>
                    <a:pt x="1348" y="12"/>
                  </a:lnTo>
                  <a:cubicBezTo>
                    <a:pt x="1330" y="2"/>
                    <a:pt x="1314" y="1"/>
                    <a:pt x="1307" y="1"/>
                  </a:cubicBezTo>
                  <a:close/>
                  <a:moveTo>
                    <a:pt x="1348" y="12"/>
                  </a:moveTo>
                  <a:lnTo>
                    <a:pt x="1348" y="12"/>
                  </a:lnTo>
                  <a:cubicBezTo>
                    <a:pt x="1376" y="26"/>
                    <a:pt x="1408" y="60"/>
                    <a:pt x="1420" y="139"/>
                  </a:cubicBezTo>
                  <a:cubicBezTo>
                    <a:pt x="1430" y="276"/>
                    <a:pt x="1409" y="636"/>
                    <a:pt x="1271" y="732"/>
                  </a:cubicBezTo>
                  <a:cubicBezTo>
                    <a:pt x="1144" y="838"/>
                    <a:pt x="477" y="806"/>
                    <a:pt x="276" y="838"/>
                  </a:cubicBezTo>
                  <a:cubicBezTo>
                    <a:pt x="75" y="859"/>
                    <a:pt x="1" y="880"/>
                    <a:pt x="1" y="880"/>
                  </a:cubicBezTo>
                  <a:lnTo>
                    <a:pt x="1620" y="880"/>
                  </a:lnTo>
                  <a:cubicBezTo>
                    <a:pt x="1620" y="880"/>
                    <a:pt x="1504" y="340"/>
                    <a:pt x="1441" y="22"/>
                  </a:cubicBezTo>
                  <a:cubicBezTo>
                    <a:pt x="1409" y="22"/>
                    <a:pt x="1375" y="17"/>
                    <a:pt x="1348" y="1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7"/>
          <p:cNvSpPr/>
          <p:nvPr/>
        </p:nvSpPr>
        <p:spPr>
          <a:xfrm>
            <a:off x="6657518" y="-45466"/>
            <a:ext cx="5601367" cy="905967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607" name="Google Shape;607;p37"/>
          <p:cNvGrpSpPr/>
          <p:nvPr/>
        </p:nvGrpSpPr>
        <p:grpSpPr>
          <a:xfrm flipH="1">
            <a:off x="8732726" y="2055652"/>
            <a:ext cx="3270772" cy="3940208"/>
            <a:chOff x="5693800" y="2022750"/>
            <a:chExt cx="394900" cy="475725"/>
          </a:xfrm>
        </p:grpSpPr>
        <p:sp>
          <p:nvSpPr>
            <p:cNvPr id="608" name="Google Shape;608;p37"/>
            <p:cNvSpPr/>
            <p:nvPr/>
          </p:nvSpPr>
          <p:spPr>
            <a:xfrm>
              <a:off x="5693800" y="2022750"/>
              <a:ext cx="394900" cy="475725"/>
            </a:xfrm>
            <a:custGeom>
              <a:avLst/>
              <a:gdLst/>
              <a:ahLst/>
              <a:cxnLst/>
              <a:rect l="l" t="t" r="r" b="b"/>
              <a:pathLst>
                <a:path w="15796" h="19029" extrusionOk="0">
                  <a:moveTo>
                    <a:pt x="8586" y="2110"/>
                  </a:moveTo>
                  <a:cubicBezTo>
                    <a:pt x="8597" y="2185"/>
                    <a:pt x="8618" y="2248"/>
                    <a:pt x="8639" y="2312"/>
                  </a:cubicBezTo>
                  <a:cubicBezTo>
                    <a:pt x="8724" y="2608"/>
                    <a:pt x="8872" y="2904"/>
                    <a:pt x="9063" y="3180"/>
                  </a:cubicBezTo>
                  <a:cubicBezTo>
                    <a:pt x="9030" y="3169"/>
                    <a:pt x="8988" y="3148"/>
                    <a:pt x="8957" y="3137"/>
                  </a:cubicBezTo>
                  <a:cubicBezTo>
                    <a:pt x="8893" y="3095"/>
                    <a:pt x="8819" y="3063"/>
                    <a:pt x="8745" y="3032"/>
                  </a:cubicBezTo>
                  <a:cubicBezTo>
                    <a:pt x="8713" y="3010"/>
                    <a:pt x="8682" y="2989"/>
                    <a:pt x="8649" y="2978"/>
                  </a:cubicBezTo>
                  <a:cubicBezTo>
                    <a:pt x="8607" y="2957"/>
                    <a:pt x="8554" y="2926"/>
                    <a:pt x="8512" y="2904"/>
                  </a:cubicBezTo>
                  <a:cubicBezTo>
                    <a:pt x="8522" y="2820"/>
                    <a:pt x="8533" y="2724"/>
                    <a:pt x="8554" y="2629"/>
                  </a:cubicBezTo>
                  <a:cubicBezTo>
                    <a:pt x="8554" y="2597"/>
                    <a:pt x="8565" y="2566"/>
                    <a:pt x="8576" y="2523"/>
                  </a:cubicBezTo>
                  <a:cubicBezTo>
                    <a:pt x="8597" y="2396"/>
                    <a:pt x="8597" y="2258"/>
                    <a:pt x="8586" y="2110"/>
                  </a:cubicBezTo>
                  <a:close/>
                  <a:moveTo>
                    <a:pt x="6501" y="12845"/>
                  </a:moveTo>
                  <a:cubicBezTo>
                    <a:pt x="6638" y="13290"/>
                    <a:pt x="6786" y="13724"/>
                    <a:pt x="6955" y="14042"/>
                  </a:cubicBezTo>
                  <a:cubicBezTo>
                    <a:pt x="6998" y="14106"/>
                    <a:pt x="7040" y="14169"/>
                    <a:pt x="7093" y="14211"/>
                  </a:cubicBezTo>
                  <a:cubicBezTo>
                    <a:pt x="7104" y="14222"/>
                    <a:pt x="7104" y="14233"/>
                    <a:pt x="7104" y="14243"/>
                  </a:cubicBezTo>
                  <a:cubicBezTo>
                    <a:pt x="7125" y="14275"/>
                    <a:pt x="7136" y="14317"/>
                    <a:pt x="7157" y="14360"/>
                  </a:cubicBezTo>
                  <a:cubicBezTo>
                    <a:pt x="7315" y="14793"/>
                    <a:pt x="7675" y="15778"/>
                    <a:pt x="7929" y="16583"/>
                  </a:cubicBezTo>
                  <a:lnTo>
                    <a:pt x="7898" y="16583"/>
                  </a:lnTo>
                  <a:cubicBezTo>
                    <a:pt x="6680" y="16583"/>
                    <a:pt x="5505" y="16604"/>
                    <a:pt x="4436" y="16646"/>
                  </a:cubicBezTo>
                  <a:cubicBezTo>
                    <a:pt x="4520" y="16466"/>
                    <a:pt x="4626" y="16244"/>
                    <a:pt x="4732" y="16011"/>
                  </a:cubicBezTo>
                  <a:lnTo>
                    <a:pt x="4743" y="16000"/>
                  </a:lnTo>
                  <a:cubicBezTo>
                    <a:pt x="4849" y="15778"/>
                    <a:pt x="4955" y="15577"/>
                    <a:pt x="5050" y="15407"/>
                  </a:cubicBezTo>
                  <a:cubicBezTo>
                    <a:pt x="5209" y="15122"/>
                    <a:pt x="5325" y="14878"/>
                    <a:pt x="5421" y="14645"/>
                  </a:cubicBezTo>
                  <a:cubicBezTo>
                    <a:pt x="5484" y="14518"/>
                    <a:pt x="5527" y="14391"/>
                    <a:pt x="5569" y="14275"/>
                  </a:cubicBezTo>
                  <a:cubicBezTo>
                    <a:pt x="5621" y="14233"/>
                    <a:pt x="5675" y="14190"/>
                    <a:pt x="5717" y="14127"/>
                  </a:cubicBezTo>
                  <a:cubicBezTo>
                    <a:pt x="5727" y="14116"/>
                    <a:pt x="5738" y="14106"/>
                    <a:pt x="5749" y="14084"/>
                  </a:cubicBezTo>
                  <a:cubicBezTo>
                    <a:pt x="5854" y="13925"/>
                    <a:pt x="5971" y="13735"/>
                    <a:pt x="6098" y="13523"/>
                  </a:cubicBezTo>
                  <a:lnTo>
                    <a:pt x="6108" y="13523"/>
                  </a:lnTo>
                  <a:lnTo>
                    <a:pt x="6108" y="13513"/>
                  </a:lnTo>
                  <a:cubicBezTo>
                    <a:pt x="6236" y="13311"/>
                    <a:pt x="6363" y="13078"/>
                    <a:pt x="6501" y="12845"/>
                  </a:cubicBezTo>
                  <a:close/>
                  <a:moveTo>
                    <a:pt x="6455" y="1"/>
                  </a:moveTo>
                  <a:cubicBezTo>
                    <a:pt x="6340" y="1"/>
                    <a:pt x="6224" y="12"/>
                    <a:pt x="6108" y="35"/>
                  </a:cubicBezTo>
                  <a:cubicBezTo>
                    <a:pt x="5654" y="131"/>
                    <a:pt x="5219" y="374"/>
                    <a:pt x="4807" y="776"/>
                  </a:cubicBezTo>
                  <a:cubicBezTo>
                    <a:pt x="4468" y="1105"/>
                    <a:pt x="4320" y="1560"/>
                    <a:pt x="4393" y="2068"/>
                  </a:cubicBezTo>
                  <a:cubicBezTo>
                    <a:pt x="4447" y="2439"/>
                    <a:pt x="4605" y="2820"/>
                    <a:pt x="4880" y="3222"/>
                  </a:cubicBezTo>
                  <a:cubicBezTo>
                    <a:pt x="4944" y="3476"/>
                    <a:pt x="5071" y="3709"/>
                    <a:pt x="5251" y="3889"/>
                  </a:cubicBezTo>
                  <a:cubicBezTo>
                    <a:pt x="5188" y="3963"/>
                    <a:pt x="5156" y="4058"/>
                    <a:pt x="5134" y="4154"/>
                  </a:cubicBezTo>
                  <a:cubicBezTo>
                    <a:pt x="5103" y="4217"/>
                    <a:pt x="5061" y="4302"/>
                    <a:pt x="5018" y="4397"/>
                  </a:cubicBezTo>
                  <a:cubicBezTo>
                    <a:pt x="4976" y="4493"/>
                    <a:pt x="4944" y="4566"/>
                    <a:pt x="4923" y="4620"/>
                  </a:cubicBezTo>
                  <a:cubicBezTo>
                    <a:pt x="4764" y="4990"/>
                    <a:pt x="4595" y="5413"/>
                    <a:pt x="4468" y="5763"/>
                  </a:cubicBezTo>
                  <a:cubicBezTo>
                    <a:pt x="4266" y="6314"/>
                    <a:pt x="4214" y="6557"/>
                    <a:pt x="4203" y="6716"/>
                  </a:cubicBezTo>
                  <a:cubicBezTo>
                    <a:pt x="3981" y="7288"/>
                    <a:pt x="3546" y="8325"/>
                    <a:pt x="3377" y="8727"/>
                  </a:cubicBezTo>
                  <a:cubicBezTo>
                    <a:pt x="3038" y="8949"/>
                    <a:pt x="2848" y="9182"/>
                    <a:pt x="2774" y="9584"/>
                  </a:cubicBezTo>
                  <a:cubicBezTo>
                    <a:pt x="2774" y="9648"/>
                    <a:pt x="2753" y="9723"/>
                    <a:pt x="2742" y="9786"/>
                  </a:cubicBezTo>
                  <a:cubicBezTo>
                    <a:pt x="2689" y="10082"/>
                    <a:pt x="2647" y="10315"/>
                    <a:pt x="2795" y="10558"/>
                  </a:cubicBezTo>
                  <a:cubicBezTo>
                    <a:pt x="2907" y="10752"/>
                    <a:pt x="3125" y="10867"/>
                    <a:pt x="3349" y="10867"/>
                  </a:cubicBezTo>
                  <a:cubicBezTo>
                    <a:pt x="3358" y="10867"/>
                    <a:pt x="3368" y="10866"/>
                    <a:pt x="3377" y="10866"/>
                  </a:cubicBezTo>
                  <a:cubicBezTo>
                    <a:pt x="3546" y="10855"/>
                    <a:pt x="3673" y="10791"/>
                    <a:pt x="3769" y="10697"/>
                  </a:cubicBezTo>
                  <a:cubicBezTo>
                    <a:pt x="3843" y="10675"/>
                    <a:pt x="3906" y="10633"/>
                    <a:pt x="3960" y="10580"/>
                  </a:cubicBezTo>
                  <a:cubicBezTo>
                    <a:pt x="4012" y="10569"/>
                    <a:pt x="4066" y="10558"/>
                    <a:pt x="4118" y="10537"/>
                  </a:cubicBezTo>
                  <a:lnTo>
                    <a:pt x="4118" y="10537"/>
                  </a:lnTo>
                  <a:cubicBezTo>
                    <a:pt x="3991" y="10918"/>
                    <a:pt x="3854" y="11268"/>
                    <a:pt x="3727" y="11586"/>
                  </a:cubicBezTo>
                  <a:cubicBezTo>
                    <a:pt x="3483" y="12231"/>
                    <a:pt x="3261" y="12793"/>
                    <a:pt x="3208" y="13353"/>
                  </a:cubicBezTo>
                  <a:cubicBezTo>
                    <a:pt x="3197" y="13480"/>
                    <a:pt x="3229" y="13608"/>
                    <a:pt x="3282" y="13713"/>
                  </a:cubicBezTo>
                  <a:cubicBezTo>
                    <a:pt x="3144" y="14338"/>
                    <a:pt x="2932" y="15207"/>
                    <a:pt x="2732" y="15905"/>
                  </a:cubicBezTo>
                  <a:cubicBezTo>
                    <a:pt x="2647" y="15979"/>
                    <a:pt x="2583" y="16075"/>
                    <a:pt x="2541" y="16181"/>
                  </a:cubicBezTo>
                  <a:cubicBezTo>
                    <a:pt x="2499" y="16202"/>
                    <a:pt x="2361" y="16244"/>
                    <a:pt x="2181" y="16286"/>
                  </a:cubicBezTo>
                  <a:cubicBezTo>
                    <a:pt x="2160" y="16286"/>
                    <a:pt x="2139" y="16286"/>
                    <a:pt x="2128" y="16297"/>
                  </a:cubicBezTo>
                  <a:cubicBezTo>
                    <a:pt x="1980" y="16308"/>
                    <a:pt x="1810" y="16329"/>
                    <a:pt x="1641" y="16392"/>
                  </a:cubicBezTo>
                  <a:cubicBezTo>
                    <a:pt x="1429" y="16487"/>
                    <a:pt x="1271" y="16646"/>
                    <a:pt x="1186" y="16847"/>
                  </a:cubicBezTo>
                  <a:cubicBezTo>
                    <a:pt x="1175" y="16879"/>
                    <a:pt x="1154" y="16911"/>
                    <a:pt x="1144" y="16943"/>
                  </a:cubicBezTo>
                  <a:cubicBezTo>
                    <a:pt x="1080" y="16953"/>
                    <a:pt x="1027" y="16964"/>
                    <a:pt x="984" y="16974"/>
                  </a:cubicBezTo>
                  <a:cubicBezTo>
                    <a:pt x="784" y="17017"/>
                    <a:pt x="624" y="17059"/>
                    <a:pt x="508" y="17112"/>
                  </a:cubicBezTo>
                  <a:cubicBezTo>
                    <a:pt x="43" y="17303"/>
                    <a:pt x="0" y="17663"/>
                    <a:pt x="0" y="17800"/>
                  </a:cubicBezTo>
                  <a:cubicBezTo>
                    <a:pt x="0" y="17948"/>
                    <a:pt x="53" y="18319"/>
                    <a:pt x="551" y="18520"/>
                  </a:cubicBezTo>
                  <a:cubicBezTo>
                    <a:pt x="688" y="18573"/>
                    <a:pt x="857" y="18616"/>
                    <a:pt x="1090" y="18658"/>
                  </a:cubicBezTo>
                  <a:cubicBezTo>
                    <a:pt x="1471" y="18732"/>
                    <a:pt x="2022" y="18795"/>
                    <a:pt x="2710" y="18859"/>
                  </a:cubicBezTo>
                  <a:cubicBezTo>
                    <a:pt x="4097" y="18965"/>
                    <a:pt x="5939" y="19028"/>
                    <a:pt x="7898" y="19028"/>
                  </a:cubicBezTo>
                  <a:cubicBezTo>
                    <a:pt x="9856" y="19028"/>
                    <a:pt x="11698" y="18965"/>
                    <a:pt x="13086" y="18859"/>
                  </a:cubicBezTo>
                  <a:cubicBezTo>
                    <a:pt x="13773" y="18795"/>
                    <a:pt x="14314" y="18732"/>
                    <a:pt x="14705" y="18658"/>
                  </a:cubicBezTo>
                  <a:cubicBezTo>
                    <a:pt x="14938" y="18616"/>
                    <a:pt x="15107" y="18573"/>
                    <a:pt x="15245" y="18520"/>
                  </a:cubicBezTo>
                  <a:cubicBezTo>
                    <a:pt x="15743" y="18319"/>
                    <a:pt x="15796" y="17948"/>
                    <a:pt x="15796" y="17800"/>
                  </a:cubicBezTo>
                  <a:cubicBezTo>
                    <a:pt x="15796" y="17663"/>
                    <a:pt x="15754" y="17324"/>
                    <a:pt x="15330" y="17122"/>
                  </a:cubicBezTo>
                  <a:cubicBezTo>
                    <a:pt x="15213" y="17070"/>
                    <a:pt x="15076" y="17028"/>
                    <a:pt x="14896" y="16985"/>
                  </a:cubicBezTo>
                  <a:cubicBezTo>
                    <a:pt x="14726" y="16953"/>
                    <a:pt x="14526" y="16911"/>
                    <a:pt x="14282" y="16879"/>
                  </a:cubicBezTo>
                  <a:cubicBezTo>
                    <a:pt x="14314" y="16795"/>
                    <a:pt x="14324" y="16699"/>
                    <a:pt x="14314" y="16604"/>
                  </a:cubicBezTo>
                  <a:cubicBezTo>
                    <a:pt x="14303" y="16541"/>
                    <a:pt x="14133" y="14995"/>
                    <a:pt x="13954" y="13936"/>
                  </a:cubicBezTo>
                  <a:cubicBezTo>
                    <a:pt x="13879" y="13470"/>
                    <a:pt x="13827" y="12993"/>
                    <a:pt x="13806" y="12464"/>
                  </a:cubicBezTo>
                  <a:cubicBezTo>
                    <a:pt x="13784" y="12019"/>
                    <a:pt x="13784" y="11522"/>
                    <a:pt x="13795" y="10908"/>
                  </a:cubicBezTo>
                  <a:cubicBezTo>
                    <a:pt x="13806" y="10442"/>
                    <a:pt x="13731" y="9881"/>
                    <a:pt x="13594" y="9330"/>
                  </a:cubicBezTo>
                  <a:cubicBezTo>
                    <a:pt x="13552" y="9161"/>
                    <a:pt x="13498" y="8992"/>
                    <a:pt x="13446" y="8833"/>
                  </a:cubicBezTo>
                  <a:cubicBezTo>
                    <a:pt x="13446" y="8780"/>
                    <a:pt x="13446" y="8653"/>
                    <a:pt x="13413" y="8505"/>
                  </a:cubicBezTo>
                  <a:cubicBezTo>
                    <a:pt x="13413" y="8494"/>
                    <a:pt x="13403" y="8483"/>
                    <a:pt x="13403" y="8473"/>
                  </a:cubicBezTo>
                  <a:cubicBezTo>
                    <a:pt x="14239" y="8081"/>
                    <a:pt x="14409" y="7902"/>
                    <a:pt x="14515" y="7732"/>
                  </a:cubicBezTo>
                  <a:cubicBezTo>
                    <a:pt x="14642" y="7531"/>
                    <a:pt x="14747" y="7171"/>
                    <a:pt x="14515" y="6631"/>
                  </a:cubicBezTo>
                  <a:cubicBezTo>
                    <a:pt x="14314" y="6144"/>
                    <a:pt x="13901" y="5434"/>
                    <a:pt x="13700" y="5096"/>
                  </a:cubicBezTo>
                  <a:cubicBezTo>
                    <a:pt x="13498" y="4598"/>
                    <a:pt x="13181" y="4196"/>
                    <a:pt x="12768" y="3942"/>
                  </a:cubicBezTo>
                  <a:cubicBezTo>
                    <a:pt x="12662" y="3889"/>
                    <a:pt x="12567" y="3836"/>
                    <a:pt x="12461" y="3794"/>
                  </a:cubicBezTo>
                  <a:cubicBezTo>
                    <a:pt x="12514" y="3688"/>
                    <a:pt x="12556" y="3571"/>
                    <a:pt x="12599" y="3434"/>
                  </a:cubicBezTo>
                  <a:cubicBezTo>
                    <a:pt x="12789" y="2968"/>
                    <a:pt x="12810" y="2502"/>
                    <a:pt x="12694" y="2079"/>
                  </a:cubicBezTo>
                  <a:cubicBezTo>
                    <a:pt x="12514" y="1496"/>
                    <a:pt x="12175" y="1284"/>
                    <a:pt x="11921" y="1200"/>
                  </a:cubicBezTo>
                  <a:cubicBezTo>
                    <a:pt x="11794" y="1168"/>
                    <a:pt x="11677" y="1157"/>
                    <a:pt x="11571" y="1157"/>
                  </a:cubicBezTo>
                  <a:cubicBezTo>
                    <a:pt x="11540" y="1126"/>
                    <a:pt x="11519" y="1094"/>
                    <a:pt x="11487" y="1062"/>
                  </a:cubicBezTo>
                  <a:cubicBezTo>
                    <a:pt x="11222" y="755"/>
                    <a:pt x="10735" y="395"/>
                    <a:pt x="9952" y="395"/>
                  </a:cubicBezTo>
                  <a:cubicBezTo>
                    <a:pt x="9359" y="395"/>
                    <a:pt x="8903" y="660"/>
                    <a:pt x="8682" y="1115"/>
                  </a:cubicBezTo>
                  <a:cubicBezTo>
                    <a:pt x="8576" y="1338"/>
                    <a:pt x="8533" y="1602"/>
                    <a:pt x="8554" y="1888"/>
                  </a:cubicBezTo>
                  <a:cubicBezTo>
                    <a:pt x="8512" y="1676"/>
                    <a:pt x="8438" y="1454"/>
                    <a:pt x="8322" y="1242"/>
                  </a:cubicBezTo>
                  <a:cubicBezTo>
                    <a:pt x="8089" y="797"/>
                    <a:pt x="7739" y="437"/>
                    <a:pt x="7337" y="226"/>
                  </a:cubicBezTo>
                  <a:cubicBezTo>
                    <a:pt x="7060" y="80"/>
                    <a:pt x="6761" y="1"/>
                    <a:pt x="6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5709675" y="2453200"/>
              <a:ext cx="363150" cy="29125"/>
            </a:xfrm>
            <a:custGeom>
              <a:avLst/>
              <a:gdLst/>
              <a:ahLst/>
              <a:cxnLst/>
              <a:rect l="l" t="t" r="r" b="b"/>
              <a:pathLst>
                <a:path w="14526" h="1165" extrusionOk="0">
                  <a:moveTo>
                    <a:pt x="7263" y="0"/>
                  </a:moveTo>
                  <a:cubicBezTo>
                    <a:pt x="3250" y="0"/>
                    <a:pt x="0" y="264"/>
                    <a:pt x="0" y="582"/>
                  </a:cubicBezTo>
                  <a:cubicBezTo>
                    <a:pt x="0" y="911"/>
                    <a:pt x="3250" y="1165"/>
                    <a:pt x="7263" y="1165"/>
                  </a:cubicBezTo>
                  <a:cubicBezTo>
                    <a:pt x="11275" y="1165"/>
                    <a:pt x="14526" y="911"/>
                    <a:pt x="14526" y="582"/>
                  </a:cubicBezTo>
                  <a:cubicBezTo>
                    <a:pt x="14526" y="264"/>
                    <a:pt x="11275" y="0"/>
                    <a:pt x="7263" y="0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5916125" y="2048500"/>
              <a:ext cx="85500" cy="75550"/>
            </a:xfrm>
            <a:custGeom>
              <a:avLst/>
              <a:gdLst/>
              <a:ahLst/>
              <a:cxnLst/>
              <a:rect l="l" t="t" r="r" b="b"/>
              <a:pathLst>
                <a:path w="3420" h="3022" extrusionOk="0">
                  <a:moveTo>
                    <a:pt x="1059" y="0"/>
                  </a:moveTo>
                  <a:cubicBezTo>
                    <a:pt x="0" y="0"/>
                    <a:pt x="159" y="1176"/>
                    <a:pt x="847" y="1991"/>
                  </a:cubicBezTo>
                  <a:cubicBezTo>
                    <a:pt x="847" y="1991"/>
                    <a:pt x="2110" y="3022"/>
                    <a:pt x="2462" y="3022"/>
                  </a:cubicBezTo>
                  <a:cubicBezTo>
                    <a:pt x="2486" y="3022"/>
                    <a:pt x="2505" y="3017"/>
                    <a:pt x="2520" y="3007"/>
                  </a:cubicBezTo>
                  <a:cubicBezTo>
                    <a:pt x="2763" y="2859"/>
                    <a:pt x="3419" y="2023"/>
                    <a:pt x="3187" y="1228"/>
                  </a:cubicBezTo>
                  <a:cubicBezTo>
                    <a:pt x="3074" y="866"/>
                    <a:pt x="2892" y="769"/>
                    <a:pt x="2728" y="769"/>
                  </a:cubicBezTo>
                  <a:cubicBezTo>
                    <a:pt x="2537" y="769"/>
                    <a:pt x="2372" y="900"/>
                    <a:pt x="2372" y="900"/>
                  </a:cubicBezTo>
                  <a:cubicBezTo>
                    <a:pt x="2372" y="900"/>
                    <a:pt x="2118" y="0"/>
                    <a:pt x="1059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968725" y="2089000"/>
              <a:ext cx="28125" cy="35000"/>
            </a:xfrm>
            <a:custGeom>
              <a:avLst/>
              <a:gdLst/>
              <a:ahLst/>
              <a:cxnLst/>
              <a:rect l="l" t="t" r="r" b="b"/>
              <a:pathLst>
                <a:path w="1125" h="1400" extrusionOk="0">
                  <a:moveTo>
                    <a:pt x="480" y="0"/>
                  </a:moveTo>
                  <a:lnTo>
                    <a:pt x="299" y="636"/>
                  </a:lnTo>
                  <a:cubicBezTo>
                    <a:pt x="299" y="636"/>
                    <a:pt x="0" y="1400"/>
                    <a:pt x="332" y="1400"/>
                  </a:cubicBezTo>
                  <a:cubicBezTo>
                    <a:pt x="364" y="1400"/>
                    <a:pt x="402" y="1393"/>
                    <a:pt x="447" y="1377"/>
                  </a:cubicBezTo>
                  <a:cubicBezTo>
                    <a:pt x="955" y="1186"/>
                    <a:pt x="1125" y="74"/>
                    <a:pt x="1125" y="74"/>
                  </a:cubicBezTo>
                  <a:lnTo>
                    <a:pt x="1125" y="74"/>
                  </a:lnTo>
                  <a:cubicBezTo>
                    <a:pt x="1079" y="188"/>
                    <a:pt x="973" y="240"/>
                    <a:pt x="858" y="240"/>
                  </a:cubicBezTo>
                  <a:cubicBezTo>
                    <a:pt x="706" y="240"/>
                    <a:pt x="540" y="151"/>
                    <a:pt x="480" y="0"/>
                  </a:cubicBezTo>
                  <a:close/>
                </a:path>
              </a:pathLst>
            </a:custGeom>
            <a:solidFill>
              <a:srgbClr val="E0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36500" y="2227550"/>
              <a:ext cx="63525" cy="149825"/>
            </a:xfrm>
            <a:custGeom>
              <a:avLst/>
              <a:gdLst/>
              <a:ahLst/>
              <a:cxnLst/>
              <a:rect l="l" t="t" r="r" b="b"/>
              <a:pathLst>
                <a:path w="2541" h="5993" extrusionOk="0">
                  <a:moveTo>
                    <a:pt x="547" y="1"/>
                  </a:moveTo>
                  <a:cubicBezTo>
                    <a:pt x="525" y="1"/>
                    <a:pt x="505" y="3"/>
                    <a:pt x="487" y="6"/>
                  </a:cubicBezTo>
                  <a:cubicBezTo>
                    <a:pt x="148" y="80"/>
                    <a:pt x="64" y="1827"/>
                    <a:pt x="21" y="2822"/>
                  </a:cubicBezTo>
                  <a:cubicBezTo>
                    <a:pt x="0" y="3500"/>
                    <a:pt x="11" y="4738"/>
                    <a:pt x="233" y="5479"/>
                  </a:cubicBezTo>
                  <a:cubicBezTo>
                    <a:pt x="321" y="5781"/>
                    <a:pt x="506" y="5992"/>
                    <a:pt x="790" y="5992"/>
                  </a:cubicBezTo>
                  <a:cubicBezTo>
                    <a:pt x="815" y="5992"/>
                    <a:pt x="841" y="5991"/>
                    <a:pt x="868" y="5987"/>
                  </a:cubicBezTo>
                  <a:cubicBezTo>
                    <a:pt x="1197" y="5935"/>
                    <a:pt x="1249" y="5808"/>
                    <a:pt x="1324" y="5458"/>
                  </a:cubicBezTo>
                  <a:cubicBezTo>
                    <a:pt x="1620" y="4135"/>
                    <a:pt x="2541" y="1350"/>
                    <a:pt x="1863" y="493"/>
                  </a:cubicBezTo>
                  <a:cubicBezTo>
                    <a:pt x="1863" y="493"/>
                    <a:pt x="927" y="1"/>
                    <a:pt x="547" y="1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5944175" y="2360000"/>
              <a:ext cx="30200" cy="101950"/>
            </a:xfrm>
            <a:custGeom>
              <a:avLst/>
              <a:gdLst/>
              <a:ahLst/>
              <a:cxnLst/>
              <a:rect l="l" t="t" r="r" b="b"/>
              <a:pathLst>
                <a:path w="1208" h="4078" extrusionOk="0">
                  <a:moveTo>
                    <a:pt x="554" y="1"/>
                  </a:moveTo>
                  <a:cubicBezTo>
                    <a:pt x="546" y="1"/>
                    <a:pt x="538" y="1"/>
                    <a:pt x="530" y="2"/>
                  </a:cubicBezTo>
                  <a:cubicBezTo>
                    <a:pt x="222" y="12"/>
                    <a:pt x="0" y="298"/>
                    <a:pt x="43" y="594"/>
                  </a:cubicBezTo>
                  <a:cubicBezTo>
                    <a:pt x="191" y="1473"/>
                    <a:pt x="434" y="3167"/>
                    <a:pt x="445" y="3982"/>
                  </a:cubicBezTo>
                  <a:lnTo>
                    <a:pt x="911" y="4077"/>
                  </a:lnTo>
                  <a:cubicBezTo>
                    <a:pt x="890" y="4003"/>
                    <a:pt x="847" y="2849"/>
                    <a:pt x="1059" y="1854"/>
                  </a:cubicBezTo>
                  <a:cubicBezTo>
                    <a:pt x="1207" y="1187"/>
                    <a:pt x="1133" y="743"/>
                    <a:pt x="1048" y="393"/>
                  </a:cubicBezTo>
                  <a:cubicBezTo>
                    <a:pt x="997" y="158"/>
                    <a:pt x="787" y="1"/>
                    <a:pt x="554" y="1"/>
                  </a:cubicBezTo>
                  <a:close/>
                </a:path>
              </a:pathLst>
            </a:custGeom>
            <a:solidFill>
              <a:srgbClr val="F8C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5943650" y="2368225"/>
              <a:ext cx="16675" cy="6825"/>
            </a:xfrm>
            <a:custGeom>
              <a:avLst/>
              <a:gdLst/>
              <a:ahLst/>
              <a:cxnLst/>
              <a:rect l="l" t="t" r="r" b="b"/>
              <a:pathLst>
                <a:path w="667" h="273" extrusionOk="0">
                  <a:moveTo>
                    <a:pt x="667" y="138"/>
                  </a:moveTo>
                  <a:lnTo>
                    <a:pt x="667" y="138"/>
                  </a:lnTo>
                  <a:cubicBezTo>
                    <a:pt x="667" y="138"/>
                    <a:pt x="631" y="157"/>
                    <a:pt x="574" y="181"/>
                  </a:cubicBezTo>
                  <a:lnTo>
                    <a:pt x="574" y="181"/>
                  </a:lnTo>
                  <a:cubicBezTo>
                    <a:pt x="634" y="163"/>
                    <a:pt x="667" y="138"/>
                    <a:pt x="667" y="138"/>
                  </a:cubicBezTo>
                  <a:close/>
                  <a:moveTo>
                    <a:pt x="0" y="0"/>
                  </a:moveTo>
                  <a:lnTo>
                    <a:pt x="64" y="265"/>
                  </a:lnTo>
                  <a:cubicBezTo>
                    <a:pt x="96" y="270"/>
                    <a:pt x="128" y="272"/>
                    <a:pt x="160" y="272"/>
                  </a:cubicBezTo>
                  <a:cubicBezTo>
                    <a:pt x="320" y="272"/>
                    <a:pt x="478" y="220"/>
                    <a:pt x="574" y="181"/>
                  </a:cubicBezTo>
                  <a:lnTo>
                    <a:pt x="574" y="181"/>
                  </a:lnTo>
                  <a:cubicBezTo>
                    <a:pt x="541" y="190"/>
                    <a:pt x="501" y="197"/>
                    <a:pt x="454" y="197"/>
                  </a:cubicBezTo>
                  <a:cubicBezTo>
                    <a:pt x="340" y="197"/>
                    <a:pt x="184" y="155"/>
                    <a:pt x="0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5947600" y="2225700"/>
              <a:ext cx="76250" cy="148475"/>
            </a:xfrm>
            <a:custGeom>
              <a:avLst/>
              <a:gdLst/>
              <a:ahLst/>
              <a:cxnLst/>
              <a:rect l="l" t="t" r="r" b="b"/>
              <a:pathLst>
                <a:path w="3050" h="5939" extrusionOk="0">
                  <a:moveTo>
                    <a:pt x="493" y="0"/>
                  </a:moveTo>
                  <a:cubicBezTo>
                    <a:pt x="413" y="0"/>
                    <a:pt x="349" y="8"/>
                    <a:pt x="308" y="27"/>
                  </a:cubicBezTo>
                  <a:cubicBezTo>
                    <a:pt x="1" y="165"/>
                    <a:pt x="721" y="1996"/>
                    <a:pt x="880" y="2981"/>
                  </a:cubicBezTo>
                  <a:cubicBezTo>
                    <a:pt x="996" y="3647"/>
                    <a:pt x="1261" y="4854"/>
                    <a:pt x="1621" y="5532"/>
                  </a:cubicBezTo>
                  <a:cubicBezTo>
                    <a:pt x="1755" y="5775"/>
                    <a:pt x="1935" y="5938"/>
                    <a:pt x="2162" y="5938"/>
                  </a:cubicBezTo>
                  <a:cubicBezTo>
                    <a:pt x="2222" y="5938"/>
                    <a:pt x="2285" y="5927"/>
                    <a:pt x="2351" y="5903"/>
                  </a:cubicBezTo>
                  <a:cubicBezTo>
                    <a:pt x="2658" y="5797"/>
                    <a:pt x="2690" y="5649"/>
                    <a:pt x="2701" y="5299"/>
                  </a:cubicBezTo>
                  <a:cubicBezTo>
                    <a:pt x="2711" y="3934"/>
                    <a:pt x="3050" y="1022"/>
                    <a:pt x="2214" y="334"/>
                  </a:cubicBezTo>
                  <a:cubicBezTo>
                    <a:pt x="2214" y="334"/>
                    <a:pt x="1014" y="0"/>
                    <a:pt x="493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5990475" y="2356250"/>
              <a:ext cx="41600" cy="98275"/>
            </a:xfrm>
            <a:custGeom>
              <a:avLst/>
              <a:gdLst/>
              <a:ahLst/>
              <a:cxnLst/>
              <a:rect l="l" t="t" r="r" b="b"/>
              <a:pathLst>
                <a:path w="1664" h="3931" extrusionOk="0">
                  <a:moveTo>
                    <a:pt x="586" y="0"/>
                  </a:moveTo>
                  <a:cubicBezTo>
                    <a:pt x="546" y="0"/>
                    <a:pt x="506" y="5"/>
                    <a:pt x="467" y="13"/>
                  </a:cubicBezTo>
                  <a:cubicBezTo>
                    <a:pt x="170" y="88"/>
                    <a:pt x="1" y="416"/>
                    <a:pt x="118" y="702"/>
                  </a:cubicBezTo>
                  <a:cubicBezTo>
                    <a:pt x="435" y="1528"/>
                    <a:pt x="1017" y="3137"/>
                    <a:pt x="1187" y="3931"/>
                  </a:cubicBezTo>
                  <a:lnTo>
                    <a:pt x="1663" y="3931"/>
                  </a:lnTo>
                  <a:cubicBezTo>
                    <a:pt x="1663" y="3931"/>
                    <a:pt x="1441" y="2692"/>
                    <a:pt x="1356" y="1729"/>
                  </a:cubicBezTo>
                  <a:cubicBezTo>
                    <a:pt x="1303" y="1051"/>
                    <a:pt x="1208" y="627"/>
                    <a:pt x="1059" y="289"/>
                  </a:cubicBezTo>
                  <a:cubicBezTo>
                    <a:pt x="972" y="104"/>
                    <a:pt x="781" y="0"/>
                    <a:pt x="586" y="0"/>
                  </a:cubicBezTo>
                  <a:close/>
                </a:path>
              </a:pathLst>
            </a:custGeom>
            <a:solidFill>
              <a:srgbClr val="F8C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5940475" y="2233525"/>
              <a:ext cx="70150" cy="17475"/>
            </a:xfrm>
            <a:custGeom>
              <a:avLst/>
              <a:gdLst/>
              <a:ahLst/>
              <a:cxnLst/>
              <a:rect l="l" t="t" r="r" b="b"/>
              <a:pathLst>
                <a:path w="2806" h="699" extrusionOk="0">
                  <a:moveTo>
                    <a:pt x="2172" y="0"/>
                  </a:moveTo>
                  <a:cubicBezTo>
                    <a:pt x="1505" y="0"/>
                    <a:pt x="85" y="95"/>
                    <a:pt x="85" y="95"/>
                  </a:cubicBezTo>
                  <a:lnTo>
                    <a:pt x="0" y="699"/>
                  </a:lnTo>
                  <a:lnTo>
                    <a:pt x="2805" y="487"/>
                  </a:lnTo>
                  <a:cubicBezTo>
                    <a:pt x="2805" y="487"/>
                    <a:pt x="2689" y="85"/>
                    <a:pt x="2499" y="21"/>
                  </a:cubicBezTo>
                  <a:cubicBezTo>
                    <a:pt x="2461" y="6"/>
                    <a:pt x="2340" y="0"/>
                    <a:pt x="2172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5960850" y="2239050"/>
              <a:ext cx="8475" cy="39725"/>
            </a:xfrm>
            <a:custGeom>
              <a:avLst/>
              <a:gdLst/>
              <a:ahLst/>
              <a:cxnLst/>
              <a:rect l="l" t="t" r="r" b="b"/>
              <a:pathLst>
                <a:path w="339" h="1589" extrusionOk="0">
                  <a:moveTo>
                    <a:pt x="42" y="54"/>
                  </a:moveTo>
                  <a:lnTo>
                    <a:pt x="296" y="64"/>
                  </a:lnTo>
                  <a:lnTo>
                    <a:pt x="296" y="1452"/>
                  </a:lnTo>
                  <a:lnTo>
                    <a:pt x="42" y="1134"/>
                  </a:lnTo>
                  <a:lnTo>
                    <a:pt x="42" y="54"/>
                  </a:lnTo>
                  <a:close/>
                  <a:moveTo>
                    <a:pt x="0" y="1"/>
                  </a:moveTo>
                  <a:lnTo>
                    <a:pt x="0" y="1144"/>
                  </a:lnTo>
                  <a:lnTo>
                    <a:pt x="339" y="1589"/>
                  </a:lnTo>
                  <a:lnTo>
                    <a:pt x="339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5930925" y="2140600"/>
              <a:ext cx="47925" cy="80800"/>
            </a:xfrm>
            <a:custGeom>
              <a:avLst/>
              <a:gdLst/>
              <a:ahLst/>
              <a:cxnLst/>
              <a:rect l="l" t="t" r="r" b="b"/>
              <a:pathLst>
                <a:path w="1917" h="3232" extrusionOk="0">
                  <a:moveTo>
                    <a:pt x="1811" y="0"/>
                  </a:moveTo>
                  <a:cubicBezTo>
                    <a:pt x="1811" y="0"/>
                    <a:pt x="1176" y="212"/>
                    <a:pt x="901" y="530"/>
                  </a:cubicBezTo>
                  <a:cubicBezTo>
                    <a:pt x="763" y="678"/>
                    <a:pt x="32" y="2574"/>
                    <a:pt x="11" y="2955"/>
                  </a:cubicBezTo>
                  <a:cubicBezTo>
                    <a:pt x="0" y="3160"/>
                    <a:pt x="24" y="3232"/>
                    <a:pt x="88" y="3232"/>
                  </a:cubicBezTo>
                  <a:cubicBezTo>
                    <a:pt x="145" y="3232"/>
                    <a:pt x="235" y="3173"/>
                    <a:pt x="361" y="3103"/>
                  </a:cubicBezTo>
                  <a:cubicBezTo>
                    <a:pt x="636" y="2944"/>
                    <a:pt x="1748" y="626"/>
                    <a:pt x="1832" y="339"/>
                  </a:cubicBezTo>
                  <a:cubicBezTo>
                    <a:pt x="1917" y="64"/>
                    <a:pt x="1811" y="0"/>
                    <a:pt x="1811" y="0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5934900" y="2228625"/>
              <a:ext cx="100875" cy="213675"/>
            </a:xfrm>
            <a:custGeom>
              <a:avLst/>
              <a:gdLst/>
              <a:ahLst/>
              <a:cxnLst/>
              <a:rect l="l" t="t" r="r" b="b"/>
              <a:pathLst>
                <a:path w="4035" h="8547" extrusionOk="0">
                  <a:moveTo>
                    <a:pt x="1993" y="1"/>
                  </a:moveTo>
                  <a:cubicBezTo>
                    <a:pt x="1316" y="1"/>
                    <a:pt x="445" y="48"/>
                    <a:pt x="445" y="48"/>
                  </a:cubicBezTo>
                  <a:lnTo>
                    <a:pt x="191" y="248"/>
                  </a:lnTo>
                  <a:lnTo>
                    <a:pt x="191" y="375"/>
                  </a:lnTo>
                  <a:cubicBezTo>
                    <a:pt x="1" y="1709"/>
                    <a:pt x="1" y="4822"/>
                    <a:pt x="191" y="6400"/>
                  </a:cubicBezTo>
                  <a:cubicBezTo>
                    <a:pt x="382" y="7967"/>
                    <a:pt x="350" y="8443"/>
                    <a:pt x="350" y="8443"/>
                  </a:cubicBezTo>
                  <a:cubicBezTo>
                    <a:pt x="350" y="8443"/>
                    <a:pt x="1362" y="8546"/>
                    <a:pt x="2453" y="8546"/>
                  </a:cubicBezTo>
                  <a:cubicBezTo>
                    <a:pt x="2999" y="8546"/>
                    <a:pt x="3565" y="8520"/>
                    <a:pt x="4035" y="8443"/>
                  </a:cubicBezTo>
                  <a:cubicBezTo>
                    <a:pt x="4035" y="8443"/>
                    <a:pt x="3854" y="6866"/>
                    <a:pt x="3675" y="5807"/>
                  </a:cubicBezTo>
                  <a:cubicBezTo>
                    <a:pt x="3494" y="4748"/>
                    <a:pt x="3484" y="3711"/>
                    <a:pt x="3515" y="2652"/>
                  </a:cubicBezTo>
                  <a:cubicBezTo>
                    <a:pt x="3537" y="1593"/>
                    <a:pt x="3061" y="154"/>
                    <a:pt x="2732" y="48"/>
                  </a:cubicBezTo>
                  <a:cubicBezTo>
                    <a:pt x="2623" y="12"/>
                    <a:pt x="2332" y="1"/>
                    <a:pt x="1993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5938075" y="2228550"/>
              <a:ext cx="97700" cy="213750"/>
            </a:xfrm>
            <a:custGeom>
              <a:avLst/>
              <a:gdLst/>
              <a:ahLst/>
              <a:cxnLst/>
              <a:rect l="l" t="t" r="r" b="b"/>
              <a:pathLst>
                <a:path w="3908" h="8550" extrusionOk="0">
                  <a:moveTo>
                    <a:pt x="1869" y="1"/>
                  </a:moveTo>
                  <a:cubicBezTo>
                    <a:pt x="1432" y="1"/>
                    <a:pt x="914" y="22"/>
                    <a:pt x="604" y="40"/>
                  </a:cubicBezTo>
                  <a:lnTo>
                    <a:pt x="181" y="294"/>
                  </a:lnTo>
                  <a:lnTo>
                    <a:pt x="64" y="368"/>
                  </a:lnTo>
                  <a:lnTo>
                    <a:pt x="64" y="378"/>
                  </a:lnTo>
                  <a:cubicBezTo>
                    <a:pt x="43" y="538"/>
                    <a:pt x="22" y="738"/>
                    <a:pt x="1" y="950"/>
                  </a:cubicBezTo>
                  <a:cubicBezTo>
                    <a:pt x="336" y="1242"/>
                    <a:pt x="914" y="1290"/>
                    <a:pt x="1469" y="1290"/>
                  </a:cubicBezTo>
                  <a:cubicBezTo>
                    <a:pt x="1747" y="1290"/>
                    <a:pt x="2020" y="1278"/>
                    <a:pt x="2253" y="1278"/>
                  </a:cubicBezTo>
                  <a:cubicBezTo>
                    <a:pt x="2569" y="1278"/>
                    <a:pt x="2813" y="1300"/>
                    <a:pt x="2901" y="1406"/>
                  </a:cubicBezTo>
                  <a:cubicBezTo>
                    <a:pt x="3198" y="1745"/>
                    <a:pt x="3039" y="3343"/>
                    <a:pt x="3028" y="4455"/>
                  </a:cubicBezTo>
                  <a:cubicBezTo>
                    <a:pt x="3028" y="5566"/>
                    <a:pt x="3569" y="7069"/>
                    <a:pt x="3431" y="7789"/>
                  </a:cubicBezTo>
                  <a:cubicBezTo>
                    <a:pt x="3322" y="8324"/>
                    <a:pt x="2377" y="8411"/>
                    <a:pt x="1711" y="8411"/>
                  </a:cubicBezTo>
                  <a:cubicBezTo>
                    <a:pt x="1466" y="8411"/>
                    <a:pt x="1258" y="8399"/>
                    <a:pt x="1144" y="8393"/>
                  </a:cubicBezTo>
                  <a:cubicBezTo>
                    <a:pt x="1076" y="8388"/>
                    <a:pt x="1007" y="8386"/>
                    <a:pt x="938" y="8386"/>
                  </a:cubicBezTo>
                  <a:cubicBezTo>
                    <a:pt x="574" y="8386"/>
                    <a:pt x="223" y="8446"/>
                    <a:pt x="223" y="8446"/>
                  </a:cubicBezTo>
                  <a:cubicBezTo>
                    <a:pt x="223" y="8446"/>
                    <a:pt x="1235" y="8549"/>
                    <a:pt x="2326" y="8549"/>
                  </a:cubicBezTo>
                  <a:cubicBezTo>
                    <a:pt x="2872" y="8549"/>
                    <a:pt x="3438" y="8523"/>
                    <a:pt x="3908" y="8446"/>
                  </a:cubicBezTo>
                  <a:cubicBezTo>
                    <a:pt x="3908" y="8446"/>
                    <a:pt x="3727" y="6869"/>
                    <a:pt x="3548" y="5810"/>
                  </a:cubicBezTo>
                  <a:cubicBezTo>
                    <a:pt x="3367" y="4751"/>
                    <a:pt x="3357" y="3714"/>
                    <a:pt x="3388" y="2655"/>
                  </a:cubicBezTo>
                  <a:cubicBezTo>
                    <a:pt x="3410" y="1596"/>
                    <a:pt x="2934" y="157"/>
                    <a:pt x="2605" y="51"/>
                  </a:cubicBezTo>
                  <a:cubicBezTo>
                    <a:pt x="2499" y="14"/>
                    <a:pt x="2208" y="1"/>
                    <a:pt x="1869" y="1"/>
                  </a:cubicBezTo>
                  <a:close/>
                </a:path>
              </a:pathLst>
            </a:custGeom>
            <a:solidFill>
              <a:srgbClr val="658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5934650" y="2233125"/>
              <a:ext cx="79675" cy="22925"/>
            </a:xfrm>
            <a:custGeom>
              <a:avLst/>
              <a:gdLst/>
              <a:ahLst/>
              <a:cxnLst/>
              <a:rect l="l" t="t" r="r" b="b"/>
              <a:pathLst>
                <a:path w="3187" h="917" extrusionOk="0">
                  <a:moveTo>
                    <a:pt x="2636" y="1"/>
                  </a:moveTo>
                  <a:cubicBezTo>
                    <a:pt x="1914" y="1"/>
                    <a:pt x="360" y="68"/>
                    <a:pt x="360" y="68"/>
                  </a:cubicBezTo>
                  <a:lnTo>
                    <a:pt x="127" y="195"/>
                  </a:lnTo>
                  <a:cubicBezTo>
                    <a:pt x="116" y="206"/>
                    <a:pt x="106" y="228"/>
                    <a:pt x="95" y="238"/>
                  </a:cubicBezTo>
                  <a:cubicBezTo>
                    <a:pt x="0" y="386"/>
                    <a:pt x="64" y="577"/>
                    <a:pt x="64" y="577"/>
                  </a:cubicBezTo>
                  <a:cubicBezTo>
                    <a:pt x="64" y="577"/>
                    <a:pt x="611" y="917"/>
                    <a:pt x="1439" y="917"/>
                  </a:cubicBezTo>
                  <a:cubicBezTo>
                    <a:pt x="1934" y="917"/>
                    <a:pt x="2528" y="795"/>
                    <a:pt x="3165" y="407"/>
                  </a:cubicBezTo>
                  <a:cubicBezTo>
                    <a:pt x="3165" y="407"/>
                    <a:pt x="3187" y="58"/>
                    <a:pt x="2986" y="16"/>
                  </a:cubicBezTo>
                  <a:cubicBezTo>
                    <a:pt x="2948" y="5"/>
                    <a:pt x="2818" y="1"/>
                    <a:pt x="2636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5937825" y="2134250"/>
              <a:ext cx="81550" cy="109150"/>
            </a:xfrm>
            <a:custGeom>
              <a:avLst/>
              <a:gdLst/>
              <a:ahLst/>
              <a:cxnLst/>
              <a:rect l="l" t="t" r="r" b="b"/>
              <a:pathLst>
                <a:path w="3262" h="4366" extrusionOk="0">
                  <a:moveTo>
                    <a:pt x="1620" y="0"/>
                  </a:moveTo>
                  <a:cubicBezTo>
                    <a:pt x="1620" y="0"/>
                    <a:pt x="1292" y="0"/>
                    <a:pt x="1027" y="181"/>
                  </a:cubicBezTo>
                  <a:cubicBezTo>
                    <a:pt x="752" y="360"/>
                    <a:pt x="434" y="1165"/>
                    <a:pt x="434" y="1165"/>
                  </a:cubicBezTo>
                  <a:cubicBezTo>
                    <a:pt x="434" y="1165"/>
                    <a:pt x="0" y="3399"/>
                    <a:pt x="0" y="4150"/>
                  </a:cubicBezTo>
                  <a:cubicBezTo>
                    <a:pt x="144" y="4310"/>
                    <a:pt x="459" y="4366"/>
                    <a:pt x="830" y="4366"/>
                  </a:cubicBezTo>
                  <a:cubicBezTo>
                    <a:pt x="1690" y="4366"/>
                    <a:pt x="2848" y="4066"/>
                    <a:pt x="2848" y="4066"/>
                  </a:cubicBezTo>
                  <a:cubicBezTo>
                    <a:pt x="2944" y="3727"/>
                    <a:pt x="2605" y="3569"/>
                    <a:pt x="2711" y="2828"/>
                  </a:cubicBezTo>
                  <a:cubicBezTo>
                    <a:pt x="2848" y="1896"/>
                    <a:pt x="3261" y="1059"/>
                    <a:pt x="3092" y="625"/>
                  </a:cubicBezTo>
                  <a:lnTo>
                    <a:pt x="1620" y="0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5969300" y="2167600"/>
              <a:ext cx="7725" cy="19600"/>
            </a:xfrm>
            <a:custGeom>
              <a:avLst/>
              <a:gdLst/>
              <a:ahLst/>
              <a:cxnLst/>
              <a:rect l="l" t="t" r="r" b="b"/>
              <a:pathLst>
                <a:path w="309" h="784" extrusionOk="0">
                  <a:moveTo>
                    <a:pt x="308" y="0"/>
                  </a:moveTo>
                  <a:lnTo>
                    <a:pt x="118" y="117"/>
                  </a:lnTo>
                  <a:lnTo>
                    <a:pt x="1" y="784"/>
                  </a:lnTo>
                  <a:lnTo>
                    <a:pt x="202" y="78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6E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5938075" y="2163350"/>
              <a:ext cx="73350" cy="79900"/>
            </a:xfrm>
            <a:custGeom>
              <a:avLst/>
              <a:gdLst/>
              <a:ahLst/>
              <a:cxnLst/>
              <a:rect l="l" t="t" r="r" b="b"/>
              <a:pathLst>
                <a:path w="2934" h="3196" extrusionOk="0">
                  <a:moveTo>
                    <a:pt x="2468" y="1"/>
                  </a:moveTo>
                  <a:cubicBezTo>
                    <a:pt x="2468" y="1"/>
                    <a:pt x="2795" y="1356"/>
                    <a:pt x="2341" y="1748"/>
                  </a:cubicBezTo>
                  <a:cubicBezTo>
                    <a:pt x="1875" y="2151"/>
                    <a:pt x="1176" y="2415"/>
                    <a:pt x="805" y="2796"/>
                  </a:cubicBezTo>
                  <a:cubicBezTo>
                    <a:pt x="617" y="2984"/>
                    <a:pt x="415" y="3031"/>
                    <a:pt x="260" y="3031"/>
                  </a:cubicBezTo>
                  <a:cubicBezTo>
                    <a:pt x="118" y="3031"/>
                    <a:pt x="16" y="2992"/>
                    <a:pt x="1" y="2986"/>
                  </a:cubicBezTo>
                  <a:lnTo>
                    <a:pt x="1" y="2986"/>
                  </a:lnTo>
                  <a:cubicBezTo>
                    <a:pt x="22" y="2997"/>
                    <a:pt x="223" y="3092"/>
                    <a:pt x="509" y="3177"/>
                  </a:cubicBezTo>
                  <a:cubicBezTo>
                    <a:pt x="612" y="3190"/>
                    <a:pt x="725" y="3196"/>
                    <a:pt x="843" y="3196"/>
                  </a:cubicBezTo>
                  <a:cubicBezTo>
                    <a:pt x="1695" y="3196"/>
                    <a:pt x="2838" y="2902"/>
                    <a:pt x="2838" y="2902"/>
                  </a:cubicBezTo>
                  <a:cubicBezTo>
                    <a:pt x="2934" y="2563"/>
                    <a:pt x="2595" y="2405"/>
                    <a:pt x="2701" y="1664"/>
                  </a:cubicBezTo>
                  <a:cubicBezTo>
                    <a:pt x="2753" y="1335"/>
                    <a:pt x="2838" y="1017"/>
                    <a:pt x="2912" y="721"/>
                  </a:cubicBezTo>
                  <a:lnTo>
                    <a:pt x="2468" y="1"/>
                  </a:lnTo>
                  <a:close/>
                </a:path>
              </a:pathLst>
            </a:custGeom>
            <a:solidFill>
              <a:srgbClr val="6E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5977400" y="2131775"/>
              <a:ext cx="70550" cy="77500"/>
            </a:xfrm>
            <a:custGeom>
              <a:avLst/>
              <a:gdLst/>
              <a:ahLst/>
              <a:cxnLst/>
              <a:rect l="l" t="t" r="r" b="b"/>
              <a:pathLst>
                <a:path w="2822" h="3100" extrusionOk="0">
                  <a:moveTo>
                    <a:pt x="534" y="1"/>
                  </a:moveTo>
                  <a:cubicBezTo>
                    <a:pt x="386" y="1"/>
                    <a:pt x="220" y="29"/>
                    <a:pt x="37" y="99"/>
                  </a:cubicBezTo>
                  <a:cubicBezTo>
                    <a:pt x="37" y="99"/>
                    <a:pt x="12" y="35"/>
                    <a:pt x="6" y="35"/>
                  </a:cubicBezTo>
                  <a:lnTo>
                    <a:pt x="6" y="35"/>
                  </a:lnTo>
                  <a:cubicBezTo>
                    <a:pt x="1" y="35"/>
                    <a:pt x="6" y="69"/>
                    <a:pt x="37" y="184"/>
                  </a:cubicBezTo>
                  <a:cubicBezTo>
                    <a:pt x="37" y="184"/>
                    <a:pt x="429" y="417"/>
                    <a:pt x="662" y="873"/>
                  </a:cubicBezTo>
                  <a:cubicBezTo>
                    <a:pt x="895" y="1327"/>
                    <a:pt x="1615" y="2291"/>
                    <a:pt x="1731" y="2788"/>
                  </a:cubicBezTo>
                  <a:cubicBezTo>
                    <a:pt x="1785" y="3019"/>
                    <a:pt x="1948" y="3100"/>
                    <a:pt x="2125" y="3100"/>
                  </a:cubicBezTo>
                  <a:cubicBezTo>
                    <a:pt x="2331" y="3100"/>
                    <a:pt x="2555" y="2992"/>
                    <a:pt x="2652" y="2884"/>
                  </a:cubicBezTo>
                  <a:cubicBezTo>
                    <a:pt x="2822" y="2683"/>
                    <a:pt x="1477" y="480"/>
                    <a:pt x="1350" y="353"/>
                  </a:cubicBezTo>
                  <a:cubicBezTo>
                    <a:pt x="1262" y="258"/>
                    <a:pt x="983" y="1"/>
                    <a:pt x="534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5946300" y="2130275"/>
              <a:ext cx="75725" cy="44150"/>
            </a:xfrm>
            <a:custGeom>
              <a:avLst/>
              <a:gdLst/>
              <a:ahLst/>
              <a:cxnLst/>
              <a:rect l="l" t="t" r="r" b="b"/>
              <a:pathLst>
                <a:path w="3029" h="1766" extrusionOk="0">
                  <a:moveTo>
                    <a:pt x="1653" y="1"/>
                  </a:moveTo>
                  <a:cubicBezTo>
                    <a:pt x="1559" y="1"/>
                    <a:pt x="1466" y="12"/>
                    <a:pt x="1377" y="32"/>
                  </a:cubicBezTo>
                  <a:lnTo>
                    <a:pt x="1038" y="159"/>
                  </a:lnTo>
                  <a:cubicBezTo>
                    <a:pt x="318" y="192"/>
                    <a:pt x="0" y="1547"/>
                    <a:pt x="0" y="1547"/>
                  </a:cubicBezTo>
                  <a:cubicBezTo>
                    <a:pt x="365" y="1705"/>
                    <a:pt x="722" y="1765"/>
                    <a:pt x="1055" y="1765"/>
                  </a:cubicBezTo>
                  <a:cubicBezTo>
                    <a:pt x="2174" y="1765"/>
                    <a:pt x="3028" y="1081"/>
                    <a:pt x="3028" y="1081"/>
                  </a:cubicBezTo>
                  <a:cubicBezTo>
                    <a:pt x="2749" y="335"/>
                    <a:pt x="2181" y="1"/>
                    <a:pt x="1653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5960050" y="2138075"/>
              <a:ext cx="24100" cy="14375"/>
            </a:xfrm>
            <a:custGeom>
              <a:avLst/>
              <a:gdLst/>
              <a:ahLst/>
              <a:cxnLst/>
              <a:rect l="l" t="t" r="r" b="b"/>
              <a:pathLst>
                <a:path w="964" h="575" extrusionOk="0">
                  <a:moveTo>
                    <a:pt x="721" y="1"/>
                  </a:moveTo>
                  <a:cubicBezTo>
                    <a:pt x="663" y="1"/>
                    <a:pt x="598" y="10"/>
                    <a:pt x="530" y="38"/>
                  </a:cubicBezTo>
                  <a:cubicBezTo>
                    <a:pt x="297" y="144"/>
                    <a:pt x="1" y="440"/>
                    <a:pt x="212" y="546"/>
                  </a:cubicBezTo>
                  <a:cubicBezTo>
                    <a:pt x="247" y="565"/>
                    <a:pt x="289" y="574"/>
                    <a:pt x="336" y="574"/>
                  </a:cubicBezTo>
                  <a:cubicBezTo>
                    <a:pt x="575" y="574"/>
                    <a:pt x="928" y="342"/>
                    <a:pt x="964" y="59"/>
                  </a:cubicBezTo>
                  <a:cubicBezTo>
                    <a:pt x="964" y="59"/>
                    <a:pt x="863" y="1"/>
                    <a:pt x="721" y="1"/>
                  </a:cubicBez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5966650" y="2119700"/>
              <a:ext cx="18025" cy="24900"/>
            </a:xfrm>
            <a:custGeom>
              <a:avLst/>
              <a:gdLst/>
              <a:ahLst/>
              <a:cxnLst/>
              <a:rect l="l" t="t" r="r" b="b"/>
              <a:pathLst>
                <a:path w="721" h="996" extrusionOk="0">
                  <a:moveTo>
                    <a:pt x="509" y="0"/>
                  </a:moveTo>
                  <a:lnTo>
                    <a:pt x="1" y="244"/>
                  </a:lnTo>
                  <a:cubicBezTo>
                    <a:pt x="1" y="244"/>
                    <a:pt x="128" y="445"/>
                    <a:pt x="203" y="826"/>
                  </a:cubicBezTo>
                  <a:cubicBezTo>
                    <a:pt x="224" y="932"/>
                    <a:pt x="319" y="996"/>
                    <a:pt x="424" y="996"/>
                  </a:cubicBezTo>
                  <a:cubicBezTo>
                    <a:pt x="467" y="996"/>
                    <a:pt x="509" y="985"/>
                    <a:pt x="551" y="975"/>
                  </a:cubicBezTo>
                  <a:cubicBezTo>
                    <a:pt x="657" y="942"/>
                    <a:pt x="721" y="826"/>
                    <a:pt x="700" y="720"/>
                  </a:cubicBezTo>
                  <a:lnTo>
                    <a:pt x="509" y="0"/>
                  </a:lnTo>
                  <a:close/>
                </a:path>
              </a:pathLst>
            </a:custGeom>
            <a:solidFill>
              <a:srgbClr val="DB8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5966650" y="2120225"/>
              <a:ext cx="14075" cy="15625"/>
            </a:xfrm>
            <a:custGeom>
              <a:avLst/>
              <a:gdLst/>
              <a:ahLst/>
              <a:cxnLst/>
              <a:rect l="l" t="t" r="r" b="b"/>
              <a:pathLst>
                <a:path w="563" h="625" extrusionOk="0">
                  <a:moveTo>
                    <a:pt x="563" y="1"/>
                  </a:moveTo>
                  <a:lnTo>
                    <a:pt x="1" y="223"/>
                  </a:lnTo>
                  <a:lnTo>
                    <a:pt x="160" y="625"/>
                  </a:lnTo>
                  <a:cubicBezTo>
                    <a:pt x="160" y="625"/>
                    <a:pt x="530" y="403"/>
                    <a:pt x="530" y="64"/>
                  </a:cubicBezTo>
                  <a:lnTo>
                    <a:pt x="563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5934375" y="2082325"/>
              <a:ext cx="57625" cy="48675"/>
            </a:xfrm>
            <a:custGeom>
              <a:avLst/>
              <a:gdLst/>
              <a:ahLst/>
              <a:cxnLst/>
              <a:rect l="l" t="t" r="r" b="b"/>
              <a:pathLst>
                <a:path w="2305" h="1947" extrusionOk="0">
                  <a:moveTo>
                    <a:pt x="664" y="1"/>
                  </a:moveTo>
                  <a:cubicBezTo>
                    <a:pt x="591" y="1"/>
                    <a:pt x="524" y="7"/>
                    <a:pt x="466" y="23"/>
                  </a:cubicBezTo>
                  <a:cubicBezTo>
                    <a:pt x="85" y="129"/>
                    <a:pt x="0" y="246"/>
                    <a:pt x="117" y="638"/>
                  </a:cubicBezTo>
                  <a:cubicBezTo>
                    <a:pt x="117" y="638"/>
                    <a:pt x="233" y="976"/>
                    <a:pt x="297" y="1294"/>
                  </a:cubicBezTo>
                  <a:cubicBezTo>
                    <a:pt x="350" y="1538"/>
                    <a:pt x="509" y="1750"/>
                    <a:pt x="741" y="1855"/>
                  </a:cubicBezTo>
                  <a:cubicBezTo>
                    <a:pt x="855" y="1917"/>
                    <a:pt x="981" y="1946"/>
                    <a:pt x="1108" y="1946"/>
                  </a:cubicBezTo>
                  <a:cubicBezTo>
                    <a:pt x="1264" y="1946"/>
                    <a:pt x="1422" y="1901"/>
                    <a:pt x="1557" y="1813"/>
                  </a:cubicBezTo>
                  <a:lnTo>
                    <a:pt x="1790" y="1654"/>
                  </a:lnTo>
                  <a:lnTo>
                    <a:pt x="1981" y="1178"/>
                  </a:lnTo>
                  <a:cubicBezTo>
                    <a:pt x="1981" y="1178"/>
                    <a:pt x="2129" y="1146"/>
                    <a:pt x="2235" y="892"/>
                  </a:cubicBezTo>
                  <a:cubicBezTo>
                    <a:pt x="2305" y="745"/>
                    <a:pt x="2259" y="559"/>
                    <a:pt x="2158" y="559"/>
                  </a:cubicBezTo>
                  <a:cubicBezTo>
                    <a:pt x="2092" y="559"/>
                    <a:pt x="2002" y="638"/>
                    <a:pt x="1906" y="860"/>
                  </a:cubicBezTo>
                  <a:lnTo>
                    <a:pt x="1854" y="1019"/>
                  </a:lnTo>
                  <a:lnTo>
                    <a:pt x="1652" y="214"/>
                  </a:lnTo>
                  <a:cubicBezTo>
                    <a:pt x="1652" y="214"/>
                    <a:pt x="1073" y="1"/>
                    <a:pt x="664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5947600" y="2102200"/>
              <a:ext cx="2950" cy="5350"/>
            </a:xfrm>
            <a:custGeom>
              <a:avLst/>
              <a:gdLst/>
              <a:ahLst/>
              <a:cxnLst/>
              <a:rect l="l" t="t" r="r" b="b"/>
              <a:pathLst>
                <a:path w="118" h="214" extrusionOk="0">
                  <a:moveTo>
                    <a:pt x="39" y="0"/>
                  </a:moveTo>
                  <a:cubicBezTo>
                    <a:pt x="37" y="0"/>
                    <a:pt x="35" y="1"/>
                    <a:pt x="33" y="2"/>
                  </a:cubicBezTo>
                  <a:cubicBezTo>
                    <a:pt x="12" y="12"/>
                    <a:pt x="1" y="54"/>
                    <a:pt x="12" y="118"/>
                  </a:cubicBezTo>
                  <a:cubicBezTo>
                    <a:pt x="22" y="171"/>
                    <a:pt x="54" y="213"/>
                    <a:pt x="75" y="213"/>
                  </a:cubicBezTo>
                  <a:cubicBezTo>
                    <a:pt x="107" y="202"/>
                    <a:pt x="118" y="150"/>
                    <a:pt x="96" y="97"/>
                  </a:cubicBezTo>
                  <a:cubicBezTo>
                    <a:pt x="86" y="49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5964825" y="2099050"/>
              <a:ext cx="2925" cy="5350"/>
            </a:xfrm>
            <a:custGeom>
              <a:avLst/>
              <a:gdLst/>
              <a:ahLst/>
              <a:cxnLst/>
              <a:rect l="l" t="t" r="r" b="b"/>
              <a:pathLst>
                <a:path w="117" h="214" extrusionOk="0">
                  <a:moveTo>
                    <a:pt x="32" y="1"/>
                  </a:moveTo>
                  <a:cubicBezTo>
                    <a:pt x="10" y="11"/>
                    <a:pt x="0" y="64"/>
                    <a:pt x="10" y="117"/>
                  </a:cubicBezTo>
                  <a:cubicBezTo>
                    <a:pt x="20" y="174"/>
                    <a:pt x="47" y="214"/>
                    <a:pt x="67" y="214"/>
                  </a:cubicBezTo>
                  <a:cubicBezTo>
                    <a:pt x="70" y="214"/>
                    <a:pt x="72" y="213"/>
                    <a:pt x="74" y="212"/>
                  </a:cubicBezTo>
                  <a:cubicBezTo>
                    <a:pt x="106" y="212"/>
                    <a:pt x="116" y="159"/>
                    <a:pt x="106" y="96"/>
                  </a:cubicBezTo>
                  <a:cubicBezTo>
                    <a:pt x="85" y="43"/>
                    <a:pt x="64" y="1"/>
                    <a:pt x="32" y="1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5955300" y="2111225"/>
              <a:ext cx="18550" cy="10700"/>
            </a:xfrm>
            <a:custGeom>
              <a:avLst/>
              <a:gdLst/>
              <a:ahLst/>
              <a:cxnLst/>
              <a:rect l="l" t="t" r="r" b="b"/>
              <a:pathLst>
                <a:path w="742" h="428" extrusionOk="0">
                  <a:moveTo>
                    <a:pt x="667" y="1"/>
                  </a:moveTo>
                  <a:lnTo>
                    <a:pt x="0" y="244"/>
                  </a:lnTo>
                  <a:cubicBezTo>
                    <a:pt x="0" y="244"/>
                    <a:pt x="81" y="428"/>
                    <a:pt x="292" y="428"/>
                  </a:cubicBezTo>
                  <a:cubicBezTo>
                    <a:pt x="334" y="428"/>
                    <a:pt x="381" y="421"/>
                    <a:pt x="434" y="403"/>
                  </a:cubicBezTo>
                  <a:cubicBezTo>
                    <a:pt x="741" y="297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5955550" y="2107000"/>
              <a:ext cx="3200" cy="5575"/>
            </a:xfrm>
            <a:custGeom>
              <a:avLst/>
              <a:gdLst/>
              <a:ahLst/>
              <a:cxnLst/>
              <a:rect l="l" t="t" r="r" b="b"/>
              <a:pathLst>
                <a:path w="128" h="223" extrusionOk="0">
                  <a:moveTo>
                    <a:pt x="64" y="0"/>
                  </a:moveTo>
                  <a:cubicBezTo>
                    <a:pt x="54" y="0"/>
                    <a:pt x="54" y="0"/>
                    <a:pt x="54" y="10"/>
                  </a:cubicBezTo>
                  <a:cubicBezTo>
                    <a:pt x="54" y="43"/>
                    <a:pt x="0" y="222"/>
                    <a:pt x="0" y="222"/>
                  </a:cubicBezTo>
                  <a:cubicBezTo>
                    <a:pt x="75" y="222"/>
                    <a:pt x="127" y="149"/>
                    <a:pt x="96" y="74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5984125" y="2099825"/>
              <a:ext cx="4800" cy="9025"/>
            </a:xfrm>
            <a:custGeom>
              <a:avLst/>
              <a:gdLst/>
              <a:ahLst/>
              <a:cxnLst/>
              <a:rect l="l" t="t" r="r" b="b"/>
              <a:pathLst>
                <a:path w="192" h="361" extrusionOk="0">
                  <a:moveTo>
                    <a:pt x="135" y="1"/>
                  </a:moveTo>
                  <a:cubicBezTo>
                    <a:pt x="83" y="1"/>
                    <a:pt x="14" y="48"/>
                    <a:pt x="1" y="192"/>
                  </a:cubicBezTo>
                  <a:lnTo>
                    <a:pt x="1" y="361"/>
                  </a:lnTo>
                  <a:cubicBezTo>
                    <a:pt x="107" y="308"/>
                    <a:pt x="191" y="118"/>
                    <a:pt x="191" y="43"/>
                  </a:cubicBezTo>
                  <a:cubicBezTo>
                    <a:pt x="191" y="19"/>
                    <a:pt x="166" y="1"/>
                    <a:pt x="135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5966650" y="2226425"/>
              <a:ext cx="21600" cy="20500"/>
            </a:xfrm>
            <a:custGeom>
              <a:avLst/>
              <a:gdLst/>
              <a:ahLst/>
              <a:cxnLst/>
              <a:rect l="l" t="t" r="r" b="b"/>
              <a:pathLst>
                <a:path w="864" h="820" extrusionOk="0">
                  <a:moveTo>
                    <a:pt x="661" y="1"/>
                  </a:moveTo>
                  <a:cubicBezTo>
                    <a:pt x="619" y="1"/>
                    <a:pt x="584" y="9"/>
                    <a:pt x="584" y="9"/>
                  </a:cubicBezTo>
                  <a:cubicBezTo>
                    <a:pt x="372" y="104"/>
                    <a:pt x="1" y="336"/>
                    <a:pt x="1" y="336"/>
                  </a:cubicBezTo>
                  <a:cubicBezTo>
                    <a:pt x="1" y="336"/>
                    <a:pt x="1" y="675"/>
                    <a:pt x="86" y="771"/>
                  </a:cubicBezTo>
                  <a:cubicBezTo>
                    <a:pt x="117" y="806"/>
                    <a:pt x="159" y="819"/>
                    <a:pt x="201" y="819"/>
                  </a:cubicBezTo>
                  <a:cubicBezTo>
                    <a:pt x="273" y="819"/>
                    <a:pt x="344" y="779"/>
                    <a:pt x="351" y="739"/>
                  </a:cubicBezTo>
                  <a:cubicBezTo>
                    <a:pt x="356" y="707"/>
                    <a:pt x="319" y="699"/>
                    <a:pt x="281" y="699"/>
                  </a:cubicBezTo>
                  <a:cubicBezTo>
                    <a:pt x="243" y="699"/>
                    <a:pt x="203" y="707"/>
                    <a:pt x="203" y="707"/>
                  </a:cubicBezTo>
                  <a:cubicBezTo>
                    <a:pt x="203" y="707"/>
                    <a:pt x="626" y="548"/>
                    <a:pt x="763" y="242"/>
                  </a:cubicBezTo>
                  <a:cubicBezTo>
                    <a:pt x="863" y="35"/>
                    <a:pt x="747" y="1"/>
                    <a:pt x="661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5978300" y="2184525"/>
              <a:ext cx="69375" cy="51375"/>
            </a:xfrm>
            <a:custGeom>
              <a:avLst/>
              <a:gdLst/>
              <a:ahLst/>
              <a:cxnLst/>
              <a:rect l="l" t="t" r="r" b="b"/>
              <a:pathLst>
                <a:path w="2775" h="2055" extrusionOk="0">
                  <a:moveTo>
                    <a:pt x="2299" y="1"/>
                  </a:moveTo>
                  <a:lnTo>
                    <a:pt x="2129" y="287"/>
                  </a:lnTo>
                  <a:cubicBezTo>
                    <a:pt x="1525" y="584"/>
                    <a:pt x="1" y="1642"/>
                    <a:pt x="1" y="1642"/>
                  </a:cubicBezTo>
                  <a:lnTo>
                    <a:pt x="287" y="2055"/>
                  </a:lnTo>
                  <a:cubicBezTo>
                    <a:pt x="287" y="2055"/>
                    <a:pt x="2404" y="1219"/>
                    <a:pt x="2595" y="922"/>
                  </a:cubicBezTo>
                  <a:cubicBezTo>
                    <a:pt x="2775" y="626"/>
                    <a:pt x="2299" y="1"/>
                    <a:pt x="2299" y="1"/>
                  </a:cubicBez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5932000" y="2451075"/>
              <a:ext cx="39725" cy="19600"/>
            </a:xfrm>
            <a:custGeom>
              <a:avLst/>
              <a:gdLst/>
              <a:ahLst/>
              <a:cxnLst/>
              <a:rect l="l" t="t" r="r" b="b"/>
              <a:pathLst>
                <a:path w="1589" h="784" extrusionOk="0">
                  <a:moveTo>
                    <a:pt x="1292" y="0"/>
                  </a:moveTo>
                  <a:lnTo>
                    <a:pt x="1102" y="138"/>
                  </a:lnTo>
                  <a:lnTo>
                    <a:pt x="963" y="149"/>
                  </a:lnTo>
                  <a:lnTo>
                    <a:pt x="858" y="180"/>
                  </a:lnTo>
                  <a:lnTo>
                    <a:pt x="784" y="297"/>
                  </a:lnTo>
                  <a:cubicBezTo>
                    <a:pt x="784" y="297"/>
                    <a:pt x="582" y="403"/>
                    <a:pt x="403" y="487"/>
                  </a:cubicBezTo>
                  <a:cubicBezTo>
                    <a:pt x="212" y="561"/>
                    <a:pt x="0" y="603"/>
                    <a:pt x="43" y="784"/>
                  </a:cubicBezTo>
                  <a:lnTo>
                    <a:pt x="1556" y="763"/>
                  </a:lnTo>
                  <a:cubicBezTo>
                    <a:pt x="1556" y="763"/>
                    <a:pt x="1589" y="434"/>
                    <a:pt x="1366" y="159"/>
                  </a:cubicBezTo>
                  <a:lnTo>
                    <a:pt x="1408" y="43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4F25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5938025" y="2450025"/>
              <a:ext cx="23650" cy="17275"/>
            </a:xfrm>
            <a:custGeom>
              <a:avLst/>
              <a:gdLst/>
              <a:ahLst/>
              <a:cxnLst/>
              <a:rect l="l" t="t" r="r" b="b"/>
              <a:pathLst>
                <a:path w="946" h="691" extrusionOk="0">
                  <a:moveTo>
                    <a:pt x="638" y="0"/>
                  </a:moveTo>
                  <a:cubicBezTo>
                    <a:pt x="638" y="0"/>
                    <a:pt x="649" y="116"/>
                    <a:pt x="532" y="264"/>
                  </a:cubicBezTo>
                  <a:cubicBezTo>
                    <a:pt x="416" y="402"/>
                    <a:pt x="87" y="561"/>
                    <a:pt x="87" y="561"/>
                  </a:cubicBezTo>
                  <a:cubicBezTo>
                    <a:pt x="1" y="599"/>
                    <a:pt x="28" y="691"/>
                    <a:pt x="122" y="691"/>
                  </a:cubicBezTo>
                  <a:cubicBezTo>
                    <a:pt x="131" y="691"/>
                    <a:pt x="140" y="690"/>
                    <a:pt x="151" y="688"/>
                  </a:cubicBezTo>
                  <a:cubicBezTo>
                    <a:pt x="278" y="656"/>
                    <a:pt x="892" y="307"/>
                    <a:pt x="945" y="0"/>
                  </a:cubicBez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5932250" y="2470125"/>
              <a:ext cx="39475" cy="1875"/>
            </a:xfrm>
            <a:custGeom>
              <a:avLst/>
              <a:gdLst/>
              <a:ahLst/>
              <a:cxnLst/>
              <a:rect l="l" t="t" r="r" b="b"/>
              <a:pathLst>
                <a:path w="1579" h="75" extrusionOk="0">
                  <a:moveTo>
                    <a:pt x="1546" y="1"/>
                  </a:moveTo>
                  <a:cubicBezTo>
                    <a:pt x="1525" y="1"/>
                    <a:pt x="33" y="22"/>
                    <a:pt x="33" y="22"/>
                  </a:cubicBezTo>
                  <a:cubicBezTo>
                    <a:pt x="33" y="22"/>
                    <a:pt x="1" y="22"/>
                    <a:pt x="1" y="74"/>
                  </a:cubicBezTo>
                  <a:lnTo>
                    <a:pt x="1579" y="74"/>
                  </a:lnTo>
                  <a:cubicBezTo>
                    <a:pt x="1579" y="74"/>
                    <a:pt x="1579" y="1"/>
                    <a:pt x="154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5814200" y="2038875"/>
              <a:ext cx="124425" cy="196075"/>
            </a:xfrm>
            <a:custGeom>
              <a:avLst/>
              <a:gdLst/>
              <a:ahLst/>
              <a:cxnLst/>
              <a:rect l="l" t="t" r="r" b="b"/>
              <a:pathLst>
                <a:path w="4977" h="7843" extrusionOk="0">
                  <a:moveTo>
                    <a:pt x="1648" y="1"/>
                  </a:moveTo>
                  <a:cubicBezTo>
                    <a:pt x="1283" y="1"/>
                    <a:pt x="871" y="166"/>
                    <a:pt x="435" y="587"/>
                  </a:cubicBezTo>
                  <a:cubicBezTo>
                    <a:pt x="1" y="1010"/>
                    <a:pt x="181" y="1772"/>
                    <a:pt x="859" y="2556"/>
                  </a:cubicBezTo>
                  <a:cubicBezTo>
                    <a:pt x="1325" y="3085"/>
                    <a:pt x="1547" y="2926"/>
                    <a:pt x="1176" y="3953"/>
                  </a:cubicBezTo>
                  <a:cubicBezTo>
                    <a:pt x="816" y="4991"/>
                    <a:pt x="1038" y="7002"/>
                    <a:pt x="2648" y="7669"/>
                  </a:cubicBezTo>
                  <a:cubicBezTo>
                    <a:pt x="2941" y="7791"/>
                    <a:pt x="3207" y="7843"/>
                    <a:pt x="3443" y="7843"/>
                  </a:cubicBezTo>
                  <a:cubicBezTo>
                    <a:pt x="4504" y="7843"/>
                    <a:pt x="4971" y="6797"/>
                    <a:pt x="4659" y="6304"/>
                  </a:cubicBezTo>
                  <a:cubicBezTo>
                    <a:pt x="4278" y="5700"/>
                    <a:pt x="4247" y="5869"/>
                    <a:pt x="4617" y="4662"/>
                  </a:cubicBezTo>
                  <a:cubicBezTo>
                    <a:pt x="4977" y="3466"/>
                    <a:pt x="4320" y="3307"/>
                    <a:pt x="3633" y="2947"/>
                  </a:cubicBezTo>
                  <a:cubicBezTo>
                    <a:pt x="2944" y="2587"/>
                    <a:pt x="2976" y="2651"/>
                    <a:pt x="3124" y="1772"/>
                  </a:cubicBezTo>
                  <a:cubicBezTo>
                    <a:pt x="3239" y="1136"/>
                    <a:pt x="2605" y="1"/>
                    <a:pt x="1648" y="1"/>
                  </a:cubicBezTo>
                  <a:close/>
                </a:path>
              </a:pathLst>
            </a:custGeom>
            <a:solidFill>
              <a:srgbClr val="7D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5851275" y="2068875"/>
              <a:ext cx="79950" cy="165950"/>
            </a:xfrm>
            <a:custGeom>
              <a:avLst/>
              <a:gdLst/>
              <a:ahLst/>
              <a:cxnLst/>
              <a:rect l="l" t="t" r="r" b="b"/>
              <a:pathLst>
                <a:path w="3198" h="6638" extrusionOk="0">
                  <a:moveTo>
                    <a:pt x="1006" y="1"/>
                  </a:moveTo>
                  <a:lnTo>
                    <a:pt x="169" y="784"/>
                  </a:lnTo>
                  <a:lnTo>
                    <a:pt x="0" y="1271"/>
                  </a:lnTo>
                  <a:cubicBezTo>
                    <a:pt x="0" y="1271"/>
                    <a:pt x="138" y="2351"/>
                    <a:pt x="106" y="2436"/>
                  </a:cubicBezTo>
                  <a:cubicBezTo>
                    <a:pt x="85" y="2520"/>
                    <a:pt x="710" y="3198"/>
                    <a:pt x="710" y="3229"/>
                  </a:cubicBezTo>
                  <a:cubicBezTo>
                    <a:pt x="699" y="3251"/>
                    <a:pt x="424" y="6236"/>
                    <a:pt x="1757" y="6575"/>
                  </a:cubicBezTo>
                  <a:cubicBezTo>
                    <a:pt x="1932" y="6618"/>
                    <a:pt x="2086" y="6637"/>
                    <a:pt x="2221" y="6637"/>
                  </a:cubicBezTo>
                  <a:cubicBezTo>
                    <a:pt x="3110" y="6637"/>
                    <a:pt x="3197" y="5824"/>
                    <a:pt x="3197" y="5824"/>
                  </a:cubicBezTo>
                  <a:lnTo>
                    <a:pt x="3197" y="5824"/>
                  </a:lnTo>
                  <a:cubicBezTo>
                    <a:pt x="2941" y="5973"/>
                    <a:pt x="2740" y="6037"/>
                    <a:pt x="2585" y="6037"/>
                  </a:cubicBezTo>
                  <a:cubicBezTo>
                    <a:pt x="1788" y="6037"/>
                    <a:pt x="2172" y="4357"/>
                    <a:pt x="2340" y="3738"/>
                  </a:cubicBezTo>
                  <a:cubicBezTo>
                    <a:pt x="2541" y="3008"/>
                    <a:pt x="2901" y="2806"/>
                    <a:pt x="2531" y="2436"/>
                  </a:cubicBezTo>
                  <a:cubicBezTo>
                    <a:pt x="2160" y="2065"/>
                    <a:pt x="985" y="1716"/>
                    <a:pt x="1260" y="1271"/>
                  </a:cubicBezTo>
                  <a:cubicBezTo>
                    <a:pt x="1525" y="827"/>
                    <a:pt x="1398" y="467"/>
                    <a:pt x="1006" y="1"/>
                  </a:cubicBezTo>
                  <a:close/>
                </a:path>
              </a:pathLst>
            </a:custGeom>
            <a:solidFill>
              <a:srgbClr val="662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5770550" y="2349200"/>
              <a:ext cx="50575" cy="98200"/>
            </a:xfrm>
            <a:custGeom>
              <a:avLst/>
              <a:gdLst/>
              <a:ahLst/>
              <a:cxnLst/>
              <a:rect l="l" t="t" r="r" b="b"/>
              <a:pathLst>
                <a:path w="2023" h="3928" extrusionOk="0">
                  <a:moveTo>
                    <a:pt x="1450" y="1"/>
                  </a:moveTo>
                  <a:cubicBezTo>
                    <a:pt x="1205" y="1"/>
                    <a:pt x="981" y="167"/>
                    <a:pt x="921" y="422"/>
                  </a:cubicBezTo>
                  <a:cubicBezTo>
                    <a:pt x="720" y="1333"/>
                    <a:pt x="318" y="3048"/>
                    <a:pt x="0" y="3843"/>
                  </a:cubicBezTo>
                  <a:lnTo>
                    <a:pt x="540" y="3927"/>
                  </a:lnTo>
                  <a:cubicBezTo>
                    <a:pt x="540" y="3927"/>
                    <a:pt x="932" y="2921"/>
                    <a:pt x="1419" y="2043"/>
                  </a:cubicBezTo>
                  <a:cubicBezTo>
                    <a:pt x="1768" y="1418"/>
                    <a:pt x="1927" y="984"/>
                    <a:pt x="1980" y="613"/>
                  </a:cubicBezTo>
                  <a:cubicBezTo>
                    <a:pt x="2022" y="359"/>
                    <a:pt x="1864" y="116"/>
                    <a:pt x="1631" y="31"/>
                  </a:cubicBezTo>
                  <a:cubicBezTo>
                    <a:pt x="1571" y="11"/>
                    <a:pt x="1510" y="1"/>
                    <a:pt x="145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5793025" y="2349175"/>
              <a:ext cx="28100" cy="66450"/>
            </a:xfrm>
            <a:custGeom>
              <a:avLst/>
              <a:gdLst/>
              <a:ahLst/>
              <a:cxnLst/>
              <a:rect l="l" t="t" r="r" b="b"/>
              <a:pathLst>
                <a:path w="1124" h="2658" extrusionOk="0">
                  <a:moveTo>
                    <a:pt x="551" y="0"/>
                  </a:moveTo>
                  <a:cubicBezTo>
                    <a:pt x="308" y="0"/>
                    <a:pt x="86" y="169"/>
                    <a:pt x="22" y="423"/>
                  </a:cubicBezTo>
                  <a:cubicBezTo>
                    <a:pt x="22" y="466"/>
                    <a:pt x="12" y="508"/>
                    <a:pt x="1" y="551"/>
                  </a:cubicBezTo>
                  <a:lnTo>
                    <a:pt x="22" y="551"/>
                  </a:lnTo>
                  <a:cubicBezTo>
                    <a:pt x="457" y="699"/>
                    <a:pt x="678" y="858"/>
                    <a:pt x="594" y="1451"/>
                  </a:cubicBezTo>
                  <a:cubicBezTo>
                    <a:pt x="541" y="1885"/>
                    <a:pt x="308" y="2414"/>
                    <a:pt x="191" y="2658"/>
                  </a:cubicBezTo>
                  <a:cubicBezTo>
                    <a:pt x="297" y="2456"/>
                    <a:pt x="403" y="2244"/>
                    <a:pt x="520" y="2044"/>
                  </a:cubicBezTo>
                  <a:cubicBezTo>
                    <a:pt x="869" y="1419"/>
                    <a:pt x="1028" y="985"/>
                    <a:pt x="1081" y="614"/>
                  </a:cubicBezTo>
                  <a:cubicBezTo>
                    <a:pt x="1123" y="360"/>
                    <a:pt x="965" y="117"/>
                    <a:pt x="732" y="32"/>
                  </a:cubicBezTo>
                  <a:cubicBezTo>
                    <a:pt x="668" y="11"/>
                    <a:pt x="605" y="0"/>
                    <a:pt x="551" y="0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5884075" y="2350875"/>
              <a:ext cx="41325" cy="102875"/>
            </a:xfrm>
            <a:custGeom>
              <a:avLst/>
              <a:gdLst/>
              <a:ahLst/>
              <a:cxnLst/>
              <a:rect l="l" t="t" r="r" b="b"/>
              <a:pathLst>
                <a:path w="1653" h="4115" extrusionOk="0">
                  <a:moveTo>
                    <a:pt x="520" y="1"/>
                  </a:moveTo>
                  <a:cubicBezTo>
                    <a:pt x="480" y="1"/>
                    <a:pt x="440" y="6"/>
                    <a:pt x="403" y="17"/>
                  </a:cubicBezTo>
                  <a:cubicBezTo>
                    <a:pt x="224" y="70"/>
                    <a:pt x="86" y="207"/>
                    <a:pt x="22" y="377"/>
                  </a:cubicBezTo>
                  <a:cubicBezTo>
                    <a:pt x="12" y="430"/>
                    <a:pt x="1" y="483"/>
                    <a:pt x="1" y="536"/>
                  </a:cubicBezTo>
                  <a:cubicBezTo>
                    <a:pt x="1" y="599"/>
                    <a:pt x="12" y="663"/>
                    <a:pt x="33" y="726"/>
                  </a:cubicBezTo>
                  <a:cubicBezTo>
                    <a:pt x="64" y="811"/>
                    <a:pt x="107" y="906"/>
                    <a:pt x="139" y="1002"/>
                  </a:cubicBezTo>
                  <a:cubicBezTo>
                    <a:pt x="478" y="1912"/>
                    <a:pt x="996" y="3352"/>
                    <a:pt x="1155" y="4114"/>
                  </a:cubicBezTo>
                  <a:lnTo>
                    <a:pt x="1652" y="4114"/>
                  </a:lnTo>
                  <a:cubicBezTo>
                    <a:pt x="1652" y="4114"/>
                    <a:pt x="1515" y="3331"/>
                    <a:pt x="1409" y="2515"/>
                  </a:cubicBezTo>
                  <a:lnTo>
                    <a:pt x="1409" y="2484"/>
                  </a:lnTo>
                  <a:cubicBezTo>
                    <a:pt x="1409" y="2473"/>
                    <a:pt x="1409" y="2463"/>
                    <a:pt x="1398" y="2442"/>
                  </a:cubicBezTo>
                  <a:cubicBezTo>
                    <a:pt x="1377" y="2230"/>
                    <a:pt x="1356" y="2007"/>
                    <a:pt x="1335" y="1806"/>
                  </a:cubicBezTo>
                  <a:cubicBezTo>
                    <a:pt x="1282" y="1097"/>
                    <a:pt x="1187" y="652"/>
                    <a:pt x="1017" y="303"/>
                  </a:cubicBezTo>
                  <a:cubicBezTo>
                    <a:pt x="943" y="144"/>
                    <a:pt x="795" y="38"/>
                    <a:pt x="636" y="17"/>
                  </a:cubicBezTo>
                  <a:cubicBezTo>
                    <a:pt x="599" y="6"/>
                    <a:pt x="560" y="1"/>
                    <a:pt x="52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5884075" y="2351275"/>
              <a:ext cx="34975" cy="60650"/>
            </a:xfrm>
            <a:custGeom>
              <a:avLst/>
              <a:gdLst/>
              <a:ahLst/>
              <a:cxnLst/>
              <a:rect l="l" t="t" r="r" b="b"/>
              <a:pathLst>
                <a:path w="1399" h="2426" extrusionOk="0">
                  <a:moveTo>
                    <a:pt x="636" y="1"/>
                  </a:moveTo>
                  <a:lnTo>
                    <a:pt x="22" y="361"/>
                  </a:lnTo>
                  <a:cubicBezTo>
                    <a:pt x="12" y="414"/>
                    <a:pt x="1" y="467"/>
                    <a:pt x="1" y="520"/>
                  </a:cubicBezTo>
                  <a:cubicBezTo>
                    <a:pt x="1" y="583"/>
                    <a:pt x="12" y="647"/>
                    <a:pt x="33" y="710"/>
                  </a:cubicBezTo>
                  <a:cubicBezTo>
                    <a:pt x="64" y="795"/>
                    <a:pt x="107" y="890"/>
                    <a:pt x="139" y="986"/>
                  </a:cubicBezTo>
                  <a:cubicBezTo>
                    <a:pt x="292" y="925"/>
                    <a:pt x="544" y="830"/>
                    <a:pt x="748" y="830"/>
                  </a:cubicBezTo>
                  <a:cubicBezTo>
                    <a:pt x="826" y="830"/>
                    <a:pt x="898" y="844"/>
                    <a:pt x="954" y="880"/>
                  </a:cubicBezTo>
                  <a:cubicBezTo>
                    <a:pt x="1198" y="1017"/>
                    <a:pt x="1356" y="2066"/>
                    <a:pt x="1398" y="2426"/>
                  </a:cubicBezTo>
                  <a:cubicBezTo>
                    <a:pt x="1377" y="2214"/>
                    <a:pt x="1356" y="1991"/>
                    <a:pt x="1335" y="1790"/>
                  </a:cubicBezTo>
                  <a:cubicBezTo>
                    <a:pt x="1282" y="1081"/>
                    <a:pt x="1187" y="636"/>
                    <a:pt x="1017" y="287"/>
                  </a:cubicBezTo>
                  <a:cubicBezTo>
                    <a:pt x="943" y="128"/>
                    <a:pt x="795" y="22"/>
                    <a:pt x="636" y="1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5789850" y="2217050"/>
              <a:ext cx="82600" cy="149350"/>
            </a:xfrm>
            <a:custGeom>
              <a:avLst/>
              <a:gdLst/>
              <a:ahLst/>
              <a:cxnLst/>
              <a:rect l="l" t="t" r="r" b="b"/>
              <a:pathLst>
                <a:path w="3304" h="5974" extrusionOk="0">
                  <a:moveTo>
                    <a:pt x="2004" y="1"/>
                  </a:moveTo>
                  <a:cubicBezTo>
                    <a:pt x="1660" y="1"/>
                    <a:pt x="1287" y="1630"/>
                    <a:pt x="996" y="2607"/>
                  </a:cubicBezTo>
                  <a:cubicBezTo>
                    <a:pt x="605" y="3909"/>
                    <a:pt x="75" y="4840"/>
                    <a:pt x="1" y="5635"/>
                  </a:cubicBezTo>
                  <a:lnTo>
                    <a:pt x="276" y="5708"/>
                  </a:lnTo>
                  <a:lnTo>
                    <a:pt x="1367" y="5974"/>
                  </a:lnTo>
                  <a:cubicBezTo>
                    <a:pt x="1367" y="5974"/>
                    <a:pt x="1367" y="5963"/>
                    <a:pt x="1377" y="5963"/>
                  </a:cubicBezTo>
                  <a:cubicBezTo>
                    <a:pt x="1483" y="5804"/>
                    <a:pt x="1589" y="5624"/>
                    <a:pt x="1706" y="5433"/>
                  </a:cubicBezTo>
                  <a:cubicBezTo>
                    <a:pt x="1706" y="5423"/>
                    <a:pt x="1716" y="5412"/>
                    <a:pt x="1716" y="5412"/>
                  </a:cubicBezTo>
                  <a:cubicBezTo>
                    <a:pt x="2139" y="4682"/>
                    <a:pt x="2584" y="3750"/>
                    <a:pt x="2892" y="3009"/>
                  </a:cubicBezTo>
                  <a:cubicBezTo>
                    <a:pt x="3124" y="2459"/>
                    <a:pt x="3283" y="2014"/>
                    <a:pt x="3304" y="1823"/>
                  </a:cubicBezTo>
                  <a:cubicBezTo>
                    <a:pt x="3304" y="1823"/>
                    <a:pt x="2372" y="55"/>
                    <a:pt x="2023" y="3"/>
                  </a:cubicBezTo>
                  <a:cubicBezTo>
                    <a:pt x="2017" y="1"/>
                    <a:pt x="2010" y="1"/>
                    <a:pt x="2004" y="1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5796750" y="2269225"/>
              <a:ext cx="70650" cy="97175"/>
            </a:xfrm>
            <a:custGeom>
              <a:avLst/>
              <a:gdLst/>
              <a:ahLst/>
              <a:cxnLst/>
              <a:rect l="l" t="t" r="r" b="b"/>
              <a:pathLst>
                <a:path w="2826" h="3887" extrusionOk="0">
                  <a:moveTo>
                    <a:pt x="2622" y="0"/>
                  </a:moveTo>
                  <a:cubicBezTo>
                    <a:pt x="2618" y="0"/>
                    <a:pt x="2616" y="1"/>
                    <a:pt x="2616" y="1"/>
                  </a:cubicBezTo>
                  <a:lnTo>
                    <a:pt x="2531" y="33"/>
                  </a:lnTo>
                  <a:cubicBezTo>
                    <a:pt x="2456" y="1292"/>
                    <a:pt x="1567" y="3219"/>
                    <a:pt x="847" y="3431"/>
                  </a:cubicBezTo>
                  <a:cubicBezTo>
                    <a:pt x="402" y="3569"/>
                    <a:pt x="138" y="3600"/>
                    <a:pt x="0" y="3621"/>
                  </a:cubicBezTo>
                  <a:lnTo>
                    <a:pt x="1091" y="3887"/>
                  </a:lnTo>
                  <a:cubicBezTo>
                    <a:pt x="1091" y="3887"/>
                    <a:pt x="1091" y="3876"/>
                    <a:pt x="1101" y="3876"/>
                  </a:cubicBezTo>
                  <a:cubicBezTo>
                    <a:pt x="1122" y="3844"/>
                    <a:pt x="1249" y="3633"/>
                    <a:pt x="1430" y="3346"/>
                  </a:cubicBezTo>
                  <a:cubicBezTo>
                    <a:pt x="1430" y="3336"/>
                    <a:pt x="1440" y="3325"/>
                    <a:pt x="1440" y="3325"/>
                  </a:cubicBezTo>
                  <a:cubicBezTo>
                    <a:pt x="1842" y="2658"/>
                    <a:pt x="2467" y="1568"/>
                    <a:pt x="2616" y="922"/>
                  </a:cubicBezTo>
                  <a:cubicBezTo>
                    <a:pt x="2826" y="43"/>
                    <a:pt x="2656" y="0"/>
                    <a:pt x="2622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5837250" y="2214600"/>
              <a:ext cx="79675" cy="151550"/>
            </a:xfrm>
            <a:custGeom>
              <a:avLst/>
              <a:gdLst/>
              <a:ahLst/>
              <a:cxnLst/>
              <a:rect l="l" t="t" r="r" b="b"/>
              <a:pathLst>
                <a:path w="3187" h="6062" extrusionOk="0">
                  <a:moveTo>
                    <a:pt x="509" y="0"/>
                  </a:moveTo>
                  <a:cubicBezTo>
                    <a:pt x="427" y="0"/>
                    <a:pt x="361" y="8"/>
                    <a:pt x="318" y="26"/>
                  </a:cubicBezTo>
                  <a:cubicBezTo>
                    <a:pt x="0" y="164"/>
                    <a:pt x="752" y="2080"/>
                    <a:pt x="921" y="3107"/>
                  </a:cubicBezTo>
                  <a:cubicBezTo>
                    <a:pt x="1038" y="3806"/>
                    <a:pt x="1408" y="5362"/>
                    <a:pt x="1789" y="6061"/>
                  </a:cubicBezTo>
                  <a:cubicBezTo>
                    <a:pt x="1789" y="6061"/>
                    <a:pt x="1815" y="6061"/>
                    <a:pt x="1859" y="6061"/>
                  </a:cubicBezTo>
                  <a:cubicBezTo>
                    <a:pt x="2111" y="6061"/>
                    <a:pt x="2965" y="6038"/>
                    <a:pt x="2965" y="5722"/>
                  </a:cubicBezTo>
                  <a:cubicBezTo>
                    <a:pt x="2986" y="4303"/>
                    <a:pt x="3187" y="1064"/>
                    <a:pt x="2308" y="344"/>
                  </a:cubicBezTo>
                  <a:cubicBezTo>
                    <a:pt x="2308" y="344"/>
                    <a:pt x="1053" y="0"/>
                    <a:pt x="509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5827450" y="2222675"/>
              <a:ext cx="75725" cy="15875"/>
            </a:xfrm>
            <a:custGeom>
              <a:avLst/>
              <a:gdLst/>
              <a:ahLst/>
              <a:cxnLst/>
              <a:rect l="l" t="t" r="r" b="b"/>
              <a:pathLst>
                <a:path w="3029" h="635" extrusionOk="0">
                  <a:moveTo>
                    <a:pt x="2363" y="0"/>
                  </a:moveTo>
                  <a:cubicBezTo>
                    <a:pt x="1668" y="0"/>
                    <a:pt x="181" y="95"/>
                    <a:pt x="181" y="95"/>
                  </a:cubicBezTo>
                  <a:lnTo>
                    <a:pt x="0" y="635"/>
                  </a:lnTo>
                  <a:lnTo>
                    <a:pt x="0" y="635"/>
                  </a:lnTo>
                  <a:lnTo>
                    <a:pt x="3028" y="508"/>
                  </a:lnTo>
                  <a:cubicBezTo>
                    <a:pt x="3028" y="508"/>
                    <a:pt x="2901" y="95"/>
                    <a:pt x="2700" y="21"/>
                  </a:cubicBezTo>
                  <a:cubicBezTo>
                    <a:pt x="2660" y="6"/>
                    <a:pt x="2536" y="0"/>
                    <a:pt x="2363" y="0"/>
                  </a:cubicBez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5851000" y="2228475"/>
              <a:ext cx="9025" cy="41575"/>
            </a:xfrm>
            <a:custGeom>
              <a:avLst/>
              <a:gdLst/>
              <a:ahLst/>
              <a:cxnLst/>
              <a:rect l="l" t="t" r="r" b="b"/>
              <a:pathLst>
                <a:path w="361" h="1663" extrusionOk="0">
                  <a:moveTo>
                    <a:pt x="43" y="54"/>
                  </a:moveTo>
                  <a:lnTo>
                    <a:pt x="318" y="64"/>
                  </a:lnTo>
                  <a:lnTo>
                    <a:pt x="307" y="1515"/>
                  </a:lnTo>
                  <a:lnTo>
                    <a:pt x="43" y="1186"/>
                  </a:lnTo>
                  <a:lnTo>
                    <a:pt x="43" y="54"/>
                  </a:lnTo>
                  <a:close/>
                  <a:moveTo>
                    <a:pt x="1" y="0"/>
                  </a:moveTo>
                  <a:lnTo>
                    <a:pt x="1" y="1197"/>
                  </a:lnTo>
                  <a:lnTo>
                    <a:pt x="361" y="1663"/>
                  </a:lnTo>
                  <a:lnTo>
                    <a:pt x="361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0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5780600" y="2265125"/>
              <a:ext cx="2400" cy="10325"/>
            </a:xfrm>
            <a:custGeom>
              <a:avLst/>
              <a:gdLst/>
              <a:ahLst/>
              <a:cxnLst/>
              <a:rect l="l" t="t" r="r" b="b"/>
              <a:pathLst>
                <a:path w="96" h="413" extrusionOk="0">
                  <a:moveTo>
                    <a:pt x="75" y="0"/>
                  </a:moveTo>
                  <a:cubicBezTo>
                    <a:pt x="47" y="0"/>
                    <a:pt x="1" y="218"/>
                    <a:pt x="1" y="218"/>
                  </a:cubicBezTo>
                  <a:cubicBezTo>
                    <a:pt x="6" y="332"/>
                    <a:pt x="31" y="413"/>
                    <a:pt x="54" y="413"/>
                  </a:cubicBezTo>
                  <a:cubicBezTo>
                    <a:pt x="76" y="413"/>
                    <a:pt x="96" y="340"/>
                    <a:pt x="96" y="155"/>
                  </a:cubicBezTo>
                  <a:cubicBezTo>
                    <a:pt x="96" y="40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CE7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5782725" y="2260725"/>
              <a:ext cx="3050" cy="10575"/>
            </a:xfrm>
            <a:custGeom>
              <a:avLst/>
              <a:gdLst/>
              <a:ahLst/>
              <a:cxnLst/>
              <a:rect l="l" t="t" r="r" b="b"/>
              <a:pathLst>
                <a:path w="122" h="423" extrusionOk="0">
                  <a:moveTo>
                    <a:pt x="66" y="0"/>
                  </a:moveTo>
                  <a:cubicBezTo>
                    <a:pt x="32" y="0"/>
                    <a:pt x="0" y="235"/>
                    <a:pt x="0" y="235"/>
                  </a:cubicBezTo>
                  <a:cubicBezTo>
                    <a:pt x="11" y="343"/>
                    <a:pt x="47" y="423"/>
                    <a:pt x="74" y="423"/>
                  </a:cubicBezTo>
                  <a:cubicBezTo>
                    <a:pt x="102" y="423"/>
                    <a:pt x="122" y="348"/>
                    <a:pt x="106" y="150"/>
                  </a:cubicBezTo>
                  <a:cubicBezTo>
                    <a:pt x="94" y="40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CE7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5776625" y="2248850"/>
              <a:ext cx="26250" cy="29525"/>
            </a:xfrm>
            <a:custGeom>
              <a:avLst/>
              <a:gdLst/>
              <a:ahLst/>
              <a:cxnLst/>
              <a:rect l="l" t="t" r="r" b="b"/>
              <a:pathLst>
                <a:path w="1050" h="1181" extrusionOk="0">
                  <a:moveTo>
                    <a:pt x="774" y="1"/>
                  </a:moveTo>
                  <a:cubicBezTo>
                    <a:pt x="212" y="308"/>
                    <a:pt x="139" y="413"/>
                    <a:pt x="96" y="646"/>
                  </a:cubicBezTo>
                  <a:cubicBezTo>
                    <a:pt x="64" y="869"/>
                    <a:pt x="1" y="1133"/>
                    <a:pt x="22" y="1176"/>
                  </a:cubicBezTo>
                  <a:cubicBezTo>
                    <a:pt x="24" y="1179"/>
                    <a:pt x="27" y="1181"/>
                    <a:pt x="31" y="1181"/>
                  </a:cubicBezTo>
                  <a:cubicBezTo>
                    <a:pt x="72" y="1181"/>
                    <a:pt x="179" y="962"/>
                    <a:pt x="287" y="689"/>
                  </a:cubicBezTo>
                  <a:cubicBezTo>
                    <a:pt x="319" y="585"/>
                    <a:pt x="407" y="565"/>
                    <a:pt x="471" y="565"/>
                  </a:cubicBezTo>
                  <a:cubicBezTo>
                    <a:pt x="511" y="565"/>
                    <a:pt x="541" y="573"/>
                    <a:pt x="541" y="573"/>
                  </a:cubicBezTo>
                  <a:cubicBezTo>
                    <a:pt x="541" y="573"/>
                    <a:pt x="477" y="890"/>
                    <a:pt x="530" y="900"/>
                  </a:cubicBezTo>
                  <a:cubicBezTo>
                    <a:pt x="532" y="901"/>
                    <a:pt x="535" y="902"/>
                    <a:pt x="537" y="902"/>
                  </a:cubicBezTo>
                  <a:cubicBezTo>
                    <a:pt x="604" y="902"/>
                    <a:pt x="744" y="638"/>
                    <a:pt x="816" y="413"/>
                  </a:cubicBezTo>
                  <a:cubicBezTo>
                    <a:pt x="880" y="170"/>
                    <a:pt x="1049" y="64"/>
                    <a:pt x="1049" y="6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5791200" y="2187175"/>
              <a:ext cx="41300" cy="68075"/>
            </a:xfrm>
            <a:custGeom>
              <a:avLst/>
              <a:gdLst/>
              <a:ahLst/>
              <a:cxnLst/>
              <a:rect l="l" t="t" r="r" b="b"/>
              <a:pathLst>
                <a:path w="1652" h="2723" extrusionOk="0">
                  <a:moveTo>
                    <a:pt x="1027" y="1"/>
                  </a:moveTo>
                  <a:cubicBezTo>
                    <a:pt x="942" y="372"/>
                    <a:pt x="0" y="2553"/>
                    <a:pt x="0" y="2553"/>
                  </a:cubicBezTo>
                  <a:lnTo>
                    <a:pt x="339" y="2722"/>
                  </a:lnTo>
                  <a:cubicBezTo>
                    <a:pt x="339" y="2722"/>
                    <a:pt x="1641" y="1155"/>
                    <a:pt x="1652" y="721"/>
                  </a:cubicBezTo>
                  <a:cubicBezTo>
                    <a:pt x="1652" y="276"/>
                    <a:pt x="1038" y="160"/>
                    <a:pt x="1038" y="160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5814575" y="2116525"/>
              <a:ext cx="54450" cy="84925"/>
            </a:xfrm>
            <a:custGeom>
              <a:avLst/>
              <a:gdLst/>
              <a:ahLst/>
              <a:cxnLst/>
              <a:rect l="l" t="t" r="r" b="b"/>
              <a:pathLst>
                <a:path w="2178" h="3397" extrusionOk="0">
                  <a:moveTo>
                    <a:pt x="2072" y="0"/>
                  </a:moveTo>
                  <a:cubicBezTo>
                    <a:pt x="2072" y="0"/>
                    <a:pt x="1246" y="191"/>
                    <a:pt x="960" y="530"/>
                  </a:cubicBezTo>
                  <a:cubicBezTo>
                    <a:pt x="833" y="688"/>
                    <a:pt x="18" y="2647"/>
                    <a:pt x="7" y="3050"/>
                  </a:cubicBezTo>
                  <a:cubicBezTo>
                    <a:pt x="1" y="3297"/>
                    <a:pt x="155" y="3396"/>
                    <a:pt x="338" y="3396"/>
                  </a:cubicBezTo>
                  <a:cubicBezTo>
                    <a:pt x="453" y="3396"/>
                    <a:pt x="579" y="3358"/>
                    <a:pt x="685" y="3293"/>
                  </a:cubicBezTo>
                  <a:cubicBezTo>
                    <a:pt x="960" y="3123"/>
                    <a:pt x="2030" y="657"/>
                    <a:pt x="2103" y="360"/>
                  </a:cubicBezTo>
                  <a:cubicBezTo>
                    <a:pt x="2178" y="53"/>
                    <a:pt x="2072" y="0"/>
                    <a:pt x="2072" y="0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5829025" y="2115725"/>
              <a:ext cx="83425" cy="111700"/>
            </a:xfrm>
            <a:custGeom>
              <a:avLst/>
              <a:gdLst/>
              <a:ahLst/>
              <a:cxnLst/>
              <a:rect l="l" t="t" r="r" b="b"/>
              <a:pathLst>
                <a:path w="3337" h="4468" extrusionOk="0">
                  <a:moveTo>
                    <a:pt x="2489" y="0"/>
                  </a:moveTo>
                  <a:cubicBezTo>
                    <a:pt x="2489" y="0"/>
                    <a:pt x="1271" y="138"/>
                    <a:pt x="986" y="329"/>
                  </a:cubicBezTo>
                  <a:cubicBezTo>
                    <a:pt x="699" y="508"/>
                    <a:pt x="509" y="1303"/>
                    <a:pt x="509" y="1303"/>
                  </a:cubicBezTo>
                  <a:lnTo>
                    <a:pt x="1" y="4468"/>
                  </a:lnTo>
                  <a:lnTo>
                    <a:pt x="1" y="4468"/>
                  </a:lnTo>
                  <a:lnTo>
                    <a:pt x="2828" y="4277"/>
                  </a:lnTo>
                  <a:cubicBezTo>
                    <a:pt x="2934" y="3928"/>
                    <a:pt x="2372" y="4129"/>
                    <a:pt x="2489" y="3357"/>
                  </a:cubicBezTo>
                  <a:cubicBezTo>
                    <a:pt x="2626" y="2383"/>
                    <a:pt x="3336" y="1239"/>
                    <a:pt x="3145" y="784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5844375" y="2162825"/>
              <a:ext cx="13550" cy="5325"/>
            </a:xfrm>
            <a:custGeom>
              <a:avLst/>
              <a:gdLst/>
              <a:ahLst/>
              <a:cxnLst/>
              <a:rect l="l" t="t" r="r" b="b"/>
              <a:pathLst>
                <a:path w="542" h="213" extrusionOk="0">
                  <a:moveTo>
                    <a:pt x="488" y="43"/>
                  </a:moveTo>
                  <a:lnTo>
                    <a:pt x="488" y="170"/>
                  </a:lnTo>
                  <a:lnTo>
                    <a:pt x="54" y="170"/>
                  </a:lnTo>
                  <a:lnTo>
                    <a:pt x="54" y="43"/>
                  </a:lnTo>
                  <a:close/>
                  <a:moveTo>
                    <a:pt x="12" y="1"/>
                  </a:moveTo>
                  <a:lnTo>
                    <a:pt x="1" y="212"/>
                  </a:lnTo>
                  <a:lnTo>
                    <a:pt x="541" y="212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BF6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5839625" y="2149600"/>
              <a:ext cx="65925" cy="77050"/>
            </a:xfrm>
            <a:custGeom>
              <a:avLst/>
              <a:gdLst/>
              <a:ahLst/>
              <a:cxnLst/>
              <a:rect l="l" t="t" r="r" b="b"/>
              <a:pathLst>
                <a:path w="2637" h="3082" extrusionOk="0">
                  <a:moveTo>
                    <a:pt x="2605" y="0"/>
                  </a:moveTo>
                  <a:cubicBezTo>
                    <a:pt x="1927" y="847"/>
                    <a:pt x="2139" y="1504"/>
                    <a:pt x="1133" y="2023"/>
                  </a:cubicBezTo>
                  <a:cubicBezTo>
                    <a:pt x="286" y="2446"/>
                    <a:pt x="138" y="2997"/>
                    <a:pt x="0" y="3082"/>
                  </a:cubicBezTo>
                  <a:lnTo>
                    <a:pt x="2404" y="2922"/>
                  </a:lnTo>
                  <a:cubicBezTo>
                    <a:pt x="2510" y="2573"/>
                    <a:pt x="1948" y="2774"/>
                    <a:pt x="2065" y="2002"/>
                  </a:cubicBezTo>
                  <a:cubicBezTo>
                    <a:pt x="2150" y="1388"/>
                    <a:pt x="2467" y="689"/>
                    <a:pt x="2637" y="160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773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5867800" y="2112425"/>
              <a:ext cx="74275" cy="84850"/>
            </a:xfrm>
            <a:custGeom>
              <a:avLst/>
              <a:gdLst/>
              <a:ahLst/>
              <a:cxnLst/>
              <a:rect l="l" t="t" r="r" b="b"/>
              <a:pathLst>
                <a:path w="2971" h="3394" extrusionOk="0">
                  <a:moveTo>
                    <a:pt x="662" y="1"/>
                  </a:moveTo>
                  <a:cubicBezTo>
                    <a:pt x="526" y="1"/>
                    <a:pt x="368" y="29"/>
                    <a:pt x="186" y="101"/>
                  </a:cubicBezTo>
                  <a:cubicBezTo>
                    <a:pt x="186" y="101"/>
                    <a:pt x="179" y="100"/>
                    <a:pt x="169" y="100"/>
                  </a:cubicBezTo>
                  <a:cubicBezTo>
                    <a:pt x="122" y="100"/>
                    <a:pt x="1" y="121"/>
                    <a:pt x="70" y="355"/>
                  </a:cubicBezTo>
                  <a:cubicBezTo>
                    <a:pt x="70" y="355"/>
                    <a:pt x="74" y="355"/>
                    <a:pt x="82" y="355"/>
                  </a:cubicBezTo>
                  <a:cubicBezTo>
                    <a:pt x="137" y="355"/>
                    <a:pt x="384" y="380"/>
                    <a:pt x="599" y="800"/>
                  </a:cubicBezTo>
                  <a:cubicBezTo>
                    <a:pt x="842" y="1276"/>
                    <a:pt x="1711" y="2546"/>
                    <a:pt x="1838" y="3065"/>
                  </a:cubicBezTo>
                  <a:cubicBezTo>
                    <a:pt x="1892" y="3308"/>
                    <a:pt x="2063" y="3393"/>
                    <a:pt x="2249" y="3393"/>
                  </a:cubicBezTo>
                  <a:cubicBezTo>
                    <a:pt x="2459" y="3393"/>
                    <a:pt x="2689" y="3284"/>
                    <a:pt x="2790" y="3171"/>
                  </a:cubicBezTo>
                  <a:cubicBezTo>
                    <a:pt x="2971" y="2959"/>
                    <a:pt x="1552" y="556"/>
                    <a:pt x="1425" y="419"/>
                  </a:cubicBezTo>
                  <a:cubicBezTo>
                    <a:pt x="1328" y="313"/>
                    <a:pt x="1111" y="1"/>
                    <a:pt x="662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5831425" y="2129750"/>
              <a:ext cx="54275" cy="27650"/>
            </a:xfrm>
            <a:custGeom>
              <a:avLst/>
              <a:gdLst/>
              <a:ahLst/>
              <a:cxnLst/>
              <a:rect l="l" t="t" r="r" b="b"/>
              <a:pathLst>
                <a:path w="2171" h="1106" extrusionOk="0">
                  <a:moveTo>
                    <a:pt x="286" y="1"/>
                  </a:moveTo>
                  <a:cubicBezTo>
                    <a:pt x="255" y="1"/>
                    <a:pt x="0" y="594"/>
                    <a:pt x="0" y="594"/>
                  </a:cubicBezTo>
                  <a:cubicBezTo>
                    <a:pt x="335" y="961"/>
                    <a:pt x="600" y="1105"/>
                    <a:pt x="875" y="1105"/>
                  </a:cubicBezTo>
                  <a:cubicBezTo>
                    <a:pt x="1233" y="1105"/>
                    <a:pt x="1607" y="858"/>
                    <a:pt x="2170" y="540"/>
                  </a:cubicBezTo>
                  <a:lnTo>
                    <a:pt x="1302" y="180"/>
                  </a:lnTo>
                  <a:cubicBezTo>
                    <a:pt x="1302" y="180"/>
                    <a:pt x="328" y="1"/>
                    <a:pt x="286" y="1"/>
                  </a:cubicBez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5835250" y="2111200"/>
              <a:ext cx="67925" cy="42425"/>
            </a:xfrm>
            <a:custGeom>
              <a:avLst/>
              <a:gdLst/>
              <a:ahLst/>
              <a:cxnLst/>
              <a:rect l="l" t="t" r="r" b="b"/>
              <a:pathLst>
                <a:path w="2717" h="1697" extrusionOk="0">
                  <a:moveTo>
                    <a:pt x="1910" y="0"/>
                  </a:moveTo>
                  <a:cubicBezTo>
                    <a:pt x="1795" y="0"/>
                    <a:pt x="1669" y="15"/>
                    <a:pt x="1530" y="44"/>
                  </a:cubicBezTo>
                  <a:lnTo>
                    <a:pt x="1499" y="44"/>
                  </a:lnTo>
                  <a:lnTo>
                    <a:pt x="1107" y="213"/>
                  </a:lnTo>
                  <a:cubicBezTo>
                    <a:pt x="483" y="351"/>
                    <a:pt x="102" y="743"/>
                    <a:pt x="102" y="743"/>
                  </a:cubicBezTo>
                  <a:cubicBezTo>
                    <a:pt x="102" y="743"/>
                    <a:pt x="0" y="1697"/>
                    <a:pt x="990" y="1697"/>
                  </a:cubicBezTo>
                  <a:cubicBezTo>
                    <a:pt x="1011" y="1697"/>
                    <a:pt x="1032" y="1697"/>
                    <a:pt x="1054" y="1696"/>
                  </a:cubicBezTo>
                  <a:cubicBezTo>
                    <a:pt x="2102" y="1653"/>
                    <a:pt x="2716" y="383"/>
                    <a:pt x="2716" y="383"/>
                  </a:cubicBezTo>
                  <a:cubicBezTo>
                    <a:pt x="2502" y="129"/>
                    <a:pt x="2253" y="0"/>
                    <a:pt x="1910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5841725" y="2119700"/>
              <a:ext cx="33650" cy="16200"/>
            </a:xfrm>
            <a:custGeom>
              <a:avLst/>
              <a:gdLst/>
              <a:ahLst/>
              <a:cxnLst/>
              <a:rect l="l" t="t" r="r" b="b"/>
              <a:pathLst>
                <a:path w="1346" h="648" extrusionOk="0">
                  <a:moveTo>
                    <a:pt x="911" y="0"/>
                  </a:moveTo>
                  <a:cubicBezTo>
                    <a:pt x="911" y="0"/>
                    <a:pt x="1" y="222"/>
                    <a:pt x="234" y="509"/>
                  </a:cubicBezTo>
                  <a:cubicBezTo>
                    <a:pt x="310" y="603"/>
                    <a:pt x="445" y="648"/>
                    <a:pt x="596" y="648"/>
                  </a:cubicBezTo>
                  <a:cubicBezTo>
                    <a:pt x="885" y="648"/>
                    <a:pt x="1235" y="483"/>
                    <a:pt x="1346" y="191"/>
                  </a:cubicBezTo>
                  <a:lnTo>
                    <a:pt x="911" y="0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5857075" y="2103825"/>
              <a:ext cx="19100" cy="25975"/>
            </a:xfrm>
            <a:custGeom>
              <a:avLst/>
              <a:gdLst/>
              <a:ahLst/>
              <a:cxnLst/>
              <a:rect l="l" t="t" r="r" b="b"/>
              <a:pathLst>
                <a:path w="764" h="1039" extrusionOk="0">
                  <a:moveTo>
                    <a:pt x="541" y="0"/>
                  </a:moveTo>
                  <a:lnTo>
                    <a:pt x="1" y="254"/>
                  </a:lnTo>
                  <a:cubicBezTo>
                    <a:pt x="1" y="254"/>
                    <a:pt x="139" y="466"/>
                    <a:pt x="213" y="868"/>
                  </a:cubicBezTo>
                  <a:cubicBezTo>
                    <a:pt x="243" y="968"/>
                    <a:pt x="328" y="1039"/>
                    <a:pt x="426" y="1039"/>
                  </a:cubicBezTo>
                  <a:cubicBezTo>
                    <a:pt x="433" y="1039"/>
                    <a:pt x="439" y="1038"/>
                    <a:pt x="446" y="1038"/>
                  </a:cubicBezTo>
                  <a:cubicBezTo>
                    <a:pt x="488" y="1038"/>
                    <a:pt x="530" y="1027"/>
                    <a:pt x="584" y="1017"/>
                  </a:cubicBezTo>
                  <a:cubicBezTo>
                    <a:pt x="690" y="984"/>
                    <a:pt x="763" y="868"/>
                    <a:pt x="732" y="752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rgbClr val="DB8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5857075" y="2104350"/>
              <a:ext cx="14600" cy="16425"/>
            </a:xfrm>
            <a:custGeom>
              <a:avLst/>
              <a:gdLst/>
              <a:ahLst/>
              <a:cxnLst/>
              <a:rect l="l" t="t" r="r" b="b"/>
              <a:pathLst>
                <a:path w="584" h="657" extrusionOk="0">
                  <a:moveTo>
                    <a:pt x="584" y="0"/>
                  </a:moveTo>
                  <a:lnTo>
                    <a:pt x="1" y="233"/>
                  </a:lnTo>
                  <a:lnTo>
                    <a:pt x="170" y="657"/>
                  </a:lnTo>
                  <a:cubicBezTo>
                    <a:pt x="170" y="657"/>
                    <a:pt x="551" y="424"/>
                    <a:pt x="562" y="74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5823475" y="2064800"/>
              <a:ext cx="60125" cy="50825"/>
            </a:xfrm>
            <a:custGeom>
              <a:avLst/>
              <a:gdLst/>
              <a:ahLst/>
              <a:cxnLst/>
              <a:rect l="l" t="t" r="r" b="b"/>
              <a:pathLst>
                <a:path w="2405" h="2033" extrusionOk="0">
                  <a:moveTo>
                    <a:pt x="697" y="0"/>
                  </a:moveTo>
                  <a:cubicBezTo>
                    <a:pt x="620" y="0"/>
                    <a:pt x="548" y="8"/>
                    <a:pt x="488" y="26"/>
                  </a:cubicBezTo>
                  <a:cubicBezTo>
                    <a:pt x="86" y="143"/>
                    <a:pt x="1" y="259"/>
                    <a:pt x="117" y="661"/>
                  </a:cubicBezTo>
                  <a:cubicBezTo>
                    <a:pt x="117" y="661"/>
                    <a:pt x="244" y="1021"/>
                    <a:pt x="307" y="1350"/>
                  </a:cubicBezTo>
                  <a:cubicBezTo>
                    <a:pt x="361" y="1604"/>
                    <a:pt x="530" y="1826"/>
                    <a:pt x="773" y="1942"/>
                  </a:cubicBezTo>
                  <a:cubicBezTo>
                    <a:pt x="894" y="2003"/>
                    <a:pt x="1023" y="2032"/>
                    <a:pt x="1152" y="2032"/>
                  </a:cubicBezTo>
                  <a:cubicBezTo>
                    <a:pt x="1315" y="2032"/>
                    <a:pt x="1478" y="1984"/>
                    <a:pt x="1620" y="1889"/>
                  </a:cubicBezTo>
                  <a:lnTo>
                    <a:pt x="1874" y="1731"/>
                  </a:lnTo>
                  <a:lnTo>
                    <a:pt x="2065" y="1222"/>
                  </a:lnTo>
                  <a:cubicBezTo>
                    <a:pt x="2065" y="1222"/>
                    <a:pt x="2224" y="1190"/>
                    <a:pt x="2340" y="936"/>
                  </a:cubicBezTo>
                  <a:cubicBezTo>
                    <a:pt x="2404" y="776"/>
                    <a:pt x="2356" y="581"/>
                    <a:pt x="2252" y="581"/>
                  </a:cubicBezTo>
                  <a:cubicBezTo>
                    <a:pt x="2183" y="581"/>
                    <a:pt x="2091" y="664"/>
                    <a:pt x="1991" y="894"/>
                  </a:cubicBezTo>
                  <a:lnTo>
                    <a:pt x="1938" y="1063"/>
                  </a:lnTo>
                  <a:lnTo>
                    <a:pt x="1726" y="227"/>
                  </a:lnTo>
                  <a:cubicBezTo>
                    <a:pt x="1726" y="227"/>
                    <a:pt x="1121" y="0"/>
                    <a:pt x="697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5822550" y="2054550"/>
              <a:ext cx="44375" cy="28825"/>
            </a:xfrm>
            <a:custGeom>
              <a:avLst/>
              <a:gdLst/>
              <a:ahLst/>
              <a:cxnLst/>
              <a:rect l="l" t="t" r="r" b="b"/>
              <a:pathLst>
                <a:path w="1775" h="1153" extrusionOk="0">
                  <a:moveTo>
                    <a:pt x="523" y="1"/>
                  </a:moveTo>
                  <a:cubicBezTo>
                    <a:pt x="312" y="1"/>
                    <a:pt x="142" y="81"/>
                    <a:pt x="101" y="330"/>
                  </a:cubicBezTo>
                  <a:cubicBezTo>
                    <a:pt x="0" y="957"/>
                    <a:pt x="71" y="1152"/>
                    <a:pt x="241" y="1152"/>
                  </a:cubicBezTo>
                  <a:cubicBezTo>
                    <a:pt x="524" y="1152"/>
                    <a:pt x="1083" y="617"/>
                    <a:pt x="1596" y="617"/>
                  </a:cubicBezTo>
                  <a:cubicBezTo>
                    <a:pt x="1653" y="617"/>
                    <a:pt x="1708" y="623"/>
                    <a:pt x="1763" y="637"/>
                  </a:cubicBezTo>
                  <a:cubicBezTo>
                    <a:pt x="1763" y="637"/>
                    <a:pt x="1774" y="362"/>
                    <a:pt x="1382" y="224"/>
                  </a:cubicBezTo>
                  <a:cubicBezTo>
                    <a:pt x="1164" y="145"/>
                    <a:pt x="806" y="1"/>
                    <a:pt x="523" y="1"/>
                  </a:cubicBezTo>
                  <a:close/>
                </a:path>
              </a:pathLst>
            </a:custGeom>
            <a:solidFill>
              <a:srgbClr val="7D3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5839625" y="2085300"/>
              <a:ext cx="2950" cy="5600"/>
            </a:xfrm>
            <a:custGeom>
              <a:avLst/>
              <a:gdLst/>
              <a:ahLst/>
              <a:cxnLst/>
              <a:rect l="l" t="t" r="r" b="b"/>
              <a:pathLst>
                <a:path w="118" h="224" extrusionOk="0">
                  <a:moveTo>
                    <a:pt x="32" y="0"/>
                  </a:moveTo>
                  <a:cubicBezTo>
                    <a:pt x="11" y="10"/>
                    <a:pt x="0" y="64"/>
                    <a:pt x="11" y="127"/>
                  </a:cubicBezTo>
                  <a:cubicBezTo>
                    <a:pt x="20" y="175"/>
                    <a:pt x="48" y="224"/>
                    <a:pt x="76" y="224"/>
                  </a:cubicBezTo>
                  <a:cubicBezTo>
                    <a:pt x="79" y="224"/>
                    <a:pt x="82" y="223"/>
                    <a:pt x="85" y="222"/>
                  </a:cubicBezTo>
                  <a:cubicBezTo>
                    <a:pt x="106" y="222"/>
                    <a:pt x="117" y="159"/>
                    <a:pt x="106" y="106"/>
                  </a:cubicBezTo>
                  <a:cubicBezTo>
                    <a:pt x="96" y="43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5857625" y="2082125"/>
              <a:ext cx="2925" cy="5575"/>
            </a:xfrm>
            <a:custGeom>
              <a:avLst/>
              <a:gdLst/>
              <a:ahLst/>
              <a:cxnLst/>
              <a:rect l="l" t="t" r="r" b="b"/>
              <a:pathLst>
                <a:path w="117" h="223" extrusionOk="0">
                  <a:moveTo>
                    <a:pt x="32" y="0"/>
                  </a:moveTo>
                  <a:cubicBezTo>
                    <a:pt x="11" y="10"/>
                    <a:pt x="0" y="64"/>
                    <a:pt x="11" y="116"/>
                  </a:cubicBezTo>
                  <a:cubicBezTo>
                    <a:pt x="21" y="180"/>
                    <a:pt x="53" y="222"/>
                    <a:pt x="85" y="222"/>
                  </a:cubicBezTo>
                  <a:cubicBezTo>
                    <a:pt x="106" y="212"/>
                    <a:pt x="117" y="159"/>
                    <a:pt x="106" y="106"/>
                  </a:cubicBezTo>
                  <a:cubicBezTo>
                    <a:pt x="96" y="42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323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5845175" y="2095075"/>
              <a:ext cx="19625" cy="11225"/>
            </a:xfrm>
            <a:custGeom>
              <a:avLst/>
              <a:gdLst/>
              <a:ahLst/>
              <a:cxnLst/>
              <a:rect l="l" t="t" r="r" b="b"/>
              <a:pathLst>
                <a:path w="785" h="449" extrusionOk="0">
                  <a:moveTo>
                    <a:pt x="700" y="0"/>
                  </a:moveTo>
                  <a:lnTo>
                    <a:pt x="1" y="255"/>
                  </a:lnTo>
                  <a:cubicBezTo>
                    <a:pt x="1" y="255"/>
                    <a:pt x="90" y="448"/>
                    <a:pt x="313" y="448"/>
                  </a:cubicBezTo>
                  <a:cubicBezTo>
                    <a:pt x="355" y="448"/>
                    <a:pt x="403" y="441"/>
                    <a:pt x="456" y="424"/>
                  </a:cubicBezTo>
                  <a:cubicBezTo>
                    <a:pt x="784" y="308"/>
                    <a:pt x="700" y="1"/>
                    <a:pt x="700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5845450" y="2090575"/>
              <a:ext cx="3475" cy="5850"/>
            </a:xfrm>
            <a:custGeom>
              <a:avLst/>
              <a:gdLst/>
              <a:ahLst/>
              <a:cxnLst/>
              <a:rect l="l" t="t" r="r" b="b"/>
              <a:pathLst>
                <a:path w="139" h="234" extrusionOk="0">
                  <a:moveTo>
                    <a:pt x="64" y="1"/>
                  </a:moveTo>
                  <a:lnTo>
                    <a:pt x="64" y="11"/>
                  </a:lnTo>
                  <a:cubicBezTo>
                    <a:pt x="53" y="53"/>
                    <a:pt x="0" y="234"/>
                    <a:pt x="0" y="234"/>
                  </a:cubicBezTo>
                  <a:cubicBezTo>
                    <a:pt x="85" y="234"/>
                    <a:pt x="138" y="149"/>
                    <a:pt x="106" y="7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5875350" y="2083000"/>
              <a:ext cx="5050" cy="9725"/>
            </a:xfrm>
            <a:custGeom>
              <a:avLst/>
              <a:gdLst/>
              <a:ahLst/>
              <a:cxnLst/>
              <a:rect l="l" t="t" r="r" b="b"/>
              <a:pathLst>
                <a:path w="202" h="389" extrusionOk="0">
                  <a:moveTo>
                    <a:pt x="143" y="0"/>
                  </a:moveTo>
                  <a:cubicBezTo>
                    <a:pt x="91" y="0"/>
                    <a:pt x="20" y="52"/>
                    <a:pt x="1" y="208"/>
                  </a:cubicBezTo>
                  <a:lnTo>
                    <a:pt x="11" y="389"/>
                  </a:lnTo>
                  <a:cubicBezTo>
                    <a:pt x="107" y="325"/>
                    <a:pt x="202" y="135"/>
                    <a:pt x="202" y="50"/>
                  </a:cubicBezTo>
                  <a:cubicBezTo>
                    <a:pt x="202" y="21"/>
                    <a:pt x="176" y="0"/>
                    <a:pt x="143" y="0"/>
                  </a:cubicBezTo>
                  <a:close/>
                </a:path>
              </a:pathLst>
            </a:custGeom>
            <a:solidFill>
              <a:srgbClr val="CE5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5857075" y="2215275"/>
              <a:ext cx="22600" cy="21400"/>
            </a:xfrm>
            <a:custGeom>
              <a:avLst/>
              <a:gdLst/>
              <a:ahLst/>
              <a:cxnLst/>
              <a:rect l="l" t="t" r="r" b="b"/>
              <a:pathLst>
                <a:path w="904" h="856" extrusionOk="0">
                  <a:moveTo>
                    <a:pt x="700" y="0"/>
                  </a:moveTo>
                  <a:cubicBezTo>
                    <a:pt x="654" y="0"/>
                    <a:pt x="615" y="10"/>
                    <a:pt x="615" y="10"/>
                  </a:cubicBezTo>
                  <a:cubicBezTo>
                    <a:pt x="393" y="105"/>
                    <a:pt x="1" y="349"/>
                    <a:pt x="1" y="349"/>
                  </a:cubicBezTo>
                  <a:cubicBezTo>
                    <a:pt x="1" y="349"/>
                    <a:pt x="1" y="709"/>
                    <a:pt x="86" y="804"/>
                  </a:cubicBezTo>
                  <a:cubicBezTo>
                    <a:pt x="123" y="840"/>
                    <a:pt x="170" y="855"/>
                    <a:pt x="216" y="855"/>
                  </a:cubicBezTo>
                  <a:cubicBezTo>
                    <a:pt x="288" y="855"/>
                    <a:pt x="355" y="818"/>
                    <a:pt x="361" y="772"/>
                  </a:cubicBezTo>
                  <a:cubicBezTo>
                    <a:pt x="374" y="734"/>
                    <a:pt x="318" y="727"/>
                    <a:pt x="271" y="727"/>
                  </a:cubicBezTo>
                  <a:cubicBezTo>
                    <a:pt x="240" y="727"/>
                    <a:pt x="213" y="730"/>
                    <a:pt x="213" y="730"/>
                  </a:cubicBezTo>
                  <a:cubicBezTo>
                    <a:pt x="213" y="730"/>
                    <a:pt x="657" y="582"/>
                    <a:pt x="806" y="253"/>
                  </a:cubicBezTo>
                  <a:cubicBezTo>
                    <a:pt x="903" y="37"/>
                    <a:pt x="789" y="0"/>
                    <a:pt x="700" y="0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5897325" y="2201475"/>
              <a:ext cx="48175" cy="23850"/>
            </a:xfrm>
            <a:custGeom>
              <a:avLst/>
              <a:gdLst/>
              <a:ahLst/>
              <a:cxnLst/>
              <a:rect l="l" t="t" r="r" b="b"/>
              <a:pathLst>
                <a:path w="1927" h="954" extrusionOk="0">
                  <a:moveTo>
                    <a:pt x="487" y="0"/>
                  </a:moveTo>
                  <a:lnTo>
                    <a:pt x="0" y="382"/>
                  </a:lnTo>
                  <a:lnTo>
                    <a:pt x="1800" y="953"/>
                  </a:lnTo>
                  <a:lnTo>
                    <a:pt x="1811" y="911"/>
                  </a:lnTo>
                  <a:lnTo>
                    <a:pt x="1927" y="160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5933050" y="2182175"/>
              <a:ext cx="19100" cy="41825"/>
            </a:xfrm>
            <a:custGeom>
              <a:avLst/>
              <a:gdLst/>
              <a:ahLst/>
              <a:cxnLst/>
              <a:rect l="l" t="t" r="r" b="b"/>
              <a:pathLst>
                <a:path w="764" h="1673" extrusionOk="0">
                  <a:moveTo>
                    <a:pt x="763" y="0"/>
                  </a:moveTo>
                  <a:cubicBezTo>
                    <a:pt x="763" y="1"/>
                    <a:pt x="174" y="1598"/>
                    <a:pt x="3" y="1598"/>
                  </a:cubicBezTo>
                  <a:cubicBezTo>
                    <a:pt x="2" y="1598"/>
                    <a:pt x="1" y="1598"/>
                    <a:pt x="1" y="1598"/>
                  </a:cubicBezTo>
                  <a:lnTo>
                    <a:pt x="1" y="1598"/>
                  </a:lnTo>
                  <a:lnTo>
                    <a:pt x="234" y="1673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6E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5901825" y="2201750"/>
              <a:ext cx="26750" cy="19075"/>
            </a:xfrm>
            <a:custGeom>
              <a:avLst/>
              <a:gdLst/>
              <a:ahLst/>
              <a:cxnLst/>
              <a:rect l="l" t="t" r="r" b="b"/>
              <a:pathLst>
                <a:path w="1070" h="763" extrusionOk="0">
                  <a:moveTo>
                    <a:pt x="784" y="0"/>
                  </a:moveTo>
                  <a:lnTo>
                    <a:pt x="1" y="434"/>
                  </a:lnTo>
                  <a:lnTo>
                    <a:pt x="1069" y="763"/>
                  </a:lnTo>
                  <a:cubicBezTo>
                    <a:pt x="1069" y="763"/>
                    <a:pt x="551" y="593"/>
                    <a:pt x="488" y="487"/>
                  </a:cubicBezTo>
                  <a:cubicBezTo>
                    <a:pt x="413" y="371"/>
                    <a:pt x="784" y="212"/>
                    <a:pt x="890" y="43"/>
                  </a:cubicBezTo>
                  <a:lnTo>
                    <a:pt x="784" y="0"/>
                  </a:lnTo>
                  <a:close/>
                </a:path>
              </a:pathLst>
            </a:custGeom>
            <a:solidFill>
              <a:srgbClr val="677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5869250" y="2175000"/>
              <a:ext cx="70725" cy="50075"/>
            </a:xfrm>
            <a:custGeom>
              <a:avLst/>
              <a:gdLst/>
              <a:ahLst/>
              <a:cxnLst/>
              <a:rect l="l" t="t" r="r" b="b"/>
              <a:pathLst>
                <a:path w="2829" h="2003" extrusionOk="0">
                  <a:moveTo>
                    <a:pt x="2542" y="1"/>
                  </a:moveTo>
                  <a:lnTo>
                    <a:pt x="2224" y="170"/>
                  </a:lnTo>
                  <a:cubicBezTo>
                    <a:pt x="1600" y="478"/>
                    <a:pt x="1" y="1568"/>
                    <a:pt x="1" y="1568"/>
                  </a:cubicBezTo>
                  <a:lnTo>
                    <a:pt x="297" y="2002"/>
                  </a:lnTo>
                  <a:cubicBezTo>
                    <a:pt x="297" y="2002"/>
                    <a:pt x="2436" y="1102"/>
                    <a:pt x="2638" y="795"/>
                  </a:cubicBezTo>
                  <a:cubicBezTo>
                    <a:pt x="2828" y="488"/>
                    <a:pt x="2542" y="1"/>
                    <a:pt x="2542" y="1"/>
                  </a:cubicBezTo>
                  <a:close/>
                </a:path>
              </a:pathLst>
            </a:custGeom>
            <a:solidFill>
              <a:srgbClr val="9F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5811025" y="2162300"/>
              <a:ext cx="29950" cy="78900"/>
            </a:xfrm>
            <a:custGeom>
              <a:avLst/>
              <a:gdLst/>
              <a:ahLst/>
              <a:cxnLst/>
              <a:rect l="l" t="t" r="r" b="b"/>
              <a:pathLst>
                <a:path w="1198" h="3156" extrusionOk="0">
                  <a:moveTo>
                    <a:pt x="1198" y="1"/>
                  </a:moveTo>
                  <a:cubicBezTo>
                    <a:pt x="1197" y="1"/>
                    <a:pt x="805" y="742"/>
                    <a:pt x="732" y="1398"/>
                  </a:cubicBezTo>
                  <a:cubicBezTo>
                    <a:pt x="647" y="2065"/>
                    <a:pt x="1" y="3156"/>
                    <a:pt x="1" y="3156"/>
                  </a:cubicBezTo>
                  <a:cubicBezTo>
                    <a:pt x="1" y="3156"/>
                    <a:pt x="700" y="2235"/>
                    <a:pt x="922" y="1642"/>
                  </a:cubicBezTo>
                  <a:lnTo>
                    <a:pt x="1198" y="1"/>
                  </a:lnTo>
                  <a:close/>
                </a:path>
              </a:pathLst>
            </a:custGeom>
            <a:solidFill>
              <a:srgbClr val="773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5877725" y="2200150"/>
              <a:ext cx="19075" cy="9625"/>
            </a:xfrm>
            <a:custGeom>
              <a:avLst/>
              <a:gdLst/>
              <a:ahLst/>
              <a:cxnLst/>
              <a:rect l="l" t="t" r="r" b="b"/>
              <a:pathLst>
                <a:path w="763" h="385" extrusionOk="0">
                  <a:moveTo>
                    <a:pt x="636" y="1"/>
                  </a:moveTo>
                  <a:lnTo>
                    <a:pt x="361" y="96"/>
                  </a:lnTo>
                  <a:lnTo>
                    <a:pt x="1" y="340"/>
                  </a:lnTo>
                  <a:cubicBezTo>
                    <a:pt x="1" y="340"/>
                    <a:pt x="85" y="385"/>
                    <a:pt x="188" y="385"/>
                  </a:cubicBezTo>
                  <a:cubicBezTo>
                    <a:pt x="227" y="385"/>
                    <a:pt x="268" y="378"/>
                    <a:pt x="308" y="361"/>
                  </a:cubicBezTo>
                  <a:cubicBezTo>
                    <a:pt x="467" y="297"/>
                    <a:pt x="710" y="170"/>
                    <a:pt x="763" y="22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773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5882250" y="2193300"/>
              <a:ext cx="15900" cy="13750"/>
            </a:xfrm>
            <a:custGeom>
              <a:avLst/>
              <a:gdLst/>
              <a:ahLst/>
              <a:cxnLst/>
              <a:rect l="l" t="t" r="r" b="b"/>
              <a:pathLst>
                <a:path w="636" h="550" extrusionOk="0">
                  <a:moveTo>
                    <a:pt x="410" y="1"/>
                  </a:moveTo>
                  <a:cubicBezTo>
                    <a:pt x="276" y="1"/>
                    <a:pt x="145" y="65"/>
                    <a:pt x="85" y="158"/>
                  </a:cubicBezTo>
                  <a:cubicBezTo>
                    <a:pt x="0" y="306"/>
                    <a:pt x="53" y="487"/>
                    <a:pt x="85" y="539"/>
                  </a:cubicBezTo>
                  <a:cubicBezTo>
                    <a:pt x="89" y="546"/>
                    <a:pt x="97" y="549"/>
                    <a:pt x="109" y="549"/>
                  </a:cubicBezTo>
                  <a:cubicBezTo>
                    <a:pt x="183" y="549"/>
                    <a:pt x="397" y="412"/>
                    <a:pt x="497" y="338"/>
                  </a:cubicBezTo>
                  <a:cubicBezTo>
                    <a:pt x="497" y="338"/>
                    <a:pt x="535" y="348"/>
                    <a:pt x="566" y="348"/>
                  </a:cubicBezTo>
                  <a:cubicBezTo>
                    <a:pt x="582" y="348"/>
                    <a:pt x="596" y="346"/>
                    <a:pt x="603" y="338"/>
                  </a:cubicBezTo>
                  <a:cubicBezTo>
                    <a:pt x="635" y="327"/>
                    <a:pt x="572" y="116"/>
                    <a:pt x="572" y="116"/>
                  </a:cubicBezTo>
                  <a:lnTo>
                    <a:pt x="635" y="73"/>
                  </a:lnTo>
                  <a:cubicBezTo>
                    <a:pt x="569" y="23"/>
                    <a:pt x="489" y="1"/>
                    <a:pt x="410" y="1"/>
                  </a:cubicBezTo>
                  <a:close/>
                </a:path>
              </a:pathLst>
            </a:custGeom>
            <a:solidFill>
              <a:srgbClr val="EB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5973300" y="2217100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0" y="1"/>
                  </a:moveTo>
                  <a:lnTo>
                    <a:pt x="10" y="1"/>
                  </a:lnTo>
                  <a:cubicBezTo>
                    <a:pt x="10" y="1"/>
                    <a:pt x="0" y="1"/>
                    <a:pt x="0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78B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5933050" y="2074700"/>
              <a:ext cx="51375" cy="26500"/>
            </a:xfrm>
            <a:custGeom>
              <a:avLst/>
              <a:gdLst/>
              <a:ahLst/>
              <a:cxnLst/>
              <a:rect l="l" t="t" r="r" b="b"/>
              <a:pathLst>
                <a:path w="2055" h="1060" extrusionOk="0">
                  <a:moveTo>
                    <a:pt x="413" y="1"/>
                  </a:moveTo>
                  <a:lnTo>
                    <a:pt x="86" y="201"/>
                  </a:lnTo>
                  <a:lnTo>
                    <a:pt x="1" y="594"/>
                  </a:lnTo>
                  <a:lnTo>
                    <a:pt x="202" y="1059"/>
                  </a:lnTo>
                  <a:cubicBezTo>
                    <a:pt x="202" y="1059"/>
                    <a:pt x="403" y="710"/>
                    <a:pt x="307" y="488"/>
                  </a:cubicBezTo>
                  <a:lnTo>
                    <a:pt x="307" y="488"/>
                  </a:lnTo>
                  <a:cubicBezTo>
                    <a:pt x="659" y="813"/>
                    <a:pt x="1150" y="921"/>
                    <a:pt x="1499" y="921"/>
                  </a:cubicBezTo>
                  <a:cubicBezTo>
                    <a:pt x="1697" y="921"/>
                    <a:pt x="1849" y="886"/>
                    <a:pt x="1907" y="837"/>
                  </a:cubicBezTo>
                  <a:cubicBezTo>
                    <a:pt x="2055" y="688"/>
                    <a:pt x="1874" y="234"/>
                    <a:pt x="1832" y="223"/>
                  </a:cubicBezTo>
                  <a:cubicBezTo>
                    <a:pt x="1779" y="201"/>
                    <a:pt x="413" y="1"/>
                    <a:pt x="413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5997900" y="2451075"/>
              <a:ext cx="39725" cy="19600"/>
            </a:xfrm>
            <a:custGeom>
              <a:avLst/>
              <a:gdLst/>
              <a:ahLst/>
              <a:cxnLst/>
              <a:rect l="l" t="t" r="r" b="b"/>
              <a:pathLst>
                <a:path w="1589" h="784" extrusionOk="0">
                  <a:moveTo>
                    <a:pt x="1303" y="0"/>
                  </a:moveTo>
                  <a:lnTo>
                    <a:pt x="1112" y="138"/>
                  </a:lnTo>
                  <a:lnTo>
                    <a:pt x="964" y="149"/>
                  </a:lnTo>
                  <a:lnTo>
                    <a:pt x="858" y="180"/>
                  </a:lnTo>
                  <a:lnTo>
                    <a:pt x="784" y="297"/>
                  </a:lnTo>
                  <a:cubicBezTo>
                    <a:pt x="784" y="297"/>
                    <a:pt x="583" y="403"/>
                    <a:pt x="403" y="487"/>
                  </a:cubicBezTo>
                  <a:cubicBezTo>
                    <a:pt x="212" y="561"/>
                    <a:pt x="0" y="603"/>
                    <a:pt x="43" y="784"/>
                  </a:cubicBezTo>
                  <a:lnTo>
                    <a:pt x="1557" y="763"/>
                  </a:lnTo>
                  <a:cubicBezTo>
                    <a:pt x="1557" y="763"/>
                    <a:pt x="1588" y="434"/>
                    <a:pt x="1366" y="159"/>
                  </a:cubicBezTo>
                  <a:lnTo>
                    <a:pt x="1409" y="43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4F25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6003925" y="2450025"/>
              <a:ext cx="23625" cy="17275"/>
            </a:xfrm>
            <a:custGeom>
              <a:avLst/>
              <a:gdLst/>
              <a:ahLst/>
              <a:cxnLst/>
              <a:rect l="l" t="t" r="r" b="b"/>
              <a:pathLst>
                <a:path w="945" h="691" extrusionOk="0">
                  <a:moveTo>
                    <a:pt x="638" y="0"/>
                  </a:moveTo>
                  <a:cubicBezTo>
                    <a:pt x="638" y="0"/>
                    <a:pt x="649" y="116"/>
                    <a:pt x="533" y="264"/>
                  </a:cubicBezTo>
                  <a:cubicBezTo>
                    <a:pt x="416" y="402"/>
                    <a:pt x="88" y="561"/>
                    <a:pt x="88" y="561"/>
                  </a:cubicBezTo>
                  <a:cubicBezTo>
                    <a:pt x="1" y="599"/>
                    <a:pt x="28" y="691"/>
                    <a:pt x="122" y="691"/>
                  </a:cubicBezTo>
                  <a:cubicBezTo>
                    <a:pt x="131" y="691"/>
                    <a:pt x="141" y="690"/>
                    <a:pt x="151" y="688"/>
                  </a:cubicBezTo>
                  <a:cubicBezTo>
                    <a:pt x="278" y="656"/>
                    <a:pt x="903" y="307"/>
                    <a:pt x="945" y="0"/>
                  </a:cubicBezTo>
                  <a:close/>
                </a:path>
              </a:pathLst>
            </a:custGeom>
            <a:solidFill>
              <a:srgbClr val="55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998175" y="2470125"/>
              <a:ext cx="39450" cy="1875"/>
            </a:xfrm>
            <a:custGeom>
              <a:avLst/>
              <a:gdLst/>
              <a:ahLst/>
              <a:cxnLst/>
              <a:rect l="l" t="t" r="r" b="b"/>
              <a:pathLst>
                <a:path w="1578" h="75" extrusionOk="0">
                  <a:moveTo>
                    <a:pt x="1546" y="1"/>
                  </a:moveTo>
                  <a:cubicBezTo>
                    <a:pt x="1525" y="1"/>
                    <a:pt x="32" y="22"/>
                    <a:pt x="32" y="22"/>
                  </a:cubicBezTo>
                  <a:cubicBezTo>
                    <a:pt x="32" y="22"/>
                    <a:pt x="0" y="22"/>
                    <a:pt x="0" y="74"/>
                  </a:cubicBezTo>
                  <a:lnTo>
                    <a:pt x="1577" y="74"/>
                  </a:lnTo>
                  <a:cubicBezTo>
                    <a:pt x="1577" y="74"/>
                    <a:pt x="1577" y="1"/>
                    <a:pt x="154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5737975" y="2437850"/>
              <a:ext cx="53250" cy="27000"/>
            </a:xfrm>
            <a:custGeom>
              <a:avLst/>
              <a:gdLst/>
              <a:ahLst/>
              <a:cxnLst/>
              <a:rect l="l" t="t" r="r" b="b"/>
              <a:pathLst>
                <a:path w="2130" h="1080" extrusionOk="0">
                  <a:moveTo>
                    <a:pt x="1906" y="0"/>
                  </a:moveTo>
                  <a:lnTo>
                    <a:pt x="1610" y="95"/>
                  </a:lnTo>
                  <a:lnTo>
                    <a:pt x="1419" y="64"/>
                  </a:lnTo>
                  <a:lnTo>
                    <a:pt x="1271" y="74"/>
                  </a:lnTo>
                  <a:lnTo>
                    <a:pt x="1134" y="201"/>
                  </a:lnTo>
                  <a:cubicBezTo>
                    <a:pt x="1134" y="201"/>
                    <a:pt x="838" y="264"/>
                    <a:pt x="573" y="307"/>
                  </a:cubicBezTo>
                  <a:cubicBezTo>
                    <a:pt x="297" y="349"/>
                    <a:pt x="1" y="328"/>
                    <a:pt x="1" y="572"/>
                  </a:cubicBezTo>
                  <a:lnTo>
                    <a:pt x="1981" y="1080"/>
                  </a:lnTo>
                  <a:cubicBezTo>
                    <a:pt x="1981" y="1080"/>
                    <a:pt x="2129" y="667"/>
                    <a:pt x="1939" y="222"/>
                  </a:cubicBezTo>
                  <a:lnTo>
                    <a:pt x="2034" y="8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F2F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5745925" y="2432550"/>
              <a:ext cx="36550" cy="18025"/>
            </a:xfrm>
            <a:custGeom>
              <a:avLst/>
              <a:gdLst/>
              <a:ahLst/>
              <a:cxnLst/>
              <a:rect l="l" t="t" r="r" b="b"/>
              <a:pathLst>
                <a:path w="1462" h="721" extrusionOk="0">
                  <a:moveTo>
                    <a:pt x="1059" y="0"/>
                  </a:moveTo>
                  <a:cubicBezTo>
                    <a:pt x="1059" y="0"/>
                    <a:pt x="1028" y="159"/>
                    <a:pt x="826" y="307"/>
                  </a:cubicBezTo>
                  <a:cubicBezTo>
                    <a:pt x="636" y="455"/>
                    <a:pt x="138" y="540"/>
                    <a:pt x="138" y="540"/>
                  </a:cubicBezTo>
                  <a:cubicBezTo>
                    <a:pt x="0" y="561"/>
                    <a:pt x="22" y="720"/>
                    <a:pt x="191" y="720"/>
                  </a:cubicBezTo>
                  <a:cubicBezTo>
                    <a:pt x="195" y="720"/>
                    <a:pt x="198" y="721"/>
                    <a:pt x="203" y="721"/>
                  </a:cubicBezTo>
                  <a:cubicBezTo>
                    <a:pt x="399" y="721"/>
                    <a:pt x="1296" y="489"/>
                    <a:pt x="1461" y="106"/>
                  </a:cubicBezTo>
                  <a:lnTo>
                    <a:pt x="1059" y="0"/>
                  </a:ln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5736675" y="2452125"/>
              <a:ext cx="51900" cy="15100"/>
            </a:xfrm>
            <a:custGeom>
              <a:avLst/>
              <a:gdLst/>
              <a:ahLst/>
              <a:cxnLst/>
              <a:rect l="l" t="t" r="r" b="b"/>
              <a:pathLst>
                <a:path w="2076" h="604" extrusionOk="0">
                  <a:moveTo>
                    <a:pt x="46" y="0"/>
                  </a:moveTo>
                  <a:cubicBezTo>
                    <a:pt x="33" y="0"/>
                    <a:pt x="8" y="6"/>
                    <a:pt x="0" y="53"/>
                  </a:cubicBezTo>
                  <a:lnTo>
                    <a:pt x="2043" y="604"/>
                  </a:lnTo>
                  <a:cubicBezTo>
                    <a:pt x="2043" y="604"/>
                    <a:pt x="2075" y="519"/>
                    <a:pt x="2033" y="509"/>
                  </a:cubicBezTo>
                  <a:cubicBezTo>
                    <a:pt x="2001" y="498"/>
                    <a:pt x="53" y="1"/>
                    <a:pt x="53" y="1"/>
                  </a:cubicBezTo>
                  <a:cubicBezTo>
                    <a:pt x="53" y="1"/>
                    <a:pt x="50" y="0"/>
                    <a:pt x="46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5744325" y="2451325"/>
              <a:ext cx="46375" cy="14075"/>
            </a:xfrm>
            <a:custGeom>
              <a:avLst/>
              <a:gdLst/>
              <a:ahLst/>
              <a:cxnLst/>
              <a:rect l="l" t="t" r="r" b="b"/>
              <a:pathLst>
                <a:path w="1855" h="563" extrusionOk="0">
                  <a:moveTo>
                    <a:pt x="1769" y="1"/>
                  </a:moveTo>
                  <a:cubicBezTo>
                    <a:pt x="1749" y="192"/>
                    <a:pt x="1489" y="245"/>
                    <a:pt x="1199" y="245"/>
                  </a:cubicBezTo>
                  <a:cubicBezTo>
                    <a:pt x="896" y="245"/>
                    <a:pt x="560" y="186"/>
                    <a:pt x="435" y="170"/>
                  </a:cubicBezTo>
                  <a:cubicBezTo>
                    <a:pt x="203" y="149"/>
                    <a:pt x="1" y="107"/>
                    <a:pt x="1" y="106"/>
                  </a:cubicBezTo>
                  <a:lnTo>
                    <a:pt x="1" y="106"/>
                  </a:lnTo>
                  <a:lnTo>
                    <a:pt x="1727" y="562"/>
                  </a:lnTo>
                  <a:cubicBezTo>
                    <a:pt x="1727" y="562"/>
                    <a:pt x="1854" y="202"/>
                    <a:pt x="1769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5887525" y="2471450"/>
              <a:ext cx="44750" cy="1600"/>
            </a:xfrm>
            <a:custGeom>
              <a:avLst/>
              <a:gdLst/>
              <a:ahLst/>
              <a:cxnLst/>
              <a:rect l="l" t="t" r="r" b="b"/>
              <a:pathLst>
                <a:path w="1790" h="64" extrusionOk="0">
                  <a:moveTo>
                    <a:pt x="32" y="0"/>
                  </a:moveTo>
                  <a:cubicBezTo>
                    <a:pt x="1" y="0"/>
                    <a:pt x="11" y="64"/>
                    <a:pt x="11" y="64"/>
                  </a:cubicBezTo>
                  <a:lnTo>
                    <a:pt x="1790" y="64"/>
                  </a:lnTo>
                  <a:cubicBezTo>
                    <a:pt x="1790" y="21"/>
                    <a:pt x="1768" y="0"/>
                    <a:pt x="1768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5888850" y="2444775"/>
              <a:ext cx="42375" cy="26975"/>
            </a:xfrm>
            <a:custGeom>
              <a:avLst/>
              <a:gdLst/>
              <a:ahLst/>
              <a:cxnLst/>
              <a:rect l="l" t="t" r="r" b="b"/>
              <a:pathLst>
                <a:path w="1695" h="1079" extrusionOk="0">
                  <a:moveTo>
                    <a:pt x="1032" y="1"/>
                  </a:moveTo>
                  <a:cubicBezTo>
                    <a:pt x="973" y="1"/>
                    <a:pt x="915" y="5"/>
                    <a:pt x="869" y="20"/>
                  </a:cubicBezTo>
                  <a:cubicBezTo>
                    <a:pt x="869" y="20"/>
                    <a:pt x="795" y="390"/>
                    <a:pt x="614" y="538"/>
                  </a:cubicBezTo>
                  <a:cubicBezTo>
                    <a:pt x="614" y="538"/>
                    <a:pt x="54" y="601"/>
                    <a:pt x="0" y="1078"/>
                  </a:cubicBezTo>
                  <a:lnTo>
                    <a:pt x="1694" y="1078"/>
                  </a:lnTo>
                  <a:cubicBezTo>
                    <a:pt x="1694" y="1078"/>
                    <a:pt x="1525" y="612"/>
                    <a:pt x="1504" y="241"/>
                  </a:cubicBezTo>
                  <a:lnTo>
                    <a:pt x="1557" y="62"/>
                  </a:lnTo>
                  <a:cubicBezTo>
                    <a:pt x="1557" y="62"/>
                    <a:pt x="1388" y="20"/>
                    <a:pt x="1313" y="20"/>
                  </a:cubicBezTo>
                  <a:lnTo>
                    <a:pt x="1292" y="136"/>
                  </a:lnTo>
                  <a:lnTo>
                    <a:pt x="1261" y="20"/>
                  </a:lnTo>
                  <a:cubicBezTo>
                    <a:pt x="1261" y="20"/>
                    <a:pt x="1148" y="1"/>
                    <a:pt x="1032" y="1"/>
                  </a:cubicBezTo>
                  <a:close/>
                </a:path>
              </a:pathLst>
            </a:custGeom>
            <a:solidFill>
              <a:srgbClr val="F2F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5903675" y="2444550"/>
              <a:ext cx="17225" cy="17925"/>
            </a:xfrm>
            <a:custGeom>
              <a:avLst/>
              <a:gdLst/>
              <a:ahLst/>
              <a:cxnLst/>
              <a:rect l="l" t="t" r="r" b="b"/>
              <a:pathLst>
                <a:path w="689" h="717" extrusionOk="0">
                  <a:moveTo>
                    <a:pt x="491" y="0"/>
                  </a:moveTo>
                  <a:cubicBezTo>
                    <a:pt x="375" y="0"/>
                    <a:pt x="276" y="29"/>
                    <a:pt x="276" y="29"/>
                  </a:cubicBezTo>
                  <a:cubicBezTo>
                    <a:pt x="181" y="314"/>
                    <a:pt x="0" y="547"/>
                    <a:pt x="0" y="547"/>
                  </a:cubicBezTo>
                  <a:cubicBezTo>
                    <a:pt x="381" y="547"/>
                    <a:pt x="583" y="716"/>
                    <a:pt x="583" y="716"/>
                  </a:cubicBezTo>
                  <a:cubicBezTo>
                    <a:pt x="583" y="716"/>
                    <a:pt x="689" y="452"/>
                    <a:pt x="689" y="134"/>
                  </a:cubicBezTo>
                  <a:lnTo>
                    <a:pt x="668" y="29"/>
                  </a:lnTo>
                  <a:cubicBezTo>
                    <a:pt x="611" y="7"/>
                    <a:pt x="549" y="0"/>
                    <a:pt x="491" y="0"/>
                  </a:cubicBezTo>
                  <a:close/>
                </a:path>
              </a:pathLst>
            </a:custGeom>
            <a:solidFill>
              <a:srgbClr val="698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5903675" y="2456625"/>
              <a:ext cx="1075" cy="1600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3" y="0"/>
                  </a:moveTo>
                  <a:lnTo>
                    <a:pt x="0" y="64"/>
                  </a:lnTo>
                  <a:cubicBezTo>
                    <a:pt x="0" y="64"/>
                    <a:pt x="21" y="43"/>
                    <a:pt x="43" y="0"/>
                  </a:cubicBezTo>
                  <a:close/>
                </a:path>
              </a:pathLst>
            </a:custGeom>
            <a:solidFill>
              <a:srgbClr val="988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5910550" y="2459025"/>
              <a:ext cx="9300" cy="5300"/>
            </a:xfrm>
            <a:custGeom>
              <a:avLst/>
              <a:gdLst/>
              <a:ahLst/>
              <a:cxnLst/>
              <a:rect l="l" t="t" r="r" b="b"/>
              <a:pathLst>
                <a:path w="372" h="212" extrusionOk="0">
                  <a:moveTo>
                    <a:pt x="1" y="0"/>
                  </a:moveTo>
                  <a:cubicBezTo>
                    <a:pt x="34" y="9"/>
                    <a:pt x="64" y="18"/>
                    <a:pt x="92" y="28"/>
                  </a:cubicBezTo>
                  <a:lnTo>
                    <a:pt x="92" y="28"/>
                  </a:lnTo>
                  <a:cubicBezTo>
                    <a:pt x="61" y="17"/>
                    <a:pt x="31" y="7"/>
                    <a:pt x="1" y="0"/>
                  </a:cubicBezTo>
                  <a:close/>
                  <a:moveTo>
                    <a:pt x="92" y="28"/>
                  </a:moveTo>
                  <a:cubicBezTo>
                    <a:pt x="191" y="65"/>
                    <a:pt x="291" y="123"/>
                    <a:pt x="371" y="212"/>
                  </a:cubicBezTo>
                  <a:cubicBezTo>
                    <a:pt x="350" y="180"/>
                    <a:pt x="329" y="148"/>
                    <a:pt x="308" y="127"/>
                  </a:cubicBezTo>
                  <a:lnTo>
                    <a:pt x="308" y="137"/>
                  </a:lnTo>
                  <a:cubicBezTo>
                    <a:pt x="308" y="137"/>
                    <a:pt x="234" y="78"/>
                    <a:pt x="92" y="28"/>
                  </a:cubicBezTo>
                  <a:close/>
                </a:path>
              </a:pathLst>
            </a:custGeom>
            <a:solidFill>
              <a:srgbClr val="AFB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5903675" y="2456625"/>
              <a:ext cx="14575" cy="5850"/>
            </a:xfrm>
            <a:custGeom>
              <a:avLst/>
              <a:gdLst/>
              <a:ahLst/>
              <a:cxnLst/>
              <a:rect l="l" t="t" r="r" b="b"/>
              <a:pathLst>
                <a:path w="583" h="234" extrusionOk="0">
                  <a:moveTo>
                    <a:pt x="43" y="0"/>
                  </a:moveTo>
                  <a:cubicBezTo>
                    <a:pt x="21" y="43"/>
                    <a:pt x="0" y="64"/>
                    <a:pt x="0" y="64"/>
                  </a:cubicBezTo>
                  <a:lnTo>
                    <a:pt x="21" y="64"/>
                  </a:lnTo>
                  <a:cubicBezTo>
                    <a:pt x="64" y="64"/>
                    <a:pt x="159" y="75"/>
                    <a:pt x="276" y="96"/>
                  </a:cubicBezTo>
                  <a:cubicBezTo>
                    <a:pt x="477" y="149"/>
                    <a:pt x="583" y="233"/>
                    <a:pt x="583" y="233"/>
                  </a:cubicBezTo>
                  <a:lnTo>
                    <a:pt x="583" y="223"/>
                  </a:lnTo>
                  <a:cubicBezTo>
                    <a:pt x="392" y="22"/>
                    <a:pt x="202" y="0"/>
                    <a:pt x="106" y="0"/>
                  </a:cubicBezTo>
                  <a:close/>
                </a:path>
              </a:pathLst>
            </a:custGeom>
            <a:solidFill>
              <a:srgbClr val="5B7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5890700" y="2449725"/>
              <a:ext cx="40525" cy="22025"/>
            </a:xfrm>
            <a:custGeom>
              <a:avLst/>
              <a:gdLst/>
              <a:ahLst/>
              <a:cxnLst/>
              <a:rect l="l" t="t" r="r" b="b"/>
              <a:pathLst>
                <a:path w="1621" h="881" extrusionOk="0">
                  <a:moveTo>
                    <a:pt x="1307" y="1"/>
                  </a:moveTo>
                  <a:cubicBezTo>
                    <a:pt x="1304" y="1"/>
                    <a:pt x="1303" y="1"/>
                    <a:pt x="1303" y="1"/>
                  </a:cubicBezTo>
                  <a:cubicBezTo>
                    <a:pt x="1303" y="1"/>
                    <a:pt x="1321" y="6"/>
                    <a:pt x="1348" y="12"/>
                  </a:cubicBezTo>
                  <a:lnTo>
                    <a:pt x="1348" y="12"/>
                  </a:lnTo>
                  <a:cubicBezTo>
                    <a:pt x="1330" y="2"/>
                    <a:pt x="1314" y="1"/>
                    <a:pt x="1307" y="1"/>
                  </a:cubicBezTo>
                  <a:close/>
                  <a:moveTo>
                    <a:pt x="1348" y="12"/>
                  </a:moveTo>
                  <a:lnTo>
                    <a:pt x="1348" y="12"/>
                  </a:lnTo>
                  <a:cubicBezTo>
                    <a:pt x="1376" y="26"/>
                    <a:pt x="1408" y="60"/>
                    <a:pt x="1420" y="139"/>
                  </a:cubicBezTo>
                  <a:cubicBezTo>
                    <a:pt x="1430" y="276"/>
                    <a:pt x="1409" y="636"/>
                    <a:pt x="1271" y="732"/>
                  </a:cubicBezTo>
                  <a:cubicBezTo>
                    <a:pt x="1144" y="838"/>
                    <a:pt x="477" y="806"/>
                    <a:pt x="276" y="838"/>
                  </a:cubicBezTo>
                  <a:cubicBezTo>
                    <a:pt x="75" y="859"/>
                    <a:pt x="1" y="880"/>
                    <a:pt x="1" y="880"/>
                  </a:cubicBezTo>
                  <a:lnTo>
                    <a:pt x="1620" y="880"/>
                  </a:lnTo>
                  <a:cubicBezTo>
                    <a:pt x="1620" y="880"/>
                    <a:pt x="1504" y="340"/>
                    <a:pt x="1441" y="22"/>
                  </a:cubicBezTo>
                  <a:cubicBezTo>
                    <a:pt x="1409" y="22"/>
                    <a:pt x="1375" y="17"/>
                    <a:pt x="1348" y="1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1" name="Google Shape;706;p38">
            <a:extLst>
              <a:ext uri="{FF2B5EF4-FFF2-40B4-BE49-F238E27FC236}">
                <a16:creationId xmlns:a16="http://schemas.microsoft.com/office/drawing/2014/main" id="{41A810B5-AEF4-C61D-2090-FE67B5E12EFD}"/>
              </a:ext>
            </a:extLst>
          </p:cNvPr>
          <p:cNvSpPr txBox="1">
            <a:spLocks/>
          </p:cNvSpPr>
          <p:nvPr/>
        </p:nvSpPr>
        <p:spPr>
          <a:xfrm>
            <a:off x="562469" y="1961108"/>
            <a:ext cx="7908617" cy="2914868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700" b="1" dirty="0">
                <a:solidFill>
                  <a:srgbClr val="333333"/>
                </a:solidFill>
                <a:latin typeface="Helvetica Neue"/>
              </a:rPr>
              <a:t>2. What are some community activities you have learnt?</a:t>
            </a:r>
          </a:p>
          <a:p>
            <a:r>
              <a:rPr lang="en-US" sz="2700" dirty="0">
                <a:solidFill>
                  <a:schemeClr val="tx1"/>
                </a:solidFill>
                <a:latin typeface="Helvetica Neue"/>
              </a:rPr>
              <a:t>A. donating books</a:t>
            </a:r>
          </a:p>
          <a:p>
            <a:r>
              <a:rPr lang="en-US" sz="2700" dirty="0">
                <a:solidFill>
                  <a:schemeClr val="tx1"/>
                </a:solidFill>
                <a:latin typeface="Helvetica Neue"/>
              </a:rPr>
              <a:t>B. help homeless children</a:t>
            </a:r>
          </a:p>
          <a:p>
            <a:r>
              <a:rPr lang="en-US" sz="2700" dirty="0">
                <a:solidFill>
                  <a:schemeClr val="tx1"/>
                </a:solidFill>
                <a:latin typeface="Helvetica Neue"/>
              </a:rPr>
              <a:t>C. teaching English</a:t>
            </a:r>
          </a:p>
          <a:p>
            <a:r>
              <a:rPr lang="en-US" sz="2700" dirty="0">
                <a:solidFill>
                  <a:schemeClr val="tx1"/>
                </a:solidFill>
                <a:latin typeface="Helvetica Neue"/>
              </a:rPr>
              <a:t>D. pick up litter</a:t>
            </a:r>
          </a:p>
          <a:p>
            <a:r>
              <a:rPr lang="en-US" sz="2700" dirty="0">
                <a:solidFill>
                  <a:schemeClr val="tx1"/>
                </a:solidFill>
                <a:latin typeface="Helvetica Neue"/>
              </a:rPr>
              <a:t>E. Cook food for sick children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151ADC8-EB96-8D2D-E473-3B3CC8B28A4D}"/>
              </a:ext>
            </a:extLst>
          </p:cNvPr>
          <p:cNvSpPr/>
          <p:nvPr/>
        </p:nvSpPr>
        <p:spPr>
          <a:xfrm>
            <a:off x="524061" y="2896535"/>
            <a:ext cx="470789" cy="470789"/>
          </a:xfrm>
          <a:prstGeom prst="ellipse">
            <a:avLst/>
          </a:prstGeom>
          <a:noFill/>
          <a:ln w="38100">
            <a:solidFill>
              <a:srgbClr val="C6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C7376F6-2F6A-0AB8-7D65-4992D049AD5B}"/>
              </a:ext>
            </a:extLst>
          </p:cNvPr>
          <p:cNvSpPr/>
          <p:nvPr/>
        </p:nvSpPr>
        <p:spPr>
          <a:xfrm>
            <a:off x="535089" y="3326679"/>
            <a:ext cx="470789" cy="470789"/>
          </a:xfrm>
          <a:prstGeom prst="ellipse">
            <a:avLst/>
          </a:prstGeom>
          <a:noFill/>
          <a:ln w="38100">
            <a:solidFill>
              <a:srgbClr val="C6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B7CFED5-73F1-5F5E-88D4-C6F5EC15DF8B}"/>
              </a:ext>
            </a:extLst>
          </p:cNvPr>
          <p:cNvSpPr/>
          <p:nvPr/>
        </p:nvSpPr>
        <p:spPr>
          <a:xfrm>
            <a:off x="553889" y="3693303"/>
            <a:ext cx="470789" cy="470789"/>
          </a:xfrm>
          <a:prstGeom prst="ellipse">
            <a:avLst/>
          </a:prstGeom>
          <a:noFill/>
          <a:ln w="38100">
            <a:solidFill>
              <a:srgbClr val="C6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2E678AB-7639-256A-9D33-4419F2F9B924}"/>
              </a:ext>
            </a:extLst>
          </p:cNvPr>
          <p:cNvSpPr/>
          <p:nvPr/>
        </p:nvSpPr>
        <p:spPr>
          <a:xfrm>
            <a:off x="581928" y="4153814"/>
            <a:ext cx="470789" cy="470789"/>
          </a:xfrm>
          <a:prstGeom prst="ellipse">
            <a:avLst/>
          </a:prstGeom>
          <a:noFill/>
          <a:ln w="38100">
            <a:solidFill>
              <a:srgbClr val="C64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31590" y="1136298"/>
            <a:ext cx="2955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067" y="1013187"/>
            <a:ext cx="60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8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 animBg="1"/>
      <p:bldP spid="114" grpId="0" animBg="1"/>
      <p:bldP spid="115" grpId="0" animBg="1"/>
      <p:bldP spid="1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</a:t>
            </a:r>
            <a:r>
              <a:rPr lang="en-US" sz="2800" smtClean="0"/>
              <a:t>for the A closer look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67" y="2276872"/>
            <a:ext cx="9985109" cy="26314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  <a:cs typeface="+mn-cs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  <a:cs typeface="+mn-cs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93236"/>
            <a:ext cx="95504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50" y="1763548"/>
            <a:ext cx="5507803" cy="524618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247136-5336-4D02-A7B6-EC945EF027CC}"/>
              </a:ext>
            </a:extLst>
          </p:cNvPr>
          <p:cNvSpPr txBox="1"/>
          <p:nvPr/>
        </p:nvSpPr>
        <p:spPr>
          <a:xfrm>
            <a:off x="336127" y="3270694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21077-98FE-482D-97B2-39E0B4D9B128}"/>
              </a:ext>
            </a:extLst>
          </p:cNvPr>
          <p:cNvSpPr txBox="1"/>
          <p:nvPr/>
        </p:nvSpPr>
        <p:spPr>
          <a:xfrm>
            <a:off x="-30760" y="4073545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(work that people do without payment to help other people)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A7F3-6020-4A2B-8E8C-6E987926E01D}"/>
              </a:ext>
            </a:extLst>
          </p:cNvPr>
          <p:cNvSpPr txBox="1"/>
          <p:nvPr/>
        </p:nvSpPr>
        <p:spPr>
          <a:xfrm>
            <a:off x="4327782" y="1300138"/>
            <a:ext cx="36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DESCRIBE THE PICTURE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992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5580" y="2578002"/>
            <a:ext cx="6262677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8" y="225682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1017" y="2578002"/>
            <a:ext cx="622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35283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51" y="1571505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1650872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0385" y="1543176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8547" y="1589316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77803" y="3242132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27" y="193964"/>
            <a:ext cx="1055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Thursday, October 13</a:t>
            </a:r>
            <a:r>
              <a:rPr lang="en-US" sz="3600" b="1" baseline="30000" smtClean="0"/>
              <a:t>th</a:t>
            </a:r>
            <a:r>
              <a:rPr lang="en-US" sz="3600" b="1" smtClean="0"/>
              <a:t>, 2022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41146" y="1240909"/>
            <a:ext cx="10473217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smtClean="0">
                <a:solidFill>
                  <a:srgbClr val="5D1F03"/>
                </a:solidFill>
              </a:rPr>
              <a:t> </a:t>
            </a:r>
            <a:r>
              <a:rPr lang="en-US" sz="5400" b="1" dirty="0" smtClean="0">
                <a:solidFill>
                  <a:srgbClr val="FBB040"/>
                </a:solidFill>
              </a:rPr>
              <a:t>community </a:t>
            </a:r>
            <a:r>
              <a:rPr lang="en-US" sz="5400" b="1" dirty="0">
                <a:solidFill>
                  <a:srgbClr val="FBB040"/>
                </a:solidFill>
              </a:rPr>
              <a:t>activity </a:t>
            </a:r>
            <a:r>
              <a:rPr lang="en-US" sz="5400" b="1" dirty="0">
                <a:solidFill>
                  <a:srgbClr val="FBB040"/>
                </a:solidFill>
                <a:cs typeface="Calibri" panose="020F0502020204030204" pitchFamily="34" charset="0"/>
              </a:rPr>
              <a:t>(</a:t>
            </a:r>
            <a:r>
              <a:rPr lang="en-US" sz="5400" b="1" dirty="0" err="1">
                <a:solidFill>
                  <a:srgbClr val="FBB040"/>
                </a:solidFill>
                <a:cs typeface="Calibri" panose="020F0502020204030204" pitchFamily="34" charset="0"/>
              </a:rPr>
              <a:t>n.phr</a:t>
            </a:r>
            <a:r>
              <a:rPr lang="en-US" sz="5400" b="1" dirty="0" smtClean="0">
                <a:solidFill>
                  <a:srgbClr val="FBB040"/>
                </a:solidFill>
                <a:cs typeface="Calibri" panose="020F0502020204030204" pitchFamily="34" charset="0"/>
              </a:rPr>
              <a:t>.): </a:t>
            </a:r>
            <a:endParaRPr lang="en-US" sz="5400" b="1" dirty="0">
              <a:solidFill>
                <a:srgbClr val="FBB04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1505" y="4210387"/>
            <a:ext cx="4706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64685" y="2746458"/>
            <a:ext cx="5119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1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5983578" y="2746458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553928"/>
            <a:ext cx="658433" cy="6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05346" y="1700091"/>
            <a:ext cx="446116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 sz="5400" b="1" smtClean="0">
                <a:solidFill>
                  <a:srgbClr val="FBB040"/>
                </a:solidFill>
              </a:rPr>
              <a:t>donate </a:t>
            </a:r>
            <a:r>
              <a:rPr lang="en-US" sz="5400" b="1" dirty="0">
                <a:solidFill>
                  <a:srgbClr val="FBB040"/>
                </a:solidFill>
                <a:cs typeface="Calibri" panose="020F0502020204030204" pitchFamily="34" charset="0"/>
              </a:rPr>
              <a:t>(v</a:t>
            </a:r>
            <a:r>
              <a:rPr lang="en-US" sz="5400" b="1" dirty="0" smtClean="0">
                <a:solidFill>
                  <a:srgbClr val="FBB040"/>
                </a:solidFill>
                <a:cs typeface="Calibri" panose="020F0502020204030204" pitchFamily="34" charset="0"/>
              </a:rPr>
              <a:t>): </a:t>
            </a:r>
            <a:endParaRPr lang="en-US" sz="5400" b="1" dirty="0">
              <a:solidFill>
                <a:srgbClr val="FBB04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993" y="4207643"/>
            <a:ext cx="457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5346" y="3132369"/>
            <a:ext cx="3366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d</a:t>
            </a:r>
            <a:r>
              <a:rPr lang="vi-VN" sz="32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200" b="1" dirty="0">
                <a:solidFill>
                  <a:srgbClr val="0FB7BD"/>
                </a:solidFill>
              </a:rPr>
              <a:t>ʊˈneɪt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79" y="1700091"/>
            <a:ext cx="5448093" cy="3910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468" y="719837"/>
            <a:ext cx="508981" cy="64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42445" y="884190"/>
            <a:ext cx="78038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FBB040"/>
                </a:solidFill>
              </a:rPr>
              <a:t>nursing home </a:t>
            </a:r>
            <a:r>
              <a:rPr lang="en-US" sz="5400" b="1" dirty="0">
                <a:solidFill>
                  <a:srgbClr val="FBB040"/>
                </a:solidFill>
                <a:cs typeface="Calibri" panose="020F0502020204030204" pitchFamily="34" charset="0"/>
              </a:rPr>
              <a:t>(</a:t>
            </a:r>
            <a:r>
              <a:rPr lang="en-US" sz="5400" b="1" dirty="0" err="1">
                <a:solidFill>
                  <a:srgbClr val="FBB040"/>
                </a:solidFill>
                <a:cs typeface="Calibri" panose="020F0502020204030204" pitchFamily="34" charset="0"/>
              </a:rPr>
              <a:t>n.phr</a:t>
            </a:r>
            <a:r>
              <a:rPr lang="en-US" sz="5400" b="1" dirty="0" smtClean="0">
                <a:solidFill>
                  <a:srgbClr val="FBB040"/>
                </a:solidFill>
                <a:cs typeface="Calibri" panose="020F0502020204030204" pitchFamily="34" charset="0"/>
              </a:rPr>
              <a:t>.): </a:t>
            </a:r>
            <a:endParaRPr lang="en-US" sz="5400" b="1" dirty="0">
              <a:solidFill>
                <a:srgbClr val="FBB04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155" y="3909515"/>
            <a:ext cx="436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v</a:t>
            </a:r>
            <a:r>
              <a:rPr lang="en-US" sz="3200" dirty="0" err="1" smtClean="0"/>
              <a:t>iện</a:t>
            </a:r>
            <a:r>
              <a:rPr lang="en-US" sz="3200" dirty="0" smtClean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 </a:t>
            </a:r>
            <a:r>
              <a:rPr lang="en-US" sz="3200" dirty="0" err="1"/>
              <a:t>lão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99665" y="2584173"/>
            <a:ext cx="3787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ˈnɜːsɪŋ həʊm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1870352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623" y="809183"/>
            <a:ext cx="651531" cy="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8564" y="1080692"/>
            <a:ext cx="57576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smtClean="0">
                <a:solidFill>
                  <a:srgbClr val="FBB040"/>
                </a:solidFill>
              </a:rPr>
              <a:t>homeless </a:t>
            </a:r>
            <a:r>
              <a:rPr lang="en-US" sz="5400" b="1" dirty="0">
                <a:solidFill>
                  <a:srgbClr val="FBB040"/>
                </a:solidFill>
                <a:cs typeface="Calibri" panose="020F0502020204030204" pitchFamily="34" charset="0"/>
              </a:rPr>
              <a:t>(</a:t>
            </a:r>
            <a:r>
              <a:rPr lang="en-US" sz="5400" b="1" dirty="0" err="1">
                <a:solidFill>
                  <a:srgbClr val="FBB040"/>
                </a:solidFill>
                <a:cs typeface="Calibri" panose="020F0502020204030204" pitchFamily="34" charset="0"/>
              </a:rPr>
              <a:t>adj</a:t>
            </a:r>
            <a:r>
              <a:rPr lang="en-US" sz="5400" b="1" dirty="0" smtClean="0">
                <a:solidFill>
                  <a:srgbClr val="FBB040"/>
                </a:solidFill>
                <a:cs typeface="Calibri" panose="020F0502020204030204" pitchFamily="34" charset="0"/>
              </a:rPr>
              <a:t>): </a:t>
            </a:r>
            <a:endParaRPr lang="en-US" sz="5400" b="1" dirty="0">
              <a:solidFill>
                <a:srgbClr val="FBB04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848" y="3892411"/>
            <a:ext cx="317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vô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cư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22137" y="2576982"/>
            <a:ext cx="248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/ˈ</a:t>
            </a:r>
            <a:r>
              <a:rPr lang="vi-VN" sz="3200" b="1" dirty="0" smtClean="0">
                <a:solidFill>
                  <a:srgbClr val="0FB7BD"/>
                </a:solidFill>
              </a:rPr>
              <a:t>həʊml</a:t>
            </a:r>
            <a:r>
              <a:rPr lang="en-GB" sz="3200" b="1" dirty="0">
                <a:solidFill>
                  <a:srgbClr val="0FB7BD"/>
                </a:solidFill>
              </a:rPr>
              <a:t>ə</a:t>
            </a:r>
            <a:r>
              <a:rPr lang="vi-VN" sz="3200" b="1" dirty="0" smtClean="0">
                <a:solidFill>
                  <a:srgbClr val="0FB7BD"/>
                </a:solidFill>
              </a:rPr>
              <a:t>s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17" y="644923"/>
            <a:ext cx="5898993" cy="57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91" y="659222"/>
            <a:ext cx="677406" cy="6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2759</TotalTime>
  <Words>609</Words>
  <Application>Microsoft Office PowerPoint</Application>
  <PresentationFormat>Widescreen</PresentationFormat>
  <Paragraphs>167</Paragraphs>
  <Slides>23</Slides>
  <Notes>17</Notes>
  <HiddenSlides>0</HiddenSlides>
  <MMClips>12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.VnAvantH</vt:lpstr>
      <vt:lpstr>Arial</vt:lpstr>
      <vt:lpstr>Calibri</vt:lpstr>
      <vt:lpstr>Calibri Light</vt:lpstr>
      <vt:lpstr>ChronicaPro-Bold</vt:lpstr>
      <vt:lpstr>ChronicaPro-Book</vt:lpstr>
      <vt:lpstr>ChronicaPro-Medium</vt:lpstr>
      <vt:lpstr>ChronicaProMediumIt</vt:lpstr>
      <vt:lpstr>Domine SemiBold</vt:lpstr>
      <vt:lpstr>Helvetica Neue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and answer.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162</cp:revision>
  <dcterms:created xsi:type="dcterms:W3CDTF">2020-12-09T02:04:09Z</dcterms:created>
  <dcterms:modified xsi:type="dcterms:W3CDTF">2022-10-11T12:53:33Z</dcterms:modified>
</cp:coreProperties>
</file>