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80" r:id="rId3"/>
    <p:sldId id="264" r:id="rId4"/>
    <p:sldId id="265" r:id="rId5"/>
    <p:sldId id="279" r:id="rId6"/>
    <p:sldId id="266" r:id="rId7"/>
    <p:sldId id="267" r:id="rId8"/>
    <p:sldId id="277" r:id="rId9"/>
    <p:sldId id="278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86D4B-2631-4FED-BBB8-67812581E585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F8901-A92C-4FF3-8D24-DAC3A76C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815" y="3734410"/>
            <a:ext cx="7772400" cy="16797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70" y="510875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22195"/>
            <a:ext cx="717713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391393"/>
            <a:ext cx="7177135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24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424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54655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03/11/2024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49641"/>
            <a:ext cx="8072462" cy="1679755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6" y="6032890"/>
            <a:ext cx="7072330" cy="6108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UNIT 2: MY HOUSE . </a:t>
            </a:r>
            <a:r>
              <a:rPr lang="en-US" b="1" smtClean="0"/>
              <a:t>LESSON.2.PERIOD 9.ACLOSER LOOK 2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84573" y="6488668"/>
            <a:ext cx="30594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Teacher: Mrs. Vo Thuy Kim Yen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0"/>
            <a:ext cx="6166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Good afternoon class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08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4125" descr="Description: Năng Lượng 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1614"/>
            <a:ext cx="7931223" cy="375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19888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look at the pictures and ask them if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742952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Write the words  below to describe type of energy.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8596" y="1585906"/>
            <a:ext cx="2714644" cy="1878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Sources of energy</a:t>
            </a:r>
            <a:endParaRPr lang="en-US" sz="36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2786050" y="2057384"/>
            <a:ext cx="1428760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5984" y="16573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-Point Star 7"/>
          <p:cNvSpPr/>
          <p:nvPr/>
        </p:nvSpPr>
        <p:spPr>
          <a:xfrm>
            <a:off x="6043064" y="2143116"/>
            <a:ext cx="2657732" cy="2366004"/>
          </a:xfrm>
          <a:prstGeom prst="star6">
            <a:avLst>
              <a:gd name="adj" fmla="val 50000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Sources of energy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177378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09314" y="1357298"/>
            <a:ext cx="97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biogas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2428860" y="2414573"/>
            <a:ext cx="1428760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43240" y="213097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wind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 rot="10800000" flipV="1">
            <a:off x="5214942" y="2643182"/>
            <a:ext cx="1428760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0332" y="2345288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539477" y="27739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4714876" y="3464720"/>
            <a:ext cx="1928828" cy="35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572000" y="3071810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786314" y="3859216"/>
            <a:ext cx="2214578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693125" y="3202544"/>
            <a:ext cx="56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coal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14876" y="3631172"/>
            <a:ext cx="4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4" grpId="0"/>
      <p:bldP spid="29" grpId="0"/>
      <p:bldP spid="48" grpId="0"/>
      <p:bldP spid="56" grpId="0"/>
      <p:bldP spid="57" grpId="0"/>
      <p:bldP spid="87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39023"/>
            <a:ext cx="8229600" cy="3918803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b="1" dirty="0" smtClean="0"/>
              <a:t>Exercise 1: </a:t>
            </a:r>
            <a:r>
              <a:rPr lang="en-US" sz="2600" dirty="0" smtClean="0"/>
              <a:t>Choose the correct answer.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1. My ( grandmothers/ grandmother’s)house is in Ha Noi   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dirty="0" smtClean="0"/>
              <a:t>2. This is my (sister’s/ sister’) desk.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dirty="0" smtClean="0"/>
              <a:t>3. My (cousin’s/ cousin) dadis my uncle.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  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600" dirty="0" smtClean="0"/>
              <a:t>4. (Nam’s/ Nam’) house is small.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6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 5. There are two bedrooms in (Ans/ An’s) flat.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600" dirty="0" smtClean="0"/>
              <a:t>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in : trong</a:t>
            </a:r>
          </a:p>
          <a:p>
            <a:r>
              <a:rPr lang="vi-VN" dirty="0" smtClean="0"/>
              <a:t>2</a:t>
            </a:r>
            <a:r>
              <a:rPr lang="en-US" dirty="0" smtClean="0"/>
              <a:t>. on: tr</a:t>
            </a:r>
            <a:r>
              <a:rPr lang="vi-VN" dirty="0" smtClean="0"/>
              <a:t>en</a:t>
            </a:r>
          </a:p>
          <a:p>
            <a:r>
              <a:rPr lang="vi-VN" dirty="0" smtClean="0"/>
              <a:t>3. next to: ke ben</a:t>
            </a:r>
          </a:p>
          <a:p>
            <a:r>
              <a:rPr lang="vi-VN" dirty="0" smtClean="0"/>
              <a:t>4. behind: phia sau</a:t>
            </a:r>
          </a:p>
          <a:p>
            <a:r>
              <a:rPr lang="vi-VN" dirty="0" smtClean="0"/>
              <a:t>5. in front of: phias truoc</a:t>
            </a:r>
          </a:p>
          <a:p>
            <a:r>
              <a:rPr lang="vi-VN" dirty="0" smtClean="0"/>
              <a:t>6. under: duoi</a:t>
            </a:r>
          </a:p>
          <a:p>
            <a:r>
              <a:rPr lang="vi-VN" dirty="0" smtClean="0"/>
              <a:t>7. </a:t>
            </a:r>
            <a:r>
              <a:rPr lang="vi-VN" smtClean="0"/>
              <a:t>between: o giua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Complete the sentences with the correct possessive forms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5929330"/>
            <a:ext cx="4897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1.</a:t>
            </a:r>
            <a:r>
              <a:rPr lang="en-US" dirty="0" smtClean="0"/>
              <a:t>Thuc Anh is ................... cousin. (Mi)</a:t>
            </a:r>
          </a:p>
          <a:p>
            <a:r>
              <a:rPr lang="en-US" b="1" dirty="0" smtClean="0"/>
              <a:t>2.</a:t>
            </a:r>
            <a:r>
              <a:rPr lang="en-US" dirty="0" smtClean="0"/>
              <a:t>This is their.....................  chair. (teacher)</a:t>
            </a:r>
          </a:p>
          <a:p>
            <a:r>
              <a:rPr lang="en-US" b="1" dirty="0" smtClean="0"/>
              <a:t>3.</a:t>
            </a:r>
            <a:r>
              <a:rPr lang="en-US" dirty="0" smtClean="0"/>
              <a:t>Where is ............... computer? (Nick)</a:t>
            </a:r>
          </a:p>
          <a:p>
            <a:r>
              <a:rPr lang="en-US" b="1" dirty="0" smtClean="0"/>
              <a:t>4.</a:t>
            </a:r>
            <a:r>
              <a:rPr lang="en-US" dirty="0" smtClean="0"/>
              <a:t>My ............... motorbike is in the garden. (father)</a:t>
            </a:r>
          </a:p>
          <a:p>
            <a:r>
              <a:rPr lang="en-US" b="1" dirty="0" smtClean="0"/>
              <a:t>5.</a:t>
            </a:r>
            <a:r>
              <a:rPr lang="en-US" dirty="0" smtClean="0"/>
              <a:t>My................  bedroom is next to the living room. (brother)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en-US" b="1" dirty="0" smtClean="0"/>
              <a:t>Example:</a:t>
            </a:r>
            <a:r>
              <a:rPr lang="en-US" dirty="0" smtClean="0"/>
              <a:t> The books are under the table.</a:t>
            </a:r>
            <a:br>
              <a:rPr lang="en-US" dirty="0" smtClean="0"/>
            </a:br>
            <a:r>
              <a:rPr lang="en-US" dirty="0" smtClean="0"/>
              <a:t>→ The books are on the table.</a:t>
            </a:r>
          </a:p>
          <a:p>
            <a:pPr fontAlgn="ctr"/>
            <a:r>
              <a:rPr lang="en-US" b="1" dirty="0" smtClean="0"/>
              <a:t>1.</a:t>
            </a:r>
            <a:r>
              <a:rPr lang="en-US" dirty="0" smtClean="0"/>
              <a:t>The dog is behind the bed.</a:t>
            </a:r>
          </a:p>
          <a:p>
            <a:pPr fontAlgn="ctr"/>
            <a:r>
              <a:rPr lang="en-US" b="1" dirty="0" smtClean="0"/>
              <a:t>2.</a:t>
            </a:r>
            <a:r>
              <a:rPr lang="en-US" dirty="0" smtClean="0"/>
              <a:t>The school bag is on the table.</a:t>
            </a:r>
          </a:p>
          <a:p>
            <a:pPr fontAlgn="ctr"/>
            <a:r>
              <a:rPr lang="en-US" b="1" dirty="0" smtClean="0"/>
              <a:t>3.</a:t>
            </a:r>
            <a:r>
              <a:rPr lang="en-US" dirty="0" smtClean="0"/>
              <a:t>The picture is between the clocks.</a:t>
            </a:r>
          </a:p>
          <a:p>
            <a:pPr fontAlgn="ctr"/>
            <a:r>
              <a:rPr lang="en-US" b="1" dirty="0" smtClean="0"/>
              <a:t>4.</a:t>
            </a:r>
            <a:r>
              <a:rPr lang="en-US" dirty="0" smtClean="0"/>
              <a:t>The cat is in front of the computer.</a:t>
            </a:r>
          </a:p>
          <a:p>
            <a:pPr fontAlgn="ctr"/>
            <a:r>
              <a:rPr lang="en-US" b="1" dirty="0" smtClean="0"/>
              <a:t>5.</a:t>
            </a:r>
            <a:r>
              <a:rPr lang="en-US" dirty="0" smtClean="0"/>
              <a:t>The cap is under the pillow.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dog is next to the armchair.</a:t>
            </a:r>
          </a:p>
          <a:p>
            <a:r>
              <a:rPr lang="en-US" dirty="0" smtClean="0"/>
              <a:t> The cat is behind the TV.</a:t>
            </a:r>
          </a:p>
          <a:p>
            <a:r>
              <a:rPr lang="en-US" dirty="0" smtClean="0"/>
              <a:t> The cat is in the wardrobe.</a:t>
            </a:r>
          </a:p>
          <a:p>
            <a:r>
              <a:rPr lang="en-US" dirty="0" smtClean="0"/>
              <a:t> The dog is in front of the doghouse.</a:t>
            </a:r>
          </a:p>
          <a:p>
            <a:r>
              <a:rPr lang="en-US" dirty="0" smtClean="0"/>
              <a:t> The cat is between the lamp and the armchair.</a:t>
            </a:r>
          </a:p>
          <a:p>
            <a:r>
              <a:rPr lang="en-US" dirty="0" smtClean="0"/>
              <a:t> The cat is under the table.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Revise vocabulary and structures of unit 2</a:t>
            </a:r>
          </a:p>
          <a:p>
            <a:pPr marL="214313" indent="-214313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Redo the exercises of “a close look 2”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- Do exercises of unit 2 in workbook</a:t>
            </a:r>
          </a:p>
          <a:p>
            <a:pPr marL="214313" indent="-214313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Prepare for next lesson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6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5866</Template>
  <TotalTime>4971</TotalTime>
  <Words>283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5866</vt:lpstr>
      <vt:lpstr>REVISION</vt:lpstr>
      <vt:lpstr>PowerPoint Presentation</vt:lpstr>
      <vt:lpstr>Write the words  below to describe type of energy. </vt:lpstr>
      <vt:lpstr>PowerPoint Presentation</vt:lpstr>
      <vt:lpstr>I. Vocabulary:</vt:lpstr>
      <vt:lpstr>2. Complete the sentences with the correct possessive forms</vt:lpstr>
      <vt:lpstr>3.</vt:lpstr>
      <vt:lpstr>4.</vt:lpstr>
      <vt:lpstr>III. HOMEWORK: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147</cp:revision>
  <dcterms:created xsi:type="dcterms:W3CDTF">2013-08-21T19:17:07Z</dcterms:created>
  <dcterms:modified xsi:type="dcterms:W3CDTF">2024-11-03T10:56:24Z</dcterms:modified>
</cp:coreProperties>
</file>