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2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58" r:id="rId12"/>
    <p:sldId id="267" r:id="rId13"/>
    <p:sldId id="271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527D"/>
    <a:srgbClr val="FA82A2"/>
    <a:srgbClr val="FFEFC7"/>
    <a:srgbClr val="3D2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5B6B9-C752-402E-9005-1165E8050A7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4B566-1E51-4186-A8FD-5C876A380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23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4B566-1E51-4186-A8FD-5C876A380E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52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9.png"/><Relationship Id="rId5" Type="http://schemas.openxmlformats.org/officeDocument/2006/relationships/image" Target="../media/image48.svg"/><Relationship Id="rId10" Type="http://schemas.openxmlformats.org/officeDocument/2006/relationships/image" Target="../media/image90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2.svg"/><Relationship Id="rId11" Type="http://schemas.openxmlformats.org/officeDocument/2006/relationships/image" Target="../media/image31.png"/><Relationship Id="rId5" Type="http://schemas.openxmlformats.org/officeDocument/2006/relationships/image" Target="../media/image91.png"/><Relationship Id="rId10" Type="http://schemas.openxmlformats.org/officeDocument/2006/relationships/image" Target="../media/image96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0.sv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9.png"/><Relationship Id="rId11" Type="http://schemas.openxmlformats.org/officeDocument/2006/relationships/image" Target="../media/image45.svg"/><Relationship Id="rId5" Type="http://schemas.openxmlformats.org/officeDocument/2006/relationships/image" Target="../media/image98.svg"/><Relationship Id="rId10" Type="http://schemas.openxmlformats.org/officeDocument/2006/relationships/image" Target="../media/image44.png"/><Relationship Id="rId4" Type="http://schemas.openxmlformats.org/officeDocument/2006/relationships/image" Target="../media/image97.png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102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.svg"/><Relationship Id="rId3" Type="http://schemas.openxmlformats.org/officeDocument/2006/relationships/image" Target="../media/image104.svg"/><Relationship Id="rId7" Type="http://schemas.openxmlformats.org/officeDocument/2006/relationships/image" Target="../media/image108.svg"/><Relationship Id="rId12" Type="http://schemas.openxmlformats.org/officeDocument/2006/relationships/image" Target="../media/image1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00.svg"/><Relationship Id="rId5" Type="http://schemas.openxmlformats.org/officeDocument/2006/relationships/image" Target="../media/image106.svg"/><Relationship Id="rId15" Type="http://schemas.openxmlformats.org/officeDocument/2006/relationships/image" Target="../media/image58.svg"/><Relationship Id="rId10" Type="http://schemas.openxmlformats.org/officeDocument/2006/relationships/image" Target="../media/image99.png"/><Relationship Id="rId4" Type="http://schemas.openxmlformats.org/officeDocument/2006/relationships/image" Target="../media/image105.png"/><Relationship Id="rId9" Type="http://schemas.openxmlformats.org/officeDocument/2006/relationships/image" Target="../media/image14.svg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46.svg"/><Relationship Id="rId2" Type="http://schemas.openxmlformats.org/officeDocument/2006/relationships/image" Target="../media/image3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5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20.svg"/><Relationship Id="rId5" Type="http://schemas.openxmlformats.org/officeDocument/2006/relationships/image" Target="../media/image50.svg"/><Relationship Id="rId10" Type="http://schemas.openxmlformats.org/officeDocument/2006/relationships/image" Target="../media/image19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2.svg"/><Relationship Id="rId7" Type="http://schemas.openxmlformats.org/officeDocument/2006/relationships/image" Target="../media/image56.svg"/><Relationship Id="rId12" Type="http://schemas.openxmlformats.org/officeDocument/2006/relationships/image" Target="../media/image6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24.svg"/><Relationship Id="rId10" Type="http://schemas.openxmlformats.org/officeDocument/2006/relationships/image" Target="../media/image59.png"/><Relationship Id="rId4" Type="http://schemas.openxmlformats.org/officeDocument/2006/relationships/image" Target="../media/image23.png"/><Relationship Id="rId9" Type="http://schemas.openxmlformats.org/officeDocument/2006/relationships/image" Target="../media/image5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18" Type="http://schemas.openxmlformats.org/officeDocument/2006/relationships/image" Target="../media/image78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6.svg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12" Type="http://schemas.openxmlformats.org/officeDocument/2006/relationships/image" Target="../media/image5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52.svg"/><Relationship Id="rId5" Type="http://schemas.openxmlformats.org/officeDocument/2006/relationships/image" Target="../media/image82.svg"/><Relationship Id="rId10" Type="http://schemas.openxmlformats.org/officeDocument/2006/relationships/image" Target="../media/image51.png"/><Relationship Id="rId4" Type="http://schemas.openxmlformats.org/officeDocument/2006/relationships/image" Target="../media/image81.png"/><Relationship Id="rId9" Type="http://schemas.openxmlformats.org/officeDocument/2006/relationships/image" Target="../media/image24.sv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1.svg"/><Relationship Id="rId7" Type="http://schemas.openxmlformats.org/officeDocument/2006/relationships/image" Target="../media/image86.svg"/><Relationship Id="rId12" Type="http://schemas.openxmlformats.org/officeDocument/2006/relationships/image" Target="../media/image5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45.svg"/><Relationship Id="rId5" Type="http://schemas.openxmlformats.org/officeDocument/2006/relationships/image" Target="../media/image24.svg"/><Relationship Id="rId10" Type="http://schemas.openxmlformats.org/officeDocument/2006/relationships/image" Target="../media/image44.png"/><Relationship Id="rId4" Type="http://schemas.openxmlformats.org/officeDocument/2006/relationships/image" Target="../media/image23.png"/><Relationship Id="rId9" Type="http://schemas.openxmlformats.org/officeDocument/2006/relationships/image" Target="../media/image5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88.svg"/><Relationship Id="rId7" Type="http://schemas.openxmlformats.org/officeDocument/2006/relationships/image" Target="../media/image52.svg"/><Relationship Id="rId12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5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09570" y="-3691990"/>
            <a:ext cx="6382319" cy="61154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05095">
            <a:off x="-1646234" y="8273459"/>
            <a:ext cx="6886110" cy="27544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370577">
            <a:off x="-968724" y="7962426"/>
            <a:ext cx="2164974" cy="10746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98340" y="1028700"/>
            <a:ext cx="2779320" cy="27894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100000">
            <a:off x="1795223" y="8496062"/>
            <a:ext cx="594960" cy="9014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7768">
            <a:off x="12569485" y="563470"/>
            <a:ext cx="1608596" cy="54107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68853">
            <a:off x="409121" y="-244016"/>
            <a:ext cx="1901078" cy="19010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928819">
            <a:off x="9698495" y="8576747"/>
            <a:ext cx="902928" cy="902928"/>
          </a:xfrm>
          <a:prstGeom prst="rect">
            <a:avLst/>
          </a:prstGeom>
        </p:spPr>
      </p:pic>
      <p:sp>
        <p:nvSpPr>
          <p:cNvPr id="16" name="TextBox 14">
            <a:extLst>
              <a:ext uri="{FF2B5EF4-FFF2-40B4-BE49-F238E27FC236}">
                <a16:creationId xmlns:a16="http://schemas.microsoft.com/office/drawing/2014/main" id="{FA6F4096-F55C-B85E-ED84-6B3724D3C676}"/>
              </a:ext>
            </a:extLst>
          </p:cNvPr>
          <p:cNvSpPr txBox="1"/>
          <p:nvPr/>
        </p:nvSpPr>
        <p:spPr>
          <a:xfrm>
            <a:off x="381000" y="499436"/>
            <a:ext cx="16992600" cy="9246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en-US" sz="4800" b="1" spc="-16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800" b="1" spc="-160" dirty="0">
                <a:latin typeface="Arial" panose="020B0604020202020204" pitchFamily="34" charset="0"/>
                <a:cs typeface="Arial" panose="020B0604020202020204" pitchFamily="34" charset="0"/>
              </a:rPr>
              <a:t> GD&amp;ĐT </a:t>
            </a:r>
            <a:r>
              <a:rPr lang="en-US" sz="4800" b="1" spc="-160" dirty="0" err="1">
                <a:latin typeface="Arial" panose="020B0604020202020204" pitchFamily="34" charset="0"/>
                <a:cs typeface="Arial" panose="020B0604020202020204" pitchFamily="34" charset="0"/>
              </a:rPr>
              <a:t>TP.Quy</a:t>
            </a:r>
            <a:r>
              <a:rPr lang="en-US" sz="4800" b="1" spc="-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-160" dirty="0" err="1">
                <a:latin typeface="Arial" panose="020B0604020202020204" pitchFamily="34" charset="0"/>
                <a:cs typeface="Arial" panose="020B0604020202020204" pitchFamily="34" charset="0"/>
              </a:rPr>
              <a:t>Nhơn</a:t>
            </a:r>
            <a:endParaRPr lang="en-US" sz="4800" b="1" spc="-1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en-US" sz="4800" b="1" spc="-160" dirty="0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4800" b="1" spc="-16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 spc="-160" dirty="0" err="1"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sz="4800" b="1" spc="-160" dirty="0">
                <a:latin typeface="Arial" panose="020B0604020202020204" pitchFamily="34" charset="0"/>
                <a:cs typeface="Arial" panose="020B0604020202020204" pitchFamily="34" charset="0"/>
              </a:rPr>
              <a:t> TH </a:t>
            </a:r>
            <a:r>
              <a:rPr lang="en-US" sz="4800" b="1" spc="-160" dirty="0" err="1">
                <a:latin typeface="Arial" panose="020B0604020202020204" pitchFamily="34" charset="0"/>
                <a:cs typeface="Arial" panose="020B0604020202020204" pitchFamily="34" charset="0"/>
              </a:rPr>
              <a:t>Bùi</a:t>
            </a:r>
            <a:r>
              <a:rPr lang="en-US" sz="4800" b="1" spc="-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-16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800" b="1" spc="-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-160" dirty="0" err="1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endParaRPr lang="en-US" sz="4800" b="1" spc="-1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</a:pPr>
            <a:endParaRPr lang="en-US" sz="4800" b="1" spc="-1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spc="-160" dirty="0">
                <a:latin typeface="Arial" panose="020B0604020202020204" pitchFamily="34" charset="0"/>
                <a:cs typeface="Arial" panose="020B0604020202020204" pitchFamily="34" charset="0"/>
              </a:rPr>
              <a:t>CHÀO MỪNG QUÝ THẦY CÔ VỀ DỰ GIỜ THĂM LỚP!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b="1" u="none" spc="-16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6000" b="1" spc="-16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000" b="1" spc="-16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b="1" spc="-16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6000" b="1" spc="-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-16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endParaRPr lang="en-US" sz="6000" b="1" spc="-1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b="1" u="none" spc="-16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6000" b="1" u="none" spc="-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u="none" spc="-16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6000" b="1" u="none" spc="-16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b="1" u="none" spc="-160" dirty="0" err="1">
                <a:latin typeface="Arial" panose="020B0604020202020204" pitchFamily="34" charset="0"/>
                <a:cs typeface="Arial" panose="020B0604020202020204" pitchFamily="34" charset="0"/>
              </a:rPr>
              <a:t>Nguyễ</a:t>
            </a:r>
            <a:r>
              <a:rPr lang="en-US" sz="6000" b="1" spc="-16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6000" b="1" spc="-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-16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6000" b="1" spc="-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-160" dirty="0" err="1">
                <a:latin typeface="Arial" panose="020B0604020202020204" pitchFamily="34" charset="0"/>
                <a:cs typeface="Arial" panose="020B0604020202020204" pitchFamily="34" charset="0"/>
              </a:rPr>
              <a:t>Huyền</a:t>
            </a:r>
            <a:r>
              <a:rPr lang="en-US" sz="6000" b="1" spc="-160" dirty="0">
                <a:latin typeface="Arial" panose="020B0604020202020204" pitchFamily="34" charset="0"/>
                <a:cs typeface="Arial" panose="020B0604020202020204" pitchFamily="34" charset="0"/>
              </a:rPr>
              <a:t> Trang</a:t>
            </a:r>
            <a:endParaRPr lang="en-US" sz="6000" b="1" u="none" spc="-16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313141">
            <a:off x="14870848" y="8424839"/>
            <a:ext cx="5522791" cy="537969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726716">
            <a:off x="-2195302" y="-3397830"/>
            <a:ext cx="5522791" cy="537969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062073">
            <a:off x="16942386" y="-770811"/>
            <a:ext cx="2485187" cy="225926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682924">
            <a:off x="-474928" y="9092892"/>
            <a:ext cx="1850272" cy="185027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A81A9CF-4683-D307-C719-F4D6CF059E81}"/>
              </a:ext>
            </a:extLst>
          </p:cNvPr>
          <p:cNvSpPr txBox="1"/>
          <p:nvPr/>
        </p:nvSpPr>
        <p:spPr>
          <a:xfrm>
            <a:off x="1394277" y="647700"/>
            <a:ext cx="15499441" cy="942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ts val="7500"/>
              </a:lnSpc>
            </a:pPr>
            <a:r>
              <a:rPr lang="en-US" sz="44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 họa đệm cho bài hát Múa sạp</a:t>
            </a:r>
            <a:endParaRPr lang="en-US" sz="4400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Âm nhạc 3 Sách Cánh Diều - Chủ đề 4 - Nhạc cụ - Đệm cho bài hát Múa sạp">
            <a:hlinkClick r:id="" action="ppaction://media"/>
            <a:extLst>
              <a:ext uri="{FF2B5EF4-FFF2-40B4-BE49-F238E27FC236}">
                <a16:creationId xmlns:a16="http://schemas.microsoft.com/office/drawing/2014/main" id="{51AC4731-A681-B504-CF96-999998B028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32668" y="1866900"/>
            <a:ext cx="13921732" cy="7830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0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07225">
            <a:off x="16511308" y="-271863"/>
            <a:ext cx="2290489" cy="175326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465975">
            <a:off x="-321527" y="9025117"/>
            <a:ext cx="2158874" cy="138953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13312" y="-1447384"/>
            <a:ext cx="3362227" cy="331599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6838">
            <a:off x="16373713" y="8811289"/>
            <a:ext cx="3206121" cy="316203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57676BC-61A6-A9BF-2AB3-AD2E44C69DDE}"/>
              </a:ext>
            </a:extLst>
          </p:cNvPr>
          <p:cNvGrpSpPr/>
          <p:nvPr/>
        </p:nvGrpSpPr>
        <p:grpSpPr>
          <a:xfrm>
            <a:off x="1482903" y="638454"/>
            <a:ext cx="15322194" cy="3433142"/>
            <a:chOff x="1482903" y="1657998"/>
            <a:chExt cx="15322194" cy="3433142"/>
          </a:xfrm>
        </p:grpSpPr>
        <p:grpSp>
          <p:nvGrpSpPr>
            <p:cNvPr id="2" name="Group 2"/>
            <p:cNvGrpSpPr/>
            <p:nvPr/>
          </p:nvGrpSpPr>
          <p:grpSpPr>
            <a:xfrm>
              <a:off x="1482903" y="1657998"/>
              <a:ext cx="15322194" cy="3433142"/>
              <a:chOff x="0" y="0"/>
              <a:chExt cx="33461307" cy="7497453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4213" y="0"/>
                <a:ext cx="33465519" cy="7497453"/>
              </a:xfrm>
              <a:custGeom>
                <a:avLst/>
                <a:gdLst/>
                <a:ahLst/>
                <a:cxnLst/>
                <a:rect l="l" t="t" r="r" b="b"/>
                <a:pathLst>
                  <a:path w="33465519" h="7497453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465925" y="12454"/>
                    </a:cubicBezTo>
                    <a:cubicBezTo>
                      <a:pt x="28594335" y="12671"/>
                      <a:pt x="33191452" y="0"/>
                      <a:pt x="33191452" y="0"/>
                    </a:cubicBezTo>
                    <a:cubicBezTo>
                      <a:pt x="33258915" y="0"/>
                      <a:pt x="33334851" y="0"/>
                      <a:pt x="33413625" y="85073"/>
                    </a:cubicBezTo>
                    <a:cubicBezTo>
                      <a:pt x="33456602" y="131488"/>
                      <a:pt x="33457672" y="240224"/>
                      <a:pt x="33458075" y="320281"/>
                    </a:cubicBezTo>
                    <a:cubicBezTo>
                      <a:pt x="33458075" y="320281"/>
                      <a:pt x="33456373" y="5580793"/>
                      <a:pt x="33456373" y="6734869"/>
                    </a:cubicBezTo>
                    <a:cubicBezTo>
                      <a:pt x="33456373" y="6949028"/>
                      <a:pt x="33465519" y="7248206"/>
                      <a:pt x="33465519" y="7248206"/>
                    </a:cubicBezTo>
                    <a:cubicBezTo>
                      <a:pt x="33465519" y="7376875"/>
                      <a:pt x="33461349" y="7497453"/>
                      <a:pt x="33208512" y="7489319"/>
                    </a:cubicBezTo>
                    <a:cubicBezTo>
                      <a:pt x="33208512" y="7489319"/>
                      <a:pt x="32832039" y="7469020"/>
                      <a:pt x="29565881" y="7476619"/>
                    </a:cubicBezTo>
                    <a:cubicBezTo>
                      <a:pt x="6660752" y="7484753"/>
                      <a:pt x="304023" y="7497453"/>
                      <a:pt x="304023" y="7497453"/>
                    </a:cubicBezTo>
                    <a:cubicBezTo>
                      <a:pt x="132548" y="7497453"/>
                      <a:pt x="4213" y="7396384"/>
                      <a:pt x="8532" y="7193837"/>
                    </a:cubicBezTo>
                    <a:cubicBezTo>
                      <a:pt x="8532" y="7193837"/>
                      <a:pt x="9630" y="6695296"/>
                      <a:pt x="4815" y="1724128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CA8B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3264532" y="2377116"/>
              <a:ext cx="11869500" cy="20790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</a:pPr>
              <a:r>
                <a:rPr lang="en-US" sz="480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hãy đệm cho bài hát bằng một trong những cách sau: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12CD0BE-981D-0507-9428-F94C0DC30777}"/>
              </a:ext>
            </a:extLst>
          </p:cNvPr>
          <p:cNvGrpSpPr/>
          <p:nvPr/>
        </p:nvGrpSpPr>
        <p:grpSpPr>
          <a:xfrm>
            <a:off x="559432" y="4662359"/>
            <a:ext cx="5410200" cy="4059024"/>
            <a:chOff x="1482903" y="5589522"/>
            <a:chExt cx="4607046" cy="3322768"/>
          </a:xfrm>
        </p:grpSpPr>
        <p:grpSp>
          <p:nvGrpSpPr>
            <p:cNvPr id="4" name="Group 4"/>
            <p:cNvGrpSpPr/>
            <p:nvPr/>
          </p:nvGrpSpPr>
          <p:grpSpPr>
            <a:xfrm>
              <a:off x="1482903" y="5900377"/>
              <a:ext cx="4607046" cy="3011913"/>
              <a:chOff x="0" y="0"/>
              <a:chExt cx="10061077" cy="657755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065290" cy="6577554"/>
              </a:xfrm>
              <a:custGeom>
                <a:avLst/>
                <a:gdLst/>
                <a:ahLst/>
                <a:cxnLst/>
                <a:rect l="l" t="t" r="r" b="b"/>
                <a:pathLst>
                  <a:path w="10065290" h="6577554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49301" y="12454"/>
                    </a:cubicBezTo>
                    <a:cubicBezTo>
                      <a:pt x="8153814" y="12671"/>
                      <a:pt x="9791222" y="0"/>
                      <a:pt x="9791222" y="0"/>
                    </a:cubicBezTo>
                    <a:cubicBezTo>
                      <a:pt x="9858685" y="0"/>
                      <a:pt x="9934622" y="0"/>
                      <a:pt x="10013395" y="85073"/>
                    </a:cubicBezTo>
                    <a:cubicBezTo>
                      <a:pt x="10056373" y="131488"/>
                      <a:pt x="10057441" y="240224"/>
                      <a:pt x="10057847" y="320281"/>
                    </a:cubicBezTo>
                    <a:cubicBezTo>
                      <a:pt x="10057847" y="320281"/>
                      <a:pt x="10056142" y="4819686"/>
                      <a:pt x="10056142" y="5814969"/>
                    </a:cubicBezTo>
                    <a:cubicBezTo>
                      <a:pt x="10056142" y="6029128"/>
                      <a:pt x="10065290" y="6328307"/>
                      <a:pt x="10065290" y="6328307"/>
                    </a:cubicBezTo>
                    <a:cubicBezTo>
                      <a:pt x="10065290" y="6456976"/>
                      <a:pt x="10061121" y="6577554"/>
                      <a:pt x="9808283" y="6569419"/>
                    </a:cubicBezTo>
                    <a:cubicBezTo>
                      <a:pt x="9808283" y="6569419"/>
                      <a:pt x="9431810" y="6549121"/>
                      <a:pt x="8408247" y="6556719"/>
                    </a:cubicBezTo>
                    <a:cubicBezTo>
                      <a:pt x="2409746" y="6564854"/>
                      <a:pt x="304023" y="6577554"/>
                      <a:pt x="304023" y="6577554"/>
                    </a:cubicBezTo>
                    <a:cubicBezTo>
                      <a:pt x="132548" y="6577554"/>
                      <a:pt x="4213" y="6476485"/>
                      <a:pt x="8532" y="6273937"/>
                    </a:cubicBezTo>
                    <a:cubicBezTo>
                      <a:pt x="8532" y="6273937"/>
                      <a:pt x="9630" y="5775396"/>
                      <a:pt x="4815" y="1594521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EFC7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1949222" y="5695444"/>
              <a:ext cx="3549301" cy="888176"/>
              <a:chOff x="0" y="0"/>
              <a:chExt cx="8861671" cy="221754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4213" y="0"/>
                <a:ext cx="8865883" cy="2217542"/>
              </a:xfrm>
              <a:custGeom>
                <a:avLst/>
                <a:gdLst/>
                <a:ahLst/>
                <a:cxnLst/>
                <a:rect l="l" t="t" r="r" b="b"/>
                <a:pathLst>
                  <a:path w="8865883" h="2217542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7947" y="12454"/>
                    </a:cubicBezTo>
                    <a:cubicBezTo>
                      <a:pt x="7106111" y="12671"/>
                      <a:pt x="8591815" y="0"/>
                      <a:pt x="8591815" y="0"/>
                    </a:cubicBezTo>
                    <a:cubicBezTo>
                      <a:pt x="8659279" y="0"/>
                      <a:pt x="8735216" y="0"/>
                      <a:pt x="8813989" y="85073"/>
                    </a:cubicBezTo>
                    <a:cubicBezTo>
                      <a:pt x="8856967" y="131488"/>
                      <a:pt x="8858035" y="240224"/>
                      <a:pt x="8858440" y="320281"/>
                    </a:cubicBezTo>
                    <a:cubicBezTo>
                      <a:pt x="8858440" y="320281"/>
                      <a:pt x="8856735" y="1212297"/>
                      <a:pt x="8856735" y="1454958"/>
                    </a:cubicBezTo>
                    <a:cubicBezTo>
                      <a:pt x="8856735" y="1669117"/>
                      <a:pt x="8865884" y="1968296"/>
                      <a:pt x="8865884" y="1968296"/>
                    </a:cubicBezTo>
                    <a:cubicBezTo>
                      <a:pt x="8865884" y="2096964"/>
                      <a:pt x="8861714" y="2217542"/>
                      <a:pt x="8608876" y="2209408"/>
                    </a:cubicBezTo>
                    <a:cubicBezTo>
                      <a:pt x="8608876" y="2209408"/>
                      <a:pt x="8232404" y="2189109"/>
                      <a:pt x="7323787" y="2196708"/>
                    </a:cubicBezTo>
                    <a:cubicBezTo>
                      <a:pt x="2191856" y="2204842"/>
                      <a:pt x="304023" y="2217542"/>
                      <a:pt x="304023" y="2217542"/>
                    </a:cubicBezTo>
                    <a:cubicBezTo>
                      <a:pt x="132548" y="2217542"/>
                      <a:pt x="4213" y="2116473"/>
                      <a:pt x="8532" y="1913926"/>
                    </a:cubicBezTo>
                    <a:cubicBezTo>
                      <a:pt x="8532" y="1913926"/>
                      <a:pt x="9630" y="1415385"/>
                      <a:pt x="4815" y="980232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A82A2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2062701" y="5589522"/>
              <a:ext cx="3560929" cy="858703"/>
              <a:chOff x="0" y="0"/>
              <a:chExt cx="9240759" cy="222837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-2540"/>
                <a:ext cx="9243299" cy="2228371"/>
              </a:xfrm>
              <a:custGeom>
                <a:avLst/>
                <a:gdLst/>
                <a:ahLst/>
                <a:cxnLst/>
                <a:rect l="l" t="t" r="r" b="b"/>
                <a:pathLst>
                  <a:path w="9243299" h="2228371">
                    <a:moveTo>
                      <a:pt x="8737839" y="2206781"/>
                    </a:moveTo>
                    <a:cubicBezTo>
                      <a:pt x="8731489" y="2213131"/>
                      <a:pt x="8720059" y="2214401"/>
                      <a:pt x="8712439" y="2213131"/>
                    </a:cubicBezTo>
                    <a:cubicBezTo>
                      <a:pt x="8656559" y="2210591"/>
                      <a:pt x="8601949" y="2210591"/>
                      <a:pt x="8546069" y="2209321"/>
                    </a:cubicBezTo>
                    <a:cubicBezTo>
                      <a:pt x="8350489" y="2208051"/>
                      <a:pt x="8154909" y="2216941"/>
                      <a:pt x="7959329" y="2219481"/>
                    </a:cubicBezTo>
                    <a:cubicBezTo>
                      <a:pt x="7795499" y="2222021"/>
                      <a:pt x="7630399" y="2223291"/>
                      <a:pt x="7466569" y="2224561"/>
                    </a:cubicBezTo>
                    <a:cubicBezTo>
                      <a:pt x="5236313" y="2225831"/>
                      <a:pt x="2157126" y="2227101"/>
                      <a:pt x="1555750" y="2227101"/>
                    </a:cubicBezTo>
                    <a:cubicBezTo>
                      <a:pt x="1362710" y="2227101"/>
                      <a:pt x="1168400" y="2228371"/>
                      <a:pt x="975360" y="2228371"/>
                    </a:cubicBezTo>
                    <a:cubicBezTo>
                      <a:pt x="844550" y="2228371"/>
                      <a:pt x="712470" y="2228371"/>
                      <a:pt x="581660" y="2228371"/>
                    </a:cubicBezTo>
                    <a:cubicBezTo>
                      <a:pt x="449580" y="2228371"/>
                      <a:pt x="317500" y="2225831"/>
                      <a:pt x="194310" y="2169951"/>
                    </a:cubicBezTo>
                    <a:cubicBezTo>
                      <a:pt x="109220" y="2130581"/>
                      <a:pt x="33020" y="2064541"/>
                      <a:pt x="29210" y="1965481"/>
                    </a:cubicBezTo>
                    <a:cubicBezTo>
                      <a:pt x="27940" y="1926111"/>
                      <a:pt x="26670" y="1885471"/>
                      <a:pt x="25400" y="1846101"/>
                    </a:cubicBezTo>
                    <a:cubicBezTo>
                      <a:pt x="21590" y="1658141"/>
                      <a:pt x="15240" y="1468911"/>
                      <a:pt x="10160" y="1279681"/>
                    </a:cubicBezTo>
                    <a:cubicBezTo>
                      <a:pt x="5080" y="1114581"/>
                      <a:pt x="0" y="843414"/>
                      <a:pt x="0" y="626110"/>
                    </a:cubicBezTo>
                    <a:cubicBezTo>
                      <a:pt x="0" y="509270"/>
                      <a:pt x="3810" y="391160"/>
                      <a:pt x="15240" y="274320"/>
                    </a:cubicBezTo>
                    <a:cubicBezTo>
                      <a:pt x="19050" y="231140"/>
                      <a:pt x="12700" y="186690"/>
                      <a:pt x="27940" y="144780"/>
                    </a:cubicBezTo>
                    <a:cubicBezTo>
                      <a:pt x="50800" y="83820"/>
                      <a:pt x="115570" y="54610"/>
                      <a:pt x="175260" y="38100"/>
                    </a:cubicBezTo>
                    <a:cubicBezTo>
                      <a:pt x="278130" y="10160"/>
                      <a:pt x="389890" y="8890"/>
                      <a:pt x="495300" y="11430"/>
                    </a:cubicBezTo>
                    <a:cubicBezTo>
                      <a:pt x="678180" y="16510"/>
                      <a:pt x="8645129" y="0"/>
                      <a:pt x="8753079" y="5080"/>
                    </a:cubicBezTo>
                    <a:cubicBezTo>
                      <a:pt x="8877540" y="11430"/>
                      <a:pt x="9013429" y="31750"/>
                      <a:pt x="9118840" y="102870"/>
                    </a:cubicBezTo>
                    <a:cubicBezTo>
                      <a:pt x="9158209" y="129540"/>
                      <a:pt x="9192499" y="163830"/>
                      <a:pt x="9212819" y="207010"/>
                    </a:cubicBezTo>
                    <a:cubicBezTo>
                      <a:pt x="9229329" y="241300"/>
                      <a:pt x="9233140" y="276860"/>
                      <a:pt x="9233140" y="314960"/>
                    </a:cubicBezTo>
                    <a:cubicBezTo>
                      <a:pt x="9230599" y="515620"/>
                      <a:pt x="9243299" y="1362231"/>
                      <a:pt x="9236949" y="1505741"/>
                    </a:cubicBezTo>
                    <a:cubicBezTo>
                      <a:pt x="9230599" y="1625121"/>
                      <a:pt x="9220440" y="1744501"/>
                      <a:pt x="9205199" y="1862611"/>
                    </a:cubicBezTo>
                    <a:cubicBezTo>
                      <a:pt x="9201390" y="1893091"/>
                      <a:pt x="9200119" y="1924841"/>
                      <a:pt x="9191229" y="1954051"/>
                    </a:cubicBezTo>
                    <a:cubicBezTo>
                      <a:pt x="9174719" y="2007391"/>
                      <a:pt x="9139159" y="2053111"/>
                      <a:pt x="9097249" y="2088671"/>
                    </a:cubicBezTo>
                    <a:cubicBezTo>
                      <a:pt x="8993109" y="2176301"/>
                      <a:pt x="8849599" y="2213131"/>
                      <a:pt x="8716249" y="2214401"/>
                    </a:cubicBezTo>
                    <a:cubicBezTo>
                      <a:pt x="8692119" y="2214401"/>
                      <a:pt x="8720059" y="2197891"/>
                      <a:pt x="8731490" y="2197891"/>
                    </a:cubicBezTo>
                    <a:cubicBezTo>
                      <a:pt x="8859759" y="2197891"/>
                      <a:pt x="8999459" y="2161061"/>
                      <a:pt x="9090899" y="2065811"/>
                    </a:cubicBezTo>
                    <a:cubicBezTo>
                      <a:pt x="9128999" y="2025171"/>
                      <a:pt x="9156940" y="1974371"/>
                      <a:pt x="9163290" y="1918491"/>
                    </a:cubicBezTo>
                    <a:cubicBezTo>
                      <a:pt x="9165829" y="1893091"/>
                      <a:pt x="9168369" y="1868961"/>
                      <a:pt x="9170909" y="1843561"/>
                    </a:cubicBezTo>
                    <a:cubicBezTo>
                      <a:pt x="9239489" y="1283491"/>
                      <a:pt x="9196309" y="382270"/>
                      <a:pt x="9196309" y="320040"/>
                    </a:cubicBezTo>
                    <a:cubicBezTo>
                      <a:pt x="9196309" y="275590"/>
                      <a:pt x="9188690" y="233680"/>
                      <a:pt x="9165829" y="195580"/>
                    </a:cubicBezTo>
                    <a:cubicBezTo>
                      <a:pt x="9140429" y="153670"/>
                      <a:pt x="9099790" y="121920"/>
                      <a:pt x="9056609" y="97790"/>
                    </a:cubicBezTo>
                    <a:cubicBezTo>
                      <a:pt x="8914369" y="19050"/>
                      <a:pt x="8746729" y="19050"/>
                      <a:pt x="8587979" y="20320"/>
                    </a:cubicBezTo>
                    <a:cubicBezTo>
                      <a:pt x="8417799" y="21590"/>
                      <a:pt x="1653540" y="41910"/>
                      <a:pt x="1437640" y="41910"/>
                    </a:cubicBezTo>
                    <a:cubicBezTo>
                      <a:pt x="1176020" y="41910"/>
                      <a:pt x="915670" y="38100"/>
                      <a:pt x="654050" y="31750"/>
                    </a:cubicBezTo>
                    <a:cubicBezTo>
                      <a:pt x="593090" y="31750"/>
                      <a:pt x="533400" y="29210"/>
                      <a:pt x="472440" y="27940"/>
                    </a:cubicBezTo>
                    <a:cubicBezTo>
                      <a:pt x="372110" y="25400"/>
                      <a:pt x="261620" y="24130"/>
                      <a:pt x="165100" y="55880"/>
                    </a:cubicBezTo>
                    <a:cubicBezTo>
                      <a:pt x="111760" y="73660"/>
                      <a:pt x="69850" y="106680"/>
                      <a:pt x="57150" y="163830"/>
                    </a:cubicBezTo>
                    <a:cubicBezTo>
                      <a:pt x="48260" y="205740"/>
                      <a:pt x="52070" y="251460"/>
                      <a:pt x="48260" y="294640"/>
                    </a:cubicBezTo>
                    <a:cubicBezTo>
                      <a:pt x="33020" y="482600"/>
                      <a:pt x="35560" y="671830"/>
                      <a:pt x="40640" y="972352"/>
                    </a:cubicBezTo>
                    <a:cubicBezTo>
                      <a:pt x="45720" y="1218721"/>
                      <a:pt x="52070" y="1420651"/>
                      <a:pt x="57150" y="1621311"/>
                    </a:cubicBezTo>
                    <a:cubicBezTo>
                      <a:pt x="60960" y="1734341"/>
                      <a:pt x="63500" y="1847371"/>
                      <a:pt x="67310" y="1960401"/>
                    </a:cubicBezTo>
                    <a:cubicBezTo>
                      <a:pt x="71120" y="2075971"/>
                      <a:pt x="176530" y="2143281"/>
                      <a:pt x="275590" y="2177571"/>
                    </a:cubicBezTo>
                    <a:cubicBezTo>
                      <a:pt x="356870" y="2205511"/>
                      <a:pt x="441960" y="2214401"/>
                      <a:pt x="527050" y="2214401"/>
                    </a:cubicBezTo>
                    <a:cubicBezTo>
                      <a:pt x="615950" y="2214401"/>
                      <a:pt x="703580" y="2214401"/>
                      <a:pt x="792480" y="2214401"/>
                    </a:cubicBezTo>
                    <a:cubicBezTo>
                      <a:pt x="962660" y="2214401"/>
                      <a:pt x="1131570" y="2214401"/>
                      <a:pt x="1301750" y="2213131"/>
                    </a:cubicBezTo>
                    <a:cubicBezTo>
                      <a:pt x="1504950" y="2213131"/>
                      <a:pt x="1708150" y="2211861"/>
                      <a:pt x="4413923" y="2210591"/>
                    </a:cubicBezTo>
                    <a:cubicBezTo>
                      <a:pt x="7225354" y="2209321"/>
                      <a:pt x="7580869" y="2208051"/>
                      <a:pt x="7766289" y="2206781"/>
                    </a:cubicBezTo>
                    <a:cubicBezTo>
                      <a:pt x="7886939" y="2205511"/>
                      <a:pt x="8007589" y="2204241"/>
                      <a:pt x="8128239" y="2200431"/>
                    </a:cubicBezTo>
                    <a:cubicBezTo>
                      <a:pt x="8330169" y="2192811"/>
                      <a:pt x="8533369" y="2189001"/>
                      <a:pt x="8735299" y="2196621"/>
                    </a:cubicBezTo>
                    <a:cubicBezTo>
                      <a:pt x="8744189" y="2197891"/>
                      <a:pt x="8742919" y="2201701"/>
                      <a:pt x="8737839" y="2206781"/>
                    </a:cubicBezTo>
                    <a:close/>
                  </a:path>
                </a:pathLst>
              </a:custGeom>
              <a:solidFill>
                <a:srgbClr val="222222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1976154" y="6732759"/>
              <a:ext cx="3618615" cy="19567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 giáo mở nhạc, học sinh gõ đệm bài hát Múa sạp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2495805" y="5671498"/>
              <a:ext cx="2532136" cy="6624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Cách 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983B4D4-644B-2C70-CDA7-443E5F95BA02}"/>
              </a:ext>
            </a:extLst>
          </p:cNvPr>
          <p:cNvGrpSpPr/>
          <p:nvPr/>
        </p:nvGrpSpPr>
        <p:grpSpPr>
          <a:xfrm>
            <a:off x="6412334" y="5838628"/>
            <a:ext cx="5412465" cy="3814415"/>
            <a:chOff x="1461103" y="5589522"/>
            <a:chExt cx="4608975" cy="3122528"/>
          </a:xfrm>
        </p:grpSpPr>
        <p:grpSp>
          <p:nvGrpSpPr>
            <p:cNvPr id="55" name="Group 4">
              <a:extLst>
                <a:ext uri="{FF2B5EF4-FFF2-40B4-BE49-F238E27FC236}">
                  <a16:creationId xmlns:a16="http://schemas.microsoft.com/office/drawing/2014/main" id="{F5769BEA-D6F3-596C-45FA-ADC93CAD8474}"/>
                </a:ext>
              </a:extLst>
            </p:cNvPr>
            <p:cNvGrpSpPr/>
            <p:nvPr/>
          </p:nvGrpSpPr>
          <p:grpSpPr>
            <a:xfrm>
              <a:off x="1461103" y="5700137"/>
              <a:ext cx="4608975" cy="3011913"/>
              <a:chOff x="-47607" y="-437293"/>
              <a:chExt cx="10065289" cy="6577554"/>
            </a:xfrm>
          </p:grpSpPr>
          <p:sp>
            <p:nvSpPr>
              <p:cNvPr id="62" name="Freeform 5">
                <a:extLst>
                  <a:ext uri="{FF2B5EF4-FFF2-40B4-BE49-F238E27FC236}">
                    <a16:creationId xmlns:a16="http://schemas.microsoft.com/office/drawing/2014/main" id="{EDDE71A4-DC71-071C-A287-E76026D9F6CD}"/>
                  </a:ext>
                </a:extLst>
              </p:cNvPr>
              <p:cNvSpPr/>
              <p:nvPr/>
            </p:nvSpPr>
            <p:spPr>
              <a:xfrm>
                <a:off x="-47607" y="-437293"/>
                <a:ext cx="10065289" cy="6577554"/>
              </a:xfrm>
              <a:custGeom>
                <a:avLst/>
                <a:gdLst/>
                <a:ahLst/>
                <a:cxnLst/>
                <a:rect l="l" t="t" r="r" b="b"/>
                <a:pathLst>
                  <a:path w="10065290" h="6577554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49301" y="12454"/>
                    </a:cubicBezTo>
                    <a:cubicBezTo>
                      <a:pt x="8153814" y="12671"/>
                      <a:pt x="9791222" y="0"/>
                      <a:pt x="9791222" y="0"/>
                    </a:cubicBezTo>
                    <a:cubicBezTo>
                      <a:pt x="9858685" y="0"/>
                      <a:pt x="9934622" y="0"/>
                      <a:pt x="10013395" y="85073"/>
                    </a:cubicBezTo>
                    <a:cubicBezTo>
                      <a:pt x="10056373" y="131488"/>
                      <a:pt x="10057441" y="240224"/>
                      <a:pt x="10057847" y="320281"/>
                    </a:cubicBezTo>
                    <a:cubicBezTo>
                      <a:pt x="10057847" y="320281"/>
                      <a:pt x="10056142" y="4819686"/>
                      <a:pt x="10056142" y="5814969"/>
                    </a:cubicBezTo>
                    <a:cubicBezTo>
                      <a:pt x="10056142" y="6029128"/>
                      <a:pt x="10065290" y="6328307"/>
                      <a:pt x="10065290" y="6328307"/>
                    </a:cubicBezTo>
                    <a:cubicBezTo>
                      <a:pt x="10065290" y="6456976"/>
                      <a:pt x="10061121" y="6577554"/>
                      <a:pt x="9808283" y="6569419"/>
                    </a:cubicBezTo>
                    <a:cubicBezTo>
                      <a:pt x="9808283" y="6569419"/>
                      <a:pt x="9431810" y="6549121"/>
                      <a:pt x="8408247" y="6556719"/>
                    </a:cubicBezTo>
                    <a:cubicBezTo>
                      <a:pt x="2409746" y="6564854"/>
                      <a:pt x="304023" y="6577554"/>
                      <a:pt x="304023" y="6577554"/>
                    </a:cubicBezTo>
                    <a:cubicBezTo>
                      <a:pt x="132548" y="6577554"/>
                      <a:pt x="4213" y="6476485"/>
                      <a:pt x="8532" y="6273937"/>
                    </a:cubicBezTo>
                    <a:cubicBezTo>
                      <a:pt x="8532" y="6273937"/>
                      <a:pt x="9630" y="5775396"/>
                      <a:pt x="4815" y="1594521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EFC7"/>
              </a:solidFill>
            </p:spPr>
          </p:sp>
        </p:grpSp>
        <p:grpSp>
          <p:nvGrpSpPr>
            <p:cNvPr id="56" name="Group 10">
              <a:extLst>
                <a:ext uri="{FF2B5EF4-FFF2-40B4-BE49-F238E27FC236}">
                  <a16:creationId xmlns:a16="http://schemas.microsoft.com/office/drawing/2014/main" id="{9E0E2DA5-2BDE-05E5-0587-5C4507D66161}"/>
                </a:ext>
              </a:extLst>
            </p:cNvPr>
            <p:cNvGrpSpPr/>
            <p:nvPr/>
          </p:nvGrpSpPr>
          <p:grpSpPr>
            <a:xfrm>
              <a:off x="1949222" y="5695444"/>
              <a:ext cx="3549301" cy="888176"/>
              <a:chOff x="0" y="0"/>
              <a:chExt cx="8861671" cy="2217542"/>
            </a:xfrm>
          </p:grpSpPr>
          <p:sp>
            <p:nvSpPr>
              <p:cNvPr id="61" name="Freeform 11">
                <a:extLst>
                  <a:ext uri="{FF2B5EF4-FFF2-40B4-BE49-F238E27FC236}">
                    <a16:creationId xmlns:a16="http://schemas.microsoft.com/office/drawing/2014/main" id="{4337F9F3-B742-6CFF-1A44-E81FB5B2A72B}"/>
                  </a:ext>
                </a:extLst>
              </p:cNvPr>
              <p:cNvSpPr/>
              <p:nvPr/>
            </p:nvSpPr>
            <p:spPr>
              <a:xfrm>
                <a:off x="-4213" y="0"/>
                <a:ext cx="8865883" cy="2217542"/>
              </a:xfrm>
              <a:custGeom>
                <a:avLst/>
                <a:gdLst/>
                <a:ahLst/>
                <a:cxnLst/>
                <a:rect l="l" t="t" r="r" b="b"/>
                <a:pathLst>
                  <a:path w="8865883" h="2217542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7947" y="12454"/>
                    </a:cubicBezTo>
                    <a:cubicBezTo>
                      <a:pt x="7106111" y="12671"/>
                      <a:pt x="8591815" y="0"/>
                      <a:pt x="8591815" y="0"/>
                    </a:cubicBezTo>
                    <a:cubicBezTo>
                      <a:pt x="8659279" y="0"/>
                      <a:pt x="8735216" y="0"/>
                      <a:pt x="8813989" y="85073"/>
                    </a:cubicBezTo>
                    <a:cubicBezTo>
                      <a:pt x="8856967" y="131488"/>
                      <a:pt x="8858035" y="240224"/>
                      <a:pt x="8858440" y="320281"/>
                    </a:cubicBezTo>
                    <a:cubicBezTo>
                      <a:pt x="8858440" y="320281"/>
                      <a:pt x="8856735" y="1212297"/>
                      <a:pt x="8856735" y="1454958"/>
                    </a:cubicBezTo>
                    <a:cubicBezTo>
                      <a:pt x="8856735" y="1669117"/>
                      <a:pt x="8865884" y="1968296"/>
                      <a:pt x="8865884" y="1968296"/>
                    </a:cubicBezTo>
                    <a:cubicBezTo>
                      <a:pt x="8865884" y="2096964"/>
                      <a:pt x="8861714" y="2217542"/>
                      <a:pt x="8608876" y="2209408"/>
                    </a:cubicBezTo>
                    <a:cubicBezTo>
                      <a:pt x="8608876" y="2209408"/>
                      <a:pt x="8232404" y="2189109"/>
                      <a:pt x="7323787" y="2196708"/>
                    </a:cubicBezTo>
                    <a:cubicBezTo>
                      <a:pt x="2191856" y="2204842"/>
                      <a:pt x="304023" y="2217542"/>
                      <a:pt x="304023" y="2217542"/>
                    </a:cubicBezTo>
                    <a:cubicBezTo>
                      <a:pt x="132548" y="2217542"/>
                      <a:pt x="4213" y="2116473"/>
                      <a:pt x="8532" y="1913926"/>
                    </a:cubicBezTo>
                    <a:cubicBezTo>
                      <a:pt x="8532" y="1913926"/>
                      <a:pt x="9630" y="1415385"/>
                      <a:pt x="4815" y="980232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A82A2"/>
              </a:solidFill>
            </p:spPr>
          </p:sp>
        </p:grpSp>
        <p:grpSp>
          <p:nvGrpSpPr>
            <p:cNvPr id="57" name="Group 16">
              <a:extLst>
                <a:ext uri="{FF2B5EF4-FFF2-40B4-BE49-F238E27FC236}">
                  <a16:creationId xmlns:a16="http://schemas.microsoft.com/office/drawing/2014/main" id="{F97E3B96-ED76-BCC0-06E0-E54A50910F09}"/>
                </a:ext>
              </a:extLst>
            </p:cNvPr>
            <p:cNvGrpSpPr/>
            <p:nvPr/>
          </p:nvGrpSpPr>
          <p:grpSpPr>
            <a:xfrm>
              <a:off x="2062701" y="5589522"/>
              <a:ext cx="3560929" cy="858703"/>
              <a:chOff x="0" y="0"/>
              <a:chExt cx="9240759" cy="2228371"/>
            </a:xfrm>
          </p:grpSpPr>
          <p:sp>
            <p:nvSpPr>
              <p:cNvPr id="60" name="Freeform 17">
                <a:extLst>
                  <a:ext uri="{FF2B5EF4-FFF2-40B4-BE49-F238E27FC236}">
                    <a16:creationId xmlns:a16="http://schemas.microsoft.com/office/drawing/2014/main" id="{E585D9C8-AAA2-A4D6-91FF-E71628A9DF82}"/>
                  </a:ext>
                </a:extLst>
              </p:cNvPr>
              <p:cNvSpPr/>
              <p:nvPr/>
            </p:nvSpPr>
            <p:spPr>
              <a:xfrm>
                <a:off x="0" y="-2540"/>
                <a:ext cx="9243299" cy="2228371"/>
              </a:xfrm>
              <a:custGeom>
                <a:avLst/>
                <a:gdLst/>
                <a:ahLst/>
                <a:cxnLst/>
                <a:rect l="l" t="t" r="r" b="b"/>
                <a:pathLst>
                  <a:path w="9243299" h="2228371">
                    <a:moveTo>
                      <a:pt x="8737839" y="2206781"/>
                    </a:moveTo>
                    <a:cubicBezTo>
                      <a:pt x="8731489" y="2213131"/>
                      <a:pt x="8720059" y="2214401"/>
                      <a:pt x="8712439" y="2213131"/>
                    </a:cubicBezTo>
                    <a:cubicBezTo>
                      <a:pt x="8656559" y="2210591"/>
                      <a:pt x="8601949" y="2210591"/>
                      <a:pt x="8546069" y="2209321"/>
                    </a:cubicBezTo>
                    <a:cubicBezTo>
                      <a:pt x="8350489" y="2208051"/>
                      <a:pt x="8154909" y="2216941"/>
                      <a:pt x="7959329" y="2219481"/>
                    </a:cubicBezTo>
                    <a:cubicBezTo>
                      <a:pt x="7795499" y="2222021"/>
                      <a:pt x="7630399" y="2223291"/>
                      <a:pt x="7466569" y="2224561"/>
                    </a:cubicBezTo>
                    <a:cubicBezTo>
                      <a:pt x="5236313" y="2225831"/>
                      <a:pt x="2157126" y="2227101"/>
                      <a:pt x="1555750" y="2227101"/>
                    </a:cubicBezTo>
                    <a:cubicBezTo>
                      <a:pt x="1362710" y="2227101"/>
                      <a:pt x="1168400" y="2228371"/>
                      <a:pt x="975360" y="2228371"/>
                    </a:cubicBezTo>
                    <a:cubicBezTo>
                      <a:pt x="844550" y="2228371"/>
                      <a:pt x="712470" y="2228371"/>
                      <a:pt x="581660" y="2228371"/>
                    </a:cubicBezTo>
                    <a:cubicBezTo>
                      <a:pt x="449580" y="2228371"/>
                      <a:pt x="317500" y="2225831"/>
                      <a:pt x="194310" y="2169951"/>
                    </a:cubicBezTo>
                    <a:cubicBezTo>
                      <a:pt x="109220" y="2130581"/>
                      <a:pt x="33020" y="2064541"/>
                      <a:pt x="29210" y="1965481"/>
                    </a:cubicBezTo>
                    <a:cubicBezTo>
                      <a:pt x="27940" y="1926111"/>
                      <a:pt x="26670" y="1885471"/>
                      <a:pt x="25400" y="1846101"/>
                    </a:cubicBezTo>
                    <a:cubicBezTo>
                      <a:pt x="21590" y="1658141"/>
                      <a:pt x="15240" y="1468911"/>
                      <a:pt x="10160" y="1279681"/>
                    </a:cubicBezTo>
                    <a:cubicBezTo>
                      <a:pt x="5080" y="1114581"/>
                      <a:pt x="0" y="843414"/>
                      <a:pt x="0" y="626110"/>
                    </a:cubicBezTo>
                    <a:cubicBezTo>
                      <a:pt x="0" y="509270"/>
                      <a:pt x="3810" y="391160"/>
                      <a:pt x="15240" y="274320"/>
                    </a:cubicBezTo>
                    <a:cubicBezTo>
                      <a:pt x="19050" y="231140"/>
                      <a:pt x="12700" y="186690"/>
                      <a:pt x="27940" y="144780"/>
                    </a:cubicBezTo>
                    <a:cubicBezTo>
                      <a:pt x="50800" y="83820"/>
                      <a:pt x="115570" y="54610"/>
                      <a:pt x="175260" y="38100"/>
                    </a:cubicBezTo>
                    <a:cubicBezTo>
                      <a:pt x="278130" y="10160"/>
                      <a:pt x="389890" y="8890"/>
                      <a:pt x="495300" y="11430"/>
                    </a:cubicBezTo>
                    <a:cubicBezTo>
                      <a:pt x="678180" y="16510"/>
                      <a:pt x="8645129" y="0"/>
                      <a:pt x="8753079" y="5080"/>
                    </a:cubicBezTo>
                    <a:cubicBezTo>
                      <a:pt x="8877540" y="11430"/>
                      <a:pt x="9013429" y="31750"/>
                      <a:pt x="9118840" y="102870"/>
                    </a:cubicBezTo>
                    <a:cubicBezTo>
                      <a:pt x="9158209" y="129540"/>
                      <a:pt x="9192499" y="163830"/>
                      <a:pt x="9212819" y="207010"/>
                    </a:cubicBezTo>
                    <a:cubicBezTo>
                      <a:pt x="9229329" y="241300"/>
                      <a:pt x="9233140" y="276860"/>
                      <a:pt x="9233140" y="314960"/>
                    </a:cubicBezTo>
                    <a:cubicBezTo>
                      <a:pt x="9230599" y="515620"/>
                      <a:pt x="9243299" y="1362231"/>
                      <a:pt x="9236949" y="1505741"/>
                    </a:cubicBezTo>
                    <a:cubicBezTo>
                      <a:pt x="9230599" y="1625121"/>
                      <a:pt x="9220440" y="1744501"/>
                      <a:pt x="9205199" y="1862611"/>
                    </a:cubicBezTo>
                    <a:cubicBezTo>
                      <a:pt x="9201390" y="1893091"/>
                      <a:pt x="9200119" y="1924841"/>
                      <a:pt x="9191229" y="1954051"/>
                    </a:cubicBezTo>
                    <a:cubicBezTo>
                      <a:pt x="9174719" y="2007391"/>
                      <a:pt x="9139159" y="2053111"/>
                      <a:pt x="9097249" y="2088671"/>
                    </a:cubicBezTo>
                    <a:cubicBezTo>
                      <a:pt x="8993109" y="2176301"/>
                      <a:pt x="8849599" y="2213131"/>
                      <a:pt x="8716249" y="2214401"/>
                    </a:cubicBezTo>
                    <a:cubicBezTo>
                      <a:pt x="8692119" y="2214401"/>
                      <a:pt x="8720059" y="2197891"/>
                      <a:pt x="8731490" y="2197891"/>
                    </a:cubicBezTo>
                    <a:cubicBezTo>
                      <a:pt x="8859759" y="2197891"/>
                      <a:pt x="8999459" y="2161061"/>
                      <a:pt x="9090899" y="2065811"/>
                    </a:cubicBezTo>
                    <a:cubicBezTo>
                      <a:pt x="9128999" y="2025171"/>
                      <a:pt x="9156940" y="1974371"/>
                      <a:pt x="9163290" y="1918491"/>
                    </a:cubicBezTo>
                    <a:cubicBezTo>
                      <a:pt x="9165829" y="1893091"/>
                      <a:pt x="9168369" y="1868961"/>
                      <a:pt x="9170909" y="1843561"/>
                    </a:cubicBezTo>
                    <a:cubicBezTo>
                      <a:pt x="9239489" y="1283491"/>
                      <a:pt x="9196309" y="382270"/>
                      <a:pt x="9196309" y="320040"/>
                    </a:cubicBezTo>
                    <a:cubicBezTo>
                      <a:pt x="9196309" y="275590"/>
                      <a:pt x="9188690" y="233680"/>
                      <a:pt x="9165829" y="195580"/>
                    </a:cubicBezTo>
                    <a:cubicBezTo>
                      <a:pt x="9140429" y="153670"/>
                      <a:pt x="9099790" y="121920"/>
                      <a:pt x="9056609" y="97790"/>
                    </a:cubicBezTo>
                    <a:cubicBezTo>
                      <a:pt x="8914369" y="19050"/>
                      <a:pt x="8746729" y="19050"/>
                      <a:pt x="8587979" y="20320"/>
                    </a:cubicBezTo>
                    <a:cubicBezTo>
                      <a:pt x="8417799" y="21590"/>
                      <a:pt x="1653540" y="41910"/>
                      <a:pt x="1437640" y="41910"/>
                    </a:cubicBezTo>
                    <a:cubicBezTo>
                      <a:pt x="1176020" y="41910"/>
                      <a:pt x="915670" y="38100"/>
                      <a:pt x="654050" y="31750"/>
                    </a:cubicBezTo>
                    <a:cubicBezTo>
                      <a:pt x="593090" y="31750"/>
                      <a:pt x="533400" y="29210"/>
                      <a:pt x="472440" y="27940"/>
                    </a:cubicBezTo>
                    <a:cubicBezTo>
                      <a:pt x="372110" y="25400"/>
                      <a:pt x="261620" y="24130"/>
                      <a:pt x="165100" y="55880"/>
                    </a:cubicBezTo>
                    <a:cubicBezTo>
                      <a:pt x="111760" y="73660"/>
                      <a:pt x="69850" y="106680"/>
                      <a:pt x="57150" y="163830"/>
                    </a:cubicBezTo>
                    <a:cubicBezTo>
                      <a:pt x="48260" y="205740"/>
                      <a:pt x="52070" y="251460"/>
                      <a:pt x="48260" y="294640"/>
                    </a:cubicBezTo>
                    <a:cubicBezTo>
                      <a:pt x="33020" y="482600"/>
                      <a:pt x="35560" y="671830"/>
                      <a:pt x="40640" y="972352"/>
                    </a:cubicBezTo>
                    <a:cubicBezTo>
                      <a:pt x="45720" y="1218721"/>
                      <a:pt x="52070" y="1420651"/>
                      <a:pt x="57150" y="1621311"/>
                    </a:cubicBezTo>
                    <a:cubicBezTo>
                      <a:pt x="60960" y="1734341"/>
                      <a:pt x="63500" y="1847371"/>
                      <a:pt x="67310" y="1960401"/>
                    </a:cubicBezTo>
                    <a:cubicBezTo>
                      <a:pt x="71120" y="2075971"/>
                      <a:pt x="176530" y="2143281"/>
                      <a:pt x="275590" y="2177571"/>
                    </a:cubicBezTo>
                    <a:cubicBezTo>
                      <a:pt x="356870" y="2205511"/>
                      <a:pt x="441960" y="2214401"/>
                      <a:pt x="527050" y="2214401"/>
                    </a:cubicBezTo>
                    <a:cubicBezTo>
                      <a:pt x="615950" y="2214401"/>
                      <a:pt x="703580" y="2214401"/>
                      <a:pt x="792480" y="2214401"/>
                    </a:cubicBezTo>
                    <a:cubicBezTo>
                      <a:pt x="962660" y="2214401"/>
                      <a:pt x="1131570" y="2214401"/>
                      <a:pt x="1301750" y="2213131"/>
                    </a:cubicBezTo>
                    <a:cubicBezTo>
                      <a:pt x="1504950" y="2213131"/>
                      <a:pt x="1708150" y="2211861"/>
                      <a:pt x="4413923" y="2210591"/>
                    </a:cubicBezTo>
                    <a:cubicBezTo>
                      <a:pt x="7225354" y="2209321"/>
                      <a:pt x="7580869" y="2208051"/>
                      <a:pt x="7766289" y="2206781"/>
                    </a:cubicBezTo>
                    <a:cubicBezTo>
                      <a:pt x="7886939" y="2205511"/>
                      <a:pt x="8007589" y="2204241"/>
                      <a:pt x="8128239" y="2200431"/>
                    </a:cubicBezTo>
                    <a:cubicBezTo>
                      <a:pt x="8330169" y="2192811"/>
                      <a:pt x="8533369" y="2189001"/>
                      <a:pt x="8735299" y="2196621"/>
                    </a:cubicBezTo>
                    <a:cubicBezTo>
                      <a:pt x="8744189" y="2197891"/>
                      <a:pt x="8742919" y="2201701"/>
                      <a:pt x="8737839" y="2206781"/>
                    </a:cubicBezTo>
                    <a:close/>
                  </a:path>
                </a:pathLst>
              </a:custGeom>
              <a:solidFill>
                <a:srgbClr val="222222"/>
              </a:solidFill>
            </p:spPr>
          </p:sp>
        </p:grpSp>
        <p:sp>
          <p:nvSpPr>
            <p:cNvPr id="58" name="TextBox 28">
              <a:extLst>
                <a:ext uri="{FF2B5EF4-FFF2-40B4-BE49-F238E27FC236}">
                  <a16:creationId xmlns:a16="http://schemas.microsoft.com/office/drawing/2014/main" id="{725BDB33-F732-F3B6-57B3-800F6EBFFE23}"/>
                </a:ext>
              </a:extLst>
            </p:cNvPr>
            <p:cNvSpPr txBox="1"/>
            <p:nvPr/>
          </p:nvSpPr>
          <p:spPr>
            <a:xfrm>
              <a:off x="2112147" y="6601269"/>
              <a:ext cx="3221761" cy="1956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 giáo hát để học sinh gõ đệm bài hát Múa sạp</a:t>
              </a:r>
            </a:p>
          </p:txBody>
        </p:sp>
        <p:sp>
          <p:nvSpPr>
            <p:cNvPr id="59" name="TextBox 31">
              <a:extLst>
                <a:ext uri="{FF2B5EF4-FFF2-40B4-BE49-F238E27FC236}">
                  <a16:creationId xmlns:a16="http://schemas.microsoft.com/office/drawing/2014/main" id="{33E906C8-32F8-07E8-DA87-CAD9140B13FE}"/>
                </a:ext>
              </a:extLst>
            </p:cNvPr>
            <p:cNvSpPr txBox="1"/>
            <p:nvPr/>
          </p:nvSpPr>
          <p:spPr>
            <a:xfrm>
              <a:off x="2520358" y="5831398"/>
              <a:ext cx="2532136" cy="503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Cách 2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AD61B9A-51AB-F09A-13AE-E44838535349}"/>
              </a:ext>
            </a:extLst>
          </p:cNvPr>
          <p:cNvGrpSpPr/>
          <p:nvPr/>
        </p:nvGrpSpPr>
        <p:grpSpPr>
          <a:xfrm>
            <a:off x="12269769" y="4662359"/>
            <a:ext cx="5410200" cy="4059024"/>
            <a:chOff x="1482903" y="5589522"/>
            <a:chExt cx="4607046" cy="3322768"/>
          </a:xfrm>
        </p:grpSpPr>
        <p:grpSp>
          <p:nvGrpSpPr>
            <p:cNvPr id="64" name="Group 4">
              <a:extLst>
                <a:ext uri="{FF2B5EF4-FFF2-40B4-BE49-F238E27FC236}">
                  <a16:creationId xmlns:a16="http://schemas.microsoft.com/office/drawing/2014/main" id="{49488E3D-E901-BCFA-24A5-8C238C684913}"/>
                </a:ext>
              </a:extLst>
            </p:cNvPr>
            <p:cNvGrpSpPr/>
            <p:nvPr/>
          </p:nvGrpSpPr>
          <p:grpSpPr>
            <a:xfrm>
              <a:off x="1482903" y="5900377"/>
              <a:ext cx="4607046" cy="3011913"/>
              <a:chOff x="0" y="0"/>
              <a:chExt cx="10061077" cy="6577554"/>
            </a:xfrm>
          </p:grpSpPr>
          <p:sp>
            <p:nvSpPr>
              <p:cNvPr id="71" name="Freeform 5">
                <a:extLst>
                  <a:ext uri="{FF2B5EF4-FFF2-40B4-BE49-F238E27FC236}">
                    <a16:creationId xmlns:a16="http://schemas.microsoft.com/office/drawing/2014/main" id="{4D024CC2-1449-18BA-1962-EB745CCACDC8}"/>
                  </a:ext>
                </a:extLst>
              </p:cNvPr>
              <p:cNvSpPr/>
              <p:nvPr/>
            </p:nvSpPr>
            <p:spPr>
              <a:xfrm>
                <a:off x="-4213" y="0"/>
                <a:ext cx="10065290" cy="6577554"/>
              </a:xfrm>
              <a:custGeom>
                <a:avLst/>
                <a:gdLst/>
                <a:ahLst/>
                <a:cxnLst/>
                <a:rect l="l" t="t" r="r" b="b"/>
                <a:pathLst>
                  <a:path w="10065290" h="6577554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49301" y="12454"/>
                    </a:cubicBezTo>
                    <a:cubicBezTo>
                      <a:pt x="8153814" y="12671"/>
                      <a:pt x="9791222" y="0"/>
                      <a:pt x="9791222" y="0"/>
                    </a:cubicBezTo>
                    <a:cubicBezTo>
                      <a:pt x="9858685" y="0"/>
                      <a:pt x="9934622" y="0"/>
                      <a:pt x="10013395" y="85073"/>
                    </a:cubicBezTo>
                    <a:cubicBezTo>
                      <a:pt x="10056373" y="131488"/>
                      <a:pt x="10057441" y="240224"/>
                      <a:pt x="10057847" y="320281"/>
                    </a:cubicBezTo>
                    <a:cubicBezTo>
                      <a:pt x="10057847" y="320281"/>
                      <a:pt x="10056142" y="4819686"/>
                      <a:pt x="10056142" y="5814969"/>
                    </a:cubicBezTo>
                    <a:cubicBezTo>
                      <a:pt x="10056142" y="6029128"/>
                      <a:pt x="10065290" y="6328307"/>
                      <a:pt x="10065290" y="6328307"/>
                    </a:cubicBezTo>
                    <a:cubicBezTo>
                      <a:pt x="10065290" y="6456976"/>
                      <a:pt x="10061121" y="6577554"/>
                      <a:pt x="9808283" y="6569419"/>
                    </a:cubicBezTo>
                    <a:cubicBezTo>
                      <a:pt x="9808283" y="6569419"/>
                      <a:pt x="9431810" y="6549121"/>
                      <a:pt x="8408247" y="6556719"/>
                    </a:cubicBezTo>
                    <a:cubicBezTo>
                      <a:pt x="2409746" y="6564854"/>
                      <a:pt x="304023" y="6577554"/>
                      <a:pt x="304023" y="6577554"/>
                    </a:cubicBezTo>
                    <a:cubicBezTo>
                      <a:pt x="132548" y="6577554"/>
                      <a:pt x="4213" y="6476485"/>
                      <a:pt x="8532" y="6273937"/>
                    </a:cubicBezTo>
                    <a:cubicBezTo>
                      <a:pt x="8532" y="6273937"/>
                      <a:pt x="9630" y="5775396"/>
                      <a:pt x="4815" y="1594521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EFC7"/>
              </a:solidFill>
            </p:spPr>
          </p:sp>
        </p:grpSp>
        <p:grpSp>
          <p:nvGrpSpPr>
            <p:cNvPr id="65" name="Group 10">
              <a:extLst>
                <a:ext uri="{FF2B5EF4-FFF2-40B4-BE49-F238E27FC236}">
                  <a16:creationId xmlns:a16="http://schemas.microsoft.com/office/drawing/2014/main" id="{83B7B0B6-5505-7D7E-F0F9-922591366582}"/>
                </a:ext>
              </a:extLst>
            </p:cNvPr>
            <p:cNvGrpSpPr/>
            <p:nvPr/>
          </p:nvGrpSpPr>
          <p:grpSpPr>
            <a:xfrm>
              <a:off x="1949222" y="5695444"/>
              <a:ext cx="3549301" cy="888176"/>
              <a:chOff x="0" y="0"/>
              <a:chExt cx="8861671" cy="2217542"/>
            </a:xfrm>
          </p:grpSpPr>
          <p:sp>
            <p:nvSpPr>
              <p:cNvPr id="70" name="Freeform 11">
                <a:extLst>
                  <a:ext uri="{FF2B5EF4-FFF2-40B4-BE49-F238E27FC236}">
                    <a16:creationId xmlns:a16="http://schemas.microsoft.com/office/drawing/2014/main" id="{0CAF3278-4BE2-CC05-8709-C2E45A00AD41}"/>
                  </a:ext>
                </a:extLst>
              </p:cNvPr>
              <p:cNvSpPr/>
              <p:nvPr/>
            </p:nvSpPr>
            <p:spPr>
              <a:xfrm>
                <a:off x="-4213" y="0"/>
                <a:ext cx="8865883" cy="2217542"/>
              </a:xfrm>
              <a:custGeom>
                <a:avLst/>
                <a:gdLst/>
                <a:ahLst/>
                <a:cxnLst/>
                <a:rect l="l" t="t" r="r" b="b"/>
                <a:pathLst>
                  <a:path w="8865883" h="2217542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27947" y="12454"/>
                    </a:cubicBezTo>
                    <a:cubicBezTo>
                      <a:pt x="7106111" y="12671"/>
                      <a:pt x="8591815" y="0"/>
                      <a:pt x="8591815" y="0"/>
                    </a:cubicBezTo>
                    <a:cubicBezTo>
                      <a:pt x="8659279" y="0"/>
                      <a:pt x="8735216" y="0"/>
                      <a:pt x="8813989" y="85073"/>
                    </a:cubicBezTo>
                    <a:cubicBezTo>
                      <a:pt x="8856967" y="131488"/>
                      <a:pt x="8858035" y="240224"/>
                      <a:pt x="8858440" y="320281"/>
                    </a:cubicBezTo>
                    <a:cubicBezTo>
                      <a:pt x="8858440" y="320281"/>
                      <a:pt x="8856735" y="1212297"/>
                      <a:pt x="8856735" y="1454958"/>
                    </a:cubicBezTo>
                    <a:cubicBezTo>
                      <a:pt x="8856735" y="1669117"/>
                      <a:pt x="8865884" y="1968296"/>
                      <a:pt x="8865884" y="1968296"/>
                    </a:cubicBezTo>
                    <a:cubicBezTo>
                      <a:pt x="8865884" y="2096964"/>
                      <a:pt x="8861714" y="2217542"/>
                      <a:pt x="8608876" y="2209408"/>
                    </a:cubicBezTo>
                    <a:cubicBezTo>
                      <a:pt x="8608876" y="2209408"/>
                      <a:pt x="8232404" y="2189109"/>
                      <a:pt x="7323787" y="2196708"/>
                    </a:cubicBezTo>
                    <a:cubicBezTo>
                      <a:pt x="2191856" y="2204842"/>
                      <a:pt x="304023" y="2217542"/>
                      <a:pt x="304023" y="2217542"/>
                    </a:cubicBezTo>
                    <a:cubicBezTo>
                      <a:pt x="132548" y="2217542"/>
                      <a:pt x="4213" y="2116473"/>
                      <a:pt x="8532" y="1913926"/>
                    </a:cubicBezTo>
                    <a:cubicBezTo>
                      <a:pt x="8532" y="1913926"/>
                      <a:pt x="9630" y="1415385"/>
                      <a:pt x="4815" y="980232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A82A2"/>
              </a:solidFill>
            </p:spPr>
          </p:sp>
        </p:grpSp>
        <p:grpSp>
          <p:nvGrpSpPr>
            <p:cNvPr id="66" name="Group 16">
              <a:extLst>
                <a:ext uri="{FF2B5EF4-FFF2-40B4-BE49-F238E27FC236}">
                  <a16:creationId xmlns:a16="http://schemas.microsoft.com/office/drawing/2014/main" id="{F3679F33-5E24-0A9E-8ACF-499F552A7A9B}"/>
                </a:ext>
              </a:extLst>
            </p:cNvPr>
            <p:cNvGrpSpPr/>
            <p:nvPr/>
          </p:nvGrpSpPr>
          <p:grpSpPr>
            <a:xfrm>
              <a:off x="2062701" y="5589522"/>
              <a:ext cx="3560929" cy="858703"/>
              <a:chOff x="0" y="0"/>
              <a:chExt cx="9240759" cy="2228371"/>
            </a:xfrm>
          </p:grpSpPr>
          <p:sp>
            <p:nvSpPr>
              <p:cNvPr id="69" name="Freeform 17">
                <a:extLst>
                  <a:ext uri="{FF2B5EF4-FFF2-40B4-BE49-F238E27FC236}">
                    <a16:creationId xmlns:a16="http://schemas.microsoft.com/office/drawing/2014/main" id="{32D89A05-5BDB-76A3-DC5D-A1E23AE90DDE}"/>
                  </a:ext>
                </a:extLst>
              </p:cNvPr>
              <p:cNvSpPr/>
              <p:nvPr/>
            </p:nvSpPr>
            <p:spPr>
              <a:xfrm>
                <a:off x="0" y="-2540"/>
                <a:ext cx="9243299" cy="2228371"/>
              </a:xfrm>
              <a:custGeom>
                <a:avLst/>
                <a:gdLst/>
                <a:ahLst/>
                <a:cxnLst/>
                <a:rect l="l" t="t" r="r" b="b"/>
                <a:pathLst>
                  <a:path w="9243299" h="2228371">
                    <a:moveTo>
                      <a:pt x="8737839" y="2206781"/>
                    </a:moveTo>
                    <a:cubicBezTo>
                      <a:pt x="8731489" y="2213131"/>
                      <a:pt x="8720059" y="2214401"/>
                      <a:pt x="8712439" y="2213131"/>
                    </a:cubicBezTo>
                    <a:cubicBezTo>
                      <a:pt x="8656559" y="2210591"/>
                      <a:pt x="8601949" y="2210591"/>
                      <a:pt x="8546069" y="2209321"/>
                    </a:cubicBezTo>
                    <a:cubicBezTo>
                      <a:pt x="8350489" y="2208051"/>
                      <a:pt x="8154909" y="2216941"/>
                      <a:pt x="7959329" y="2219481"/>
                    </a:cubicBezTo>
                    <a:cubicBezTo>
                      <a:pt x="7795499" y="2222021"/>
                      <a:pt x="7630399" y="2223291"/>
                      <a:pt x="7466569" y="2224561"/>
                    </a:cubicBezTo>
                    <a:cubicBezTo>
                      <a:pt x="5236313" y="2225831"/>
                      <a:pt x="2157126" y="2227101"/>
                      <a:pt x="1555750" y="2227101"/>
                    </a:cubicBezTo>
                    <a:cubicBezTo>
                      <a:pt x="1362710" y="2227101"/>
                      <a:pt x="1168400" y="2228371"/>
                      <a:pt x="975360" y="2228371"/>
                    </a:cubicBezTo>
                    <a:cubicBezTo>
                      <a:pt x="844550" y="2228371"/>
                      <a:pt x="712470" y="2228371"/>
                      <a:pt x="581660" y="2228371"/>
                    </a:cubicBezTo>
                    <a:cubicBezTo>
                      <a:pt x="449580" y="2228371"/>
                      <a:pt x="317500" y="2225831"/>
                      <a:pt x="194310" y="2169951"/>
                    </a:cubicBezTo>
                    <a:cubicBezTo>
                      <a:pt x="109220" y="2130581"/>
                      <a:pt x="33020" y="2064541"/>
                      <a:pt x="29210" y="1965481"/>
                    </a:cubicBezTo>
                    <a:cubicBezTo>
                      <a:pt x="27940" y="1926111"/>
                      <a:pt x="26670" y="1885471"/>
                      <a:pt x="25400" y="1846101"/>
                    </a:cubicBezTo>
                    <a:cubicBezTo>
                      <a:pt x="21590" y="1658141"/>
                      <a:pt x="15240" y="1468911"/>
                      <a:pt x="10160" y="1279681"/>
                    </a:cubicBezTo>
                    <a:cubicBezTo>
                      <a:pt x="5080" y="1114581"/>
                      <a:pt x="0" y="843414"/>
                      <a:pt x="0" y="626110"/>
                    </a:cubicBezTo>
                    <a:cubicBezTo>
                      <a:pt x="0" y="509270"/>
                      <a:pt x="3810" y="391160"/>
                      <a:pt x="15240" y="274320"/>
                    </a:cubicBezTo>
                    <a:cubicBezTo>
                      <a:pt x="19050" y="231140"/>
                      <a:pt x="12700" y="186690"/>
                      <a:pt x="27940" y="144780"/>
                    </a:cubicBezTo>
                    <a:cubicBezTo>
                      <a:pt x="50800" y="83820"/>
                      <a:pt x="115570" y="54610"/>
                      <a:pt x="175260" y="38100"/>
                    </a:cubicBezTo>
                    <a:cubicBezTo>
                      <a:pt x="278130" y="10160"/>
                      <a:pt x="389890" y="8890"/>
                      <a:pt x="495300" y="11430"/>
                    </a:cubicBezTo>
                    <a:cubicBezTo>
                      <a:pt x="678180" y="16510"/>
                      <a:pt x="8645129" y="0"/>
                      <a:pt x="8753079" y="5080"/>
                    </a:cubicBezTo>
                    <a:cubicBezTo>
                      <a:pt x="8877540" y="11430"/>
                      <a:pt x="9013429" y="31750"/>
                      <a:pt x="9118840" y="102870"/>
                    </a:cubicBezTo>
                    <a:cubicBezTo>
                      <a:pt x="9158209" y="129540"/>
                      <a:pt x="9192499" y="163830"/>
                      <a:pt x="9212819" y="207010"/>
                    </a:cubicBezTo>
                    <a:cubicBezTo>
                      <a:pt x="9229329" y="241300"/>
                      <a:pt x="9233140" y="276860"/>
                      <a:pt x="9233140" y="314960"/>
                    </a:cubicBezTo>
                    <a:cubicBezTo>
                      <a:pt x="9230599" y="515620"/>
                      <a:pt x="9243299" y="1362231"/>
                      <a:pt x="9236949" y="1505741"/>
                    </a:cubicBezTo>
                    <a:cubicBezTo>
                      <a:pt x="9230599" y="1625121"/>
                      <a:pt x="9220440" y="1744501"/>
                      <a:pt x="9205199" y="1862611"/>
                    </a:cubicBezTo>
                    <a:cubicBezTo>
                      <a:pt x="9201390" y="1893091"/>
                      <a:pt x="9200119" y="1924841"/>
                      <a:pt x="9191229" y="1954051"/>
                    </a:cubicBezTo>
                    <a:cubicBezTo>
                      <a:pt x="9174719" y="2007391"/>
                      <a:pt x="9139159" y="2053111"/>
                      <a:pt x="9097249" y="2088671"/>
                    </a:cubicBezTo>
                    <a:cubicBezTo>
                      <a:pt x="8993109" y="2176301"/>
                      <a:pt x="8849599" y="2213131"/>
                      <a:pt x="8716249" y="2214401"/>
                    </a:cubicBezTo>
                    <a:cubicBezTo>
                      <a:pt x="8692119" y="2214401"/>
                      <a:pt x="8720059" y="2197891"/>
                      <a:pt x="8731490" y="2197891"/>
                    </a:cubicBezTo>
                    <a:cubicBezTo>
                      <a:pt x="8859759" y="2197891"/>
                      <a:pt x="8999459" y="2161061"/>
                      <a:pt x="9090899" y="2065811"/>
                    </a:cubicBezTo>
                    <a:cubicBezTo>
                      <a:pt x="9128999" y="2025171"/>
                      <a:pt x="9156940" y="1974371"/>
                      <a:pt x="9163290" y="1918491"/>
                    </a:cubicBezTo>
                    <a:cubicBezTo>
                      <a:pt x="9165829" y="1893091"/>
                      <a:pt x="9168369" y="1868961"/>
                      <a:pt x="9170909" y="1843561"/>
                    </a:cubicBezTo>
                    <a:cubicBezTo>
                      <a:pt x="9239489" y="1283491"/>
                      <a:pt x="9196309" y="382270"/>
                      <a:pt x="9196309" y="320040"/>
                    </a:cubicBezTo>
                    <a:cubicBezTo>
                      <a:pt x="9196309" y="275590"/>
                      <a:pt x="9188690" y="233680"/>
                      <a:pt x="9165829" y="195580"/>
                    </a:cubicBezTo>
                    <a:cubicBezTo>
                      <a:pt x="9140429" y="153670"/>
                      <a:pt x="9099790" y="121920"/>
                      <a:pt x="9056609" y="97790"/>
                    </a:cubicBezTo>
                    <a:cubicBezTo>
                      <a:pt x="8914369" y="19050"/>
                      <a:pt x="8746729" y="19050"/>
                      <a:pt x="8587979" y="20320"/>
                    </a:cubicBezTo>
                    <a:cubicBezTo>
                      <a:pt x="8417799" y="21590"/>
                      <a:pt x="1653540" y="41910"/>
                      <a:pt x="1437640" y="41910"/>
                    </a:cubicBezTo>
                    <a:cubicBezTo>
                      <a:pt x="1176020" y="41910"/>
                      <a:pt x="915670" y="38100"/>
                      <a:pt x="654050" y="31750"/>
                    </a:cubicBezTo>
                    <a:cubicBezTo>
                      <a:pt x="593090" y="31750"/>
                      <a:pt x="533400" y="29210"/>
                      <a:pt x="472440" y="27940"/>
                    </a:cubicBezTo>
                    <a:cubicBezTo>
                      <a:pt x="372110" y="25400"/>
                      <a:pt x="261620" y="24130"/>
                      <a:pt x="165100" y="55880"/>
                    </a:cubicBezTo>
                    <a:cubicBezTo>
                      <a:pt x="111760" y="73660"/>
                      <a:pt x="69850" y="106680"/>
                      <a:pt x="57150" y="163830"/>
                    </a:cubicBezTo>
                    <a:cubicBezTo>
                      <a:pt x="48260" y="205740"/>
                      <a:pt x="52070" y="251460"/>
                      <a:pt x="48260" y="294640"/>
                    </a:cubicBezTo>
                    <a:cubicBezTo>
                      <a:pt x="33020" y="482600"/>
                      <a:pt x="35560" y="671830"/>
                      <a:pt x="40640" y="972352"/>
                    </a:cubicBezTo>
                    <a:cubicBezTo>
                      <a:pt x="45720" y="1218721"/>
                      <a:pt x="52070" y="1420651"/>
                      <a:pt x="57150" y="1621311"/>
                    </a:cubicBezTo>
                    <a:cubicBezTo>
                      <a:pt x="60960" y="1734341"/>
                      <a:pt x="63500" y="1847371"/>
                      <a:pt x="67310" y="1960401"/>
                    </a:cubicBezTo>
                    <a:cubicBezTo>
                      <a:pt x="71120" y="2075971"/>
                      <a:pt x="176530" y="2143281"/>
                      <a:pt x="275590" y="2177571"/>
                    </a:cubicBezTo>
                    <a:cubicBezTo>
                      <a:pt x="356870" y="2205511"/>
                      <a:pt x="441960" y="2214401"/>
                      <a:pt x="527050" y="2214401"/>
                    </a:cubicBezTo>
                    <a:cubicBezTo>
                      <a:pt x="615950" y="2214401"/>
                      <a:pt x="703580" y="2214401"/>
                      <a:pt x="792480" y="2214401"/>
                    </a:cubicBezTo>
                    <a:cubicBezTo>
                      <a:pt x="962660" y="2214401"/>
                      <a:pt x="1131570" y="2214401"/>
                      <a:pt x="1301750" y="2213131"/>
                    </a:cubicBezTo>
                    <a:cubicBezTo>
                      <a:pt x="1504950" y="2213131"/>
                      <a:pt x="1708150" y="2211861"/>
                      <a:pt x="4413923" y="2210591"/>
                    </a:cubicBezTo>
                    <a:cubicBezTo>
                      <a:pt x="7225354" y="2209321"/>
                      <a:pt x="7580869" y="2208051"/>
                      <a:pt x="7766289" y="2206781"/>
                    </a:cubicBezTo>
                    <a:cubicBezTo>
                      <a:pt x="7886939" y="2205511"/>
                      <a:pt x="8007589" y="2204241"/>
                      <a:pt x="8128239" y="2200431"/>
                    </a:cubicBezTo>
                    <a:cubicBezTo>
                      <a:pt x="8330169" y="2192811"/>
                      <a:pt x="8533369" y="2189001"/>
                      <a:pt x="8735299" y="2196621"/>
                    </a:cubicBezTo>
                    <a:cubicBezTo>
                      <a:pt x="8744189" y="2197891"/>
                      <a:pt x="8742919" y="2201701"/>
                      <a:pt x="8737839" y="2206781"/>
                    </a:cubicBezTo>
                    <a:close/>
                  </a:path>
                </a:pathLst>
              </a:custGeom>
              <a:solidFill>
                <a:srgbClr val="222222"/>
              </a:solidFill>
            </p:spPr>
          </p:sp>
        </p:grpSp>
        <p:sp>
          <p:nvSpPr>
            <p:cNvPr id="67" name="TextBox 28">
              <a:extLst>
                <a:ext uri="{FF2B5EF4-FFF2-40B4-BE49-F238E27FC236}">
                  <a16:creationId xmlns:a16="http://schemas.microsoft.com/office/drawing/2014/main" id="{642B4098-40CE-A3F9-178D-C166E2878302}"/>
                </a:ext>
              </a:extLst>
            </p:cNvPr>
            <p:cNvSpPr txBox="1"/>
            <p:nvPr/>
          </p:nvSpPr>
          <p:spPr>
            <a:xfrm>
              <a:off x="2457496" y="6813408"/>
              <a:ext cx="2772316" cy="19567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3600" u="none" dirty="0" err="1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3600" u="none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3600" u="none" dirty="0" err="1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600" u="none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3600" u="none" dirty="0" err="1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3600" u="none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2, 3 </a:t>
              </a:r>
              <a:r>
                <a:rPr lang="en-US" sz="3600" u="none" dirty="0" err="1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gõ</a:t>
              </a:r>
              <a:r>
                <a:rPr lang="en-US" sz="3600" u="none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u="none" dirty="0" err="1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đệm</a:t>
              </a:r>
              <a:r>
                <a:rPr lang="en-US" sz="3600" u="none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u="none" dirty="0" err="1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u="none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u="none" dirty="0" err="1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600" u="none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u="none" dirty="0" err="1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Múa</a:t>
              </a:r>
              <a:r>
                <a:rPr lang="en-US" sz="3600" u="none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u="none" dirty="0" err="1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sạp</a:t>
              </a:r>
              <a:endParaRPr lang="en-US" sz="3600" u="non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31">
              <a:extLst>
                <a:ext uri="{FF2B5EF4-FFF2-40B4-BE49-F238E27FC236}">
                  <a16:creationId xmlns:a16="http://schemas.microsoft.com/office/drawing/2014/main" id="{430FE58C-FDFE-BE76-97EB-37789D564BD6}"/>
                </a:ext>
              </a:extLst>
            </p:cNvPr>
            <p:cNvSpPr txBox="1"/>
            <p:nvPr/>
          </p:nvSpPr>
          <p:spPr>
            <a:xfrm>
              <a:off x="2520358" y="5796254"/>
              <a:ext cx="2532136" cy="503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Cách 3</a:t>
              </a:r>
            </a:p>
          </p:txBody>
        </p:sp>
      </p:grpSp>
      <p:pic>
        <p:nvPicPr>
          <p:cNvPr id="73" name="Múa sạp. karaoke - Lớp 3. CÁNH DIỀU">
            <a:hlinkClick r:id="" action="ppaction://media"/>
            <a:extLst>
              <a:ext uri="{FF2B5EF4-FFF2-40B4-BE49-F238E27FC236}">
                <a16:creationId xmlns:a16="http://schemas.microsoft.com/office/drawing/2014/main" id="{3045BD2F-B81B-5F4D-ED1D-81E387267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71217" y="9475888"/>
            <a:ext cx="811112" cy="811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07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10678">
            <a:off x="-2072473" y="-2010515"/>
            <a:ext cx="4144945" cy="411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32727" y="8222350"/>
            <a:ext cx="2521026" cy="26090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056052">
            <a:off x="16765914" y="-579998"/>
            <a:ext cx="3610316" cy="1253764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562067">
            <a:off x="7018488" y="683212"/>
            <a:ext cx="334328" cy="33432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453273">
            <a:off x="17247329" y="6114931"/>
            <a:ext cx="437527" cy="4375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FAEF4F0-7A7F-E942-0401-3A0ABA445459}"/>
              </a:ext>
            </a:extLst>
          </p:cNvPr>
          <p:cNvSpPr txBox="1"/>
          <p:nvPr/>
        </p:nvSpPr>
        <p:spPr>
          <a:xfrm>
            <a:off x="1756444" y="266700"/>
            <a:ext cx="14775112" cy="2431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</a:pPr>
            <a:r>
              <a:rPr lang="en-US" sz="5400" b="1">
                <a:solidFill>
                  <a:srgbClr val="2B345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II. </a:t>
            </a:r>
            <a:r>
              <a:rPr lang="vi-VN" sz="5400" b="1">
                <a:solidFill>
                  <a:srgbClr val="2B345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Vận dụng </a:t>
            </a:r>
            <a:endParaRPr lang="en-US" sz="5400" b="1">
              <a:solidFill>
                <a:srgbClr val="2B345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 algn="ctr">
              <a:lnSpc>
                <a:spcPct val="150000"/>
              </a:lnSpc>
            </a:pPr>
            <a:r>
              <a:rPr lang="en-US" sz="5400" b="1">
                <a:solidFill>
                  <a:srgbClr val="2B345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 bày bài Múa sạp theo cách hát nối tiếp</a:t>
            </a:r>
            <a:endParaRPr lang="en-US" sz="5400">
              <a:solidFill>
                <a:srgbClr val="2B345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33B414C1-15D1-C8A3-3481-8BCE868A7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36241"/>
              </p:ext>
            </p:extLst>
          </p:nvPr>
        </p:nvGraphicFramePr>
        <p:xfrm>
          <a:off x="609600" y="2857500"/>
          <a:ext cx="17068800" cy="6904065"/>
        </p:xfrm>
        <a:graphic>
          <a:graphicData uri="http://schemas.openxmlformats.org/drawingml/2006/table">
            <a:tbl>
              <a:tblPr bandRow="1">
                <a:tableStyleId>{16D9F66E-5EB9-4882-86FB-DCBF35E3C3E4}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1529620572"/>
                    </a:ext>
                  </a:extLst>
                </a:gridCol>
                <a:gridCol w="13944600">
                  <a:extLst>
                    <a:ext uri="{9D8B030D-6E8A-4147-A177-3AD203B41FA5}">
                      <a16:colId xmlns:a16="http://schemas.microsoft.com/office/drawing/2014/main" val="1185122031"/>
                    </a:ext>
                  </a:extLst>
                </a:gridCol>
              </a:tblGrid>
              <a:tr h="11256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4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hát</a:t>
                      </a:r>
                      <a:endParaRPr lang="en-US" sz="4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4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 hát</a:t>
                      </a:r>
                      <a:endParaRPr lang="en-US" sz="4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2956537"/>
                  </a:ext>
                </a:extLst>
              </a:tr>
              <a:tr h="13541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 </a:t>
                      </a:r>
                      <a:r>
                        <a:rPr lang="en-US" sz="4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Nhịp n</a:t>
                      </a:r>
                      <a:r>
                        <a:rPr lang="en-US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vi-VN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cùng bước đều, hòa nhịp cồng chiêng vang.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3820537"/>
                  </a:ext>
                </a:extLst>
              </a:tr>
              <a:tr h="13541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 </a:t>
                      </a:r>
                      <a:r>
                        <a:rPr lang="en-US" sz="4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Rê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Ngân nga câu hát tình tang, bay theo ánh trăng mơ màng.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4014782"/>
                  </a:ext>
                </a:extLst>
              </a:tr>
              <a:tr h="13541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4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hóm</a:t>
                      </a:r>
                      <a:r>
                        <a:rPr lang="en-US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 bước chân cuốn theo niềm vui, tiếng sáo bay vút bên nương đồi.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8420917"/>
                  </a:ext>
                </a:extLst>
              </a:tr>
              <a:tr h="13541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</a:t>
                      </a:r>
                      <a:r>
                        <a:rPr lang="en-US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4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Tiếng cười vang vọng trên môi, về đây cùng nhau vui chơi.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55113"/>
                  </a:ext>
                </a:extLst>
              </a:tr>
            </a:tbl>
          </a:graphicData>
        </a:graphic>
      </p:graphicFrame>
      <p:pic>
        <p:nvPicPr>
          <p:cNvPr id="37" name="Múa sạp. karaoke - Lớp 3. CÁNH DIỀU">
            <a:hlinkClick r:id="" action="ppaction://media"/>
            <a:extLst>
              <a:ext uri="{FF2B5EF4-FFF2-40B4-BE49-F238E27FC236}">
                <a16:creationId xmlns:a16="http://schemas.microsoft.com/office/drawing/2014/main" id="{0BABAA98-4450-1C59-9E69-548A544F1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71217" y="9475888"/>
            <a:ext cx="811112" cy="811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07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63362">
            <a:off x="-1732249" y="9379273"/>
            <a:ext cx="6525904" cy="4081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33994">
            <a:off x="-996798" y="8826800"/>
            <a:ext cx="2240067" cy="203642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33744">
            <a:off x="13535280" y="-3031715"/>
            <a:ext cx="6941786" cy="481586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9772">
            <a:off x="17639434" y="787383"/>
            <a:ext cx="2426316" cy="226309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65127">
            <a:off x="384124" y="5612458"/>
            <a:ext cx="446327" cy="44632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43707">
            <a:off x="9938380" y="744713"/>
            <a:ext cx="398325" cy="39832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124494">
            <a:off x="8546086" y="9324982"/>
            <a:ext cx="330561" cy="33056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915000">
            <a:off x="17477605" y="5545562"/>
            <a:ext cx="330561" cy="33056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265945">
            <a:off x="493177" y="502189"/>
            <a:ext cx="792343" cy="79234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265945">
            <a:off x="17278036" y="9179173"/>
            <a:ext cx="729700" cy="729700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992289" y="2183792"/>
            <a:ext cx="8449258" cy="100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</a:pPr>
            <a:r>
              <a:rPr lang="en-US" sz="6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84F535F1-55C9-1C3E-DC93-370527C742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342575" y="3293733"/>
            <a:ext cx="5079470" cy="731337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B052B3C-84F3-A692-7FA3-68B97161EBFC}"/>
              </a:ext>
            </a:extLst>
          </p:cNvPr>
          <p:cNvGrpSpPr/>
          <p:nvPr/>
        </p:nvGrpSpPr>
        <p:grpSpPr>
          <a:xfrm>
            <a:off x="9927036" y="190500"/>
            <a:ext cx="6861527" cy="4537893"/>
            <a:chOff x="10132937" y="1161945"/>
            <a:chExt cx="6663384" cy="361021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0F0C27A-72CB-2AB8-4F99-EE94FC970293}"/>
                </a:ext>
              </a:extLst>
            </p:cNvPr>
            <p:cNvGrpSpPr/>
            <p:nvPr/>
          </p:nvGrpSpPr>
          <p:grpSpPr>
            <a:xfrm>
              <a:off x="10132937" y="1214709"/>
              <a:ext cx="6663384" cy="3557455"/>
              <a:chOff x="10132937" y="1214709"/>
              <a:chExt cx="6663384" cy="3557455"/>
            </a:xfrm>
          </p:grpSpPr>
          <p:grpSp>
            <p:nvGrpSpPr>
              <p:cNvPr id="2" name="Group 2"/>
              <p:cNvGrpSpPr/>
              <p:nvPr/>
            </p:nvGrpSpPr>
            <p:grpSpPr>
              <a:xfrm>
                <a:off x="10132937" y="1798120"/>
                <a:ext cx="6663384" cy="2974044"/>
                <a:chOff x="-172886" y="-165751"/>
                <a:chExt cx="5959465" cy="2659867"/>
              </a:xfrm>
            </p:grpSpPr>
            <p:sp>
              <p:nvSpPr>
                <p:cNvPr id="3" name="Freeform 3"/>
                <p:cNvSpPr/>
                <p:nvPr/>
              </p:nvSpPr>
              <p:spPr>
                <a:xfrm>
                  <a:off x="-172886" y="-165751"/>
                  <a:ext cx="5959465" cy="265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9465" h="2659867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976200" y="12454"/>
                      </a:cubicBezTo>
                      <a:cubicBezTo>
                        <a:pt x="4567302" y="12671"/>
                        <a:pt x="5685396" y="0"/>
                        <a:pt x="5685396" y="0"/>
                      </a:cubicBezTo>
                      <a:cubicBezTo>
                        <a:pt x="5752860" y="0"/>
                        <a:pt x="5828797" y="0"/>
                        <a:pt x="5907570" y="85073"/>
                      </a:cubicBezTo>
                      <a:cubicBezTo>
                        <a:pt x="5950548" y="131488"/>
                        <a:pt x="5951617" y="240224"/>
                        <a:pt x="5952022" y="320281"/>
                      </a:cubicBezTo>
                      <a:cubicBezTo>
                        <a:pt x="5952022" y="320281"/>
                        <a:pt x="5950317" y="1578268"/>
                        <a:pt x="5950317" y="1897282"/>
                      </a:cubicBezTo>
                      <a:cubicBezTo>
                        <a:pt x="5950317" y="2111441"/>
                        <a:pt x="5959465" y="2410620"/>
                        <a:pt x="5959465" y="2410620"/>
                      </a:cubicBezTo>
                      <a:cubicBezTo>
                        <a:pt x="5959465" y="2539289"/>
                        <a:pt x="5955295" y="2659867"/>
                        <a:pt x="5702458" y="2651732"/>
                      </a:cubicBezTo>
                      <a:cubicBezTo>
                        <a:pt x="5702458" y="2651732"/>
                        <a:pt x="5325985" y="2631434"/>
                        <a:pt x="4695910" y="2639032"/>
                      </a:cubicBezTo>
                      <a:cubicBezTo>
                        <a:pt x="1663861" y="2647167"/>
                        <a:pt x="304023" y="2659867"/>
                        <a:pt x="304023" y="2659867"/>
                      </a:cubicBezTo>
                      <a:cubicBezTo>
                        <a:pt x="132548" y="2659867"/>
                        <a:pt x="4213" y="2558797"/>
                        <a:pt x="8532" y="2356250"/>
                      </a:cubicBezTo>
                      <a:cubicBezTo>
                        <a:pt x="8532" y="2356250"/>
                        <a:pt x="9630" y="1857709"/>
                        <a:pt x="4815" y="1042552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rgbClr val="E8EEFF"/>
                </a:solidFill>
              </p:spPr>
            </p:sp>
          </p:grpSp>
          <p:grpSp>
            <p:nvGrpSpPr>
              <p:cNvPr id="6" name="Group 6"/>
              <p:cNvGrpSpPr/>
              <p:nvPr/>
            </p:nvGrpSpPr>
            <p:grpSpPr>
              <a:xfrm>
                <a:off x="10135744" y="1795401"/>
                <a:ext cx="6613541" cy="2913868"/>
                <a:chOff x="0" y="0"/>
                <a:chExt cx="15011619" cy="6613988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-2540"/>
                  <a:ext cx="15014160" cy="6613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4160" h="6613988">
                      <a:moveTo>
                        <a:pt x="14508699" y="6592398"/>
                      </a:moveTo>
                      <a:cubicBezTo>
                        <a:pt x="14502349" y="6598748"/>
                        <a:pt x="14490919" y="6600018"/>
                        <a:pt x="14483299" y="6598748"/>
                      </a:cubicBezTo>
                      <a:cubicBezTo>
                        <a:pt x="14427419" y="6596208"/>
                        <a:pt x="14372810" y="6596208"/>
                        <a:pt x="14316929" y="6594938"/>
                      </a:cubicBezTo>
                      <a:cubicBezTo>
                        <a:pt x="14121349" y="6593668"/>
                        <a:pt x="13925769" y="6602558"/>
                        <a:pt x="13730190" y="6605098"/>
                      </a:cubicBezTo>
                      <a:cubicBezTo>
                        <a:pt x="13566360" y="6607638"/>
                        <a:pt x="13401260" y="6608908"/>
                        <a:pt x="13237429" y="6610178"/>
                      </a:cubicBezTo>
                      <a:cubicBezTo>
                        <a:pt x="8800335" y="6611448"/>
                        <a:pt x="2589506" y="6612718"/>
                        <a:pt x="1555750" y="6612718"/>
                      </a:cubicBezTo>
                      <a:cubicBezTo>
                        <a:pt x="1362710" y="6612718"/>
                        <a:pt x="1168400" y="6613988"/>
                        <a:pt x="975360" y="6613988"/>
                      </a:cubicBezTo>
                      <a:cubicBezTo>
                        <a:pt x="844550" y="6613988"/>
                        <a:pt x="712470" y="6613988"/>
                        <a:pt x="581660" y="6613988"/>
                      </a:cubicBezTo>
                      <a:cubicBezTo>
                        <a:pt x="449580" y="6613988"/>
                        <a:pt x="317500" y="6611448"/>
                        <a:pt x="194310" y="6555568"/>
                      </a:cubicBezTo>
                      <a:cubicBezTo>
                        <a:pt x="109220" y="6516198"/>
                        <a:pt x="33020" y="6450158"/>
                        <a:pt x="29210" y="6351098"/>
                      </a:cubicBezTo>
                      <a:cubicBezTo>
                        <a:pt x="27940" y="6311728"/>
                        <a:pt x="26670" y="6271088"/>
                        <a:pt x="25400" y="6231718"/>
                      </a:cubicBezTo>
                      <a:cubicBezTo>
                        <a:pt x="21590" y="6043758"/>
                        <a:pt x="15240" y="5854528"/>
                        <a:pt x="10160" y="5665298"/>
                      </a:cubicBezTo>
                      <a:cubicBezTo>
                        <a:pt x="5080" y="5500198"/>
                        <a:pt x="0" y="2289960"/>
                        <a:pt x="0" y="626110"/>
                      </a:cubicBezTo>
                      <a:cubicBezTo>
                        <a:pt x="0" y="509270"/>
                        <a:pt x="3810" y="391160"/>
                        <a:pt x="15240" y="274320"/>
                      </a:cubicBezTo>
                      <a:cubicBezTo>
                        <a:pt x="19050" y="231140"/>
                        <a:pt x="12700" y="186690"/>
                        <a:pt x="27940" y="144780"/>
                      </a:cubicBezTo>
                      <a:cubicBezTo>
                        <a:pt x="50800" y="83820"/>
                        <a:pt x="115570" y="54610"/>
                        <a:pt x="175260" y="38100"/>
                      </a:cubicBezTo>
                      <a:cubicBezTo>
                        <a:pt x="278130" y="10160"/>
                        <a:pt x="389890" y="8890"/>
                        <a:pt x="495300" y="11430"/>
                      </a:cubicBezTo>
                      <a:cubicBezTo>
                        <a:pt x="678180" y="16510"/>
                        <a:pt x="14415990" y="0"/>
                        <a:pt x="14523940" y="5080"/>
                      </a:cubicBezTo>
                      <a:cubicBezTo>
                        <a:pt x="14648399" y="11430"/>
                        <a:pt x="14784290" y="31750"/>
                        <a:pt x="14889699" y="102870"/>
                      </a:cubicBezTo>
                      <a:cubicBezTo>
                        <a:pt x="14929069" y="129540"/>
                        <a:pt x="14963360" y="163830"/>
                        <a:pt x="14983679" y="207010"/>
                      </a:cubicBezTo>
                      <a:cubicBezTo>
                        <a:pt x="15000190" y="241300"/>
                        <a:pt x="15003999" y="276860"/>
                        <a:pt x="15003999" y="314960"/>
                      </a:cubicBezTo>
                      <a:cubicBezTo>
                        <a:pt x="15001460" y="515620"/>
                        <a:pt x="15014160" y="5747848"/>
                        <a:pt x="15007810" y="5891358"/>
                      </a:cubicBezTo>
                      <a:cubicBezTo>
                        <a:pt x="15001460" y="6010738"/>
                        <a:pt x="14991299" y="6130118"/>
                        <a:pt x="14976060" y="6248228"/>
                      </a:cubicBezTo>
                      <a:cubicBezTo>
                        <a:pt x="14972249" y="6278708"/>
                        <a:pt x="14970979" y="6310458"/>
                        <a:pt x="14962090" y="6339668"/>
                      </a:cubicBezTo>
                      <a:cubicBezTo>
                        <a:pt x="14945579" y="6393008"/>
                        <a:pt x="14910019" y="6438728"/>
                        <a:pt x="14868110" y="6474288"/>
                      </a:cubicBezTo>
                      <a:cubicBezTo>
                        <a:pt x="14763969" y="6561918"/>
                        <a:pt x="14620460" y="6598748"/>
                        <a:pt x="14487110" y="6600018"/>
                      </a:cubicBezTo>
                      <a:cubicBezTo>
                        <a:pt x="14462979" y="6600018"/>
                        <a:pt x="14490919" y="6583508"/>
                        <a:pt x="14502349" y="6583508"/>
                      </a:cubicBezTo>
                      <a:cubicBezTo>
                        <a:pt x="14630619" y="6583508"/>
                        <a:pt x="14770319" y="6546678"/>
                        <a:pt x="14861760" y="6451428"/>
                      </a:cubicBezTo>
                      <a:cubicBezTo>
                        <a:pt x="14899860" y="6410788"/>
                        <a:pt x="14927799" y="6359988"/>
                        <a:pt x="14934149" y="6304108"/>
                      </a:cubicBezTo>
                      <a:cubicBezTo>
                        <a:pt x="14936690" y="6278708"/>
                        <a:pt x="14939229" y="6254578"/>
                        <a:pt x="14941769" y="6229178"/>
                      </a:cubicBezTo>
                      <a:cubicBezTo>
                        <a:pt x="15010349" y="5669108"/>
                        <a:pt x="14967169" y="382270"/>
                        <a:pt x="14967169" y="320040"/>
                      </a:cubicBezTo>
                      <a:cubicBezTo>
                        <a:pt x="14967169" y="275590"/>
                        <a:pt x="14959549" y="233680"/>
                        <a:pt x="14936690" y="195580"/>
                      </a:cubicBezTo>
                      <a:cubicBezTo>
                        <a:pt x="14911290" y="153670"/>
                        <a:pt x="14870649" y="121920"/>
                        <a:pt x="14827469" y="97790"/>
                      </a:cubicBezTo>
                      <a:cubicBezTo>
                        <a:pt x="14685229" y="19050"/>
                        <a:pt x="14517590" y="19050"/>
                        <a:pt x="14358840" y="20320"/>
                      </a:cubicBezTo>
                      <a:cubicBezTo>
                        <a:pt x="14188660" y="21590"/>
                        <a:pt x="1653540" y="41910"/>
                        <a:pt x="1437640" y="41910"/>
                      </a:cubicBezTo>
                      <a:cubicBezTo>
                        <a:pt x="1176020" y="41910"/>
                        <a:pt x="915670" y="38100"/>
                        <a:pt x="654050" y="31750"/>
                      </a:cubicBezTo>
                      <a:cubicBezTo>
                        <a:pt x="593090" y="31750"/>
                        <a:pt x="533400" y="29210"/>
                        <a:pt x="472440" y="27940"/>
                      </a:cubicBezTo>
                      <a:cubicBezTo>
                        <a:pt x="372110" y="25400"/>
                        <a:pt x="261620" y="24130"/>
                        <a:pt x="165100" y="55880"/>
                      </a:cubicBezTo>
                      <a:cubicBezTo>
                        <a:pt x="111760" y="73660"/>
                        <a:pt x="69850" y="106680"/>
                        <a:pt x="57150" y="163830"/>
                      </a:cubicBezTo>
                      <a:cubicBezTo>
                        <a:pt x="48260" y="205740"/>
                        <a:pt x="52070" y="251460"/>
                        <a:pt x="48260" y="294640"/>
                      </a:cubicBezTo>
                      <a:cubicBezTo>
                        <a:pt x="33020" y="482600"/>
                        <a:pt x="35560" y="671830"/>
                        <a:pt x="40640" y="4091388"/>
                      </a:cubicBezTo>
                      <a:cubicBezTo>
                        <a:pt x="45720" y="5604338"/>
                        <a:pt x="52070" y="5806268"/>
                        <a:pt x="57150" y="6006928"/>
                      </a:cubicBezTo>
                      <a:cubicBezTo>
                        <a:pt x="60960" y="6119958"/>
                        <a:pt x="63500" y="6232988"/>
                        <a:pt x="67310" y="6346018"/>
                      </a:cubicBezTo>
                      <a:cubicBezTo>
                        <a:pt x="71120" y="6461588"/>
                        <a:pt x="176530" y="6528898"/>
                        <a:pt x="275590" y="6563188"/>
                      </a:cubicBezTo>
                      <a:cubicBezTo>
                        <a:pt x="356870" y="6591128"/>
                        <a:pt x="441960" y="6600018"/>
                        <a:pt x="527050" y="6600018"/>
                      </a:cubicBezTo>
                      <a:cubicBezTo>
                        <a:pt x="615950" y="6600018"/>
                        <a:pt x="703580" y="6600018"/>
                        <a:pt x="792480" y="6600018"/>
                      </a:cubicBezTo>
                      <a:cubicBezTo>
                        <a:pt x="962660" y="6600018"/>
                        <a:pt x="1131570" y="6600018"/>
                        <a:pt x="1301750" y="6598748"/>
                      </a:cubicBezTo>
                      <a:cubicBezTo>
                        <a:pt x="1504950" y="6598748"/>
                        <a:pt x="1708150" y="6597478"/>
                        <a:pt x="7141545" y="6596208"/>
                      </a:cubicBezTo>
                      <a:cubicBezTo>
                        <a:pt x="12812301" y="6594938"/>
                        <a:pt x="13351729" y="6593668"/>
                        <a:pt x="13537149" y="6592398"/>
                      </a:cubicBezTo>
                      <a:cubicBezTo>
                        <a:pt x="13657799" y="6591128"/>
                        <a:pt x="13778449" y="6589858"/>
                        <a:pt x="13899099" y="6586048"/>
                      </a:cubicBezTo>
                      <a:cubicBezTo>
                        <a:pt x="14101029" y="6578428"/>
                        <a:pt x="14304229" y="6574618"/>
                        <a:pt x="14506160" y="6582238"/>
                      </a:cubicBezTo>
                      <a:cubicBezTo>
                        <a:pt x="14515049" y="6583508"/>
                        <a:pt x="14513779" y="6587318"/>
                        <a:pt x="14508699" y="6592398"/>
                      </a:cubicBezTo>
                      <a:close/>
                    </a:path>
                  </a:pathLst>
                </a:custGeom>
                <a:solidFill>
                  <a:srgbClr val="222222"/>
                </a:solidFill>
              </p:spPr>
            </p:sp>
          </p:grpSp>
          <p:grpSp>
            <p:nvGrpSpPr>
              <p:cNvPr id="10" name="Group 10"/>
              <p:cNvGrpSpPr/>
              <p:nvPr/>
            </p:nvGrpSpPr>
            <p:grpSpPr>
              <a:xfrm>
                <a:off x="11114674" y="1214709"/>
                <a:ext cx="4917798" cy="879006"/>
                <a:chOff x="-4212" y="4"/>
                <a:chExt cx="12889608" cy="2303882"/>
              </a:xfrm>
            </p:grpSpPr>
            <p:sp>
              <p:nvSpPr>
                <p:cNvPr id="11" name="Freeform 11"/>
                <p:cNvSpPr/>
                <p:nvPr/>
              </p:nvSpPr>
              <p:spPr>
                <a:xfrm>
                  <a:off x="-4212" y="4"/>
                  <a:ext cx="12889608" cy="2303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61330" h="2973745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100863" y="12454"/>
                      </a:cubicBezTo>
                      <a:cubicBezTo>
                        <a:pt x="10683557" y="12671"/>
                        <a:pt x="12687262" y="0"/>
                        <a:pt x="12687262" y="0"/>
                      </a:cubicBezTo>
                      <a:cubicBezTo>
                        <a:pt x="12754726" y="0"/>
                        <a:pt x="12830663" y="0"/>
                        <a:pt x="12909436" y="85073"/>
                      </a:cubicBezTo>
                      <a:cubicBezTo>
                        <a:pt x="12952414" y="131488"/>
                        <a:pt x="12953482" y="240224"/>
                        <a:pt x="12953887" y="320281"/>
                      </a:cubicBezTo>
                      <a:cubicBezTo>
                        <a:pt x="12953887" y="320281"/>
                        <a:pt x="12952183" y="1837965"/>
                        <a:pt x="12952183" y="2211161"/>
                      </a:cubicBezTo>
                      <a:cubicBezTo>
                        <a:pt x="12952183" y="2425319"/>
                        <a:pt x="12961331" y="2724498"/>
                        <a:pt x="12961331" y="2724498"/>
                      </a:cubicBezTo>
                      <a:cubicBezTo>
                        <a:pt x="12961331" y="2853167"/>
                        <a:pt x="12957161" y="2973745"/>
                        <a:pt x="12704323" y="2965610"/>
                      </a:cubicBezTo>
                      <a:cubicBezTo>
                        <a:pt x="12704323" y="2965610"/>
                        <a:pt x="12327851" y="2945312"/>
                        <a:pt x="11026742" y="2952910"/>
                      </a:cubicBezTo>
                      <a:cubicBezTo>
                        <a:pt x="2935856" y="2961045"/>
                        <a:pt x="304023" y="2973745"/>
                        <a:pt x="304023" y="2973745"/>
                      </a:cubicBezTo>
                      <a:cubicBezTo>
                        <a:pt x="132548" y="2973745"/>
                        <a:pt x="4213" y="2872676"/>
                        <a:pt x="8532" y="2670128"/>
                      </a:cubicBezTo>
                      <a:cubicBezTo>
                        <a:pt x="8532" y="2670128"/>
                        <a:pt x="9630" y="2171587"/>
                        <a:pt x="4815" y="1086775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rgbClr val="FA82A2"/>
                </a:solidFill>
              </p:spPr>
            </p: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8E5FAD5-E59D-DEA1-E0EA-338B7C9D25C1}"/>
                </a:ext>
              </a:extLst>
            </p:cNvPr>
            <p:cNvSpPr txBox="1"/>
            <p:nvPr/>
          </p:nvSpPr>
          <p:spPr>
            <a:xfrm>
              <a:off x="10393860" y="2278140"/>
              <a:ext cx="6141540" cy="1710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gõ</a:t>
              </a:r>
              <a:r>
                <a:rPr lang="en-US" sz="3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đệm</a:t>
              </a:r>
              <a:r>
                <a:rPr lang="en-US" sz="3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3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en-US" sz="3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</a:t>
              </a:r>
              <a:r>
                <a:rPr lang="en-US" sz="3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3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Nam, n</a:t>
              </a:r>
              <a:r>
                <a:rPr lang="vi-VN" sz="3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  <a:r>
                <a:rPr lang="vi-VN" sz="3100" dirty="0"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8E5DB5-0683-69E3-18DB-A931EDA307EF}"/>
                </a:ext>
              </a:extLst>
            </p:cNvPr>
            <p:cNvSpPr txBox="1"/>
            <p:nvPr/>
          </p:nvSpPr>
          <p:spPr>
            <a:xfrm>
              <a:off x="12669625" y="1161945"/>
              <a:ext cx="1967199" cy="1063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5769AEE-907F-D6C0-3164-5EE6D3A9EBCB}"/>
              </a:ext>
            </a:extLst>
          </p:cNvPr>
          <p:cNvGrpSpPr/>
          <p:nvPr/>
        </p:nvGrpSpPr>
        <p:grpSpPr>
          <a:xfrm>
            <a:off x="10195718" y="4960208"/>
            <a:ext cx="6790997" cy="4084505"/>
            <a:chOff x="10193919" y="5195387"/>
            <a:chExt cx="6790997" cy="408450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FCD49E9-CFA8-27CB-A146-50A51DE49FFA}"/>
                </a:ext>
              </a:extLst>
            </p:cNvPr>
            <p:cNvGrpSpPr/>
            <p:nvPr/>
          </p:nvGrpSpPr>
          <p:grpSpPr>
            <a:xfrm>
              <a:off x="10193919" y="5195387"/>
              <a:ext cx="6790997" cy="3876907"/>
              <a:chOff x="10193919" y="5195387"/>
              <a:chExt cx="6790997" cy="3876907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10321533" y="5909081"/>
                <a:ext cx="6663383" cy="3163212"/>
                <a:chOff x="-4213" y="-169184"/>
                <a:chExt cx="5959464" cy="2829051"/>
              </a:xfrm>
            </p:grpSpPr>
            <p:sp>
              <p:nvSpPr>
                <p:cNvPr id="5" name="Freeform 5"/>
                <p:cNvSpPr/>
                <p:nvPr/>
              </p:nvSpPr>
              <p:spPr>
                <a:xfrm>
                  <a:off x="-4213" y="-169184"/>
                  <a:ext cx="5959464" cy="282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9465" h="2659867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976200" y="12454"/>
                      </a:cubicBezTo>
                      <a:cubicBezTo>
                        <a:pt x="4567302" y="12671"/>
                        <a:pt x="5685396" y="0"/>
                        <a:pt x="5685396" y="0"/>
                      </a:cubicBezTo>
                      <a:cubicBezTo>
                        <a:pt x="5752860" y="0"/>
                        <a:pt x="5828797" y="0"/>
                        <a:pt x="5907570" y="85073"/>
                      </a:cubicBezTo>
                      <a:cubicBezTo>
                        <a:pt x="5950548" y="131488"/>
                        <a:pt x="5951617" y="240224"/>
                        <a:pt x="5952022" y="320281"/>
                      </a:cubicBezTo>
                      <a:cubicBezTo>
                        <a:pt x="5952022" y="320281"/>
                        <a:pt x="5950317" y="1578268"/>
                        <a:pt x="5950317" y="1897282"/>
                      </a:cubicBezTo>
                      <a:cubicBezTo>
                        <a:pt x="5950317" y="2111441"/>
                        <a:pt x="5959465" y="2410620"/>
                        <a:pt x="5959465" y="2410620"/>
                      </a:cubicBezTo>
                      <a:cubicBezTo>
                        <a:pt x="5959465" y="2539289"/>
                        <a:pt x="5955295" y="2659867"/>
                        <a:pt x="5702458" y="2651732"/>
                      </a:cubicBezTo>
                      <a:cubicBezTo>
                        <a:pt x="5702458" y="2651732"/>
                        <a:pt x="5325985" y="2631434"/>
                        <a:pt x="4695910" y="2639032"/>
                      </a:cubicBezTo>
                      <a:cubicBezTo>
                        <a:pt x="1663861" y="2647167"/>
                        <a:pt x="304023" y="2659867"/>
                        <a:pt x="304023" y="2659867"/>
                      </a:cubicBezTo>
                      <a:cubicBezTo>
                        <a:pt x="132548" y="2659867"/>
                        <a:pt x="4213" y="2558797"/>
                        <a:pt x="8532" y="2356250"/>
                      </a:cubicBezTo>
                      <a:cubicBezTo>
                        <a:pt x="8532" y="2356250"/>
                        <a:pt x="9630" y="1857709"/>
                        <a:pt x="4815" y="1042552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rgbClr val="E8EEFF"/>
                </a:solidFill>
              </p:spPr>
            </p:sp>
          </p:grpSp>
          <p:grpSp>
            <p:nvGrpSpPr>
              <p:cNvPr id="8" name="Group 8"/>
              <p:cNvGrpSpPr/>
              <p:nvPr/>
            </p:nvGrpSpPr>
            <p:grpSpPr>
              <a:xfrm>
                <a:off x="10193919" y="5909082"/>
                <a:ext cx="6790997" cy="3163212"/>
                <a:chOff x="132048" y="-2540"/>
                <a:chExt cx="15414414" cy="7179957"/>
              </a:xfrm>
            </p:grpSpPr>
            <p:sp>
              <p:nvSpPr>
                <p:cNvPr id="9" name="Freeform 9"/>
                <p:cNvSpPr/>
                <p:nvPr/>
              </p:nvSpPr>
              <p:spPr>
                <a:xfrm>
                  <a:off x="132048" y="-2540"/>
                  <a:ext cx="15414414" cy="7179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4160" h="6613988">
                      <a:moveTo>
                        <a:pt x="14508699" y="6592398"/>
                      </a:moveTo>
                      <a:cubicBezTo>
                        <a:pt x="14502349" y="6598748"/>
                        <a:pt x="14490919" y="6600018"/>
                        <a:pt x="14483299" y="6598748"/>
                      </a:cubicBezTo>
                      <a:cubicBezTo>
                        <a:pt x="14427419" y="6596208"/>
                        <a:pt x="14372810" y="6596208"/>
                        <a:pt x="14316929" y="6594938"/>
                      </a:cubicBezTo>
                      <a:cubicBezTo>
                        <a:pt x="14121349" y="6593668"/>
                        <a:pt x="13925769" y="6602558"/>
                        <a:pt x="13730190" y="6605098"/>
                      </a:cubicBezTo>
                      <a:cubicBezTo>
                        <a:pt x="13566360" y="6607638"/>
                        <a:pt x="13401260" y="6608908"/>
                        <a:pt x="13237429" y="6610178"/>
                      </a:cubicBezTo>
                      <a:cubicBezTo>
                        <a:pt x="8800335" y="6611448"/>
                        <a:pt x="2589506" y="6612718"/>
                        <a:pt x="1555750" y="6612718"/>
                      </a:cubicBezTo>
                      <a:cubicBezTo>
                        <a:pt x="1362710" y="6612718"/>
                        <a:pt x="1168400" y="6613988"/>
                        <a:pt x="975360" y="6613988"/>
                      </a:cubicBezTo>
                      <a:cubicBezTo>
                        <a:pt x="844550" y="6613988"/>
                        <a:pt x="712470" y="6613988"/>
                        <a:pt x="581660" y="6613988"/>
                      </a:cubicBezTo>
                      <a:cubicBezTo>
                        <a:pt x="449580" y="6613988"/>
                        <a:pt x="317500" y="6611448"/>
                        <a:pt x="194310" y="6555568"/>
                      </a:cubicBezTo>
                      <a:cubicBezTo>
                        <a:pt x="109220" y="6516198"/>
                        <a:pt x="33020" y="6450158"/>
                        <a:pt x="29210" y="6351098"/>
                      </a:cubicBezTo>
                      <a:cubicBezTo>
                        <a:pt x="27940" y="6311728"/>
                        <a:pt x="26670" y="6271088"/>
                        <a:pt x="25400" y="6231718"/>
                      </a:cubicBezTo>
                      <a:cubicBezTo>
                        <a:pt x="21590" y="6043758"/>
                        <a:pt x="15240" y="5854528"/>
                        <a:pt x="10160" y="5665298"/>
                      </a:cubicBezTo>
                      <a:cubicBezTo>
                        <a:pt x="5080" y="5500198"/>
                        <a:pt x="0" y="2289960"/>
                        <a:pt x="0" y="626110"/>
                      </a:cubicBezTo>
                      <a:cubicBezTo>
                        <a:pt x="0" y="509270"/>
                        <a:pt x="3810" y="391160"/>
                        <a:pt x="15240" y="274320"/>
                      </a:cubicBezTo>
                      <a:cubicBezTo>
                        <a:pt x="19050" y="231140"/>
                        <a:pt x="12700" y="186690"/>
                        <a:pt x="27940" y="144780"/>
                      </a:cubicBezTo>
                      <a:cubicBezTo>
                        <a:pt x="50800" y="83820"/>
                        <a:pt x="115570" y="54610"/>
                        <a:pt x="175260" y="38100"/>
                      </a:cubicBezTo>
                      <a:cubicBezTo>
                        <a:pt x="278130" y="10160"/>
                        <a:pt x="389890" y="8890"/>
                        <a:pt x="495300" y="11430"/>
                      </a:cubicBezTo>
                      <a:cubicBezTo>
                        <a:pt x="678180" y="16510"/>
                        <a:pt x="14415990" y="0"/>
                        <a:pt x="14523940" y="5080"/>
                      </a:cubicBezTo>
                      <a:cubicBezTo>
                        <a:pt x="14648399" y="11430"/>
                        <a:pt x="14784290" y="31750"/>
                        <a:pt x="14889699" y="102870"/>
                      </a:cubicBezTo>
                      <a:cubicBezTo>
                        <a:pt x="14929069" y="129540"/>
                        <a:pt x="14963360" y="163830"/>
                        <a:pt x="14983679" y="207010"/>
                      </a:cubicBezTo>
                      <a:cubicBezTo>
                        <a:pt x="15000190" y="241300"/>
                        <a:pt x="15003999" y="276860"/>
                        <a:pt x="15003999" y="314960"/>
                      </a:cubicBezTo>
                      <a:cubicBezTo>
                        <a:pt x="15001460" y="515620"/>
                        <a:pt x="15014160" y="5747848"/>
                        <a:pt x="15007810" y="5891358"/>
                      </a:cubicBezTo>
                      <a:cubicBezTo>
                        <a:pt x="15001460" y="6010738"/>
                        <a:pt x="14991299" y="6130118"/>
                        <a:pt x="14976060" y="6248228"/>
                      </a:cubicBezTo>
                      <a:cubicBezTo>
                        <a:pt x="14972249" y="6278708"/>
                        <a:pt x="14970979" y="6310458"/>
                        <a:pt x="14962090" y="6339668"/>
                      </a:cubicBezTo>
                      <a:cubicBezTo>
                        <a:pt x="14945579" y="6393008"/>
                        <a:pt x="14910019" y="6438728"/>
                        <a:pt x="14868110" y="6474288"/>
                      </a:cubicBezTo>
                      <a:cubicBezTo>
                        <a:pt x="14763969" y="6561918"/>
                        <a:pt x="14620460" y="6598748"/>
                        <a:pt x="14487110" y="6600018"/>
                      </a:cubicBezTo>
                      <a:cubicBezTo>
                        <a:pt x="14462979" y="6600018"/>
                        <a:pt x="14490919" y="6583508"/>
                        <a:pt x="14502349" y="6583508"/>
                      </a:cubicBezTo>
                      <a:cubicBezTo>
                        <a:pt x="14630619" y="6583508"/>
                        <a:pt x="14770319" y="6546678"/>
                        <a:pt x="14861760" y="6451428"/>
                      </a:cubicBezTo>
                      <a:cubicBezTo>
                        <a:pt x="14899860" y="6410788"/>
                        <a:pt x="14927799" y="6359988"/>
                        <a:pt x="14934149" y="6304108"/>
                      </a:cubicBezTo>
                      <a:cubicBezTo>
                        <a:pt x="14936690" y="6278708"/>
                        <a:pt x="14939229" y="6254578"/>
                        <a:pt x="14941769" y="6229178"/>
                      </a:cubicBezTo>
                      <a:cubicBezTo>
                        <a:pt x="15010349" y="5669108"/>
                        <a:pt x="14967169" y="382270"/>
                        <a:pt x="14967169" y="320040"/>
                      </a:cubicBezTo>
                      <a:cubicBezTo>
                        <a:pt x="14967169" y="275590"/>
                        <a:pt x="14959549" y="233680"/>
                        <a:pt x="14936690" y="195580"/>
                      </a:cubicBezTo>
                      <a:cubicBezTo>
                        <a:pt x="14911290" y="153670"/>
                        <a:pt x="14870649" y="121920"/>
                        <a:pt x="14827469" y="97790"/>
                      </a:cubicBezTo>
                      <a:cubicBezTo>
                        <a:pt x="14685229" y="19050"/>
                        <a:pt x="14517590" y="19050"/>
                        <a:pt x="14358840" y="20320"/>
                      </a:cubicBezTo>
                      <a:cubicBezTo>
                        <a:pt x="14188660" y="21590"/>
                        <a:pt x="1653540" y="41910"/>
                        <a:pt x="1437640" y="41910"/>
                      </a:cubicBezTo>
                      <a:cubicBezTo>
                        <a:pt x="1176020" y="41910"/>
                        <a:pt x="915670" y="38100"/>
                        <a:pt x="654050" y="31750"/>
                      </a:cubicBezTo>
                      <a:cubicBezTo>
                        <a:pt x="593090" y="31750"/>
                        <a:pt x="533400" y="29210"/>
                        <a:pt x="472440" y="27940"/>
                      </a:cubicBezTo>
                      <a:cubicBezTo>
                        <a:pt x="372110" y="25400"/>
                        <a:pt x="261620" y="24130"/>
                        <a:pt x="165100" y="55880"/>
                      </a:cubicBezTo>
                      <a:cubicBezTo>
                        <a:pt x="111760" y="73660"/>
                        <a:pt x="69850" y="106680"/>
                        <a:pt x="57150" y="163830"/>
                      </a:cubicBezTo>
                      <a:cubicBezTo>
                        <a:pt x="48260" y="205740"/>
                        <a:pt x="52070" y="251460"/>
                        <a:pt x="48260" y="294640"/>
                      </a:cubicBezTo>
                      <a:cubicBezTo>
                        <a:pt x="33020" y="482600"/>
                        <a:pt x="35560" y="671830"/>
                        <a:pt x="40640" y="4091388"/>
                      </a:cubicBezTo>
                      <a:cubicBezTo>
                        <a:pt x="45720" y="5604338"/>
                        <a:pt x="52070" y="5806268"/>
                        <a:pt x="57150" y="6006928"/>
                      </a:cubicBezTo>
                      <a:cubicBezTo>
                        <a:pt x="60960" y="6119958"/>
                        <a:pt x="63500" y="6232988"/>
                        <a:pt x="67310" y="6346018"/>
                      </a:cubicBezTo>
                      <a:cubicBezTo>
                        <a:pt x="71120" y="6461588"/>
                        <a:pt x="176530" y="6528898"/>
                        <a:pt x="275590" y="6563188"/>
                      </a:cubicBezTo>
                      <a:cubicBezTo>
                        <a:pt x="356870" y="6591128"/>
                        <a:pt x="441960" y="6600018"/>
                        <a:pt x="527050" y="6600018"/>
                      </a:cubicBezTo>
                      <a:cubicBezTo>
                        <a:pt x="615950" y="6600018"/>
                        <a:pt x="703580" y="6600018"/>
                        <a:pt x="792480" y="6600018"/>
                      </a:cubicBezTo>
                      <a:cubicBezTo>
                        <a:pt x="962660" y="6600018"/>
                        <a:pt x="1131570" y="6600018"/>
                        <a:pt x="1301750" y="6598748"/>
                      </a:cubicBezTo>
                      <a:cubicBezTo>
                        <a:pt x="1504950" y="6598748"/>
                        <a:pt x="1708150" y="6597478"/>
                        <a:pt x="7141545" y="6596208"/>
                      </a:cubicBezTo>
                      <a:cubicBezTo>
                        <a:pt x="12812301" y="6594938"/>
                        <a:pt x="13351729" y="6593668"/>
                        <a:pt x="13537149" y="6592398"/>
                      </a:cubicBezTo>
                      <a:cubicBezTo>
                        <a:pt x="13657799" y="6591128"/>
                        <a:pt x="13778449" y="6589858"/>
                        <a:pt x="13899099" y="6586048"/>
                      </a:cubicBezTo>
                      <a:cubicBezTo>
                        <a:pt x="14101029" y="6578428"/>
                        <a:pt x="14304229" y="6574618"/>
                        <a:pt x="14506160" y="6582238"/>
                      </a:cubicBezTo>
                      <a:cubicBezTo>
                        <a:pt x="14515049" y="6583508"/>
                        <a:pt x="14513779" y="6587318"/>
                        <a:pt x="14508699" y="6592398"/>
                      </a:cubicBezTo>
                      <a:close/>
                    </a:path>
                  </a:pathLst>
                </a:custGeom>
                <a:solidFill>
                  <a:srgbClr val="222222"/>
                </a:solidFill>
              </p:spPr>
            </p:sp>
          </p:grpSp>
          <p:grpSp>
            <p:nvGrpSpPr>
              <p:cNvPr id="12" name="Group 12"/>
              <p:cNvGrpSpPr/>
              <p:nvPr/>
            </p:nvGrpSpPr>
            <p:grpSpPr>
              <a:xfrm>
                <a:off x="11182196" y="5195387"/>
                <a:ext cx="4945162" cy="977839"/>
                <a:chOff x="-4212" y="-351530"/>
                <a:chExt cx="12961330" cy="2562928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-4212" y="-351530"/>
                  <a:ext cx="12961330" cy="256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61330" h="2973745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100863" y="12454"/>
                      </a:cubicBezTo>
                      <a:cubicBezTo>
                        <a:pt x="10683557" y="12671"/>
                        <a:pt x="12687262" y="0"/>
                        <a:pt x="12687262" y="0"/>
                      </a:cubicBezTo>
                      <a:cubicBezTo>
                        <a:pt x="12754726" y="0"/>
                        <a:pt x="12830663" y="0"/>
                        <a:pt x="12909436" y="85073"/>
                      </a:cubicBezTo>
                      <a:cubicBezTo>
                        <a:pt x="12952414" y="131488"/>
                        <a:pt x="12953482" y="240224"/>
                        <a:pt x="12953887" y="320281"/>
                      </a:cubicBezTo>
                      <a:cubicBezTo>
                        <a:pt x="12953887" y="320281"/>
                        <a:pt x="12952183" y="1837965"/>
                        <a:pt x="12952183" y="2211161"/>
                      </a:cubicBezTo>
                      <a:cubicBezTo>
                        <a:pt x="12952183" y="2425319"/>
                        <a:pt x="12961331" y="2724498"/>
                        <a:pt x="12961331" y="2724498"/>
                      </a:cubicBezTo>
                      <a:cubicBezTo>
                        <a:pt x="12961331" y="2853167"/>
                        <a:pt x="12957161" y="2973745"/>
                        <a:pt x="12704323" y="2965610"/>
                      </a:cubicBezTo>
                      <a:cubicBezTo>
                        <a:pt x="12704323" y="2965610"/>
                        <a:pt x="12327851" y="2945312"/>
                        <a:pt x="11026742" y="2952910"/>
                      </a:cubicBezTo>
                      <a:cubicBezTo>
                        <a:pt x="2935856" y="2961045"/>
                        <a:pt x="304023" y="2973745"/>
                        <a:pt x="304023" y="2973745"/>
                      </a:cubicBezTo>
                      <a:cubicBezTo>
                        <a:pt x="132548" y="2973745"/>
                        <a:pt x="4213" y="2872676"/>
                        <a:pt x="8532" y="2670128"/>
                      </a:cubicBezTo>
                      <a:cubicBezTo>
                        <a:pt x="8532" y="2670128"/>
                        <a:pt x="9630" y="2171587"/>
                        <a:pt x="4815" y="1086775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rgbClr val="FA82A2"/>
                </a:solidFill>
              </p:spPr>
            </p:sp>
          </p:grp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A06BD8E-0F55-CDD1-A111-4A1CBC3AA9A9}"/>
                </a:ext>
              </a:extLst>
            </p:cNvPr>
            <p:cNvSpPr txBox="1"/>
            <p:nvPr/>
          </p:nvSpPr>
          <p:spPr>
            <a:xfrm>
              <a:off x="10296133" y="6305849"/>
              <a:ext cx="6443349" cy="2974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ctr">
                <a:lnSpc>
                  <a:spcPct val="150000"/>
                </a:lnSpc>
                <a:buFontTx/>
                <a:buChar char="-"/>
              </a:pPr>
              <a:r>
                <a:rPr lang="en-US" sz="3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niềm</a:t>
              </a:r>
              <a:r>
                <a:rPr lang="en-US" sz="3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3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mọi</a:t>
              </a:r>
              <a:r>
                <a:rPr lang="en-US" sz="3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ng</a:t>
              </a:r>
              <a:r>
                <a:rPr lang="vi-VN" sz="3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ời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ca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457200" indent="-457200" algn="ctr">
                <a:lnSpc>
                  <a:spcPct val="150000"/>
                </a:lnSpc>
                <a:buFontTx/>
                <a:buChar char="-"/>
              </a:pP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tr</a:t>
              </a:r>
              <a:r>
                <a:rPr lang="vi-VN" sz="31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endParaRPr lang="en-US" sz="31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9331B2D-F38B-88DC-F9BF-5556D1032624}"/>
                </a:ext>
              </a:extLst>
            </p:cNvPr>
            <p:cNvSpPr txBox="1"/>
            <p:nvPr/>
          </p:nvSpPr>
          <p:spPr>
            <a:xfrm>
              <a:off x="12684139" y="5249044"/>
              <a:ext cx="1967199" cy="1063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6567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3348"/>
          <a:stretch>
            <a:fillRect/>
          </a:stretch>
        </p:blipFill>
        <p:spPr>
          <a:xfrm>
            <a:off x="13824" y="764114"/>
            <a:ext cx="6019295" cy="102590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63362">
            <a:off x="14870721" y="8132335"/>
            <a:ext cx="6082764" cy="38044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96688">
            <a:off x="-4014928" y="-1756656"/>
            <a:ext cx="8029856" cy="55707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90077">
            <a:off x="16820122" y="441511"/>
            <a:ext cx="1213531" cy="12135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90077">
            <a:off x="-522547" y="7798835"/>
            <a:ext cx="2066073" cy="206607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0063" y="806717"/>
            <a:ext cx="1420611" cy="14702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699065">
            <a:off x="14671355" y="9199585"/>
            <a:ext cx="1934530" cy="6507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002515">
            <a:off x="7771377" y="778198"/>
            <a:ext cx="540156" cy="54015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922431">
            <a:off x="16980617" y="5130605"/>
            <a:ext cx="417102" cy="4171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922431">
            <a:off x="9563975" y="9081034"/>
            <a:ext cx="417102" cy="4171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922431">
            <a:off x="1201776" y="4892886"/>
            <a:ext cx="417102" cy="417102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9D55EBCA-F003-2A91-22FC-5CA0982ACEC6}"/>
              </a:ext>
            </a:extLst>
          </p:cNvPr>
          <p:cNvSpPr txBox="1"/>
          <p:nvPr/>
        </p:nvSpPr>
        <p:spPr>
          <a:xfrm>
            <a:off x="5998819" y="261343"/>
            <a:ext cx="11428068" cy="7100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vi-VN" sz="6000" b="1" u="none" dirty="0">
                <a:latin typeface="Arial" panose="020B0604020202020204" pitchFamily="34" charset="0"/>
                <a:cs typeface="Arial" panose="020B0604020202020204" pitchFamily="34" charset="0"/>
              </a:rPr>
              <a:t>CẢM ƠN </a:t>
            </a:r>
            <a:r>
              <a:rPr lang="en-US" sz="6000" b="1" u="none" dirty="0">
                <a:latin typeface="Arial" panose="020B0604020202020204" pitchFamily="34" charset="0"/>
                <a:cs typeface="Arial" panose="020B0604020202020204" pitchFamily="34" charset="0"/>
              </a:rPr>
              <a:t>QUÝ THẦY CÔ VỀ DỰ GI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Ờ THĂM LỚP. KÍNH CHÚC QUÝ THẦY CÔ SỨC KHOẺ VÀ HẠNH PHÚC!</a:t>
            </a:r>
            <a:endParaRPr lang="vi-VN" sz="60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63362">
            <a:off x="-1732249" y="9379273"/>
            <a:ext cx="6525904" cy="4081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533994">
            <a:off x="-996798" y="8826800"/>
            <a:ext cx="2240067" cy="203642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033744">
            <a:off x="13195633" y="-2021799"/>
            <a:ext cx="6941786" cy="481586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99772">
            <a:off x="17639434" y="787383"/>
            <a:ext cx="2426316" cy="226309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65127">
            <a:off x="384124" y="5612458"/>
            <a:ext cx="446327" cy="44632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43707">
            <a:off x="9938380" y="744713"/>
            <a:ext cx="398325" cy="39832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124494">
            <a:off x="8546086" y="9324982"/>
            <a:ext cx="330561" cy="33056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915000">
            <a:off x="17477605" y="5545562"/>
            <a:ext cx="330561" cy="33056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265945">
            <a:off x="493177" y="502189"/>
            <a:ext cx="792343" cy="79234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265945">
            <a:off x="17278036" y="9179173"/>
            <a:ext cx="729700" cy="7297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E76BEC8-B3B0-9162-B950-924C347E29E4}"/>
              </a:ext>
            </a:extLst>
          </p:cNvPr>
          <p:cNvGrpSpPr/>
          <p:nvPr/>
        </p:nvGrpSpPr>
        <p:grpSpPr>
          <a:xfrm>
            <a:off x="2362200" y="297067"/>
            <a:ext cx="14894635" cy="8602079"/>
            <a:chOff x="2698510" y="2597764"/>
            <a:chExt cx="13264396" cy="622245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FFBE4C-0F70-3B23-2C30-555067581F12}"/>
                </a:ext>
              </a:extLst>
            </p:cNvPr>
            <p:cNvGrpSpPr/>
            <p:nvPr/>
          </p:nvGrpSpPr>
          <p:grpSpPr>
            <a:xfrm>
              <a:off x="2698510" y="2597764"/>
              <a:ext cx="13264396" cy="6222459"/>
              <a:chOff x="2224297" y="3045626"/>
              <a:chExt cx="13264396" cy="6222459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66D848C1-0202-EFC8-2E51-9F79C33A0348}"/>
                  </a:ext>
                </a:extLst>
              </p:cNvPr>
              <p:cNvGrpSpPr/>
              <p:nvPr/>
            </p:nvGrpSpPr>
            <p:grpSpPr>
              <a:xfrm>
                <a:off x="2224297" y="3045626"/>
                <a:ext cx="13264396" cy="6222459"/>
                <a:chOff x="10135744" y="5482855"/>
                <a:chExt cx="6856197" cy="3472537"/>
              </a:xfrm>
            </p:grpSpPr>
            <p:grpSp>
              <p:nvGrpSpPr>
                <p:cNvPr id="4" name="Group 4"/>
                <p:cNvGrpSpPr/>
                <p:nvPr/>
              </p:nvGrpSpPr>
              <p:grpSpPr>
                <a:xfrm>
                  <a:off x="10328557" y="5981348"/>
                  <a:ext cx="6663384" cy="2974044"/>
                  <a:chOff x="2069" y="-104552"/>
                  <a:chExt cx="5959465" cy="2659867"/>
                </a:xfrm>
              </p:grpSpPr>
              <p:sp>
                <p:nvSpPr>
                  <p:cNvPr id="5" name="Freeform 5"/>
                  <p:cNvSpPr/>
                  <p:nvPr/>
                </p:nvSpPr>
                <p:spPr>
                  <a:xfrm>
                    <a:off x="2069" y="-104552"/>
                    <a:ext cx="5959465" cy="2659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59465" h="2659867">
                        <a:moveTo>
                          <a:pt x="278431" y="16918"/>
                        </a:moveTo>
                        <a:cubicBezTo>
                          <a:pt x="278431" y="16918"/>
                          <a:pt x="604014" y="12258"/>
                          <a:pt x="976200" y="12454"/>
                        </a:cubicBezTo>
                        <a:cubicBezTo>
                          <a:pt x="4567302" y="12671"/>
                          <a:pt x="5685396" y="0"/>
                          <a:pt x="5685396" y="0"/>
                        </a:cubicBezTo>
                        <a:cubicBezTo>
                          <a:pt x="5752860" y="0"/>
                          <a:pt x="5828797" y="0"/>
                          <a:pt x="5907570" y="85073"/>
                        </a:cubicBezTo>
                        <a:cubicBezTo>
                          <a:pt x="5950548" y="131488"/>
                          <a:pt x="5951617" y="240224"/>
                          <a:pt x="5952022" y="320281"/>
                        </a:cubicBezTo>
                        <a:cubicBezTo>
                          <a:pt x="5952022" y="320281"/>
                          <a:pt x="5950317" y="1578268"/>
                          <a:pt x="5950317" y="1897282"/>
                        </a:cubicBezTo>
                        <a:cubicBezTo>
                          <a:pt x="5950317" y="2111441"/>
                          <a:pt x="5959465" y="2410620"/>
                          <a:pt x="5959465" y="2410620"/>
                        </a:cubicBezTo>
                        <a:cubicBezTo>
                          <a:pt x="5959465" y="2539289"/>
                          <a:pt x="5955295" y="2659867"/>
                          <a:pt x="5702458" y="2651732"/>
                        </a:cubicBezTo>
                        <a:cubicBezTo>
                          <a:pt x="5702458" y="2651732"/>
                          <a:pt x="5325985" y="2631434"/>
                          <a:pt x="4695910" y="2639032"/>
                        </a:cubicBezTo>
                        <a:cubicBezTo>
                          <a:pt x="1663861" y="2647167"/>
                          <a:pt x="304023" y="2659867"/>
                          <a:pt x="304023" y="2659867"/>
                        </a:cubicBezTo>
                        <a:cubicBezTo>
                          <a:pt x="132548" y="2659867"/>
                          <a:pt x="4213" y="2558797"/>
                          <a:pt x="8532" y="2356250"/>
                        </a:cubicBezTo>
                        <a:cubicBezTo>
                          <a:pt x="8532" y="2356250"/>
                          <a:pt x="9630" y="1857709"/>
                          <a:pt x="4815" y="1042552"/>
                        </a:cubicBezTo>
                        <a:cubicBezTo>
                          <a:pt x="0" y="663668"/>
                          <a:pt x="25592" y="330596"/>
                          <a:pt x="25592" y="330596"/>
                        </a:cubicBezTo>
                        <a:cubicBezTo>
                          <a:pt x="27224" y="150571"/>
                          <a:pt x="143504" y="16918"/>
                          <a:pt x="278431" y="16918"/>
                        </a:cubicBezTo>
                        <a:close/>
                      </a:path>
                    </a:pathLst>
                  </a:custGeom>
                  <a:solidFill>
                    <a:srgbClr val="E8EEFF"/>
                  </a:solidFill>
                </p:spPr>
              </p:sp>
            </p:grpSp>
            <p:grpSp>
              <p:nvGrpSpPr>
                <p:cNvPr id="8" name="Group 8"/>
                <p:cNvGrpSpPr/>
                <p:nvPr/>
              </p:nvGrpSpPr>
              <p:grpSpPr>
                <a:xfrm>
                  <a:off x="10135744" y="5910201"/>
                  <a:ext cx="6613541" cy="2913868"/>
                  <a:chOff x="0" y="0"/>
                  <a:chExt cx="15011619" cy="6613988"/>
                </a:xfrm>
              </p:grpSpPr>
              <p:sp>
                <p:nvSpPr>
                  <p:cNvPr id="9" name="Freeform 9"/>
                  <p:cNvSpPr/>
                  <p:nvPr/>
                </p:nvSpPr>
                <p:spPr>
                  <a:xfrm>
                    <a:off x="0" y="-2540"/>
                    <a:ext cx="15014160" cy="66139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14160" h="6613988">
                        <a:moveTo>
                          <a:pt x="14508699" y="6592398"/>
                        </a:moveTo>
                        <a:cubicBezTo>
                          <a:pt x="14502349" y="6598748"/>
                          <a:pt x="14490919" y="6600018"/>
                          <a:pt x="14483299" y="6598748"/>
                        </a:cubicBezTo>
                        <a:cubicBezTo>
                          <a:pt x="14427419" y="6596208"/>
                          <a:pt x="14372810" y="6596208"/>
                          <a:pt x="14316929" y="6594938"/>
                        </a:cubicBezTo>
                        <a:cubicBezTo>
                          <a:pt x="14121349" y="6593668"/>
                          <a:pt x="13925769" y="6602558"/>
                          <a:pt x="13730190" y="6605098"/>
                        </a:cubicBezTo>
                        <a:cubicBezTo>
                          <a:pt x="13566360" y="6607638"/>
                          <a:pt x="13401260" y="6608908"/>
                          <a:pt x="13237429" y="6610178"/>
                        </a:cubicBezTo>
                        <a:cubicBezTo>
                          <a:pt x="8800335" y="6611448"/>
                          <a:pt x="2589506" y="6612718"/>
                          <a:pt x="1555750" y="6612718"/>
                        </a:cubicBezTo>
                        <a:cubicBezTo>
                          <a:pt x="1362710" y="6612718"/>
                          <a:pt x="1168400" y="6613988"/>
                          <a:pt x="975360" y="6613988"/>
                        </a:cubicBezTo>
                        <a:cubicBezTo>
                          <a:pt x="844550" y="6613988"/>
                          <a:pt x="712470" y="6613988"/>
                          <a:pt x="581660" y="6613988"/>
                        </a:cubicBezTo>
                        <a:cubicBezTo>
                          <a:pt x="449580" y="6613988"/>
                          <a:pt x="317500" y="6611448"/>
                          <a:pt x="194310" y="6555568"/>
                        </a:cubicBezTo>
                        <a:cubicBezTo>
                          <a:pt x="109220" y="6516198"/>
                          <a:pt x="33020" y="6450158"/>
                          <a:pt x="29210" y="6351098"/>
                        </a:cubicBezTo>
                        <a:cubicBezTo>
                          <a:pt x="27940" y="6311728"/>
                          <a:pt x="26670" y="6271088"/>
                          <a:pt x="25400" y="6231718"/>
                        </a:cubicBezTo>
                        <a:cubicBezTo>
                          <a:pt x="21590" y="6043758"/>
                          <a:pt x="15240" y="5854528"/>
                          <a:pt x="10160" y="5665298"/>
                        </a:cubicBezTo>
                        <a:cubicBezTo>
                          <a:pt x="5080" y="5500198"/>
                          <a:pt x="0" y="2289960"/>
                          <a:pt x="0" y="626110"/>
                        </a:cubicBezTo>
                        <a:cubicBezTo>
                          <a:pt x="0" y="509270"/>
                          <a:pt x="3810" y="391160"/>
                          <a:pt x="15240" y="274320"/>
                        </a:cubicBezTo>
                        <a:cubicBezTo>
                          <a:pt x="19050" y="231140"/>
                          <a:pt x="12700" y="186690"/>
                          <a:pt x="27940" y="144780"/>
                        </a:cubicBezTo>
                        <a:cubicBezTo>
                          <a:pt x="50800" y="83820"/>
                          <a:pt x="115570" y="54610"/>
                          <a:pt x="175260" y="38100"/>
                        </a:cubicBezTo>
                        <a:cubicBezTo>
                          <a:pt x="278130" y="10160"/>
                          <a:pt x="389890" y="8890"/>
                          <a:pt x="495300" y="11430"/>
                        </a:cubicBezTo>
                        <a:cubicBezTo>
                          <a:pt x="678180" y="16510"/>
                          <a:pt x="14415990" y="0"/>
                          <a:pt x="14523940" y="5080"/>
                        </a:cubicBezTo>
                        <a:cubicBezTo>
                          <a:pt x="14648399" y="11430"/>
                          <a:pt x="14784290" y="31750"/>
                          <a:pt x="14889699" y="102870"/>
                        </a:cubicBezTo>
                        <a:cubicBezTo>
                          <a:pt x="14929069" y="129540"/>
                          <a:pt x="14963360" y="163830"/>
                          <a:pt x="14983679" y="207010"/>
                        </a:cubicBezTo>
                        <a:cubicBezTo>
                          <a:pt x="15000190" y="241300"/>
                          <a:pt x="15003999" y="276860"/>
                          <a:pt x="15003999" y="314960"/>
                        </a:cubicBezTo>
                        <a:cubicBezTo>
                          <a:pt x="15001460" y="515620"/>
                          <a:pt x="15014160" y="5747848"/>
                          <a:pt x="15007810" y="5891358"/>
                        </a:cubicBezTo>
                        <a:cubicBezTo>
                          <a:pt x="15001460" y="6010738"/>
                          <a:pt x="14991299" y="6130118"/>
                          <a:pt x="14976060" y="6248228"/>
                        </a:cubicBezTo>
                        <a:cubicBezTo>
                          <a:pt x="14972249" y="6278708"/>
                          <a:pt x="14970979" y="6310458"/>
                          <a:pt x="14962090" y="6339668"/>
                        </a:cubicBezTo>
                        <a:cubicBezTo>
                          <a:pt x="14945579" y="6393008"/>
                          <a:pt x="14910019" y="6438728"/>
                          <a:pt x="14868110" y="6474288"/>
                        </a:cubicBezTo>
                        <a:cubicBezTo>
                          <a:pt x="14763969" y="6561918"/>
                          <a:pt x="14620460" y="6598748"/>
                          <a:pt x="14487110" y="6600018"/>
                        </a:cubicBezTo>
                        <a:cubicBezTo>
                          <a:pt x="14462979" y="6600018"/>
                          <a:pt x="14490919" y="6583508"/>
                          <a:pt x="14502349" y="6583508"/>
                        </a:cubicBezTo>
                        <a:cubicBezTo>
                          <a:pt x="14630619" y="6583508"/>
                          <a:pt x="14770319" y="6546678"/>
                          <a:pt x="14861760" y="6451428"/>
                        </a:cubicBezTo>
                        <a:cubicBezTo>
                          <a:pt x="14899860" y="6410788"/>
                          <a:pt x="14927799" y="6359988"/>
                          <a:pt x="14934149" y="6304108"/>
                        </a:cubicBezTo>
                        <a:cubicBezTo>
                          <a:pt x="14936690" y="6278708"/>
                          <a:pt x="14939229" y="6254578"/>
                          <a:pt x="14941769" y="6229178"/>
                        </a:cubicBezTo>
                        <a:cubicBezTo>
                          <a:pt x="15010349" y="5669108"/>
                          <a:pt x="14967169" y="382270"/>
                          <a:pt x="14967169" y="320040"/>
                        </a:cubicBezTo>
                        <a:cubicBezTo>
                          <a:pt x="14967169" y="275590"/>
                          <a:pt x="14959549" y="233680"/>
                          <a:pt x="14936690" y="195580"/>
                        </a:cubicBezTo>
                        <a:cubicBezTo>
                          <a:pt x="14911290" y="153670"/>
                          <a:pt x="14870649" y="121920"/>
                          <a:pt x="14827469" y="97790"/>
                        </a:cubicBezTo>
                        <a:cubicBezTo>
                          <a:pt x="14685229" y="19050"/>
                          <a:pt x="14517590" y="19050"/>
                          <a:pt x="14358840" y="20320"/>
                        </a:cubicBezTo>
                        <a:cubicBezTo>
                          <a:pt x="14188660" y="21590"/>
                          <a:pt x="1653540" y="41910"/>
                          <a:pt x="1437640" y="41910"/>
                        </a:cubicBezTo>
                        <a:cubicBezTo>
                          <a:pt x="1176020" y="41910"/>
                          <a:pt x="915670" y="38100"/>
                          <a:pt x="654050" y="31750"/>
                        </a:cubicBezTo>
                        <a:cubicBezTo>
                          <a:pt x="593090" y="31750"/>
                          <a:pt x="533400" y="29210"/>
                          <a:pt x="472440" y="27940"/>
                        </a:cubicBezTo>
                        <a:cubicBezTo>
                          <a:pt x="372110" y="25400"/>
                          <a:pt x="261620" y="24130"/>
                          <a:pt x="165100" y="55880"/>
                        </a:cubicBezTo>
                        <a:cubicBezTo>
                          <a:pt x="111760" y="73660"/>
                          <a:pt x="69850" y="106680"/>
                          <a:pt x="57150" y="163830"/>
                        </a:cubicBezTo>
                        <a:cubicBezTo>
                          <a:pt x="48260" y="205740"/>
                          <a:pt x="52070" y="251460"/>
                          <a:pt x="48260" y="294640"/>
                        </a:cubicBezTo>
                        <a:cubicBezTo>
                          <a:pt x="33020" y="482600"/>
                          <a:pt x="35560" y="671830"/>
                          <a:pt x="40640" y="4091388"/>
                        </a:cubicBezTo>
                        <a:cubicBezTo>
                          <a:pt x="45720" y="5604338"/>
                          <a:pt x="52070" y="5806268"/>
                          <a:pt x="57150" y="6006928"/>
                        </a:cubicBezTo>
                        <a:cubicBezTo>
                          <a:pt x="60960" y="6119958"/>
                          <a:pt x="63500" y="6232988"/>
                          <a:pt x="67310" y="6346018"/>
                        </a:cubicBezTo>
                        <a:cubicBezTo>
                          <a:pt x="71120" y="6461588"/>
                          <a:pt x="176530" y="6528898"/>
                          <a:pt x="275590" y="6563188"/>
                        </a:cubicBezTo>
                        <a:cubicBezTo>
                          <a:pt x="356870" y="6591128"/>
                          <a:pt x="441960" y="6600018"/>
                          <a:pt x="527050" y="6600018"/>
                        </a:cubicBezTo>
                        <a:cubicBezTo>
                          <a:pt x="615950" y="6600018"/>
                          <a:pt x="703580" y="6600018"/>
                          <a:pt x="792480" y="6600018"/>
                        </a:cubicBezTo>
                        <a:cubicBezTo>
                          <a:pt x="962660" y="6600018"/>
                          <a:pt x="1131570" y="6600018"/>
                          <a:pt x="1301750" y="6598748"/>
                        </a:cubicBezTo>
                        <a:cubicBezTo>
                          <a:pt x="1504950" y="6598748"/>
                          <a:pt x="1708150" y="6597478"/>
                          <a:pt x="7141545" y="6596208"/>
                        </a:cubicBezTo>
                        <a:cubicBezTo>
                          <a:pt x="12812301" y="6594938"/>
                          <a:pt x="13351729" y="6593668"/>
                          <a:pt x="13537149" y="6592398"/>
                        </a:cubicBezTo>
                        <a:cubicBezTo>
                          <a:pt x="13657799" y="6591128"/>
                          <a:pt x="13778449" y="6589858"/>
                          <a:pt x="13899099" y="6586048"/>
                        </a:cubicBezTo>
                        <a:cubicBezTo>
                          <a:pt x="14101029" y="6578428"/>
                          <a:pt x="14304229" y="6574618"/>
                          <a:pt x="14506160" y="6582238"/>
                        </a:cubicBezTo>
                        <a:cubicBezTo>
                          <a:pt x="14515049" y="6583508"/>
                          <a:pt x="14513779" y="6587318"/>
                          <a:pt x="14508699" y="6592398"/>
                        </a:cubicBezTo>
                        <a:close/>
                      </a:path>
                    </a:pathLst>
                  </a:custGeom>
                  <a:solidFill>
                    <a:srgbClr val="222222"/>
                  </a:solidFill>
                </p:spPr>
              </p:sp>
            </p:grpSp>
            <p:grpSp>
              <p:nvGrpSpPr>
                <p:cNvPr id="12" name="Group 12"/>
                <p:cNvGrpSpPr/>
                <p:nvPr/>
              </p:nvGrpSpPr>
              <p:grpSpPr>
                <a:xfrm>
                  <a:off x="10915282" y="5482855"/>
                  <a:ext cx="4945162" cy="722877"/>
                  <a:chOff x="-703797" y="401925"/>
                  <a:chExt cx="12961330" cy="1894670"/>
                </a:xfrm>
              </p:grpSpPr>
              <p:sp>
                <p:nvSpPr>
                  <p:cNvPr id="13" name="Freeform 13"/>
                  <p:cNvSpPr/>
                  <p:nvPr/>
                </p:nvSpPr>
                <p:spPr>
                  <a:xfrm>
                    <a:off x="-703797" y="401925"/>
                    <a:ext cx="12961330" cy="18946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61330" h="2973745">
                        <a:moveTo>
                          <a:pt x="278431" y="16918"/>
                        </a:moveTo>
                        <a:cubicBezTo>
                          <a:pt x="278431" y="16918"/>
                          <a:pt x="604014" y="12258"/>
                          <a:pt x="1100863" y="12454"/>
                        </a:cubicBezTo>
                        <a:cubicBezTo>
                          <a:pt x="10683557" y="12671"/>
                          <a:pt x="12687262" y="0"/>
                          <a:pt x="12687262" y="0"/>
                        </a:cubicBezTo>
                        <a:cubicBezTo>
                          <a:pt x="12754726" y="0"/>
                          <a:pt x="12830663" y="0"/>
                          <a:pt x="12909436" y="85073"/>
                        </a:cubicBezTo>
                        <a:cubicBezTo>
                          <a:pt x="12952414" y="131488"/>
                          <a:pt x="12953482" y="240224"/>
                          <a:pt x="12953887" y="320281"/>
                        </a:cubicBezTo>
                        <a:cubicBezTo>
                          <a:pt x="12953887" y="320281"/>
                          <a:pt x="12952183" y="1837965"/>
                          <a:pt x="12952183" y="2211161"/>
                        </a:cubicBezTo>
                        <a:cubicBezTo>
                          <a:pt x="12952183" y="2425319"/>
                          <a:pt x="12961331" y="2724498"/>
                          <a:pt x="12961331" y="2724498"/>
                        </a:cubicBezTo>
                        <a:cubicBezTo>
                          <a:pt x="12961331" y="2853167"/>
                          <a:pt x="12957161" y="2973745"/>
                          <a:pt x="12704323" y="2965610"/>
                        </a:cubicBezTo>
                        <a:cubicBezTo>
                          <a:pt x="12704323" y="2965610"/>
                          <a:pt x="12327851" y="2945312"/>
                          <a:pt x="11026742" y="2952910"/>
                        </a:cubicBezTo>
                        <a:cubicBezTo>
                          <a:pt x="2935856" y="2961045"/>
                          <a:pt x="304023" y="2973745"/>
                          <a:pt x="304023" y="2973745"/>
                        </a:cubicBezTo>
                        <a:cubicBezTo>
                          <a:pt x="132548" y="2973745"/>
                          <a:pt x="4213" y="2872676"/>
                          <a:pt x="8532" y="2670128"/>
                        </a:cubicBezTo>
                        <a:cubicBezTo>
                          <a:pt x="8532" y="2670128"/>
                          <a:pt x="9630" y="2171587"/>
                          <a:pt x="4815" y="1086775"/>
                        </a:cubicBezTo>
                        <a:cubicBezTo>
                          <a:pt x="0" y="663668"/>
                          <a:pt x="25592" y="330596"/>
                          <a:pt x="25592" y="330596"/>
                        </a:cubicBezTo>
                        <a:cubicBezTo>
                          <a:pt x="27224" y="150571"/>
                          <a:pt x="143504" y="16918"/>
                          <a:pt x="278431" y="16918"/>
                        </a:cubicBezTo>
                        <a:close/>
                      </a:path>
                    </a:pathLst>
                  </a:custGeom>
                  <a:solidFill>
                    <a:srgbClr val="FA82A2"/>
                  </a:solidFill>
                </p:spPr>
              </p:sp>
            </p:grpSp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4A2489-EBB1-C3B4-E4D2-45BC9B7D5E1E}"/>
                  </a:ext>
                </a:extLst>
              </p:cNvPr>
              <p:cNvSpPr txBox="1"/>
              <p:nvPr/>
            </p:nvSpPr>
            <p:spPr>
              <a:xfrm>
                <a:off x="3837927" y="4343497"/>
                <a:ext cx="10210800" cy="4002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AI LÀ CA SĨ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Luật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chơi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vi-VN" sz="4000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bạn </a:t>
                </a:r>
                <a:r>
                  <a:rPr lang="en-US" sz="400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sinh</a:t>
                </a:r>
                <a:r>
                  <a:rPr lang="vi-VN" sz="4000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lên tham gia, mỗi </a:t>
                </a:r>
                <a:r>
                  <a:rPr lang="en-US" sz="400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sinh</a:t>
                </a:r>
                <a:r>
                  <a:rPr lang="vi-VN" sz="4000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sẽ biểu diễn bài hát “Múa sạp” kết hợ</a:t>
                </a:r>
                <a:r>
                  <a:rPr lang="en-US" sz="4000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p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nhạc</a:t>
                </a:r>
                <a:r>
                  <a:rPr lang="vi-VN" sz="4000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. Sau khi cả </a:t>
                </a:r>
                <a:r>
                  <a:rPr lang="en-US" sz="400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vi-VN" sz="400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bạn biểu diễn xong, cả lớp bình chọn. Bạn nào có lượt bình chọn nhiều nhất là người trở thành “Ca sĩ”.</a:t>
                </a:r>
                <a:endParaRPr lang="en-US" sz="4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TextBox 10">
              <a:extLst>
                <a:ext uri="{FF2B5EF4-FFF2-40B4-BE49-F238E27FC236}">
                  <a16:creationId xmlns:a16="http://schemas.microsoft.com/office/drawing/2014/main" id="{026169CC-5387-AF99-026E-CF7B55953C61}"/>
                </a:ext>
              </a:extLst>
            </p:cNvPr>
            <p:cNvSpPr txBox="1"/>
            <p:nvPr/>
          </p:nvSpPr>
          <p:spPr>
            <a:xfrm>
              <a:off x="4854345" y="2877918"/>
              <a:ext cx="8903539" cy="7273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2B34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 CHƠI ÂM NHẠC</a:t>
              </a:r>
            </a:p>
          </p:txBody>
        </p:sp>
      </p:grpSp>
      <p:pic>
        <p:nvPicPr>
          <p:cNvPr id="40" name="Picture 7">
            <a:extLst>
              <a:ext uri="{FF2B5EF4-FFF2-40B4-BE49-F238E27FC236}">
                <a16:creationId xmlns:a16="http://schemas.microsoft.com/office/drawing/2014/main" id="{E0CD52C7-61FD-EEAC-043F-5067F10B44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761589" y="7310539"/>
            <a:ext cx="8001933" cy="3420827"/>
          </a:xfrm>
          <a:prstGeom prst="rect">
            <a:avLst/>
          </a:prstGeom>
        </p:spPr>
      </p:pic>
      <p:pic>
        <p:nvPicPr>
          <p:cNvPr id="2" name="Múa sạp. karaoke - Lớp 3. CÁNH DIỀU">
            <a:hlinkClick r:id="" action="ppaction://media"/>
            <a:extLst>
              <a:ext uri="{FF2B5EF4-FFF2-40B4-BE49-F238E27FC236}">
                <a16:creationId xmlns:a16="http://schemas.microsoft.com/office/drawing/2014/main" id="{40A5870F-A525-E8C8-1340-BD315E4BF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481152" y="9411025"/>
            <a:ext cx="777875" cy="7778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52856">
            <a:off x="15785260" y="-2321411"/>
            <a:ext cx="41910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356675">
            <a:off x="-1067227" y="8579467"/>
            <a:ext cx="5146547" cy="27136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8476" y="7276373"/>
            <a:ext cx="950244" cy="98343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484995" y="2172771"/>
            <a:ext cx="667992" cy="6607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90815">
            <a:off x="411646" y="9444529"/>
            <a:ext cx="4861420" cy="168823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008356">
            <a:off x="16187578" y="366307"/>
            <a:ext cx="1222623" cy="17979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345393">
            <a:off x="1118041" y="1348611"/>
            <a:ext cx="405816" cy="40581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343372">
            <a:off x="11930439" y="527407"/>
            <a:ext cx="448872" cy="44887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268204">
            <a:off x="17315725" y="5464588"/>
            <a:ext cx="338541" cy="33854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453273">
            <a:off x="9234841" y="9055378"/>
            <a:ext cx="593643" cy="5936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E39BFD4-BD25-2348-AE53-59D177F931B1}"/>
              </a:ext>
            </a:extLst>
          </p:cNvPr>
          <p:cNvGrpSpPr/>
          <p:nvPr/>
        </p:nvGrpSpPr>
        <p:grpSpPr>
          <a:xfrm>
            <a:off x="1990241" y="1844766"/>
            <a:ext cx="14249400" cy="7126792"/>
            <a:chOff x="1990241" y="1844766"/>
            <a:chExt cx="14249400" cy="7126792"/>
          </a:xfrm>
        </p:grpSpPr>
        <p:grpSp>
          <p:nvGrpSpPr>
            <p:cNvPr id="2" name="Group 2"/>
            <p:cNvGrpSpPr/>
            <p:nvPr/>
          </p:nvGrpSpPr>
          <p:grpSpPr>
            <a:xfrm>
              <a:off x="2048357" y="1844766"/>
              <a:ext cx="14191284" cy="7126792"/>
              <a:chOff x="0" y="0"/>
              <a:chExt cx="28195934" cy="1268831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4213" y="0"/>
                <a:ext cx="28200147" cy="12688314"/>
              </a:xfrm>
              <a:custGeom>
                <a:avLst/>
                <a:gdLst/>
                <a:ahLst/>
                <a:cxnLst/>
                <a:rect l="l" t="t" r="r" b="b"/>
                <a:pathLst>
                  <a:path w="28200147" h="12688314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372179" y="12454"/>
                    </a:cubicBezTo>
                    <a:cubicBezTo>
                      <a:pt x="23994938" y="12671"/>
                      <a:pt x="27926078" y="0"/>
                      <a:pt x="27926078" y="0"/>
                    </a:cubicBezTo>
                    <a:cubicBezTo>
                      <a:pt x="27993543" y="0"/>
                      <a:pt x="28069480" y="0"/>
                      <a:pt x="28148253" y="85073"/>
                    </a:cubicBezTo>
                    <a:cubicBezTo>
                      <a:pt x="28191230" y="131488"/>
                      <a:pt x="28192300" y="240224"/>
                      <a:pt x="28192703" y="320281"/>
                    </a:cubicBezTo>
                    <a:cubicBezTo>
                      <a:pt x="28192703" y="320281"/>
                      <a:pt x="28191001" y="9875610"/>
                      <a:pt x="28191001" y="11925729"/>
                    </a:cubicBezTo>
                    <a:cubicBezTo>
                      <a:pt x="28191001" y="12139888"/>
                      <a:pt x="28200148" y="12439067"/>
                      <a:pt x="28200148" y="12439067"/>
                    </a:cubicBezTo>
                    <a:cubicBezTo>
                      <a:pt x="28200148" y="12567736"/>
                      <a:pt x="28195977" y="12688314"/>
                      <a:pt x="27943140" y="12680180"/>
                    </a:cubicBezTo>
                    <a:cubicBezTo>
                      <a:pt x="27943140" y="12680180"/>
                      <a:pt x="27566667" y="12659881"/>
                      <a:pt x="24805124" y="12667480"/>
                    </a:cubicBezTo>
                    <a:cubicBezTo>
                      <a:pt x="5704217" y="12675614"/>
                      <a:pt x="304023" y="12688314"/>
                      <a:pt x="304023" y="12688314"/>
                    </a:cubicBezTo>
                    <a:cubicBezTo>
                      <a:pt x="132548" y="12688314"/>
                      <a:pt x="4213" y="12587245"/>
                      <a:pt x="8532" y="12384698"/>
                    </a:cubicBezTo>
                    <a:cubicBezTo>
                      <a:pt x="8532" y="12384698"/>
                      <a:pt x="9630" y="11886157"/>
                      <a:pt x="4815" y="2455476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EFC7"/>
              </a:solidFill>
            </p:spPr>
          </p:sp>
        </p:grpSp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1F4E1298-CD0E-C7A8-3133-5DBEDCA5C7DF}"/>
                </a:ext>
              </a:extLst>
            </p:cNvPr>
            <p:cNvSpPr txBox="1"/>
            <p:nvPr/>
          </p:nvSpPr>
          <p:spPr>
            <a:xfrm>
              <a:off x="1990241" y="2113842"/>
              <a:ext cx="14249400" cy="64426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 4: </a:t>
              </a:r>
            </a:p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vi-VN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NHẠC CỤ</a:t>
              </a:r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vi-VN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  <a:endParaRPr lang="en-US" sz="7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vi-VN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TRÌNH BÀY BÀI HÁT MÚA SẠP THEO CÁCH HÁT NỐI TIẾP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509125" y="-4750031"/>
            <a:ext cx="6791588" cy="661562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5686">
            <a:off x="-249489" y="8130081"/>
            <a:ext cx="7484595" cy="729067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751493">
            <a:off x="-638098" y="9251729"/>
            <a:ext cx="2656079" cy="119523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0753" y="9164267"/>
            <a:ext cx="2693919" cy="26939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200364">
            <a:off x="575393" y="1497783"/>
            <a:ext cx="906615" cy="48133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062073">
            <a:off x="3475800" y="-1301435"/>
            <a:ext cx="2485187" cy="225926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43707">
            <a:off x="16939502" y="502068"/>
            <a:ext cx="446327" cy="44632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124494">
            <a:off x="17364710" y="9269677"/>
            <a:ext cx="522550" cy="52255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1232208-27E1-52D6-E41F-B8186EF7880D}"/>
              </a:ext>
            </a:extLst>
          </p:cNvPr>
          <p:cNvSpPr txBox="1"/>
          <p:nvPr/>
        </p:nvSpPr>
        <p:spPr>
          <a:xfrm>
            <a:off x="3970088" y="583105"/>
            <a:ext cx="10334171" cy="971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ts val="7500"/>
              </a:lnSpc>
            </a:pPr>
            <a:r>
              <a:rPr lang="en-US" sz="5400" b="1">
                <a:solidFill>
                  <a:srgbClr val="2B345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5400" b="1">
                <a:solidFill>
                  <a:srgbClr val="2B34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5400" b="1">
                <a:solidFill>
                  <a:srgbClr val="2B345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 cụ</a:t>
            </a:r>
            <a:endParaRPr lang="en-US" sz="5400">
              <a:solidFill>
                <a:srgbClr val="2B345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A5D628-059D-D03E-6E51-FA7BF70E8FBE}"/>
              </a:ext>
            </a:extLst>
          </p:cNvPr>
          <p:cNvSpPr txBox="1"/>
          <p:nvPr/>
        </p:nvSpPr>
        <p:spPr>
          <a:xfrm>
            <a:off x="3976912" y="1554461"/>
            <a:ext cx="10334171" cy="971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ts val="7500"/>
              </a:lnSpc>
            </a:pPr>
            <a:r>
              <a:rPr lang="en-US" sz="44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4400" b="1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Chọn nhạc cụ gõ yêu thích</a:t>
            </a:r>
            <a:endParaRPr lang="en-US" sz="4400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703DF6-1290-46FD-9C17-746EE16A5C15}"/>
              </a:ext>
            </a:extLst>
          </p:cNvPr>
          <p:cNvSpPr txBox="1"/>
          <p:nvPr/>
        </p:nvSpPr>
        <p:spPr>
          <a:xfrm>
            <a:off x="2430733" y="2609656"/>
            <a:ext cx="1342653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nhóm hãy </a:t>
            </a: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lựa chọn một trong những loại nhạc cụ dưới đây để sử dụng trong giờ học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6A7FC7E-27F3-35B7-AA1A-F8BA22C2CCFB}"/>
              </a:ext>
            </a:extLst>
          </p:cNvPr>
          <p:cNvGrpSpPr/>
          <p:nvPr/>
        </p:nvGrpSpPr>
        <p:grpSpPr>
          <a:xfrm>
            <a:off x="689941" y="4377091"/>
            <a:ext cx="4480560" cy="4480560"/>
            <a:chOff x="807348" y="1282591"/>
            <a:chExt cx="5902139" cy="5758236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99B5C270-0083-8B81-1458-475ECDA0E62B}"/>
                </a:ext>
              </a:extLst>
            </p:cNvPr>
            <p:cNvSpPr/>
            <p:nvPr/>
          </p:nvSpPr>
          <p:spPr>
            <a:xfrm>
              <a:off x="807348" y="1282591"/>
              <a:ext cx="5902139" cy="5758236"/>
            </a:xfrm>
            <a:custGeom>
              <a:avLst/>
              <a:gdLst/>
              <a:ahLst/>
              <a:cxnLst/>
              <a:rect l="l" t="t" r="r" b="b"/>
              <a:pathLst>
                <a:path w="6487160" h="6352540">
                  <a:moveTo>
                    <a:pt x="6322060" y="3176270"/>
                  </a:moveTo>
                  <a:cubicBezTo>
                    <a:pt x="6322060" y="2844800"/>
                    <a:pt x="6487160" y="2493010"/>
                    <a:pt x="6385560" y="2194560"/>
                  </a:cubicBezTo>
                  <a:cubicBezTo>
                    <a:pt x="6281420" y="1884680"/>
                    <a:pt x="5928360" y="1694180"/>
                    <a:pt x="5734050" y="1436370"/>
                  </a:cubicBezTo>
                  <a:cubicBezTo>
                    <a:pt x="5537200" y="1176020"/>
                    <a:pt x="5455920" y="796290"/>
                    <a:pt x="5185410" y="607060"/>
                  </a:cubicBezTo>
                  <a:cubicBezTo>
                    <a:pt x="4917440" y="420370"/>
                    <a:pt x="4517390" y="462280"/>
                    <a:pt x="4196080" y="360680"/>
                  </a:cubicBezTo>
                  <a:cubicBezTo>
                    <a:pt x="3884930" y="264160"/>
                    <a:pt x="3589020" y="0"/>
                    <a:pt x="3244850" y="0"/>
                  </a:cubicBezTo>
                  <a:cubicBezTo>
                    <a:pt x="2900680" y="0"/>
                    <a:pt x="2603500" y="262890"/>
                    <a:pt x="2293620" y="360680"/>
                  </a:cubicBezTo>
                  <a:cubicBezTo>
                    <a:pt x="1972310" y="461010"/>
                    <a:pt x="1570990" y="419100"/>
                    <a:pt x="1303020" y="607060"/>
                  </a:cubicBezTo>
                  <a:cubicBezTo>
                    <a:pt x="1032510" y="796290"/>
                    <a:pt x="951230" y="1176020"/>
                    <a:pt x="754380" y="1436370"/>
                  </a:cubicBezTo>
                  <a:cubicBezTo>
                    <a:pt x="558800" y="1694180"/>
                    <a:pt x="207010" y="1884680"/>
                    <a:pt x="101600" y="2194560"/>
                  </a:cubicBezTo>
                  <a:cubicBezTo>
                    <a:pt x="1270" y="2493010"/>
                    <a:pt x="165100" y="2844800"/>
                    <a:pt x="165100" y="3176270"/>
                  </a:cubicBezTo>
                  <a:cubicBezTo>
                    <a:pt x="165100" y="3507740"/>
                    <a:pt x="0" y="3859530"/>
                    <a:pt x="101600" y="4157980"/>
                  </a:cubicBezTo>
                  <a:cubicBezTo>
                    <a:pt x="205740" y="4467860"/>
                    <a:pt x="558800" y="4658360"/>
                    <a:pt x="753110" y="4916170"/>
                  </a:cubicBezTo>
                  <a:cubicBezTo>
                    <a:pt x="949960" y="5176520"/>
                    <a:pt x="1031240" y="5556250"/>
                    <a:pt x="1301750" y="5745480"/>
                  </a:cubicBezTo>
                  <a:cubicBezTo>
                    <a:pt x="1569720" y="5933440"/>
                    <a:pt x="1969770" y="5891530"/>
                    <a:pt x="2292350" y="5991860"/>
                  </a:cubicBezTo>
                  <a:cubicBezTo>
                    <a:pt x="2603500" y="6088380"/>
                    <a:pt x="2899410" y="6352540"/>
                    <a:pt x="3243580" y="6352540"/>
                  </a:cubicBezTo>
                  <a:cubicBezTo>
                    <a:pt x="3587750" y="6352540"/>
                    <a:pt x="3884930" y="6089650"/>
                    <a:pt x="4194810" y="5991860"/>
                  </a:cubicBezTo>
                  <a:cubicBezTo>
                    <a:pt x="4516120" y="5891530"/>
                    <a:pt x="4917440" y="5933440"/>
                    <a:pt x="5185410" y="5745480"/>
                  </a:cubicBezTo>
                  <a:cubicBezTo>
                    <a:pt x="5455920" y="5556250"/>
                    <a:pt x="5537200" y="5176520"/>
                    <a:pt x="5734050" y="4916170"/>
                  </a:cubicBezTo>
                  <a:cubicBezTo>
                    <a:pt x="5929630" y="4658360"/>
                    <a:pt x="6281420" y="4467860"/>
                    <a:pt x="6385560" y="4157980"/>
                  </a:cubicBezTo>
                  <a:cubicBezTo>
                    <a:pt x="6487160" y="3858260"/>
                    <a:pt x="6322060" y="3506470"/>
                    <a:pt x="6322060" y="3176270"/>
                  </a:cubicBezTo>
                  <a:close/>
                </a:path>
              </a:pathLst>
            </a:custGeom>
            <a:solidFill>
              <a:srgbClr val="FFEFC7"/>
            </a:solidFill>
          </p:spPr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D30FF45-52C6-C803-F58B-B6E0664A9857}"/>
                </a:ext>
              </a:extLst>
            </p:cNvPr>
            <p:cNvSpPr txBox="1"/>
            <p:nvPr/>
          </p:nvSpPr>
          <p:spPr>
            <a:xfrm>
              <a:off x="1024990" y="3231051"/>
              <a:ext cx="5466854" cy="950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</a:t>
              </a:r>
              <a:r>
                <a:rPr lang="vi-VN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ong loan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34802B4-A067-11CF-3AB8-F2AA9D2A5311}"/>
              </a:ext>
            </a:extLst>
          </p:cNvPr>
          <p:cNvGrpSpPr/>
          <p:nvPr/>
        </p:nvGrpSpPr>
        <p:grpSpPr>
          <a:xfrm>
            <a:off x="6271123" y="4487795"/>
            <a:ext cx="4552738" cy="4480560"/>
            <a:chOff x="759809" y="1282591"/>
            <a:chExt cx="5997218" cy="5758236"/>
          </a:xfrm>
        </p:grpSpPr>
        <p:grpSp>
          <p:nvGrpSpPr>
            <p:cNvPr id="41" name="Group 2">
              <a:extLst>
                <a:ext uri="{FF2B5EF4-FFF2-40B4-BE49-F238E27FC236}">
                  <a16:creationId xmlns:a16="http://schemas.microsoft.com/office/drawing/2014/main" id="{886C7777-6837-5FB5-E0B7-0B2567A500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7348" y="1282591"/>
              <a:ext cx="5902139" cy="5758236"/>
              <a:chOff x="-304822" y="-294661"/>
              <a:chExt cx="5056504" cy="4933215"/>
            </a:xfrm>
          </p:grpSpPr>
          <p:sp>
            <p:nvSpPr>
              <p:cNvPr id="43" name="Freeform 3">
                <a:extLst>
                  <a:ext uri="{FF2B5EF4-FFF2-40B4-BE49-F238E27FC236}">
                    <a16:creationId xmlns:a16="http://schemas.microsoft.com/office/drawing/2014/main" id="{604B3570-2363-5207-400D-61C9B3003FA3}"/>
                  </a:ext>
                </a:extLst>
              </p:cNvPr>
              <p:cNvSpPr/>
              <p:nvPr/>
            </p:nvSpPr>
            <p:spPr>
              <a:xfrm>
                <a:off x="-304822" y="-294661"/>
                <a:ext cx="5056504" cy="4933215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FFEFC7"/>
              </a:solidFill>
            </p:spPr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B361E29-AACA-5AB8-15F9-DB00B8E7A2A2}"/>
                </a:ext>
              </a:extLst>
            </p:cNvPr>
            <p:cNvSpPr txBox="1"/>
            <p:nvPr/>
          </p:nvSpPr>
          <p:spPr>
            <a:xfrm>
              <a:off x="759809" y="3068734"/>
              <a:ext cx="5997218" cy="950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Ma-ra-</a:t>
              </a:r>
              <a:r>
                <a:rPr lang="en-US" sz="32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cas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A6AEF7-9AB8-507B-CAAA-B6FB45C29FD9}"/>
              </a:ext>
            </a:extLst>
          </p:cNvPr>
          <p:cNvGrpSpPr/>
          <p:nvPr/>
        </p:nvGrpSpPr>
        <p:grpSpPr>
          <a:xfrm>
            <a:off x="11958699" y="4600623"/>
            <a:ext cx="4480560" cy="4480560"/>
            <a:chOff x="807348" y="1282591"/>
            <a:chExt cx="5902139" cy="5758236"/>
          </a:xfrm>
        </p:grpSpPr>
        <p:grpSp>
          <p:nvGrpSpPr>
            <p:cNvPr id="49" name="Group 2">
              <a:extLst>
                <a:ext uri="{FF2B5EF4-FFF2-40B4-BE49-F238E27FC236}">
                  <a16:creationId xmlns:a16="http://schemas.microsoft.com/office/drawing/2014/main" id="{E5D454E6-BC83-676E-C57C-A0FCEAB496A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7348" y="1282591"/>
              <a:ext cx="5902139" cy="5758236"/>
              <a:chOff x="-304822" y="-294661"/>
              <a:chExt cx="5056504" cy="4933215"/>
            </a:xfrm>
          </p:grpSpPr>
          <p:sp>
            <p:nvSpPr>
              <p:cNvPr id="51" name="Freeform 3">
                <a:extLst>
                  <a:ext uri="{FF2B5EF4-FFF2-40B4-BE49-F238E27FC236}">
                    <a16:creationId xmlns:a16="http://schemas.microsoft.com/office/drawing/2014/main" id="{0F4CC408-9F28-B94C-95CC-446F5F8EA2E5}"/>
                  </a:ext>
                </a:extLst>
              </p:cNvPr>
              <p:cNvSpPr/>
              <p:nvPr/>
            </p:nvSpPr>
            <p:spPr>
              <a:xfrm>
                <a:off x="-304822" y="-294661"/>
                <a:ext cx="5056504" cy="4933215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FFEFC7"/>
              </a:solidFill>
            </p:spPr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6BFAEB4-13AD-C042-02B1-A12FF09B9E84}"/>
                </a:ext>
              </a:extLst>
            </p:cNvPr>
            <p:cNvSpPr txBox="1"/>
            <p:nvPr/>
          </p:nvSpPr>
          <p:spPr>
            <a:xfrm>
              <a:off x="1163673" y="3066005"/>
              <a:ext cx="5466854" cy="950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Trống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32496">
            <a:off x="13544148" y="-2645069"/>
            <a:ext cx="6634349" cy="460258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407990">
            <a:off x="17074842" y="1511317"/>
            <a:ext cx="2426316" cy="226309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65777">
            <a:off x="-247102" y="-280738"/>
            <a:ext cx="1299325" cy="129932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687812">
            <a:off x="-749340" y="9042361"/>
            <a:ext cx="1791155" cy="17911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55451">
            <a:off x="12908834" y="438172"/>
            <a:ext cx="356405" cy="35640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5B27663-253C-4298-4930-355EC5589F6E}"/>
              </a:ext>
            </a:extLst>
          </p:cNvPr>
          <p:cNvSpPr txBox="1"/>
          <p:nvPr/>
        </p:nvSpPr>
        <p:spPr>
          <a:xfrm>
            <a:off x="1394277" y="800100"/>
            <a:ext cx="15499441" cy="942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ts val="7500"/>
              </a:lnSpc>
            </a:pPr>
            <a:r>
              <a:rPr lang="en-US" sz="44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Luyện tập tiết tấu bằng nhạc cụ gõ và động tác cơ thể</a:t>
            </a:r>
            <a:endParaRPr lang="en-US" sz="4400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46AD3B-F965-AC2D-F405-F7007319379E}"/>
              </a:ext>
            </a:extLst>
          </p:cNvPr>
          <p:cNvSpPr txBox="1"/>
          <p:nvPr/>
        </p:nvSpPr>
        <p:spPr>
          <a:xfrm>
            <a:off x="2021823" y="2171700"/>
            <a:ext cx="14244351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gõ tiết tấu</a:t>
            </a:r>
            <a:r>
              <a:rPr lang="nl-NL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dưới đây và</a:t>
            </a: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đếm 1-2-3-4-5-6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6E6E826-6728-6B21-EB7F-153D199218F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0" t="22147" r="8108" b="54254"/>
          <a:stretch/>
        </p:blipFill>
        <p:spPr>
          <a:xfrm>
            <a:off x="700919" y="3887513"/>
            <a:ext cx="16886155" cy="288533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308CE78-7FDA-5231-5231-92FE2B6A763C}"/>
              </a:ext>
            </a:extLst>
          </p:cNvPr>
          <p:cNvSpPr txBox="1"/>
          <p:nvPr/>
        </p:nvSpPr>
        <p:spPr>
          <a:xfrm>
            <a:off x="1537951" y="6619372"/>
            <a:ext cx="11187449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8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1             2           3           4       5         6</a:t>
            </a:r>
            <a:endParaRPr lang="en-US" sz="4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22">
            <a:extLst>
              <a:ext uri="{FF2B5EF4-FFF2-40B4-BE49-F238E27FC236}">
                <a16:creationId xmlns:a16="http://schemas.microsoft.com/office/drawing/2014/main" id="{E348EAE7-D978-B657-253A-8A2D4018DB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633146" y="6252090"/>
            <a:ext cx="5682972" cy="4034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196458">
            <a:off x="13701357" y="-537806"/>
            <a:ext cx="5842287" cy="28064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16837">
            <a:off x="-2333740" y="8328708"/>
            <a:ext cx="6354435" cy="30524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85447">
            <a:off x="-1958450" y="8603187"/>
            <a:ext cx="4765610" cy="27207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63311">
            <a:off x="12930086" y="-1243288"/>
            <a:ext cx="4355467" cy="248657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16306" y="1697224"/>
            <a:ext cx="1485989" cy="153789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093474">
            <a:off x="3246904" y="9218990"/>
            <a:ext cx="731003" cy="88557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20237">
            <a:off x="12907003" y="1506076"/>
            <a:ext cx="382295" cy="38229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17857">
            <a:off x="542812" y="427461"/>
            <a:ext cx="601330" cy="60133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342787">
            <a:off x="7084751" y="9326814"/>
            <a:ext cx="351744" cy="3517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655211E-77DB-2CC3-6A98-97FADCB579D3}"/>
              </a:ext>
            </a:extLst>
          </p:cNvPr>
          <p:cNvSpPr txBox="1"/>
          <p:nvPr/>
        </p:nvSpPr>
        <p:spPr>
          <a:xfrm>
            <a:off x="2020229" y="1337377"/>
            <a:ext cx="14244351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gõ tiết tấu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dưới đây và thực hiện lại bằng nhạc cụ đã chọn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1D0C4E0-4CB8-887C-F005-242AE3C62509}"/>
              </a:ext>
            </a:extLst>
          </p:cNvPr>
          <p:cNvGrpSpPr/>
          <p:nvPr/>
        </p:nvGrpSpPr>
        <p:grpSpPr>
          <a:xfrm>
            <a:off x="853687" y="3698581"/>
            <a:ext cx="16577434" cy="1958036"/>
            <a:chOff x="1153059" y="3770669"/>
            <a:chExt cx="16577434" cy="1958036"/>
          </a:xfrm>
        </p:grpSpPr>
        <p:pic>
          <p:nvPicPr>
            <p:cNvPr id="36" name="Picture 17">
              <a:extLst>
                <a:ext uri="{FF2B5EF4-FFF2-40B4-BE49-F238E27FC236}">
                  <a16:creationId xmlns:a16="http://schemas.microsoft.com/office/drawing/2014/main" id="{319F424E-42C4-8D23-3A9E-777E639B7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505801" y="3835716"/>
              <a:ext cx="465999" cy="1888588"/>
            </a:xfrm>
            <a:prstGeom prst="rect">
              <a:avLst/>
            </a:prstGeom>
          </p:spPr>
        </p:pic>
        <p:pic>
          <p:nvPicPr>
            <p:cNvPr id="38" name="Picture 17">
              <a:extLst>
                <a:ext uri="{FF2B5EF4-FFF2-40B4-BE49-F238E27FC236}">
                  <a16:creationId xmlns:a16="http://schemas.microsoft.com/office/drawing/2014/main" id="{9501CB01-9E98-04C2-3BA3-5A1B9086D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572000" y="3835716"/>
              <a:ext cx="465999" cy="1888588"/>
            </a:xfrm>
            <a:prstGeom prst="rect">
              <a:avLst/>
            </a:prstGeom>
          </p:spPr>
        </p:pic>
        <p:pic>
          <p:nvPicPr>
            <p:cNvPr id="39" name="Picture 4">
              <a:extLst>
                <a:ext uri="{FF2B5EF4-FFF2-40B4-BE49-F238E27FC236}">
                  <a16:creationId xmlns:a16="http://schemas.microsoft.com/office/drawing/2014/main" id="{C464C2D0-0F84-941F-23C9-011371286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6657669" y="4176435"/>
              <a:ext cx="420537" cy="1115755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F124ED1-53FE-4B2E-1824-4B8B9EBF2624}"/>
                </a:ext>
              </a:extLst>
            </p:cNvPr>
            <p:cNvCxnSpPr>
              <a:cxnSpLocks/>
            </p:cNvCxnSpPr>
            <p:nvPr/>
          </p:nvCxnSpPr>
          <p:spPr>
            <a:xfrm>
              <a:off x="17610058" y="3983079"/>
              <a:ext cx="0" cy="159386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41" name="Picture 11">
              <a:extLst>
                <a:ext uri="{FF2B5EF4-FFF2-40B4-BE49-F238E27FC236}">
                  <a16:creationId xmlns:a16="http://schemas.microsoft.com/office/drawing/2014/main" id="{E4E0956E-D4BF-7E10-A71D-7E3D14DD4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159830" y="4678181"/>
              <a:ext cx="668970" cy="902980"/>
            </a:xfrm>
            <a:prstGeom prst="rect">
              <a:avLst/>
            </a:prstGeom>
          </p:spPr>
        </p:pic>
        <p:pic>
          <p:nvPicPr>
            <p:cNvPr id="43" name="Picture 17">
              <a:extLst>
                <a:ext uri="{FF2B5EF4-FFF2-40B4-BE49-F238E27FC236}">
                  <a16:creationId xmlns:a16="http://schemas.microsoft.com/office/drawing/2014/main" id="{B2E6D23D-0B47-75D6-9ED8-B958A453D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6553200" y="3840117"/>
              <a:ext cx="465999" cy="1888588"/>
            </a:xfrm>
            <a:prstGeom prst="rect">
              <a:avLst/>
            </a:prstGeom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4C131FC-CB45-6F8C-4EAD-AC5947DA2F9C}"/>
                </a:ext>
              </a:extLst>
            </p:cNvPr>
            <p:cNvCxnSpPr>
              <a:cxnSpLocks/>
            </p:cNvCxnSpPr>
            <p:nvPr/>
          </p:nvCxnSpPr>
          <p:spPr>
            <a:xfrm>
              <a:off x="17730493" y="3983079"/>
              <a:ext cx="0" cy="159386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BC23FD-1B7E-4737-9505-9DA137BEB4B6}"/>
                </a:ext>
              </a:extLst>
            </p:cNvPr>
            <p:cNvCxnSpPr>
              <a:cxnSpLocks/>
            </p:cNvCxnSpPr>
            <p:nvPr/>
          </p:nvCxnSpPr>
          <p:spPr>
            <a:xfrm>
              <a:off x="11963400" y="3958680"/>
              <a:ext cx="0" cy="159386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49" name="Picture 17">
              <a:extLst>
                <a:ext uri="{FF2B5EF4-FFF2-40B4-BE49-F238E27FC236}">
                  <a16:creationId xmlns:a16="http://schemas.microsoft.com/office/drawing/2014/main" id="{48A5C065-AD42-BD9B-DF82-AABFF493D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2640401" y="3835716"/>
              <a:ext cx="465999" cy="1888588"/>
            </a:xfrm>
            <a:prstGeom prst="rect">
              <a:avLst/>
            </a:prstGeom>
          </p:spPr>
        </p:pic>
        <p:pic>
          <p:nvPicPr>
            <p:cNvPr id="52" name="Picture 11">
              <a:extLst>
                <a:ext uri="{FF2B5EF4-FFF2-40B4-BE49-F238E27FC236}">
                  <a16:creationId xmlns:a16="http://schemas.microsoft.com/office/drawing/2014/main" id="{D3C58D00-6E24-F973-4829-ADB53FF80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153059" y="3770669"/>
              <a:ext cx="668970" cy="902980"/>
            </a:xfrm>
            <a:prstGeom prst="rect">
              <a:avLst/>
            </a:prstGeom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985ABF0-9D92-3ED9-4B14-38A914601A38}"/>
                </a:ext>
              </a:extLst>
            </p:cNvPr>
            <p:cNvGrpSpPr/>
            <p:nvPr/>
          </p:nvGrpSpPr>
          <p:grpSpPr>
            <a:xfrm>
              <a:off x="8824351" y="3826905"/>
              <a:ext cx="2224649" cy="1897398"/>
              <a:chOff x="8098092" y="3826905"/>
              <a:chExt cx="2224649" cy="1897398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5434B12-B2CB-0DFE-49C8-1BB88A8C22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34400" y="3876718"/>
                <a:ext cx="1788341" cy="0"/>
              </a:xfrm>
              <a:prstGeom prst="line">
                <a:avLst/>
              </a:prstGeom>
              <a:ln w="16510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4" name="Picture 17">
                <a:extLst>
                  <a:ext uri="{FF2B5EF4-FFF2-40B4-BE49-F238E27FC236}">
                    <a16:creationId xmlns:a16="http://schemas.microsoft.com/office/drawing/2014/main" id="{7FF07FC9-F999-D645-2F7F-514D12401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98092" y="3826905"/>
                <a:ext cx="465999" cy="1888588"/>
              </a:xfrm>
              <a:prstGeom prst="rect">
                <a:avLst/>
              </a:prstGeom>
            </p:spPr>
          </p:pic>
          <p:pic>
            <p:nvPicPr>
              <p:cNvPr id="53" name="Picture 17">
                <a:extLst>
                  <a:ext uri="{FF2B5EF4-FFF2-40B4-BE49-F238E27FC236}">
                    <a16:creationId xmlns:a16="http://schemas.microsoft.com/office/drawing/2014/main" id="{8109F879-38F7-A675-BCAB-5A9BD1FE5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856742" y="3835715"/>
                <a:ext cx="465999" cy="1888588"/>
              </a:xfrm>
              <a:prstGeom prst="rect">
                <a:avLst/>
              </a:prstGeom>
            </p:spPr>
          </p:pic>
        </p:grpSp>
        <p:pic>
          <p:nvPicPr>
            <p:cNvPr id="58" name="Picture 4">
              <a:extLst>
                <a:ext uri="{FF2B5EF4-FFF2-40B4-BE49-F238E27FC236}">
                  <a16:creationId xmlns:a16="http://schemas.microsoft.com/office/drawing/2014/main" id="{E0B92444-41B0-9585-CB22-B15300051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4409510" y="4176433"/>
              <a:ext cx="420537" cy="1115755"/>
            </a:xfrm>
            <a:prstGeom prst="rect">
              <a:avLst/>
            </a:prstGeom>
          </p:spPr>
        </p:pic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3FB38ECB-1A8D-7E09-F9B0-B7B69558A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582071" y="4176433"/>
              <a:ext cx="420537" cy="1115755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A6C069B-ECBD-9225-A952-4B244BEE2086}"/>
              </a:ext>
            </a:extLst>
          </p:cNvPr>
          <p:cNvGrpSpPr/>
          <p:nvPr/>
        </p:nvGrpSpPr>
        <p:grpSpPr>
          <a:xfrm>
            <a:off x="1455406" y="6075470"/>
            <a:ext cx="12681819" cy="1658830"/>
            <a:chOff x="1455406" y="6026372"/>
            <a:chExt cx="12681819" cy="165883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AFD1736-2AE8-B0DB-A12E-9AEB25822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406" y="6026372"/>
              <a:ext cx="2404296" cy="165883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20AEA8F-E820-6E2E-3189-86761F81C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970" y="6026372"/>
              <a:ext cx="2404296" cy="165883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F0647F8-5E13-2BD3-8652-51C8299C0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469" y="6026372"/>
              <a:ext cx="2404296" cy="165883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D84B366-C303-E865-9D75-FC805BCE7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830" y="6206892"/>
              <a:ext cx="1788341" cy="1233855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52F9A54-695B-7081-4B7C-FDE0FFA5A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8683" y="6206891"/>
              <a:ext cx="1788341" cy="1233855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C575D799-E6A0-B858-5B35-82758F592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2929" y="6026372"/>
              <a:ext cx="2404296" cy="165883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424650">
            <a:off x="8717852" y="-3671177"/>
            <a:ext cx="5770440" cy="55291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698828">
            <a:off x="14694409" y="7329747"/>
            <a:ext cx="7315200" cy="38571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93852">
            <a:off x="-1883184" y="7804824"/>
            <a:ext cx="3707668" cy="36672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676868">
            <a:off x="16593922" y="6061341"/>
            <a:ext cx="2426316" cy="22630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7043" y="9116567"/>
            <a:ext cx="2693919" cy="269391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9815994">
            <a:off x="-291627" y="309547"/>
            <a:ext cx="1640860" cy="16408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347100">
            <a:off x="16208005" y="4494560"/>
            <a:ext cx="872240" cy="8722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A3BDF7-593D-8638-E529-687C1E3AAC46}"/>
              </a:ext>
            </a:extLst>
          </p:cNvPr>
          <p:cNvSpPr txBox="1"/>
          <p:nvPr/>
        </p:nvSpPr>
        <p:spPr>
          <a:xfrm>
            <a:off x="2021823" y="939568"/>
            <a:ext cx="14244351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gõ tiết tấu</a:t>
            </a:r>
            <a:r>
              <a:rPr lang="nl-NL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dưới đây và</a:t>
            </a: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đếm </a:t>
            </a:r>
            <a:r>
              <a:rPr lang="nl-NL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– 2 – 3, 1 – 2 – 3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D04DA9-17FA-08C3-CD5D-6506A940CBC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5" t="50177" r="8986" b="6177"/>
          <a:stretch/>
        </p:blipFill>
        <p:spPr>
          <a:xfrm>
            <a:off x="481743" y="2206956"/>
            <a:ext cx="17324510" cy="55384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E8F203-1760-44C3-B4DA-D7E28EDFA448}"/>
              </a:ext>
            </a:extLst>
          </p:cNvPr>
          <p:cNvSpPr txBox="1"/>
          <p:nvPr/>
        </p:nvSpPr>
        <p:spPr>
          <a:xfrm>
            <a:off x="1387706" y="7611703"/>
            <a:ext cx="15448674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8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1                        2        3           1                     2          3</a:t>
            </a:r>
            <a:endParaRPr lang="en-US" sz="4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116329">
            <a:off x="-1948966" y="318571"/>
            <a:ext cx="4861420" cy="168823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955176">
            <a:off x="16504698" y="9088994"/>
            <a:ext cx="2426316" cy="226309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17740" y="-222150"/>
            <a:ext cx="2800229" cy="276968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3483" y="7886700"/>
            <a:ext cx="3003169" cy="2970407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33607">
            <a:off x="16846803" y="6810642"/>
            <a:ext cx="824993" cy="43799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43707">
            <a:off x="9470512" y="281963"/>
            <a:ext cx="309261" cy="309261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66983">
            <a:off x="17102669" y="2633452"/>
            <a:ext cx="291784" cy="29178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375604D-18B1-FD70-6411-C064831807D8}"/>
              </a:ext>
            </a:extLst>
          </p:cNvPr>
          <p:cNvSpPr txBox="1"/>
          <p:nvPr/>
        </p:nvSpPr>
        <p:spPr>
          <a:xfrm>
            <a:off x="2021823" y="1511522"/>
            <a:ext cx="14244351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 tiết tấu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 đây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 động tác cơ thể.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D73224F-FD4B-688D-73E0-6AB4F99B0B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5" t="50177" r="8986" b="6177"/>
          <a:stretch/>
        </p:blipFill>
        <p:spPr>
          <a:xfrm>
            <a:off x="481743" y="2667265"/>
            <a:ext cx="17324510" cy="5538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316361">
            <a:off x="13719025" y="-1200156"/>
            <a:ext cx="7315200" cy="351397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31186">
            <a:off x="-792206" y="8981265"/>
            <a:ext cx="5436413" cy="261147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47170">
            <a:off x="-1031896" y="8345813"/>
            <a:ext cx="1764184" cy="160380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682924">
            <a:off x="13165883" y="-774853"/>
            <a:ext cx="1850272" cy="185027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363604">
            <a:off x="10627939" y="8562469"/>
            <a:ext cx="1170493" cy="1170493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1360">
            <a:off x="17398170" y="9169260"/>
            <a:ext cx="298306" cy="29830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BAB069F-57BA-0549-5176-91ABD8946159}"/>
              </a:ext>
            </a:extLst>
          </p:cNvPr>
          <p:cNvSpPr txBox="1"/>
          <p:nvPr/>
        </p:nvSpPr>
        <p:spPr>
          <a:xfrm>
            <a:off x="1394277" y="800100"/>
            <a:ext cx="15499441" cy="942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ts val="7500"/>
              </a:lnSpc>
            </a:pPr>
            <a:r>
              <a:rPr lang="en-US" sz="44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3) Đệm cho bài hát: Múa sạp</a:t>
            </a:r>
            <a:endParaRPr lang="en-US" sz="4400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E9DE003-CEB6-F527-7554-7EF75C4ABB0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" t="18181" r="6768" b="367"/>
          <a:stretch/>
        </p:blipFill>
        <p:spPr>
          <a:xfrm>
            <a:off x="1605005" y="1929413"/>
            <a:ext cx="15077990" cy="7538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487</Words>
  <Application>Microsoft Office PowerPoint</Application>
  <PresentationFormat>Custom</PresentationFormat>
  <Paragraphs>55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23</cp:revision>
  <dcterms:created xsi:type="dcterms:W3CDTF">2006-08-16T00:00:00Z</dcterms:created>
  <dcterms:modified xsi:type="dcterms:W3CDTF">2023-12-19T05:28:34Z</dcterms:modified>
  <dc:identifier>DAFP6tpRAk4</dc:identifier>
</cp:coreProperties>
</file>