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80" r:id="rId6"/>
    <p:sldId id="261" r:id="rId7"/>
    <p:sldId id="263" r:id="rId8"/>
    <p:sldId id="262" r:id="rId9"/>
    <p:sldId id="265" r:id="rId10"/>
    <p:sldId id="264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.sv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svg"/><Relationship Id="rId12" Type="http://schemas.openxmlformats.org/officeDocument/2006/relationships/image" Target="../media/image3.png"/><Relationship Id="rId17" Type="http://schemas.openxmlformats.org/officeDocument/2006/relationships/image" Target="../media/image57.png"/><Relationship Id="rId2" Type="http://schemas.openxmlformats.org/officeDocument/2006/relationships/audio" Target="../media/media3.mp3"/><Relationship Id="rId16" Type="http://schemas.openxmlformats.org/officeDocument/2006/relationships/image" Target="../media/image56.png"/><Relationship Id="rId1" Type="http://schemas.microsoft.com/office/2007/relationships/media" Target="../media/media3.mp3"/><Relationship Id="rId6" Type="http://schemas.openxmlformats.org/officeDocument/2006/relationships/image" Target="../media/image50.png"/><Relationship Id="rId11" Type="http://schemas.openxmlformats.org/officeDocument/2006/relationships/image" Target="../media/image14.svg"/><Relationship Id="rId5" Type="http://schemas.openxmlformats.org/officeDocument/2006/relationships/image" Target="../media/image2.svg"/><Relationship Id="rId15" Type="http://schemas.openxmlformats.org/officeDocument/2006/relationships/image" Target="../media/image41.sv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20.sv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1.svg"/><Relationship Id="rId5" Type="http://schemas.openxmlformats.org/officeDocument/2006/relationships/image" Target="../media/image32.svg"/><Relationship Id="rId15" Type="http://schemas.openxmlformats.org/officeDocument/2006/relationships/image" Target="../media/image18.svg"/><Relationship Id="rId10" Type="http://schemas.openxmlformats.org/officeDocument/2006/relationships/image" Target="../media/image60.png"/><Relationship Id="rId4" Type="http://schemas.openxmlformats.org/officeDocument/2006/relationships/image" Target="../media/image31.png"/><Relationship Id="rId9" Type="http://schemas.openxmlformats.org/officeDocument/2006/relationships/image" Target="../media/image59.sv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svg"/><Relationship Id="rId3" Type="http://schemas.openxmlformats.org/officeDocument/2006/relationships/image" Target="../media/image2.svg"/><Relationship Id="rId7" Type="http://schemas.openxmlformats.org/officeDocument/2006/relationships/image" Target="../media/image67.svg"/><Relationship Id="rId12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4.svg"/><Relationship Id="rId5" Type="http://schemas.openxmlformats.org/officeDocument/2006/relationships/image" Target="../media/image65.svg"/><Relationship Id="rId10" Type="http://schemas.openxmlformats.org/officeDocument/2006/relationships/image" Target="../media/image3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sv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2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24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23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5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7.png"/><Relationship Id="rId11" Type="http://schemas.openxmlformats.org/officeDocument/2006/relationships/image" Target="../media/image4.svg"/><Relationship Id="rId5" Type="http://schemas.openxmlformats.org/officeDocument/2006/relationships/image" Target="../media/image2.sv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54.sv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69" b="70023"/>
          <a:stretch>
            <a:fillRect/>
          </a:stretch>
        </p:blipFill>
        <p:spPr>
          <a:xfrm>
            <a:off x="0" y="0"/>
            <a:ext cx="18288000" cy="316822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97406" y="1315350"/>
            <a:ext cx="15093188" cy="7656299"/>
            <a:chOff x="0" y="0"/>
            <a:chExt cx="11734158" cy="595236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1711298" cy="5924429"/>
            </a:xfrm>
            <a:custGeom>
              <a:avLst/>
              <a:gdLst/>
              <a:ahLst/>
              <a:cxnLst/>
              <a:rect l="l" t="t" r="r" b="b"/>
              <a:pathLst>
                <a:path w="11711298" h="5924429">
                  <a:moveTo>
                    <a:pt x="11711298" y="5924429"/>
                  </a:moveTo>
                  <a:lnTo>
                    <a:pt x="0" y="5916809"/>
                  </a:lnTo>
                  <a:lnTo>
                    <a:pt x="0" y="2067974"/>
                  </a:lnTo>
                  <a:lnTo>
                    <a:pt x="17780" y="19050"/>
                  </a:lnTo>
                  <a:lnTo>
                    <a:pt x="5838314" y="0"/>
                  </a:lnTo>
                  <a:lnTo>
                    <a:pt x="1169224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1740508" cy="5951099"/>
            </a:xfrm>
            <a:custGeom>
              <a:avLst/>
              <a:gdLst/>
              <a:ahLst/>
              <a:cxnLst/>
              <a:rect l="l" t="t" r="r" b="b"/>
              <a:pathLst>
                <a:path w="11740508" h="5951099">
                  <a:moveTo>
                    <a:pt x="11706218" y="21590"/>
                  </a:moveTo>
                  <a:cubicBezTo>
                    <a:pt x="11707489" y="34290"/>
                    <a:pt x="11707489" y="44450"/>
                    <a:pt x="11708758" y="54610"/>
                  </a:cubicBezTo>
                  <a:cubicBezTo>
                    <a:pt x="11711298" y="154472"/>
                    <a:pt x="11712568" y="285004"/>
                    <a:pt x="11715108" y="410875"/>
                  </a:cubicBezTo>
                  <a:cubicBezTo>
                    <a:pt x="11715108" y="592687"/>
                    <a:pt x="11727808" y="4177661"/>
                    <a:pt x="11734158" y="4359473"/>
                  </a:cubicBezTo>
                  <a:cubicBezTo>
                    <a:pt x="11740508" y="4634523"/>
                    <a:pt x="11736698" y="4914235"/>
                    <a:pt x="11736698" y="5189284"/>
                  </a:cubicBezTo>
                  <a:cubicBezTo>
                    <a:pt x="11736698" y="5431701"/>
                    <a:pt x="11737968" y="5655471"/>
                    <a:pt x="11739239" y="5890139"/>
                  </a:cubicBezTo>
                  <a:cubicBezTo>
                    <a:pt x="11739239" y="5911729"/>
                    <a:pt x="11739239" y="5925699"/>
                    <a:pt x="11739239" y="5949829"/>
                  </a:cubicBezTo>
                  <a:cubicBezTo>
                    <a:pt x="11716378" y="5949829"/>
                    <a:pt x="11696058" y="5951099"/>
                    <a:pt x="11643219" y="5949829"/>
                  </a:cubicBezTo>
                  <a:cubicBezTo>
                    <a:pt x="11043838" y="5944749"/>
                    <a:pt x="10435237" y="5951099"/>
                    <a:pt x="9835857" y="5946019"/>
                  </a:cubicBezTo>
                  <a:cubicBezTo>
                    <a:pt x="9476229" y="5942209"/>
                    <a:pt x="9125822" y="5944749"/>
                    <a:pt x="8766194" y="5942209"/>
                  </a:cubicBezTo>
                  <a:cubicBezTo>
                    <a:pt x="8600212" y="5940939"/>
                    <a:pt x="8434230" y="5939669"/>
                    <a:pt x="8268247" y="5938399"/>
                  </a:cubicBezTo>
                  <a:cubicBezTo>
                    <a:pt x="8166813" y="5938399"/>
                    <a:pt x="8074601" y="5939669"/>
                    <a:pt x="7973168" y="5939669"/>
                  </a:cubicBezTo>
                  <a:cubicBezTo>
                    <a:pt x="7714973" y="5938399"/>
                    <a:pt x="7004938" y="5939669"/>
                    <a:pt x="6746743" y="5938399"/>
                  </a:cubicBezTo>
                  <a:cubicBezTo>
                    <a:pt x="6562319" y="5937129"/>
                    <a:pt x="2873826" y="5946019"/>
                    <a:pt x="2689401" y="5944749"/>
                  </a:cubicBezTo>
                  <a:cubicBezTo>
                    <a:pt x="2643295" y="5944749"/>
                    <a:pt x="2587967" y="5946019"/>
                    <a:pt x="2541861" y="5946019"/>
                  </a:cubicBezTo>
                  <a:cubicBezTo>
                    <a:pt x="2431206" y="5946019"/>
                    <a:pt x="2329773" y="5947289"/>
                    <a:pt x="2219118" y="5947289"/>
                  </a:cubicBezTo>
                  <a:cubicBezTo>
                    <a:pt x="1942481" y="5947289"/>
                    <a:pt x="1675065" y="5946019"/>
                    <a:pt x="1398428" y="5944749"/>
                  </a:cubicBezTo>
                  <a:cubicBezTo>
                    <a:pt x="1232446" y="5943479"/>
                    <a:pt x="1066464" y="5942209"/>
                    <a:pt x="909703" y="5940939"/>
                  </a:cubicBezTo>
                  <a:cubicBezTo>
                    <a:pt x="614623" y="5939669"/>
                    <a:pt x="319544" y="5938399"/>
                    <a:pt x="48260" y="5938399"/>
                  </a:cubicBezTo>
                  <a:cubicBezTo>
                    <a:pt x="38100" y="5938399"/>
                    <a:pt x="29210" y="5938399"/>
                    <a:pt x="19050" y="5937129"/>
                  </a:cubicBezTo>
                  <a:cubicBezTo>
                    <a:pt x="10160" y="5935859"/>
                    <a:pt x="5080" y="5929509"/>
                    <a:pt x="7620" y="5920619"/>
                  </a:cubicBezTo>
                  <a:cubicBezTo>
                    <a:pt x="16510" y="5888564"/>
                    <a:pt x="12700" y="5772017"/>
                    <a:pt x="11430" y="5650809"/>
                  </a:cubicBezTo>
                  <a:cubicBezTo>
                    <a:pt x="10160" y="5403730"/>
                    <a:pt x="6350" y="5161313"/>
                    <a:pt x="7620" y="4914235"/>
                  </a:cubicBezTo>
                  <a:cubicBezTo>
                    <a:pt x="5080" y="4606552"/>
                    <a:pt x="0" y="797809"/>
                    <a:pt x="7620" y="485464"/>
                  </a:cubicBezTo>
                  <a:cubicBezTo>
                    <a:pt x="8890" y="424860"/>
                    <a:pt x="7620" y="359594"/>
                    <a:pt x="8890" y="298990"/>
                  </a:cubicBezTo>
                  <a:cubicBezTo>
                    <a:pt x="10160" y="201091"/>
                    <a:pt x="12700" y="9386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9013" y="30480"/>
                    <a:pt x="236553" y="29210"/>
                  </a:cubicBezTo>
                  <a:cubicBezTo>
                    <a:pt x="485526" y="25400"/>
                    <a:pt x="734500" y="22860"/>
                    <a:pt x="992694" y="20320"/>
                  </a:cubicBezTo>
                  <a:cubicBezTo>
                    <a:pt x="1167897" y="17780"/>
                    <a:pt x="1343101" y="16510"/>
                    <a:pt x="1509083" y="13970"/>
                  </a:cubicBezTo>
                  <a:cubicBezTo>
                    <a:pt x="1675065" y="11430"/>
                    <a:pt x="1850269" y="8890"/>
                    <a:pt x="2016251" y="8890"/>
                  </a:cubicBezTo>
                  <a:cubicBezTo>
                    <a:pt x="2200676" y="7620"/>
                    <a:pt x="2385100" y="10160"/>
                    <a:pt x="2569525" y="8890"/>
                  </a:cubicBezTo>
                  <a:cubicBezTo>
                    <a:pt x="2800056" y="8890"/>
                    <a:pt x="6977274" y="6350"/>
                    <a:pt x="7207805" y="5080"/>
                  </a:cubicBezTo>
                  <a:cubicBezTo>
                    <a:pt x="7429115" y="3810"/>
                    <a:pt x="7650425" y="2540"/>
                    <a:pt x="7880956" y="2540"/>
                  </a:cubicBezTo>
                  <a:cubicBezTo>
                    <a:pt x="8259026" y="1270"/>
                    <a:pt x="8627876" y="0"/>
                    <a:pt x="9005946" y="0"/>
                  </a:cubicBezTo>
                  <a:cubicBezTo>
                    <a:pt x="9162707" y="0"/>
                    <a:pt x="9328689" y="2540"/>
                    <a:pt x="9485450" y="2540"/>
                  </a:cubicBezTo>
                  <a:cubicBezTo>
                    <a:pt x="9918848" y="3810"/>
                    <a:pt x="10361467" y="5080"/>
                    <a:pt x="10794865" y="7620"/>
                  </a:cubicBezTo>
                  <a:cubicBezTo>
                    <a:pt x="11025396" y="8890"/>
                    <a:pt x="11255927" y="12700"/>
                    <a:pt x="11486458" y="16510"/>
                  </a:cubicBezTo>
                  <a:cubicBezTo>
                    <a:pt x="11541785" y="16510"/>
                    <a:pt x="11597112" y="16510"/>
                    <a:pt x="11643219" y="16510"/>
                  </a:cubicBezTo>
                  <a:cubicBezTo>
                    <a:pt x="11687168" y="17780"/>
                    <a:pt x="11696058" y="20320"/>
                    <a:pt x="11706218" y="21590"/>
                  </a:cubicBezTo>
                  <a:close/>
                  <a:moveTo>
                    <a:pt x="11716379" y="5933319"/>
                  </a:moveTo>
                  <a:cubicBezTo>
                    <a:pt x="11717648" y="5916809"/>
                    <a:pt x="11718918" y="5904109"/>
                    <a:pt x="11718918" y="5891409"/>
                  </a:cubicBezTo>
                  <a:cubicBezTo>
                    <a:pt x="11717648" y="5632162"/>
                    <a:pt x="11716379" y="5385083"/>
                    <a:pt x="11716379" y="5119357"/>
                  </a:cubicBezTo>
                  <a:cubicBezTo>
                    <a:pt x="11716379" y="4998148"/>
                    <a:pt x="11718918" y="4876940"/>
                    <a:pt x="11717648" y="4755731"/>
                  </a:cubicBezTo>
                  <a:cubicBezTo>
                    <a:pt x="11717648" y="4643847"/>
                    <a:pt x="11716379" y="4527300"/>
                    <a:pt x="11715108" y="4415415"/>
                  </a:cubicBezTo>
                  <a:cubicBezTo>
                    <a:pt x="11710029" y="4242926"/>
                    <a:pt x="11698598" y="671939"/>
                    <a:pt x="11698598" y="499450"/>
                  </a:cubicBezTo>
                  <a:cubicBezTo>
                    <a:pt x="11696058" y="354932"/>
                    <a:pt x="11693518" y="205753"/>
                    <a:pt x="11690979" y="63500"/>
                  </a:cubicBezTo>
                  <a:cubicBezTo>
                    <a:pt x="11689708" y="44450"/>
                    <a:pt x="11688439" y="43180"/>
                    <a:pt x="11615555" y="41910"/>
                  </a:cubicBezTo>
                  <a:cubicBezTo>
                    <a:pt x="11587891" y="41910"/>
                    <a:pt x="11569449" y="41910"/>
                    <a:pt x="11541786" y="40640"/>
                  </a:cubicBezTo>
                  <a:cubicBezTo>
                    <a:pt x="11311255" y="36830"/>
                    <a:pt x="11071503" y="31750"/>
                    <a:pt x="10840972" y="30480"/>
                  </a:cubicBezTo>
                  <a:cubicBezTo>
                    <a:pt x="10278477" y="26670"/>
                    <a:pt x="9706760" y="25400"/>
                    <a:pt x="9144264" y="22860"/>
                  </a:cubicBezTo>
                  <a:cubicBezTo>
                    <a:pt x="9061273" y="22860"/>
                    <a:pt x="8969061" y="22860"/>
                    <a:pt x="8886070" y="22860"/>
                  </a:cubicBezTo>
                  <a:cubicBezTo>
                    <a:pt x="8747751" y="22860"/>
                    <a:pt x="8609434" y="22860"/>
                    <a:pt x="8480336" y="22860"/>
                  </a:cubicBezTo>
                  <a:cubicBezTo>
                    <a:pt x="8185256" y="22860"/>
                    <a:pt x="7890177" y="22860"/>
                    <a:pt x="7604319" y="24130"/>
                  </a:cubicBezTo>
                  <a:cubicBezTo>
                    <a:pt x="7355345" y="25400"/>
                    <a:pt x="3159684" y="29210"/>
                    <a:pt x="2910711" y="29210"/>
                  </a:cubicBezTo>
                  <a:cubicBezTo>
                    <a:pt x="2504977" y="29210"/>
                    <a:pt x="2099242" y="26670"/>
                    <a:pt x="1693508" y="33020"/>
                  </a:cubicBezTo>
                  <a:cubicBezTo>
                    <a:pt x="1481419" y="36830"/>
                    <a:pt x="1278552" y="36830"/>
                    <a:pt x="1075685" y="38100"/>
                  </a:cubicBezTo>
                  <a:cubicBezTo>
                    <a:pt x="725278" y="41910"/>
                    <a:pt x="374871" y="45720"/>
                    <a:pt x="49530" y="50800"/>
                  </a:cubicBezTo>
                  <a:cubicBezTo>
                    <a:pt x="36830" y="50800"/>
                    <a:pt x="34290" y="53340"/>
                    <a:pt x="33020" y="79882"/>
                  </a:cubicBezTo>
                  <a:cubicBezTo>
                    <a:pt x="31750" y="163796"/>
                    <a:pt x="31750" y="247709"/>
                    <a:pt x="30480" y="331623"/>
                  </a:cubicBezTo>
                  <a:cubicBezTo>
                    <a:pt x="29210" y="471479"/>
                    <a:pt x="26670" y="606673"/>
                    <a:pt x="25400" y="746529"/>
                  </a:cubicBezTo>
                  <a:cubicBezTo>
                    <a:pt x="20320" y="895708"/>
                    <a:pt x="26670" y="4541286"/>
                    <a:pt x="29210" y="4690465"/>
                  </a:cubicBezTo>
                  <a:cubicBezTo>
                    <a:pt x="29210" y="4848969"/>
                    <a:pt x="29210" y="5012134"/>
                    <a:pt x="30480" y="5170637"/>
                  </a:cubicBezTo>
                  <a:cubicBezTo>
                    <a:pt x="30480" y="5287184"/>
                    <a:pt x="33020" y="5403730"/>
                    <a:pt x="33020" y="5520277"/>
                  </a:cubicBezTo>
                  <a:cubicBezTo>
                    <a:pt x="33020" y="5646147"/>
                    <a:pt x="33020" y="5772017"/>
                    <a:pt x="31750" y="5891409"/>
                  </a:cubicBezTo>
                  <a:cubicBezTo>
                    <a:pt x="31750" y="5895219"/>
                    <a:pt x="31750" y="5897759"/>
                    <a:pt x="31750" y="5901569"/>
                  </a:cubicBezTo>
                  <a:cubicBezTo>
                    <a:pt x="31750" y="5911729"/>
                    <a:pt x="35560" y="5915539"/>
                    <a:pt x="44450" y="5915539"/>
                  </a:cubicBezTo>
                  <a:cubicBezTo>
                    <a:pt x="107456" y="5915539"/>
                    <a:pt x="236553" y="5916809"/>
                    <a:pt x="356429" y="5916809"/>
                  </a:cubicBezTo>
                  <a:cubicBezTo>
                    <a:pt x="531632" y="5916809"/>
                    <a:pt x="716057" y="5914269"/>
                    <a:pt x="891260" y="5916809"/>
                  </a:cubicBezTo>
                  <a:cubicBezTo>
                    <a:pt x="1177119" y="5920619"/>
                    <a:pt x="1462977" y="5923159"/>
                    <a:pt x="1748835" y="5921889"/>
                  </a:cubicBezTo>
                  <a:cubicBezTo>
                    <a:pt x="1933260" y="5920619"/>
                    <a:pt x="2108463" y="5923159"/>
                    <a:pt x="2292888" y="5923159"/>
                  </a:cubicBezTo>
                  <a:cubicBezTo>
                    <a:pt x="2560304" y="5923159"/>
                    <a:pt x="2827720" y="5921889"/>
                    <a:pt x="3095135" y="5923159"/>
                  </a:cubicBezTo>
                  <a:cubicBezTo>
                    <a:pt x="3491648" y="5924429"/>
                    <a:pt x="7844070" y="5914269"/>
                    <a:pt x="8249805" y="5916809"/>
                  </a:cubicBezTo>
                  <a:cubicBezTo>
                    <a:pt x="8425008" y="5918079"/>
                    <a:pt x="8600212" y="5919349"/>
                    <a:pt x="8766194" y="5919349"/>
                  </a:cubicBezTo>
                  <a:cubicBezTo>
                    <a:pt x="9070495" y="5921889"/>
                    <a:pt x="9365574" y="5918079"/>
                    <a:pt x="9669875" y="5921889"/>
                  </a:cubicBezTo>
                  <a:cubicBezTo>
                    <a:pt x="9918848" y="5924429"/>
                    <a:pt x="10167821" y="5924429"/>
                    <a:pt x="10416795" y="5926969"/>
                  </a:cubicBezTo>
                  <a:cubicBezTo>
                    <a:pt x="10785644" y="5930779"/>
                    <a:pt x="11154494" y="5933319"/>
                    <a:pt x="11523343" y="5934589"/>
                  </a:cubicBezTo>
                  <a:cubicBezTo>
                    <a:pt x="11661661" y="5934589"/>
                    <a:pt x="11696058" y="5933319"/>
                    <a:pt x="11716379" y="593331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04359">
            <a:off x="2111719" y="785834"/>
            <a:ext cx="978770" cy="89557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4341">
            <a:off x="2745411" y="8536458"/>
            <a:ext cx="3374074" cy="1408676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5421224" y="8225146"/>
            <a:ext cx="978770" cy="89557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3649825" y="8177521"/>
            <a:ext cx="978770" cy="89557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38973">
            <a:off x="15079121" y="8043216"/>
            <a:ext cx="3395807" cy="2181806"/>
          </a:xfrm>
          <a:prstGeom prst="rect">
            <a:avLst/>
          </a:prstGeom>
        </p:spPr>
      </p:pic>
      <p:sp>
        <p:nvSpPr>
          <p:cNvPr id="35" name="TextBox 9">
            <a:extLst>
              <a:ext uri="{FF2B5EF4-FFF2-40B4-BE49-F238E27FC236}">
                <a16:creationId xmlns:a16="http://schemas.microsoft.com/office/drawing/2014/main" id="{B29025CE-7ED8-614A-8614-26ED307F1BF6}"/>
              </a:ext>
            </a:extLst>
          </p:cNvPr>
          <p:cNvSpPr txBox="1"/>
          <p:nvPr/>
        </p:nvSpPr>
        <p:spPr>
          <a:xfrm>
            <a:off x="2839759" y="2026244"/>
            <a:ext cx="1260521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 THI AI LÀ CA SĨ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67D05C-04DA-9209-598E-85F7287259A6}"/>
              </a:ext>
            </a:extLst>
          </p:cNvPr>
          <p:cNvSpPr txBox="1"/>
          <p:nvPr/>
        </p:nvSpPr>
        <p:spPr>
          <a:xfrm>
            <a:off x="2246265" y="3735512"/>
            <a:ext cx="137922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bạn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lên tham gia, mỗi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sẽ biểu diễn bài hát “Múa sạp” kết hợp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Sau khi cả 3 bạn biểu diễn xong, cả lớp bình chọn. Bạn nào có lượt bình chọn nhiều nhất là người trở thành “Ca sĩ”.</a:t>
            </a:r>
            <a:endParaRPr lang="vi-VN" sz="4000" b="1" i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669"/>
          <a:stretch>
            <a:fillRect/>
          </a:stretch>
        </p:blipFill>
        <p:spPr>
          <a:xfrm>
            <a:off x="8717831" y="0"/>
            <a:ext cx="9570169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97220">
            <a:off x="-450312" y="6218719"/>
            <a:ext cx="1681399" cy="1546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4058"/>
          <a:stretch>
            <a:fillRect/>
          </a:stretch>
        </p:blipFill>
        <p:spPr>
          <a:xfrm rot="-96584">
            <a:off x="15977068" y="9223177"/>
            <a:ext cx="2312580" cy="1271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78649">
            <a:off x="-725391" y="7963723"/>
            <a:ext cx="4159446" cy="36239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15515">
            <a:off x="3085077" y="8925822"/>
            <a:ext cx="1223116" cy="11191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00000">
            <a:off x="16863187" y="8844360"/>
            <a:ext cx="757564" cy="693171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EBBEF8E2-A476-6D26-6F12-F8EBBF644DC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t="30741" r="7353" b="2593"/>
          <a:stretch/>
        </p:blipFill>
        <p:spPr>
          <a:xfrm>
            <a:off x="9235018" y="699352"/>
            <a:ext cx="8690779" cy="8888296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2F1057DF-6537-E1AA-9AD3-8A0E60BD36E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773990" y="4768736"/>
            <a:ext cx="5135639" cy="3890247"/>
          </a:xfrm>
          <a:prstGeom prst="rect">
            <a:avLst/>
          </a:prstGeom>
        </p:spPr>
      </p:pic>
      <p:pic>
        <p:nvPicPr>
          <p:cNvPr id="21" name="Múa sạp. karaoke - Lớp 3. CÁNH DIỀU">
            <a:hlinkClick r:id="" action="ppaction://media"/>
            <a:extLst>
              <a:ext uri="{FF2B5EF4-FFF2-40B4-BE49-F238E27FC236}">
                <a16:creationId xmlns:a16="http://schemas.microsoft.com/office/drawing/2014/main" id="{4350E422-C861-046C-29B6-79F4EE61C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51709" y="6942329"/>
            <a:ext cx="1375259" cy="13752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594A8F-FDF2-A5DE-3999-4302D0C909BC}"/>
              </a:ext>
            </a:extLst>
          </p:cNvPr>
          <p:cNvSpPr txBox="1"/>
          <p:nvPr/>
        </p:nvSpPr>
        <p:spPr>
          <a:xfrm>
            <a:off x="444163" y="1155206"/>
            <a:ext cx="8162712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vi-VN" sz="4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 cốc nhựa chơi theo tiết tấu đệm cho bài hát</a:t>
            </a:r>
            <a:r>
              <a:rPr lang="en-US" sz="4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“Múa sạp”</a:t>
            </a:r>
            <a:endParaRPr lang="en-US" sz="4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07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69" t="3998" b="66025"/>
          <a:stretch>
            <a:fillRect/>
          </a:stretch>
        </p:blipFill>
        <p:spPr>
          <a:xfrm>
            <a:off x="0" y="-555413"/>
            <a:ext cx="18288000" cy="316822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53926" y="-227005"/>
            <a:ext cx="12780149" cy="3976382"/>
            <a:chOff x="0" y="0"/>
            <a:chExt cx="9935892" cy="309142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9913032" cy="3063488"/>
            </a:xfrm>
            <a:custGeom>
              <a:avLst/>
              <a:gdLst/>
              <a:ahLst/>
              <a:cxnLst/>
              <a:rect l="l" t="t" r="r" b="b"/>
              <a:pathLst>
                <a:path w="9913032" h="3063488">
                  <a:moveTo>
                    <a:pt x="9913032" y="3063488"/>
                  </a:moveTo>
                  <a:lnTo>
                    <a:pt x="0" y="3055868"/>
                  </a:lnTo>
                  <a:lnTo>
                    <a:pt x="0" y="1075724"/>
                  </a:lnTo>
                  <a:lnTo>
                    <a:pt x="17780" y="19050"/>
                  </a:lnTo>
                  <a:lnTo>
                    <a:pt x="4941493" y="0"/>
                  </a:lnTo>
                  <a:lnTo>
                    <a:pt x="989398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9942242" cy="3090158"/>
            </a:xfrm>
            <a:custGeom>
              <a:avLst/>
              <a:gdLst/>
              <a:ahLst/>
              <a:cxnLst/>
              <a:rect l="l" t="t" r="r" b="b"/>
              <a:pathLst>
                <a:path w="9942242" h="3090158">
                  <a:moveTo>
                    <a:pt x="9907952" y="21590"/>
                  </a:moveTo>
                  <a:cubicBezTo>
                    <a:pt x="9909222" y="34290"/>
                    <a:pt x="9909222" y="44450"/>
                    <a:pt x="9910492" y="54610"/>
                  </a:cubicBezTo>
                  <a:cubicBezTo>
                    <a:pt x="9913032" y="110205"/>
                    <a:pt x="9914302" y="176623"/>
                    <a:pt x="9916842" y="240668"/>
                  </a:cubicBezTo>
                  <a:cubicBezTo>
                    <a:pt x="9916842" y="333178"/>
                    <a:pt x="9929542" y="2157286"/>
                    <a:pt x="9935892" y="2249796"/>
                  </a:cubicBezTo>
                  <a:cubicBezTo>
                    <a:pt x="9942242" y="2389747"/>
                    <a:pt x="9938432" y="2532070"/>
                    <a:pt x="9938432" y="2672021"/>
                  </a:cubicBezTo>
                  <a:cubicBezTo>
                    <a:pt x="9938432" y="2795368"/>
                    <a:pt x="9939702" y="2909226"/>
                    <a:pt x="9940972" y="3029198"/>
                  </a:cubicBezTo>
                  <a:cubicBezTo>
                    <a:pt x="9940972" y="3050788"/>
                    <a:pt x="9940972" y="3064758"/>
                    <a:pt x="9940972" y="3088888"/>
                  </a:cubicBezTo>
                  <a:cubicBezTo>
                    <a:pt x="9918112" y="3088888"/>
                    <a:pt x="9897792" y="3090158"/>
                    <a:pt x="9850785" y="3088888"/>
                  </a:cubicBezTo>
                  <a:cubicBezTo>
                    <a:pt x="9344103" y="3083808"/>
                    <a:pt x="8829627" y="3090158"/>
                    <a:pt x="8322946" y="3085078"/>
                  </a:cubicBezTo>
                  <a:cubicBezTo>
                    <a:pt x="8018937" y="3081268"/>
                    <a:pt x="7722723" y="3083808"/>
                    <a:pt x="7418714" y="3081268"/>
                  </a:cubicBezTo>
                  <a:cubicBezTo>
                    <a:pt x="7278402" y="3079998"/>
                    <a:pt x="7138091" y="3078728"/>
                    <a:pt x="6997778" y="3077458"/>
                  </a:cubicBezTo>
                  <a:cubicBezTo>
                    <a:pt x="6912033" y="3077458"/>
                    <a:pt x="6834081" y="3078728"/>
                    <a:pt x="6748336" y="3078728"/>
                  </a:cubicBezTo>
                  <a:cubicBezTo>
                    <a:pt x="6530073" y="3077458"/>
                    <a:pt x="5929850" y="3078728"/>
                    <a:pt x="5711588" y="3077458"/>
                  </a:cubicBezTo>
                  <a:cubicBezTo>
                    <a:pt x="5555685" y="3076188"/>
                    <a:pt x="2437646" y="3085078"/>
                    <a:pt x="2281744" y="3083808"/>
                  </a:cubicBezTo>
                  <a:cubicBezTo>
                    <a:pt x="2242768" y="3083808"/>
                    <a:pt x="2195998" y="3085078"/>
                    <a:pt x="2157022" y="3085078"/>
                  </a:cubicBezTo>
                  <a:cubicBezTo>
                    <a:pt x="2063481" y="3085078"/>
                    <a:pt x="1977735" y="3086348"/>
                    <a:pt x="1884194" y="3086348"/>
                  </a:cubicBezTo>
                  <a:cubicBezTo>
                    <a:pt x="1650341" y="3086348"/>
                    <a:pt x="1424283" y="3085078"/>
                    <a:pt x="1190430" y="3083808"/>
                  </a:cubicBezTo>
                  <a:cubicBezTo>
                    <a:pt x="1050118" y="3082538"/>
                    <a:pt x="909806" y="3081268"/>
                    <a:pt x="777290" y="3079998"/>
                  </a:cubicBezTo>
                  <a:cubicBezTo>
                    <a:pt x="527847" y="3078728"/>
                    <a:pt x="278403" y="3077458"/>
                    <a:pt x="48260" y="3077458"/>
                  </a:cubicBezTo>
                  <a:cubicBezTo>
                    <a:pt x="38100" y="3077458"/>
                    <a:pt x="29210" y="3077458"/>
                    <a:pt x="19050" y="3076188"/>
                  </a:cubicBezTo>
                  <a:cubicBezTo>
                    <a:pt x="10160" y="3074918"/>
                    <a:pt x="5080" y="3068568"/>
                    <a:pt x="7620" y="3059678"/>
                  </a:cubicBezTo>
                  <a:cubicBezTo>
                    <a:pt x="16510" y="3027829"/>
                    <a:pt x="12700" y="2968527"/>
                    <a:pt x="11430" y="2906854"/>
                  </a:cubicBezTo>
                  <a:cubicBezTo>
                    <a:pt x="10160" y="2781135"/>
                    <a:pt x="6350" y="2657789"/>
                    <a:pt x="7620" y="2532070"/>
                  </a:cubicBezTo>
                  <a:cubicBezTo>
                    <a:pt x="5080" y="2375514"/>
                    <a:pt x="0" y="437548"/>
                    <a:pt x="7620" y="278621"/>
                  </a:cubicBezTo>
                  <a:cubicBezTo>
                    <a:pt x="8890" y="247784"/>
                    <a:pt x="7620" y="214575"/>
                    <a:pt x="8890" y="183739"/>
                  </a:cubicBezTo>
                  <a:cubicBezTo>
                    <a:pt x="10160" y="133926"/>
                    <a:pt x="12700" y="7936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3526" y="30480"/>
                    <a:pt x="208248" y="29210"/>
                  </a:cubicBezTo>
                  <a:cubicBezTo>
                    <a:pt x="418715" y="25400"/>
                    <a:pt x="629183" y="22860"/>
                    <a:pt x="847446" y="20320"/>
                  </a:cubicBezTo>
                  <a:cubicBezTo>
                    <a:pt x="995553" y="17780"/>
                    <a:pt x="1143659" y="16510"/>
                    <a:pt x="1283971" y="13970"/>
                  </a:cubicBezTo>
                  <a:cubicBezTo>
                    <a:pt x="1424283" y="11430"/>
                    <a:pt x="1572390" y="8890"/>
                    <a:pt x="1712702" y="8890"/>
                  </a:cubicBezTo>
                  <a:cubicBezTo>
                    <a:pt x="1868604" y="7620"/>
                    <a:pt x="2024506" y="10160"/>
                    <a:pt x="2180408" y="8890"/>
                  </a:cubicBezTo>
                  <a:cubicBezTo>
                    <a:pt x="2375285" y="8890"/>
                    <a:pt x="5906465" y="6350"/>
                    <a:pt x="6101342" y="5080"/>
                  </a:cubicBezTo>
                  <a:cubicBezTo>
                    <a:pt x="6288425" y="3810"/>
                    <a:pt x="6475507" y="2540"/>
                    <a:pt x="6670384" y="2540"/>
                  </a:cubicBezTo>
                  <a:cubicBezTo>
                    <a:pt x="6989984" y="1270"/>
                    <a:pt x="7301788" y="0"/>
                    <a:pt x="7621387" y="0"/>
                  </a:cubicBezTo>
                  <a:cubicBezTo>
                    <a:pt x="7753904" y="0"/>
                    <a:pt x="7894215" y="2540"/>
                    <a:pt x="8026732" y="2540"/>
                  </a:cubicBezTo>
                  <a:cubicBezTo>
                    <a:pt x="8393102" y="3810"/>
                    <a:pt x="8767267" y="5080"/>
                    <a:pt x="9133636" y="7620"/>
                  </a:cubicBezTo>
                  <a:cubicBezTo>
                    <a:pt x="9328514" y="8890"/>
                    <a:pt x="9523391" y="12700"/>
                    <a:pt x="9718268" y="16510"/>
                  </a:cubicBezTo>
                  <a:cubicBezTo>
                    <a:pt x="9765039" y="16510"/>
                    <a:pt x="9811810" y="16510"/>
                    <a:pt x="9850785" y="16510"/>
                  </a:cubicBezTo>
                  <a:cubicBezTo>
                    <a:pt x="9888902" y="17780"/>
                    <a:pt x="9897792" y="20320"/>
                    <a:pt x="9907952" y="21590"/>
                  </a:cubicBezTo>
                  <a:close/>
                  <a:moveTo>
                    <a:pt x="9918112" y="3072378"/>
                  </a:moveTo>
                  <a:cubicBezTo>
                    <a:pt x="9919382" y="3055868"/>
                    <a:pt x="9920652" y="3043168"/>
                    <a:pt x="9920652" y="3030468"/>
                  </a:cubicBezTo>
                  <a:cubicBezTo>
                    <a:pt x="9919382" y="2897366"/>
                    <a:pt x="9918112" y="2771647"/>
                    <a:pt x="9918112" y="2636440"/>
                  </a:cubicBezTo>
                  <a:cubicBezTo>
                    <a:pt x="9918112" y="2574767"/>
                    <a:pt x="9920652" y="2513094"/>
                    <a:pt x="9919382" y="2451420"/>
                  </a:cubicBezTo>
                  <a:cubicBezTo>
                    <a:pt x="9919382" y="2394491"/>
                    <a:pt x="9918112" y="2335189"/>
                    <a:pt x="9916842" y="2278260"/>
                  </a:cubicBezTo>
                  <a:cubicBezTo>
                    <a:pt x="9911762" y="2190494"/>
                    <a:pt x="9900332" y="373503"/>
                    <a:pt x="9900332" y="285737"/>
                  </a:cubicBezTo>
                  <a:cubicBezTo>
                    <a:pt x="9897792" y="212203"/>
                    <a:pt x="9895252" y="136298"/>
                    <a:pt x="9892712" y="63500"/>
                  </a:cubicBezTo>
                  <a:cubicBezTo>
                    <a:pt x="9891442" y="44450"/>
                    <a:pt x="9890172" y="43180"/>
                    <a:pt x="9827400" y="41910"/>
                  </a:cubicBezTo>
                  <a:cubicBezTo>
                    <a:pt x="9804015" y="41910"/>
                    <a:pt x="9788424" y="41910"/>
                    <a:pt x="9765039" y="40640"/>
                  </a:cubicBezTo>
                  <a:cubicBezTo>
                    <a:pt x="9570162" y="36830"/>
                    <a:pt x="9367490" y="31750"/>
                    <a:pt x="9172612" y="30480"/>
                  </a:cubicBezTo>
                  <a:cubicBezTo>
                    <a:pt x="8697110" y="26670"/>
                    <a:pt x="8213814" y="25400"/>
                    <a:pt x="7738314" y="22860"/>
                  </a:cubicBezTo>
                  <a:cubicBezTo>
                    <a:pt x="7668158" y="22860"/>
                    <a:pt x="7590207" y="22860"/>
                    <a:pt x="7520050" y="22860"/>
                  </a:cubicBezTo>
                  <a:cubicBezTo>
                    <a:pt x="7403124" y="22860"/>
                    <a:pt x="7286198" y="22860"/>
                    <a:pt x="7177067" y="22860"/>
                  </a:cubicBezTo>
                  <a:cubicBezTo>
                    <a:pt x="6927623" y="22860"/>
                    <a:pt x="6678180" y="22860"/>
                    <a:pt x="6436532" y="24130"/>
                  </a:cubicBezTo>
                  <a:cubicBezTo>
                    <a:pt x="6226064" y="25400"/>
                    <a:pt x="2679294" y="29210"/>
                    <a:pt x="2468826" y="29210"/>
                  </a:cubicBezTo>
                  <a:cubicBezTo>
                    <a:pt x="2125842" y="29210"/>
                    <a:pt x="1782858" y="26670"/>
                    <a:pt x="1439873" y="33020"/>
                  </a:cubicBezTo>
                  <a:cubicBezTo>
                    <a:pt x="1260586" y="36830"/>
                    <a:pt x="1089094" y="36830"/>
                    <a:pt x="917602" y="38100"/>
                  </a:cubicBezTo>
                  <a:cubicBezTo>
                    <a:pt x="621388" y="41910"/>
                    <a:pt x="325174" y="45720"/>
                    <a:pt x="49530" y="50800"/>
                  </a:cubicBezTo>
                  <a:cubicBezTo>
                    <a:pt x="36830" y="50800"/>
                    <a:pt x="34290" y="53340"/>
                    <a:pt x="33020" y="72252"/>
                  </a:cubicBezTo>
                  <a:cubicBezTo>
                    <a:pt x="31750" y="114949"/>
                    <a:pt x="31750" y="157646"/>
                    <a:pt x="30480" y="200343"/>
                  </a:cubicBezTo>
                  <a:cubicBezTo>
                    <a:pt x="29210" y="271505"/>
                    <a:pt x="26670" y="340294"/>
                    <a:pt x="25400" y="411456"/>
                  </a:cubicBezTo>
                  <a:cubicBezTo>
                    <a:pt x="20320" y="487361"/>
                    <a:pt x="26670" y="2342306"/>
                    <a:pt x="29210" y="2418211"/>
                  </a:cubicBezTo>
                  <a:cubicBezTo>
                    <a:pt x="29210" y="2498861"/>
                    <a:pt x="29210" y="2581883"/>
                    <a:pt x="30480" y="2662533"/>
                  </a:cubicBezTo>
                  <a:cubicBezTo>
                    <a:pt x="30480" y="2721834"/>
                    <a:pt x="33020" y="2781135"/>
                    <a:pt x="33020" y="2840437"/>
                  </a:cubicBezTo>
                  <a:cubicBezTo>
                    <a:pt x="33020" y="2904482"/>
                    <a:pt x="33020" y="2968527"/>
                    <a:pt x="31750" y="3030468"/>
                  </a:cubicBezTo>
                  <a:cubicBezTo>
                    <a:pt x="31750" y="3034278"/>
                    <a:pt x="31750" y="3036818"/>
                    <a:pt x="31750" y="3040628"/>
                  </a:cubicBezTo>
                  <a:cubicBezTo>
                    <a:pt x="31750" y="3050788"/>
                    <a:pt x="35560" y="3054598"/>
                    <a:pt x="44450" y="3054598"/>
                  </a:cubicBezTo>
                  <a:cubicBezTo>
                    <a:pt x="99116" y="3054598"/>
                    <a:pt x="208248" y="3055868"/>
                    <a:pt x="309584" y="3055868"/>
                  </a:cubicBezTo>
                  <a:cubicBezTo>
                    <a:pt x="457691" y="3055868"/>
                    <a:pt x="613593" y="3053328"/>
                    <a:pt x="761700" y="3055868"/>
                  </a:cubicBezTo>
                  <a:cubicBezTo>
                    <a:pt x="1003348" y="3059678"/>
                    <a:pt x="1244996" y="3062218"/>
                    <a:pt x="1486644" y="3060948"/>
                  </a:cubicBezTo>
                  <a:cubicBezTo>
                    <a:pt x="1642546" y="3059678"/>
                    <a:pt x="1790653" y="3062218"/>
                    <a:pt x="1946555" y="3062218"/>
                  </a:cubicBezTo>
                  <a:cubicBezTo>
                    <a:pt x="2172613" y="3062218"/>
                    <a:pt x="2398670" y="3060948"/>
                    <a:pt x="2624728" y="3062218"/>
                  </a:cubicBezTo>
                  <a:cubicBezTo>
                    <a:pt x="2959918" y="3063488"/>
                    <a:pt x="6639204" y="3053328"/>
                    <a:pt x="6982189" y="3055868"/>
                  </a:cubicBezTo>
                  <a:cubicBezTo>
                    <a:pt x="7130296" y="3057138"/>
                    <a:pt x="7278402" y="3058408"/>
                    <a:pt x="7418714" y="3058408"/>
                  </a:cubicBezTo>
                  <a:cubicBezTo>
                    <a:pt x="7675953" y="3060948"/>
                    <a:pt x="7925395" y="3057138"/>
                    <a:pt x="8182634" y="3060948"/>
                  </a:cubicBezTo>
                  <a:cubicBezTo>
                    <a:pt x="8393102" y="3063488"/>
                    <a:pt x="8603570" y="3063488"/>
                    <a:pt x="8814037" y="3066028"/>
                  </a:cubicBezTo>
                  <a:cubicBezTo>
                    <a:pt x="9125841" y="3069838"/>
                    <a:pt x="9437645" y="3072378"/>
                    <a:pt x="9749449" y="3073648"/>
                  </a:cubicBezTo>
                  <a:cubicBezTo>
                    <a:pt x="9866375" y="3073648"/>
                    <a:pt x="9897792" y="3072378"/>
                    <a:pt x="9918112" y="307237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1610" y="715569"/>
            <a:ext cx="1003385" cy="9231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03005" y="715569"/>
            <a:ext cx="1003385" cy="9231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72470" flipH="1">
            <a:off x="-722681" y="1168769"/>
            <a:ext cx="2234155" cy="20442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115675">
            <a:off x="16774048" y="1172929"/>
            <a:ext cx="2234134" cy="20442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335462" y="9032501"/>
            <a:ext cx="3534087" cy="184656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89375" y="9032501"/>
            <a:ext cx="3534087" cy="1846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04703">
            <a:off x="16288687" y="-131540"/>
            <a:ext cx="1206923" cy="113601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04703">
            <a:off x="792391" y="-131540"/>
            <a:ext cx="1206923" cy="1136016"/>
          </a:xfrm>
          <a:prstGeom prst="rect">
            <a:avLst/>
          </a:prstGeom>
        </p:spPr>
      </p:pic>
      <p:sp>
        <p:nvSpPr>
          <p:cNvPr id="37" name="TextBox 13">
            <a:extLst>
              <a:ext uri="{FF2B5EF4-FFF2-40B4-BE49-F238E27FC236}">
                <a16:creationId xmlns:a16="http://schemas.microsoft.com/office/drawing/2014/main" id="{65D30B50-3819-234F-C517-2A98FE667160}"/>
              </a:ext>
            </a:extLst>
          </p:cNvPr>
          <p:cNvSpPr txBox="1"/>
          <p:nvPr/>
        </p:nvSpPr>
        <p:spPr>
          <a:xfrm>
            <a:off x="1219200" y="437731"/>
            <a:ext cx="16230600" cy="1212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6000" b="1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9" name="Picture 5">
            <a:extLst>
              <a:ext uri="{FF2B5EF4-FFF2-40B4-BE49-F238E27FC236}">
                <a16:creationId xmlns:a16="http://schemas.microsoft.com/office/drawing/2014/main" id="{59973A68-77A1-117B-B765-E60F17FEF6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80984" y="2122932"/>
            <a:ext cx="7315200" cy="1572768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6CDE323-5FA9-47A1-2DDF-C445F5995B02}"/>
              </a:ext>
            </a:extLst>
          </p:cNvPr>
          <p:cNvGrpSpPr/>
          <p:nvPr/>
        </p:nvGrpSpPr>
        <p:grpSpPr>
          <a:xfrm>
            <a:off x="1757495" y="4648245"/>
            <a:ext cx="7205173" cy="4805651"/>
            <a:chOff x="1757495" y="4648245"/>
            <a:chExt cx="7205173" cy="480565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6475B86-4C1E-6DE3-247D-FC2C201B1CAB}"/>
                </a:ext>
              </a:extLst>
            </p:cNvPr>
            <p:cNvGrpSpPr/>
            <p:nvPr/>
          </p:nvGrpSpPr>
          <p:grpSpPr>
            <a:xfrm>
              <a:off x="1757495" y="4648245"/>
              <a:ext cx="7205173" cy="4805651"/>
              <a:chOff x="1757495" y="4648245"/>
              <a:chExt cx="7205173" cy="4805651"/>
            </a:xfrm>
          </p:grpSpPr>
          <p:grpSp>
            <p:nvGrpSpPr>
              <p:cNvPr id="23" name="Group 23"/>
              <p:cNvGrpSpPr/>
              <p:nvPr/>
            </p:nvGrpSpPr>
            <p:grpSpPr>
              <a:xfrm>
                <a:off x="1757495" y="4648245"/>
                <a:ext cx="6927739" cy="4544336"/>
                <a:chOff x="0" y="0"/>
                <a:chExt cx="1240976" cy="1196862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1240976" cy="1196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76" h="1196862">
                      <a:moveTo>
                        <a:pt x="0" y="0"/>
                      </a:moveTo>
                      <a:lnTo>
                        <a:pt x="1240976" y="0"/>
                      </a:lnTo>
                      <a:lnTo>
                        <a:pt x="1240976" y="1196862"/>
                      </a:lnTo>
                      <a:lnTo>
                        <a:pt x="0" y="11968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>
                  <a:solidFill>
                    <a:srgbClr val="000000"/>
                  </a:solidFill>
                </a:ln>
              </p:spPr>
            </p:sp>
            <p:sp>
              <p:nvSpPr>
                <p:cNvPr id="25" name="TextBox 25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249"/>
                    </a:lnSpc>
                  </a:pPr>
                  <a:endParaRPr/>
                </a:p>
              </p:txBody>
            </p:sp>
          </p:grpSp>
          <p:pic>
            <p:nvPicPr>
              <p:cNvPr id="33" name="Picture 3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 rot="1172172">
                <a:off x="8067273" y="8611106"/>
                <a:ext cx="895395" cy="842790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4F5E9E-F0BF-2CA8-9AFC-14EE12302C22}"/>
                </a:ext>
              </a:extLst>
            </p:cNvPr>
            <p:cNvSpPr txBox="1"/>
            <p:nvPr/>
          </p:nvSpPr>
          <p:spPr>
            <a:xfrm>
              <a:off x="2680231" y="5449625"/>
              <a:ext cx="5042702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</a:t>
              </a:r>
              <a:r>
                <a:rPr lang="vi-VN" sz="44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 dụng cốc nhựa đệm cho một số bài hát khác</a:t>
              </a:r>
              <a:r>
                <a:rPr lang="en-US" sz="44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F97B97-1129-C5D5-E851-C2C685B37C12}"/>
              </a:ext>
            </a:extLst>
          </p:cNvPr>
          <p:cNvGrpSpPr/>
          <p:nvPr/>
        </p:nvGrpSpPr>
        <p:grpSpPr>
          <a:xfrm>
            <a:off x="9334500" y="4323560"/>
            <a:ext cx="7430368" cy="4894309"/>
            <a:chOff x="9334500" y="4323560"/>
            <a:chExt cx="7430368" cy="489430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8687FC3-5F2F-7CB4-39B1-266E8E82F36D}"/>
                </a:ext>
              </a:extLst>
            </p:cNvPr>
            <p:cNvGrpSpPr/>
            <p:nvPr/>
          </p:nvGrpSpPr>
          <p:grpSpPr>
            <a:xfrm>
              <a:off x="9334500" y="4323560"/>
              <a:ext cx="7430368" cy="4872049"/>
              <a:chOff x="9334500" y="4323560"/>
              <a:chExt cx="7430368" cy="4872049"/>
            </a:xfrm>
          </p:grpSpPr>
          <p:grpSp>
            <p:nvGrpSpPr>
              <p:cNvPr id="30" name="Group 30"/>
              <p:cNvGrpSpPr/>
              <p:nvPr/>
            </p:nvGrpSpPr>
            <p:grpSpPr>
              <a:xfrm>
                <a:off x="9334500" y="4651273"/>
                <a:ext cx="6927739" cy="4544336"/>
                <a:chOff x="0" y="0"/>
                <a:chExt cx="1240976" cy="1196862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1240976" cy="1196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0976" h="1196862">
                      <a:moveTo>
                        <a:pt x="0" y="0"/>
                      </a:moveTo>
                      <a:lnTo>
                        <a:pt x="1240976" y="0"/>
                      </a:lnTo>
                      <a:lnTo>
                        <a:pt x="1240976" y="1196862"/>
                      </a:lnTo>
                      <a:lnTo>
                        <a:pt x="0" y="11968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>
                  <a:solidFill>
                    <a:srgbClr val="000000"/>
                  </a:solidFill>
                </a:ln>
              </p:spPr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249"/>
                    </a:lnSpc>
                  </a:pPr>
                  <a:endParaRPr/>
                </a:p>
              </p:txBody>
            </p:sp>
          </p:grpSp>
          <p:pic>
            <p:nvPicPr>
              <p:cNvPr id="40" name="Picture 33">
                <a:extLst>
                  <a:ext uri="{FF2B5EF4-FFF2-40B4-BE49-F238E27FC236}">
                    <a16:creationId xmlns:a16="http://schemas.microsoft.com/office/drawing/2014/main" id="{C9B445A9-69F5-199D-22A3-E4DF06D37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 rot="1172172">
                <a:off x="15869473" y="4323560"/>
                <a:ext cx="895395" cy="842790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3615F26-82BE-0C03-F73B-F92A63E8EDED}"/>
                </a:ext>
              </a:extLst>
            </p:cNvPr>
            <p:cNvSpPr txBox="1"/>
            <p:nvPr/>
          </p:nvSpPr>
          <p:spPr>
            <a:xfrm>
              <a:off x="9866888" y="4622957"/>
              <a:ext cx="5858592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mới: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i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 4: Nhạc cụ -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i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 dụng: Trình bày bài hát Múa sạp theo cách hát nối tiếp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55" t="21539" b="12256"/>
          <a:stretch>
            <a:fillRect/>
          </a:stretch>
        </p:blipFill>
        <p:spPr>
          <a:xfrm>
            <a:off x="0" y="0"/>
            <a:ext cx="18288000" cy="698900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5731" y="3494502"/>
            <a:ext cx="3526166" cy="5808604"/>
            <a:chOff x="0" y="0"/>
            <a:chExt cx="4701554" cy="774480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01554" cy="70303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5410832"/>
              <a:ext cx="1999810" cy="17973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14485" y="5410832"/>
              <a:ext cx="1953619" cy="17973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081163" y="5947476"/>
              <a:ext cx="1964294" cy="179732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4086103" y="3494502"/>
            <a:ext cx="3526166" cy="5808604"/>
            <a:chOff x="0" y="0"/>
            <a:chExt cx="4701554" cy="774480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0"/>
              <a:ext cx="4701554" cy="703036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52567" y="5410832"/>
              <a:ext cx="1999810" cy="179732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47935" y="5385432"/>
              <a:ext cx="1953619" cy="179732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99516" y="5947476"/>
              <a:ext cx="1964294" cy="1797329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4004" b="59330"/>
          <a:stretch>
            <a:fillRect/>
          </a:stretch>
        </p:blipFill>
        <p:spPr>
          <a:xfrm>
            <a:off x="5363361" y="5306388"/>
            <a:ext cx="8145182" cy="5143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D754D7-F59E-2D15-0E32-AB4BA3A0FDCC}"/>
              </a:ext>
            </a:extLst>
          </p:cNvPr>
          <p:cNvSpPr txBox="1"/>
          <p:nvPr/>
        </p:nvSpPr>
        <p:spPr>
          <a:xfrm>
            <a:off x="2009521" y="310240"/>
            <a:ext cx="14268959" cy="4474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6600" b="1" dirty="0">
                <a:solidFill>
                  <a:srgbClr val="73737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 ƠN </a:t>
            </a:r>
            <a:r>
              <a:rPr lang="en-US" sz="6600" b="1" dirty="0">
                <a:solidFill>
                  <a:srgbClr val="7373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 THẦY CÔ VỀ DỰ GIỜ THĂM LỚP. CHÚC QUÝ THẦY CÔ SỨC KHOẺ, HẠNH PHÚC</a:t>
            </a:r>
            <a:r>
              <a:rPr lang="en-US" sz="6600" b="1" dirty="0">
                <a:solidFill>
                  <a:srgbClr val="73737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669"/>
          <a:stretch>
            <a:fillRect/>
          </a:stretch>
        </p:blipFill>
        <p:spPr>
          <a:xfrm>
            <a:off x="8717831" y="0"/>
            <a:ext cx="9570169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71800" y="1028700"/>
            <a:ext cx="12344400" cy="8229600"/>
            <a:chOff x="0" y="0"/>
            <a:chExt cx="9597121" cy="6398080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9574260" cy="6370140"/>
            </a:xfrm>
            <a:custGeom>
              <a:avLst/>
              <a:gdLst/>
              <a:ahLst/>
              <a:cxnLst/>
              <a:rect l="l" t="t" r="r" b="b"/>
              <a:pathLst>
                <a:path w="9574260" h="6370140">
                  <a:moveTo>
                    <a:pt x="9574260" y="6370140"/>
                  </a:moveTo>
                  <a:lnTo>
                    <a:pt x="0" y="6362520"/>
                  </a:lnTo>
                  <a:lnTo>
                    <a:pt x="0" y="2222558"/>
                  </a:lnTo>
                  <a:lnTo>
                    <a:pt x="17780" y="19050"/>
                  </a:lnTo>
                  <a:lnTo>
                    <a:pt x="4772543" y="0"/>
                  </a:lnTo>
                  <a:lnTo>
                    <a:pt x="955521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9603471" cy="6396810"/>
            </a:xfrm>
            <a:custGeom>
              <a:avLst/>
              <a:gdLst/>
              <a:ahLst/>
              <a:cxnLst/>
              <a:rect l="l" t="t" r="r" b="b"/>
              <a:pathLst>
                <a:path w="9603471" h="6396810">
                  <a:moveTo>
                    <a:pt x="9569180" y="21590"/>
                  </a:moveTo>
                  <a:cubicBezTo>
                    <a:pt x="9570451" y="34290"/>
                    <a:pt x="9570451" y="44450"/>
                    <a:pt x="9571721" y="54610"/>
                  </a:cubicBezTo>
                  <a:cubicBezTo>
                    <a:pt x="9574261" y="161369"/>
                    <a:pt x="9575530" y="301889"/>
                    <a:pt x="9578071" y="437391"/>
                  </a:cubicBezTo>
                  <a:cubicBezTo>
                    <a:pt x="9578071" y="633117"/>
                    <a:pt x="9590771" y="4492418"/>
                    <a:pt x="9597121" y="4688143"/>
                  </a:cubicBezTo>
                  <a:cubicBezTo>
                    <a:pt x="9603471" y="4984241"/>
                    <a:pt x="9599661" y="5285356"/>
                    <a:pt x="9599661" y="5581454"/>
                  </a:cubicBezTo>
                  <a:cubicBezTo>
                    <a:pt x="9599661" y="5842421"/>
                    <a:pt x="9600930" y="6083313"/>
                    <a:pt x="9602201" y="6335850"/>
                  </a:cubicBezTo>
                  <a:cubicBezTo>
                    <a:pt x="9602201" y="6357440"/>
                    <a:pt x="9602201" y="6371410"/>
                    <a:pt x="9602201" y="6395540"/>
                  </a:cubicBezTo>
                  <a:cubicBezTo>
                    <a:pt x="9579340" y="6395540"/>
                    <a:pt x="9559021" y="6396810"/>
                    <a:pt x="9513113" y="6395540"/>
                  </a:cubicBezTo>
                  <a:cubicBezTo>
                    <a:pt x="9023894" y="6390460"/>
                    <a:pt x="8527149" y="6396810"/>
                    <a:pt x="8037931" y="6391730"/>
                  </a:cubicBezTo>
                  <a:cubicBezTo>
                    <a:pt x="7744401" y="6387921"/>
                    <a:pt x="7458396" y="6390460"/>
                    <a:pt x="7164865" y="6387921"/>
                  </a:cubicBezTo>
                  <a:cubicBezTo>
                    <a:pt x="7029390" y="6386650"/>
                    <a:pt x="6893913" y="6385380"/>
                    <a:pt x="6758438" y="6384110"/>
                  </a:cubicBezTo>
                  <a:cubicBezTo>
                    <a:pt x="6675647" y="6384110"/>
                    <a:pt x="6600383" y="6385380"/>
                    <a:pt x="6517592" y="6385380"/>
                  </a:cubicBezTo>
                  <a:cubicBezTo>
                    <a:pt x="6306852" y="6384110"/>
                    <a:pt x="5727317" y="6385380"/>
                    <a:pt x="5516577" y="6384110"/>
                  </a:cubicBezTo>
                  <a:cubicBezTo>
                    <a:pt x="5366048" y="6382840"/>
                    <a:pt x="2355475" y="6391730"/>
                    <a:pt x="2204946" y="6390460"/>
                  </a:cubicBezTo>
                  <a:cubicBezTo>
                    <a:pt x="2167314" y="6390460"/>
                    <a:pt x="2122156" y="6391730"/>
                    <a:pt x="2084523" y="6391730"/>
                  </a:cubicBezTo>
                  <a:cubicBezTo>
                    <a:pt x="1994206" y="6391730"/>
                    <a:pt x="1911415" y="6393000"/>
                    <a:pt x="1821098" y="6393000"/>
                  </a:cubicBezTo>
                  <a:cubicBezTo>
                    <a:pt x="1595305" y="6393000"/>
                    <a:pt x="1377039" y="6391730"/>
                    <a:pt x="1151246" y="6390460"/>
                  </a:cubicBezTo>
                  <a:cubicBezTo>
                    <a:pt x="1015770" y="6389190"/>
                    <a:pt x="880294" y="6387921"/>
                    <a:pt x="752345" y="6386650"/>
                  </a:cubicBezTo>
                  <a:cubicBezTo>
                    <a:pt x="511499" y="6385380"/>
                    <a:pt x="270653" y="6384110"/>
                    <a:pt x="48260" y="6384110"/>
                  </a:cubicBezTo>
                  <a:cubicBezTo>
                    <a:pt x="38100" y="6384110"/>
                    <a:pt x="29210" y="6384110"/>
                    <a:pt x="19050" y="6382840"/>
                  </a:cubicBezTo>
                  <a:cubicBezTo>
                    <a:pt x="10160" y="6381571"/>
                    <a:pt x="5080" y="6375221"/>
                    <a:pt x="7620" y="6366330"/>
                  </a:cubicBezTo>
                  <a:cubicBezTo>
                    <a:pt x="16510" y="6334243"/>
                    <a:pt x="12700" y="6208778"/>
                    <a:pt x="11430" y="6078295"/>
                  </a:cubicBezTo>
                  <a:cubicBezTo>
                    <a:pt x="10160" y="5812309"/>
                    <a:pt x="6350" y="5551342"/>
                    <a:pt x="7620" y="5285356"/>
                  </a:cubicBezTo>
                  <a:cubicBezTo>
                    <a:pt x="5080" y="4954129"/>
                    <a:pt x="0" y="853935"/>
                    <a:pt x="7620" y="517689"/>
                  </a:cubicBezTo>
                  <a:cubicBezTo>
                    <a:pt x="8890" y="452447"/>
                    <a:pt x="7620" y="382187"/>
                    <a:pt x="8890" y="316945"/>
                  </a:cubicBezTo>
                  <a:cubicBezTo>
                    <a:pt x="10160" y="211555"/>
                    <a:pt x="12700" y="9612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2492" y="30480"/>
                    <a:pt x="202915" y="29210"/>
                  </a:cubicBezTo>
                  <a:cubicBezTo>
                    <a:pt x="406129" y="25400"/>
                    <a:pt x="609343" y="22860"/>
                    <a:pt x="820083" y="20320"/>
                  </a:cubicBezTo>
                  <a:cubicBezTo>
                    <a:pt x="963085" y="17780"/>
                    <a:pt x="1106087" y="16510"/>
                    <a:pt x="1241563" y="13970"/>
                  </a:cubicBezTo>
                  <a:cubicBezTo>
                    <a:pt x="1377039" y="11430"/>
                    <a:pt x="1520041" y="8890"/>
                    <a:pt x="1655517" y="8890"/>
                  </a:cubicBezTo>
                  <a:cubicBezTo>
                    <a:pt x="1806045" y="7620"/>
                    <a:pt x="1956574" y="10160"/>
                    <a:pt x="2107103" y="8890"/>
                  </a:cubicBezTo>
                  <a:cubicBezTo>
                    <a:pt x="2295264" y="8890"/>
                    <a:pt x="5704738" y="6350"/>
                    <a:pt x="5892898" y="5080"/>
                  </a:cubicBezTo>
                  <a:cubicBezTo>
                    <a:pt x="6073533" y="3810"/>
                    <a:pt x="6254167" y="2540"/>
                    <a:pt x="6442328" y="2540"/>
                  </a:cubicBezTo>
                  <a:cubicBezTo>
                    <a:pt x="6750912" y="1270"/>
                    <a:pt x="7051969" y="0"/>
                    <a:pt x="7360552" y="0"/>
                  </a:cubicBezTo>
                  <a:cubicBezTo>
                    <a:pt x="7488502" y="0"/>
                    <a:pt x="7623978" y="2540"/>
                    <a:pt x="7751927" y="2540"/>
                  </a:cubicBezTo>
                  <a:cubicBezTo>
                    <a:pt x="8105670" y="3810"/>
                    <a:pt x="8466938" y="5080"/>
                    <a:pt x="8820680" y="7620"/>
                  </a:cubicBezTo>
                  <a:cubicBezTo>
                    <a:pt x="9008842" y="8890"/>
                    <a:pt x="9197002" y="12700"/>
                    <a:pt x="9385163" y="16510"/>
                  </a:cubicBezTo>
                  <a:cubicBezTo>
                    <a:pt x="9430321" y="16510"/>
                    <a:pt x="9475480" y="16510"/>
                    <a:pt x="9513113" y="16510"/>
                  </a:cubicBezTo>
                  <a:cubicBezTo>
                    <a:pt x="9550130" y="17780"/>
                    <a:pt x="9559021" y="20320"/>
                    <a:pt x="9569180" y="21590"/>
                  </a:cubicBezTo>
                  <a:close/>
                  <a:moveTo>
                    <a:pt x="9579341" y="6379030"/>
                  </a:moveTo>
                  <a:cubicBezTo>
                    <a:pt x="9580611" y="6362521"/>
                    <a:pt x="9581880" y="6349821"/>
                    <a:pt x="9581880" y="6337121"/>
                  </a:cubicBezTo>
                  <a:cubicBezTo>
                    <a:pt x="9580611" y="6058221"/>
                    <a:pt x="9579341" y="5792235"/>
                    <a:pt x="9579341" y="5506175"/>
                  </a:cubicBezTo>
                  <a:cubicBezTo>
                    <a:pt x="9579341" y="5375691"/>
                    <a:pt x="9581880" y="5245208"/>
                    <a:pt x="9580611" y="5114724"/>
                  </a:cubicBezTo>
                  <a:cubicBezTo>
                    <a:pt x="9580611" y="4994278"/>
                    <a:pt x="9579341" y="4868813"/>
                    <a:pt x="9578071" y="4748367"/>
                  </a:cubicBezTo>
                  <a:cubicBezTo>
                    <a:pt x="9572991" y="4562678"/>
                    <a:pt x="9561561" y="718433"/>
                    <a:pt x="9561561" y="532745"/>
                  </a:cubicBezTo>
                  <a:cubicBezTo>
                    <a:pt x="9559021" y="377168"/>
                    <a:pt x="9556480" y="216573"/>
                    <a:pt x="9553941" y="63500"/>
                  </a:cubicBezTo>
                  <a:cubicBezTo>
                    <a:pt x="9552671" y="44450"/>
                    <a:pt x="9551401" y="43180"/>
                    <a:pt x="9490533" y="41910"/>
                  </a:cubicBezTo>
                  <a:cubicBezTo>
                    <a:pt x="9467954" y="41910"/>
                    <a:pt x="9452901" y="41910"/>
                    <a:pt x="9430322" y="40640"/>
                  </a:cubicBezTo>
                  <a:cubicBezTo>
                    <a:pt x="9242161" y="36830"/>
                    <a:pt x="9046474" y="31750"/>
                    <a:pt x="8858313" y="30480"/>
                  </a:cubicBezTo>
                  <a:cubicBezTo>
                    <a:pt x="8399201" y="26670"/>
                    <a:pt x="7932562" y="25400"/>
                    <a:pt x="7473449" y="22860"/>
                  </a:cubicBezTo>
                  <a:cubicBezTo>
                    <a:pt x="7405712" y="22860"/>
                    <a:pt x="7330447" y="22860"/>
                    <a:pt x="7262710" y="22860"/>
                  </a:cubicBezTo>
                  <a:cubicBezTo>
                    <a:pt x="7149813" y="22860"/>
                    <a:pt x="7036916" y="22860"/>
                    <a:pt x="6931546" y="22860"/>
                  </a:cubicBezTo>
                  <a:cubicBezTo>
                    <a:pt x="6690700" y="22860"/>
                    <a:pt x="6449855" y="22860"/>
                    <a:pt x="6216535" y="24130"/>
                  </a:cubicBezTo>
                  <a:cubicBezTo>
                    <a:pt x="6013321" y="25400"/>
                    <a:pt x="2588794" y="29210"/>
                    <a:pt x="2385581" y="29210"/>
                  </a:cubicBezTo>
                  <a:cubicBezTo>
                    <a:pt x="2054418" y="29210"/>
                    <a:pt x="1723255" y="26670"/>
                    <a:pt x="1392092" y="33020"/>
                  </a:cubicBezTo>
                  <a:cubicBezTo>
                    <a:pt x="1218984" y="36830"/>
                    <a:pt x="1053402" y="36830"/>
                    <a:pt x="887821" y="38100"/>
                  </a:cubicBezTo>
                  <a:cubicBezTo>
                    <a:pt x="601816" y="41910"/>
                    <a:pt x="315812" y="45720"/>
                    <a:pt x="49530" y="50800"/>
                  </a:cubicBezTo>
                  <a:cubicBezTo>
                    <a:pt x="36830" y="50800"/>
                    <a:pt x="34290" y="53340"/>
                    <a:pt x="33020" y="81071"/>
                  </a:cubicBezTo>
                  <a:cubicBezTo>
                    <a:pt x="31750" y="171406"/>
                    <a:pt x="31750" y="261741"/>
                    <a:pt x="30480" y="352075"/>
                  </a:cubicBezTo>
                  <a:cubicBezTo>
                    <a:pt x="29210" y="502633"/>
                    <a:pt x="26670" y="648173"/>
                    <a:pt x="25400" y="798730"/>
                  </a:cubicBezTo>
                  <a:cubicBezTo>
                    <a:pt x="20320" y="959326"/>
                    <a:pt x="26670" y="4883869"/>
                    <a:pt x="29210" y="5044464"/>
                  </a:cubicBezTo>
                  <a:cubicBezTo>
                    <a:pt x="29210" y="5215096"/>
                    <a:pt x="29210" y="5390747"/>
                    <a:pt x="30480" y="5561380"/>
                  </a:cubicBezTo>
                  <a:cubicBezTo>
                    <a:pt x="30480" y="5686844"/>
                    <a:pt x="33020" y="5812309"/>
                    <a:pt x="33020" y="5937774"/>
                  </a:cubicBezTo>
                  <a:cubicBezTo>
                    <a:pt x="33020" y="6073276"/>
                    <a:pt x="33020" y="6208778"/>
                    <a:pt x="31750" y="6337121"/>
                  </a:cubicBezTo>
                  <a:cubicBezTo>
                    <a:pt x="31750" y="6340930"/>
                    <a:pt x="31750" y="6343471"/>
                    <a:pt x="31750" y="6347280"/>
                  </a:cubicBezTo>
                  <a:cubicBezTo>
                    <a:pt x="31750" y="6357440"/>
                    <a:pt x="35560" y="6361250"/>
                    <a:pt x="44450" y="6361250"/>
                  </a:cubicBezTo>
                  <a:cubicBezTo>
                    <a:pt x="97545" y="6361250"/>
                    <a:pt x="202915" y="6362521"/>
                    <a:pt x="300759" y="6362521"/>
                  </a:cubicBezTo>
                  <a:cubicBezTo>
                    <a:pt x="443761" y="6362521"/>
                    <a:pt x="594290" y="6359980"/>
                    <a:pt x="737292" y="6362521"/>
                  </a:cubicBezTo>
                  <a:cubicBezTo>
                    <a:pt x="970611" y="6366330"/>
                    <a:pt x="1203931" y="6368871"/>
                    <a:pt x="1437250" y="6367600"/>
                  </a:cubicBezTo>
                  <a:cubicBezTo>
                    <a:pt x="1587779" y="6366330"/>
                    <a:pt x="1730781" y="6368871"/>
                    <a:pt x="1881310" y="6368871"/>
                  </a:cubicBezTo>
                  <a:cubicBezTo>
                    <a:pt x="2099576" y="6368871"/>
                    <a:pt x="2317843" y="6367600"/>
                    <a:pt x="2536109" y="6368871"/>
                  </a:cubicBezTo>
                  <a:cubicBezTo>
                    <a:pt x="2859746" y="6370140"/>
                    <a:pt x="6412222" y="6359980"/>
                    <a:pt x="6743385" y="6362521"/>
                  </a:cubicBezTo>
                  <a:cubicBezTo>
                    <a:pt x="6886388" y="6363790"/>
                    <a:pt x="7029390" y="6365060"/>
                    <a:pt x="7164866" y="6365060"/>
                  </a:cubicBezTo>
                  <a:cubicBezTo>
                    <a:pt x="7413238" y="6367600"/>
                    <a:pt x="7654083" y="6363790"/>
                    <a:pt x="7902456" y="6367600"/>
                  </a:cubicBezTo>
                  <a:cubicBezTo>
                    <a:pt x="8105670" y="6370140"/>
                    <a:pt x="8308884" y="6370140"/>
                    <a:pt x="8512097" y="6372680"/>
                  </a:cubicBezTo>
                  <a:cubicBezTo>
                    <a:pt x="8813154" y="6376490"/>
                    <a:pt x="9114212" y="6379030"/>
                    <a:pt x="9415269" y="6380300"/>
                  </a:cubicBezTo>
                  <a:cubicBezTo>
                    <a:pt x="9528166" y="6380300"/>
                    <a:pt x="9559021" y="6379030"/>
                    <a:pt x="9579341" y="637903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78649">
            <a:off x="1580973" y="227819"/>
            <a:ext cx="2807791" cy="24462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9931" y="8374275"/>
            <a:ext cx="840654" cy="7912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24610" y="8374275"/>
            <a:ext cx="840654" cy="7912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9289" y="8374275"/>
            <a:ext cx="840654" cy="791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57566" y="1450963"/>
            <a:ext cx="840654" cy="7912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92245" y="1450963"/>
            <a:ext cx="840654" cy="7912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26924" y="1450963"/>
            <a:ext cx="840654" cy="7912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198A7B-0CD8-031D-F194-6CD8967F8290}"/>
              </a:ext>
            </a:extLst>
          </p:cNvPr>
          <p:cNvSpPr txBox="1"/>
          <p:nvPr/>
        </p:nvSpPr>
        <p:spPr>
          <a:xfrm>
            <a:off x="2945888" y="876300"/>
            <a:ext cx="12314996" cy="819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fr-FR" sz="72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2</a:t>
            </a:r>
          </a:p>
          <a:p>
            <a:pPr algn="ctr">
              <a:lnSpc>
                <a:spcPct val="150000"/>
              </a:lnSpc>
            </a:pPr>
            <a:r>
              <a:rPr lang="fr-FR" sz="7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NGHE NHẠC: </a:t>
            </a:r>
          </a:p>
          <a:p>
            <a:pPr algn="ctr">
              <a:lnSpc>
                <a:spcPct val="150000"/>
              </a:lnSpc>
            </a:pPr>
            <a:r>
              <a:rPr lang="fr-FR" sz="7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MÈO NHẢY MÚA</a:t>
            </a:r>
          </a:p>
          <a:p>
            <a:pPr algn="ctr">
              <a:lnSpc>
                <a:spcPct val="150000"/>
              </a:lnSpc>
            </a:pPr>
            <a:r>
              <a:rPr lang="fr-FR" sz="7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DỤNG: CỐC NHỰA LÀM NHẠC CỤ GÕ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669"/>
          <a:stretch>
            <a:fillRect/>
          </a:stretch>
        </p:blipFill>
        <p:spPr>
          <a:xfrm>
            <a:off x="-2278863" y="0"/>
            <a:ext cx="9570169" cy="102870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8621">
            <a:off x="15261261" y="9318845"/>
            <a:ext cx="3374074" cy="140867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41137" y="-322826"/>
            <a:ext cx="3374074" cy="140867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926417" y="660917"/>
            <a:ext cx="928816" cy="84986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86869" y="3342977"/>
            <a:ext cx="744861" cy="68154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86869" y="6319751"/>
            <a:ext cx="744861" cy="68154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000736">
            <a:off x="16845782" y="8755796"/>
            <a:ext cx="1109136" cy="1020405"/>
          </a:xfrm>
          <a:prstGeom prst="rect">
            <a:avLst/>
          </a:prstGeom>
        </p:spPr>
      </p:pic>
      <p:sp>
        <p:nvSpPr>
          <p:cNvPr id="38" name="TextBox 8">
            <a:extLst>
              <a:ext uri="{FF2B5EF4-FFF2-40B4-BE49-F238E27FC236}">
                <a16:creationId xmlns:a16="http://schemas.microsoft.com/office/drawing/2014/main" id="{B5BBFCE5-81BC-F6F5-B0BA-10266C28FDFB}"/>
              </a:ext>
            </a:extLst>
          </p:cNvPr>
          <p:cNvSpPr txBox="1"/>
          <p:nvPr/>
        </p:nvSpPr>
        <p:spPr>
          <a:xfrm>
            <a:off x="2374930" y="1231011"/>
            <a:ext cx="13538140" cy="850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Nghe nhạc: Chú mèo nhảy múa</a:t>
            </a:r>
            <a:endParaRPr lang="en-US" sz="5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3EB0CF-F48A-9934-0997-C4FC1147D170}"/>
              </a:ext>
            </a:extLst>
          </p:cNvPr>
          <p:cNvSpPr txBox="1"/>
          <p:nvPr/>
        </p:nvSpPr>
        <p:spPr>
          <a:xfrm>
            <a:off x="7875350" y="2705100"/>
            <a:ext cx="9570169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 giả: </a:t>
            </a: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nhạc sĩ Lơ-roi An-đơ-sơn</a:t>
            </a: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 sáng tác: </a:t>
            </a: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1950. </a:t>
            </a:r>
            <a:endParaRPr lang="en-US" sz="40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iai điệu</a:t>
            </a: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vui tươi và ngộ nghinh</a:t>
            </a: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hát đ</a:t>
            </a:r>
            <a:r>
              <a:rPr lang="vi-VN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ược chọn làm nhạc cho bộ phim hoạt hình Tom and Jerry.</a:t>
            </a:r>
            <a:endParaRPr lang="en-US" sz="3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9">
            <a:extLst>
              <a:ext uri="{FF2B5EF4-FFF2-40B4-BE49-F238E27FC236}">
                <a16:creationId xmlns:a16="http://schemas.microsoft.com/office/drawing/2014/main" id="{0FB098BF-1F51-F8C4-9CE9-6E44CC9FF3C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2787" y="2460437"/>
            <a:ext cx="7196619" cy="780121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3E82FFF-7C28-31AA-C077-AE712A7767A6}"/>
              </a:ext>
            </a:extLst>
          </p:cNvPr>
          <p:cNvGrpSpPr/>
          <p:nvPr/>
        </p:nvGrpSpPr>
        <p:grpSpPr>
          <a:xfrm>
            <a:off x="8536977" y="7734300"/>
            <a:ext cx="8051837" cy="1637206"/>
            <a:chOff x="9296400" y="6232029"/>
            <a:chExt cx="8051837" cy="1637206"/>
          </a:xfrm>
        </p:grpSpPr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358E2891-6E7A-AE37-572B-19FDC4B8B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296400" y="6232029"/>
              <a:ext cx="8051837" cy="163720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9988B80-3008-8BFD-211B-4A7D262617D0}"/>
                </a:ext>
              </a:extLst>
            </p:cNvPr>
            <p:cNvSpPr txBox="1"/>
            <p:nvPr/>
          </p:nvSpPr>
          <p:spPr>
            <a:xfrm>
              <a:off x="11277600" y="6745984"/>
              <a:ext cx="345218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Nghe nhạc</a:t>
              </a:r>
              <a:endParaRPr lang="en-US" sz="4000"/>
            </a:p>
          </p:txBody>
        </p:sp>
      </p:grpSp>
      <p:pic>
        <p:nvPicPr>
          <p:cNvPr id="45" name="The Waltzing Cat by Leroy Anderson">
            <a:hlinkClick r:id="" action="ppaction://media"/>
            <a:extLst>
              <a:ext uri="{FF2B5EF4-FFF2-40B4-BE49-F238E27FC236}">
                <a16:creationId xmlns:a16="http://schemas.microsoft.com/office/drawing/2014/main" id="{2D4B15D6-70CD-AF4F-5C05-90C66DD10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17777" y="7943614"/>
            <a:ext cx="1206600" cy="120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284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69" t="3604" b="66419"/>
          <a:stretch>
            <a:fillRect/>
          </a:stretch>
        </p:blipFill>
        <p:spPr>
          <a:xfrm>
            <a:off x="0" y="7118774"/>
            <a:ext cx="18288000" cy="3168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10"/>
          <a:stretch>
            <a:fillRect/>
          </a:stretch>
        </p:blipFill>
        <p:spPr>
          <a:xfrm>
            <a:off x="-835941" y="2586351"/>
            <a:ext cx="3514897" cy="45324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10"/>
          <a:stretch>
            <a:fillRect/>
          </a:stretch>
        </p:blipFill>
        <p:spPr>
          <a:xfrm>
            <a:off x="15609045" y="2586351"/>
            <a:ext cx="3514897" cy="453242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842567" y="910719"/>
            <a:ext cx="14597888" cy="8465561"/>
            <a:chOff x="0" y="0"/>
            <a:chExt cx="11349089" cy="4199163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1326229" cy="4171224"/>
            </a:xfrm>
            <a:custGeom>
              <a:avLst/>
              <a:gdLst/>
              <a:ahLst/>
              <a:cxnLst/>
              <a:rect l="l" t="t" r="r" b="b"/>
              <a:pathLst>
                <a:path w="11326229" h="4171224">
                  <a:moveTo>
                    <a:pt x="11326229" y="4171224"/>
                  </a:moveTo>
                  <a:lnTo>
                    <a:pt x="0" y="4163603"/>
                  </a:lnTo>
                  <a:lnTo>
                    <a:pt x="0" y="1459916"/>
                  </a:lnTo>
                  <a:lnTo>
                    <a:pt x="17780" y="19050"/>
                  </a:lnTo>
                  <a:lnTo>
                    <a:pt x="5646275" y="0"/>
                  </a:lnTo>
                  <a:lnTo>
                    <a:pt x="11307179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11355439" cy="4197893"/>
            </a:xfrm>
            <a:custGeom>
              <a:avLst/>
              <a:gdLst/>
              <a:ahLst/>
              <a:cxnLst/>
              <a:rect l="l" t="t" r="r" b="b"/>
              <a:pathLst>
                <a:path w="11355439" h="4197893">
                  <a:moveTo>
                    <a:pt x="11321149" y="21590"/>
                  </a:moveTo>
                  <a:cubicBezTo>
                    <a:pt x="11322418" y="34290"/>
                    <a:pt x="11322418" y="44450"/>
                    <a:pt x="11323689" y="54610"/>
                  </a:cubicBezTo>
                  <a:cubicBezTo>
                    <a:pt x="11326229" y="127345"/>
                    <a:pt x="11327499" y="218587"/>
                    <a:pt x="11330039" y="306571"/>
                  </a:cubicBezTo>
                  <a:cubicBezTo>
                    <a:pt x="11330039" y="433658"/>
                    <a:pt x="11342739" y="2939560"/>
                    <a:pt x="11349089" y="3066647"/>
                  </a:cubicBezTo>
                  <a:cubicBezTo>
                    <a:pt x="11355439" y="3258908"/>
                    <a:pt x="11351629" y="3454427"/>
                    <a:pt x="11351629" y="3646687"/>
                  </a:cubicBezTo>
                  <a:cubicBezTo>
                    <a:pt x="11351629" y="3816137"/>
                    <a:pt x="11352899" y="3972552"/>
                    <a:pt x="11354168" y="4136933"/>
                  </a:cubicBezTo>
                  <a:cubicBezTo>
                    <a:pt x="11354168" y="4158523"/>
                    <a:pt x="11354168" y="4172493"/>
                    <a:pt x="11354168" y="4196623"/>
                  </a:cubicBezTo>
                  <a:cubicBezTo>
                    <a:pt x="11331309" y="4196623"/>
                    <a:pt x="11310989" y="4197893"/>
                    <a:pt x="11259398" y="4196623"/>
                  </a:cubicBezTo>
                  <a:cubicBezTo>
                    <a:pt x="10679868" y="4191543"/>
                    <a:pt x="10091421" y="4197893"/>
                    <a:pt x="9511892" y="4192813"/>
                  </a:cubicBezTo>
                  <a:cubicBezTo>
                    <a:pt x="9164173" y="4189003"/>
                    <a:pt x="8825371" y="4191543"/>
                    <a:pt x="8477652" y="4189003"/>
                  </a:cubicBezTo>
                  <a:cubicBezTo>
                    <a:pt x="8317168" y="4187733"/>
                    <a:pt x="8156682" y="4186463"/>
                    <a:pt x="7996197" y="4185193"/>
                  </a:cubicBezTo>
                  <a:cubicBezTo>
                    <a:pt x="7898123" y="4185193"/>
                    <a:pt x="7808964" y="4186463"/>
                    <a:pt x="7710890" y="4186463"/>
                  </a:cubicBezTo>
                  <a:cubicBezTo>
                    <a:pt x="7461246" y="4185193"/>
                    <a:pt x="6774725" y="4186463"/>
                    <a:pt x="6525082" y="4185193"/>
                  </a:cubicBezTo>
                  <a:cubicBezTo>
                    <a:pt x="6346765" y="4183923"/>
                    <a:pt x="2780425" y="4192813"/>
                    <a:pt x="2602108" y="4191543"/>
                  </a:cubicBezTo>
                  <a:cubicBezTo>
                    <a:pt x="2557529" y="4191543"/>
                    <a:pt x="2504033" y="4192813"/>
                    <a:pt x="2459454" y="4192813"/>
                  </a:cubicBezTo>
                  <a:cubicBezTo>
                    <a:pt x="2352464" y="4192813"/>
                    <a:pt x="2254390" y="4194083"/>
                    <a:pt x="2147399" y="4194083"/>
                  </a:cubicBezTo>
                  <a:cubicBezTo>
                    <a:pt x="1879924" y="4194083"/>
                    <a:pt x="1621364" y="4192813"/>
                    <a:pt x="1353889" y="4191543"/>
                  </a:cubicBezTo>
                  <a:cubicBezTo>
                    <a:pt x="1193403" y="4190273"/>
                    <a:pt x="1032918" y="4189003"/>
                    <a:pt x="881349" y="4187733"/>
                  </a:cubicBezTo>
                  <a:cubicBezTo>
                    <a:pt x="596042" y="4186463"/>
                    <a:pt x="310734" y="4185193"/>
                    <a:pt x="48260" y="4185193"/>
                  </a:cubicBezTo>
                  <a:cubicBezTo>
                    <a:pt x="38100" y="4185193"/>
                    <a:pt x="29210" y="4185193"/>
                    <a:pt x="19050" y="4183923"/>
                  </a:cubicBezTo>
                  <a:cubicBezTo>
                    <a:pt x="10160" y="4182653"/>
                    <a:pt x="5080" y="4176303"/>
                    <a:pt x="7620" y="4167413"/>
                  </a:cubicBezTo>
                  <a:cubicBezTo>
                    <a:pt x="16510" y="4135484"/>
                    <a:pt x="12700" y="4054018"/>
                    <a:pt x="11430" y="3969293"/>
                  </a:cubicBezTo>
                  <a:cubicBezTo>
                    <a:pt x="10160" y="3796585"/>
                    <a:pt x="6350" y="3627135"/>
                    <a:pt x="7620" y="3454427"/>
                  </a:cubicBezTo>
                  <a:cubicBezTo>
                    <a:pt x="5080" y="3239356"/>
                    <a:pt x="0" y="577038"/>
                    <a:pt x="7620" y="358709"/>
                  </a:cubicBezTo>
                  <a:cubicBezTo>
                    <a:pt x="8890" y="316347"/>
                    <a:pt x="7620" y="270725"/>
                    <a:pt x="8890" y="228363"/>
                  </a:cubicBezTo>
                  <a:cubicBezTo>
                    <a:pt x="10160" y="159931"/>
                    <a:pt x="12700" y="8498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7838" y="30480"/>
                    <a:pt x="230492" y="29210"/>
                  </a:cubicBezTo>
                  <a:cubicBezTo>
                    <a:pt x="471220" y="25400"/>
                    <a:pt x="711948" y="22860"/>
                    <a:pt x="961591" y="20320"/>
                  </a:cubicBezTo>
                  <a:cubicBezTo>
                    <a:pt x="1130993" y="17780"/>
                    <a:pt x="1300394" y="16510"/>
                    <a:pt x="1460879" y="13970"/>
                  </a:cubicBezTo>
                  <a:cubicBezTo>
                    <a:pt x="1621364" y="11430"/>
                    <a:pt x="1790765" y="8890"/>
                    <a:pt x="1951251" y="8890"/>
                  </a:cubicBezTo>
                  <a:cubicBezTo>
                    <a:pt x="2129568" y="7620"/>
                    <a:pt x="2307885" y="10160"/>
                    <a:pt x="2486202" y="8890"/>
                  </a:cubicBezTo>
                  <a:cubicBezTo>
                    <a:pt x="2709098" y="8890"/>
                    <a:pt x="6747978" y="6350"/>
                    <a:pt x="6970874" y="5080"/>
                  </a:cubicBezTo>
                  <a:cubicBezTo>
                    <a:pt x="7184855" y="3810"/>
                    <a:pt x="7398835" y="2540"/>
                    <a:pt x="7621731" y="2540"/>
                  </a:cubicBezTo>
                  <a:cubicBezTo>
                    <a:pt x="7987282" y="1270"/>
                    <a:pt x="8343915" y="0"/>
                    <a:pt x="8709465" y="0"/>
                  </a:cubicBezTo>
                  <a:cubicBezTo>
                    <a:pt x="8861034" y="0"/>
                    <a:pt x="9021520" y="2540"/>
                    <a:pt x="9173089" y="2540"/>
                  </a:cubicBezTo>
                  <a:cubicBezTo>
                    <a:pt x="9592134" y="3810"/>
                    <a:pt x="10020095" y="5080"/>
                    <a:pt x="10439140" y="7620"/>
                  </a:cubicBezTo>
                  <a:cubicBezTo>
                    <a:pt x="10662036" y="8890"/>
                    <a:pt x="10884932" y="12700"/>
                    <a:pt x="11107828" y="16510"/>
                  </a:cubicBezTo>
                  <a:cubicBezTo>
                    <a:pt x="11161324" y="16510"/>
                    <a:pt x="11214819" y="16510"/>
                    <a:pt x="11259398" y="16510"/>
                  </a:cubicBezTo>
                  <a:cubicBezTo>
                    <a:pt x="11302099" y="17780"/>
                    <a:pt x="11310989" y="20320"/>
                    <a:pt x="11321149" y="21590"/>
                  </a:cubicBezTo>
                  <a:close/>
                  <a:moveTo>
                    <a:pt x="11331309" y="4180113"/>
                  </a:moveTo>
                  <a:cubicBezTo>
                    <a:pt x="11332579" y="4163603"/>
                    <a:pt x="11333849" y="4150903"/>
                    <a:pt x="11333849" y="4138203"/>
                  </a:cubicBezTo>
                  <a:cubicBezTo>
                    <a:pt x="11332579" y="3956259"/>
                    <a:pt x="11331309" y="3783550"/>
                    <a:pt x="11331309" y="3597807"/>
                  </a:cubicBezTo>
                  <a:cubicBezTo>
                    <a:pt x="11331309" y="3513082"/>
                    <a:pt x="11333849" y="3428357"/>
                    <a:pt x="11332579" y="3343633"/>
                  </a:cubicBezTo>
                  <a:cubicBezTo>
                    <a:pt x="11332579" y="3265425"/>
                    <a:pt x="11331309" y="3183959"/>
                    <a:pt x="11330039" y="3105751"/>
                  </a:cubicBezTo>
                  <a:cubicBezTo>
                    <a:pt x="11324959" y="2985181"/>
                    <a:pt x="11313529" y="489055"/>
                    <a:pt x="11313529" y="368485"/>
                  </a:cubicBezTo>
                  <a:cubicBezTo>
                    <a:pt x="11310989" y="267467"/>
                    <a:pt x="11308449" y="163190"/>
                    <a:pt x="11305909" y="63500"/>
                  </a:cubicBezTo>
                  <a:cubicBezTo>
                    <a:pt x="11304639" y="44450"/>
                    <a:pt x="11303369" y="43180"/>
                    <a:pt x="11232651" y="41910"/>
                  </a:cubicBezTo>
                  <a:cubicBezTo>
                    <a:pt x="11205903" y="41910"/>
                    <a:pt x="11188072" y="41910"/>
                    <a:pt x="11161324" y="40640"/>
                  </a:cubicBezTo>
                  <a:cubicBezTo>
                    <a:pt x="10938428" y="36830"/>
                    <a:pt x="10706616" y="31750"/>
                    <a:pt x="10483719" y="30480"/>
                  </a:cubicBezTo>
                  <a:cubicBezTo>
                    <a:pt x="9939852" y="26670"/>
                    <a:pt x="9387070" y="25400"/>
                    <a:pt x="8843203" y="22860"/>
                  </a:cubicBezTo>
                  <a:cubicBezTo>
                    <a:pt x="8762961" y="22860"/>
                    <a:pt x="8673802" y="22860"/>
                    <a:pt x="8593559" y="22860"/>
                  </a:cubicBezTo>
                  <a:cubicBezTo>
                    <a:pt x="8459822" y="22860"/>
                    <a:pt x="8326083" y="22860"/>
                    <a:pt x="8201262" y="22860"/>
                  </a:cubicBezTo>
                  <a:cubicBezTo>
                    <a:pt x="7915955" y="22860"/>
                    <a:pt x="7630648" y="22860"/>
                    <a:pt x="7354256" y="24130"/>
                  </a:cubicBezTo>
                  <a:cubicBezTo>
                    <a:pt x="7113528" y="25400"/>
                    <a:pt x="3056816" y="29210"/>
                    <a:pt x="2816088" y="29210"/>
                  </a:cubicBezTo>
                  <a:cubicBezTo>
                    <a:pt x="2423791" y="29210"/>
                    <a:pt x="2031494" y="26670"/>
                    <a:pt x="1639196" y="33020"/>
                  </a:cubicBezTo>
                  <a:cubicBezTo>
                    <a:pt x="1434132" y="36830"/>
                    <a:pt x="1237983" y="36830"/>
                    <a:pt x="1041834" y="38100"/>
                  </a:cubicBezTo>
                  <a:cubicBezTo>
                    <a:pt x="703032" y="41910"/>
                    <a:pt x="364230" y="45720"/>
                    <a:pt x="49530" y="50800"/>
                  </a:cubicBezTo>
                  <a:cubicBezTo>
                    <a:pt x="36830" y="50800"/>
                    <a:pt x="34290" y="53340"/>
                    <a:pt x="33020" y="75207"/>
                  </a:cubicBezTo>
                  <a:cubicBezTo>
                    <a:pt x="31750" y="133862"/>
                    <a:pt x="31750" y="192518"/>
                    <a:pt x="30480" y="251174"/>
                  </a:cubicBezTo>
                  <a:cubicBezTo>
                    <a:pt x="29210" y="348933"/>
                    <a:pt x="26670" y="443434"/>
                    <a:pt x="25400" y="541194"/>
                  </a:cubicBezTo>
                  <a:cubicBezTo>
                    <a:pt x="20320" y="645470"/>
                    <a:pt x="26670" y="3193735"/>
                    <a:pt x="29210" y="3298011"/>
                  </a:cubicBezTo>
                  <a:cubicBezTo>
                    <a:pt x="29210" y="3408805"/>
                    <a:pt x="29210" y="3522858"/>
                    <a:pt x="30480" y="3633652"/>
                  </a:cubicBezTo>
                  <a:cubicBezTo>
                    <a:pt x="30480" y="3715119"/>
                    <a:pt x="33020" y="3796585"/>
                    <a:pt x="33020" y="3878051"/>
                  </a:cubicBezTo>
                  <a:cubicBezTo>
                    <a:pt x="33020" y="3966035"/>
                    <a:pt x="33020" y="4054018"/>
                    <a:pt x="31750" y="4138203"/>
                  </a:cubicBezTo>
                  <a:cubicBezTo>
                    <a:pt x="31750" y="4142013"/>
                    <a:pt x="31750" y="4144553"/>
                    <a:pt x="31750" y="4148363"/>
                  </a:cubicBezTo>
                  <a:cubicBezTo>
                    <a:pt x="31750" y="4158523"/>
                    <a:pt x="35560" y="4162333"/>
                    <a:pt x="44450" y="4162333"/>
                  </a:cubicBezTo>
                  <a:cubicBezTo>
                    <a:pt x="105670" y="4162333"/>
                    <a:pt x="230492" y="4163603"/>
                    <a:pt x="346398" y="4163603"/>
                  </a:cubicBezTo>
                  <a:cubicBezTo>
                    <a:pt x="515799" y="4163603"/>
                    <a:pt x="694116" y="4161063"/>
                    <a:pt x="863517" y="4163603"/>
                  </a:cubicBezTo>
                  <a:cubicBezTo>
                    <a:pt x="1139908" y="4167413"/>
                    <a:pt x="1416300" y="4169953"/>
                    <a:pt x="1692691" y="4168683"/>
                  </a:cubicBezTo>
                  <a:cubicBezTo>
                    <a:pt x="1871008" y="4167413"/>
                    <a:pt x="2040409" y="4169953"/>
                    <a:pt x="2218726" y="4169953"/>
                  </a:cubicBezTo>
                  <a:cubicBezTo>
                    <a:pt x="2477286" y="4169953"/>
                    <a:pt x="2735846" y="4168683"/>
                    <a:pt x="2994405" y="4169953"/>
                  </a:cubicBezTo>
                  <a:cubicBezTo>
                    <a:pt x="3377787" y="4171223"/>
                    <a:pt x="7586068" y="4161063"/>
                    <a:pt x="7978365" y="4163603"/>
                  </a:cubicBezTo>
                  <a:cubicBezTo>
                    <a:pt x="8147766" y="4164873"/>
                    <a:pt x="8317168" y="4166143"/>
                    <a:pt x="8477653" y="4166143"/>
                  </a:cubicBezTo>
                  <a:cubicBezTo>
                    <a:pt x="8771876" y="4168683"/>
                    <a:pt x="9057183" y="4164873"/>
                    <a:pt x="9351406" y="4168683"/>
                  </a:cubicBezTo>
                  <a:cubicBezTo>
                    <a:pt x="9592134" y="4171223"/>
                    <a:pt x="9832862" y="4171223"/>
                    <a:pt x="10073590" y="4173763"/>
                  </a:cubicBezTo>
                  <a:cubicBezTo>
                    <a:pt x="10430224" y="4177573"/>
                    <a:pt x="10786858" y="4180113"/>
                    <a:pt x="11143492" y="4181383"/>
                  </a:cubicBezTo>
                  <a:cubicBezTo>
                    <a:pt x="11277230" y="4181384"/>
                    <a:pt x="11310989" y="4180113"/>
                    <a:pt x="11331309" y="41801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1610" y="1173550"/>
            <a:ext cx="1003385" cy="9231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03005" y="1173550"/>
            <a:ext cx="1003385" cy="92311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72470" flipH="1">
            <a:off x="-722681" y="80598"/>
            <a:ext cx="2234155" cy="204425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115675">
            <a:off x="16774048" y="84758"/>
            <a:ext cx="2234134" cy="2044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4CF8C0A-EC21-1CB8-E2A8-023B0EAA4B4B}"/>
              </a:ext>
            </a:extLst>
          </p:cNvPr>
          <p:cNvGrpSpPr/>
          <p:nvPr/>
        </p:nvGrpSpPr>
        <p:grpSpPr>
          <a:xfrm>
            <a:off x="2603127" y="1260244"/>
            <a:ext cx="6794045" cy="7766512"/>
            <a:chOff x="2603127" y="1260244"/>
            <a:chExt cx="6794045" cy="7766512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1E350E14-0322-1272-A3F2-A74A6C17E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603127" y="2823250"/>
              <a:ext cx="5621927" cy="6203506"/>
            </a:xfrm>
            <a:prstGeom prst="rect">
              <a:avLst/>
            </a:prstGeom>
          </p:spPr>
        </p:pic>
        <p:pic>
          <p:nvPicPr>
            <p:cNvPr id="22" name="Picture 50">
              <a:extLst>
                <a:ext uri="{FF2B5EF4-FFF2-40B4-BE49-F238E27FC236}">
                  <a16:creationId xmlns:a16="http://schemas.microsoft.com/office/drawing/2014/main" id="{5E133E0B-E906-5FB6-3F76-A75CFE6FB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124394" y="1260244"/>
              <a:ext cx="1272778" cy="2116885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F9FD8F8-C261-0F45-4155-69AA3E8A65D0}"/>
              </a:ext>
            </a:extLst>
          </p:cNvPr>
          <p:cNvSpPr txBox="1"/>
          <p:nvPr/>
        </p:nvSpPr>
        <p:spPr>
          <a:xfrm>
            <a:off x="8392623" y="3150912"/>
            <a:ext cx="7654272" cy="5532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effectLst/>
                <a:ea typeface="Times New Roman" panose="02020603050405020304" pitchFamily="18" charset="0"/>
              </a:rPr>
              <a:t>Nhịp độ bản nhạc này nhanh hay chậm?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effectLst/>
                <a:ea typeface="Times New Roman" panose="02020603050405020304" pitchFamily="18" charset="0"/>
              </a:rPr>
              <a:t>Bản nhạc do một nhạc cụ hay nhiều nhạc cụ trình diễn?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effectLst/>
                <a:ea typeface="Times New Roman" panose="02020603050405020304" pitchFamily="18" charset="0"/>
              </a:rPr>
              <a:t>Nghe bản nhạc phù hợp với hoạt động nào?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69" t="3604" b="66419"/>
          <a:stretch>
            <a:fillRect/>
          </a:stretch>
        </p:blipFill>
        <p:spPr>
          <a:xfrm>
            <a:off x="0" y="7118774"/>
            <a:ext cx="18288000" cy="3168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10"/>
          <a:stretch>
            <a:fillRect/>
          </a:stretch>
        </p:blipFill>
        <p:spPr>
          <a:xfrm>
            <a:off x="-835941" y="2586351"/>
            <a:ext cx="3514897" cy="45324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610"/>
          <a:stretch>
            <a:fillRect/>
          </a:stretch>
        </p:blipFill>
        <p:spPr>
          <a:xfrm>
            <a:off x="15609045" y="2586351"/>
            <a:ext cx="3514897" cy="453242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842567" y="910719"/>
            <a:ext cx="14597888" cy="8465561"/>
            <a:chOff x="0" y="0"/>
            <a:chExt cx="11349089" cy="4199163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1326229" cy="4171224"/>
            </a:xfrm>
            <a:custGeom>
              <a:avLst/>
              <a:gdLst/>
              <a:ahLst/>
              <a:cxnLst/>
              <a:rect l="l" t="t" r="r" b="b"/>
              <a:pathLst>
                <a:path w="11326229" h="4171224">
                  <a:moveTo>
                    <a:pt x="11326229" y="4171224"/>
                  </a:moveTo>
                  <a:lnTo>
                    <a:pt x="0" y="4163603"/>
                  </a:lnTo>
                  <a:lnTo>
                    <a:pt x="0" y="1459916"/>
                  </a:lnTo>
                  <a:lnTo>
                    <a:pt x="17780" y="19050"/>
                  </a:lnTo>
                  <a:lnTo>
                    <a:pt x="5646275" y="0"/>
                  </a:lnTo>
                  <a:lnTo>
                    <a:pt x="11307179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11355439" cy="4197893"/>
            </a:xfrm>
            <a:custGeom>
              <a:avLst/>
              <a:gdLst/>
              <a:ahLst/>
              <a:cxnLst/>
              <a:rect l="l" t="t" r="r" b="b"/>
              <a:pathLst>
                <a:path w="11355439" h="4197893">
                  <a:moveTo>
                    <a:pt x="11321149" y="21590"/>
                  </a:moveTo>
                  <a:cubicBezTo>
                    <a:pt x="11322418" y="34290"/>
                    <a:pt x="11322418" y="44450"/>
                    <a:pt x="11323689" y="54610"/>
                  </a:cubicBezTo>
                  <a:cubicBezTo>
                    <a:pt x="11326229" y="127345"/>
                    <a:pt x="11327499" y="218587"/>
                    <a:pt x="11330039" y="306571"/>
                  </a:cubicBezTo>
                  <a:cubicBezTo>
                    <a:pt x="11330039" y="433658"/>
                    <a:pt x="11342739" y="2939560"/>
                    <a:pt x="11349089" y="3066647"/>
                  </a:cubicBezTo>
                  <a:cubicBezTo>
                    <a:pt x="11355439" y="3258908"/>
                    <a:pt x="11351629" y="3454427"/>
                    <a:pt x="11351629" y="3646687"/>
                  </a:cubicBezTo>
                  <a:cubicBezTo>
                    <a:pt x="11351629" y="3816137"/>
                    <a:pt x="11352899" y="3972552"/>
                    <a:pt x="11354168" y="4136933"/>
                  </a:cubicBezTo>
                  <a:cubicBezTo>
                    <a:pt x="11354168" y="4158523"/>
                    <a:pt x="11354168" y="4172493"/>
                    <a:pt x="11354168" y="4196623"/>
                  </a:cubicBezTo>
                  <a:cubicBezTo>
                    <a:pt x="11331309" y="4196623"/>
                    <a:pt x="11310989" y="4197893"/>
                    <a:pt x="11259398" y="4196623"/>
                  </a:cubicBezTo>
                  <a:cubicBezTo>
                    <a:pt x="10679868" y="4191543"/>
                    <a:pt x="10091421" y="4197893"/>
                    <a:pt x="9511892" y="4192813"/>
                  </a:cubicBezTo>
                  <a:cubicBezTo>
                    <a:pt x="9164173" y="4189003"/>
                    <a:pt x="8825371" y="4191543"/>
                    <a:pt x="8477652" y="4189003"/>
                  </a:cubicBezTo>
                  <a:cubicBezTo>
                    <a:pt x="8317168" y="4187733"/>
                    <a:pt x="8156682" y="4186463"/>
                    <a:pt x="7996197" y="4185193"/>
                  </a:cubicBezTo>
                  <a:cubicBezTo>
                    <a:pt x="7898123" y="4185193"/>
                    <a:pt x="7808964" y="4186463"/>
                    <a:pt x="7710890" y="4186463"/>
                  </a:cubicBezTo>
                  <a:cubicBezTo>
                    <a:pt x="7461246" y="4185193"/>
                    <a:pt x="6774725" y="4186463"/>
                    <a:pt x="6525082" y="4185193"/>
                  </a:cubicBezTo>
                  <a:cubicBezTo>
                    <a:pt x="6346765" y="4183923"/>
                    <a:pt x="2780425" y="4192813"/>
                    <a:pt x="2602108" y="4191543"/>
                  </a:cubicBezTo>
                  <a:cubicBezTo>
                    <a:pt x="2557529" y="4191543"/>
                    <a:pt x="2504033" y="4192813"/>
                    <a:pt x="2459454" y="4192813"/>
                  </a:cubicBezTo>
                  <a:cubicBezTo>
                    <a:pt x="2352464" y="4192813"/>
                    <a:pt x="2254390" y="4194083"/>
                    <a:pt x="2147399" y="4194083"/>
                  </a:cubicBezTo>
                  <a:cubicBezTo>
                    <a:pt x="1879924" y="4194083"/>
                    <a:pt x="1621364" y="4192813"/>
                    <a:pt x="1353889" y="4191543"/>
                  </a:cubicBezTo>
                  <a:cubicBezTo>
                    <a:pt x="1193403" y="4190273"/>
                    <a:pt x="1032918" y="4189003"/>
                    <a:pt x="881349" y="4187733"/>
                  </a:cubicBezTo>
                  <a:cubicBezTo>
                    <a:pt x="596042" y="4186463"/>
                    <a:pt x="310734" y="4185193"/>
                    <a:pt x="48260" y="4185193"/>
                  </a:cubicBezTo>
                  <a:cubicBezTo>
                    <a:pt x="38100" y="4185193"/>
                    <a:pt x="29210" y="4185193"/>
                    <a:pt x="19050" y="4183923"/>
                  </a:cubicBezTo>
                  <a:cubicBezTo>
                    <a:pt x="10160" y="4182653"/>
                    <a:pt x="5080" y="4176303"/>
                    <a:pt x="7620" y="4167413"/>
                  </a:cubicBezTo>
                  <a:cubicBezTo>
                    <a:pt x="16510" y="4135484"/>
                    <a:pt x="12700" y="4054018"/>
                    <a:pt x="11430" y="3969293"/>
                  </a:cubicBezTo>
                  <a:cubicBezTo>
                    <a:pt x="10160" y="3796585"/>
                    <a:pt x="6350" y="3627135"/>
                    <a:pt x="7620" y="3454427"/>
                  </a:cubicBezTo>
                  <a:cubicBezTo>
                    <a:pt x="5080" y="3239356"/>
                    <a:pt x="0" y="577038"/>
                    <a:pt x="7620" y="358709"/>
                  </a:cubicBezTo>
                  <a:cubicBezTo>
                    <a:pt x="8890" y="316347"/>
                    <a:pt x="7620" y="270725"/>
                    <a:pt x="8890" y="228363"/>
                  </a:cubicBezTo>
                  <a:cubicBezTo>
                    <a:pt x="10160" y="159931"/>
                    <a:pt x="12700" y="8498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7838" y="30480"/>
                    <a:pt x="230492" y="29210"/>
                  </a:cubicBezTo>
                  <a:cubicBezTo>
                    <a:pt x="471220" y="25400"/>
                    <a:pt x="711948" y="22860"/>
                    <a:pt x="961591" y="20320"/>
                  </a:cubicBezTo>
                  <a:cubicBezTo>
                    <a:pt x="1130993" y="17780"/>
                    <a:pt x="1300394" y="16510"/>
                    <a:pt x="1460879" y="13970"/>
                  </a:cubicBezTo>
                  <a:cubicBezTo>
                    <a:pt x="1621364" y="11430"/>
                    <a:pt x="1790765" y="8890"/>
                    <a:pt x="1951251" y="8890"/>
                  </a:cubicBezTo>
                  <a:cubicBezTo>
                    <a:pt x="2129568" y="7620"/>
                    <a:pt x="2307885" y="10160"/>
                    <a:pt x="2486202" y="8890"/>
                  </a:cubicBezTo>
                  <a:cubicBezTo>
                    <a:pt x="2709098" y="8890"/>
                    <a:pt x="6747978" y="6350"/>
                    <a:pt x="6970874" y="5080"/>
                  </a:cubicBezTo>
                  <a:cubicBezTo>
                    <a:pt x="7184855" y="3810"/>
                    <a:pt x="7398835" y="2540"/>
                    <a:pt x="7621731" y="2540"/>
                  </a:cubicBezTo>
                  <a:cubicBezTo>
                    <a:pt x="7987282" y="1270"/>
                    <a:pt x="8343915" y="0"/>
                    <a:pt x="8709465" y="0"/>
                  </a:cubicBezTo>
                  <a:cubicBezTo>
                    <a:pt x="8861034" y="0"/>
                    <a:pt x="9021520" y="2540"/>
                    <a:pt x="9173089" y="2540"/>
                  </a:cubicBezTo>
                  <a:cubicBezTo>
                    <a:pt x="9592134" y="3810"/>
                    <a:pt x="10020095" y="5080"/>
                    <a:pt x="10439140" y="7620"/>
                  </a:cubicBezTo>
                  <a:cubicBezTo>
                    <a:pt x="10662036" y="8890"/>
                    <a:pt x="10884932" y="12700"/>
                    <a:pt x="11107828" y="16510"/>
                  </a:cubicBezTo>
                  <a:cubicBezTo>
                    <a:pt x="11161324" y="16510"/>
                    <a:pt x="11214819" y="16510"/>
                    <a:pt x="11259398" y="16510"/>
                  </a:cubicBezTo>
                  <a:cubicBezTo>
                    <a:pt x="11302099" y="17780"/>
                    <a:pt x="11310989" y="20320"/>
                    <a:pt x="11321149" y="21590"/>
                  </a:cubicBezTo>
                  <a:close/>
                  <a:moveTo>
                    <a:pt x="11331309" y="4180113"/>
                  </a:moveTo>
                  <a:cubicBezTo>
                    <a:pt x="11332579" y="4163603"/>
                    <a:pt x="11333849" y="4150903"/>
                    <a:pt x="11333849" y="4138203"/>
                  </a:cubicBezTo>
                  <a:cubicBezTo>
                    <a:pt x="11332579" y="3956259"/>
                    <a:pt x="11331309" y="3783550"/>
                    <a:pt x="11331309" y="3597807"/>
                  </a:cubicBezTo>
                  <a:cubicBezTo>
                    <a:pt x="11331309" y="3513082"/>
                    <a:pt x="11333849" y="3428357"/>
                    <a:pt x="11332579" y="3343633"/>
                  </a:cubicBezTo>
                  <a:cubicBezTo>
                    <a:pt x="11332579" y="3265425"/>
                    <a:pt x="11331309" y="3183959"/>
                    <a:pt x="11330039" y="3105751"/>
                  </a:cubicBezTo>
                  <a:cubicBezTo>
                    <a:pt x="11324959" y="2985181"/>
                    <a:pt x="11313529" y="489055"/>
                    <a:pt x="11313529" y="368485"/>
                  </a:cubicBezTo>
                  <a:cubicBezTo>
                    <a:pt x="11310989" y="267467"/>
                    <a:pt x="11308449" y="163190"/>
                    <a:pt x="11305909" y="63500"/>
                  </a:cubicBezTo>
                  <a:cubicBezTo>
                    <a:pt x="11304639" y="44450"/>
                    <a:pt x="11303369" y="43180"/>
                    <a:pt x="11232651" y="41910"/>
                  </a:cubicBezTo>
                  <a:cubicBezTo>
                    <a:pt x="11205903" y="41910"/>
                    <a:pt x="11188072" y="41910"/>
                    <a:pt x="11161324" y="40640"/>
                  </a:cubicBezTo>
                  <a:cubicBezTo>
                    <a:pt x="10938428" y="36830"/>
                    <a:pt x="10706616" y="31750"/>
                    <a:pt x="10483719" y="30480"/>
                  </a:cubicBezTo>
                  <a:cubicBezTo>
                    <a:pt x="9939852" y="26670"/>
                    <a:pt x="9387070" y="25400"/>
                    <a:pt x="8843203" y="22860"/>
                  </a:cubicBezTo>
                  <a:cubicBezTo>
                    <a:pt x="8762961" y="22860"/>
                    <a:pt x="8673802" y="22860"/>
                    <a:pt x="8593559" y="22860"/>
                  </a:cubicBezTo>
                  <a:cubicBezTo>
                    <a:pt x="8459822" y="22860"/>
                    <a:pt x="8326083" y="22860"/>
                    <a:pt x="8201262" y="22860"/>
                  </a:cubicBezTo>
                  <a:cubicBezTo>
                    <a:pt x="7915955" y="22860"/>
                    <a:pt x="7630648" y="22860"/>
                    <a:pt x="7354256" y="24130"/>
                  </a:cubicBezTo>
                  <a:cubicBezTo>
                    <a:pt x="7113528" y="25400"/>
                    <a:pt x="3056816" y="29210"/>
                    <a:pt x="2816088" y="29210"/>
                  </a:cubicBezTo>
                  <a:cubicBezTo>
                    <a:pt x="2423791" y="29210"/>
                    <a:pt x="2031494" y="26670"/>
                    <a:pt x="1639196" y="33020"/>
                  </a:cubicBezTo>
                  <a:cubicBezTo>
                    <a:pt x="1434132" y="36830"/>
                    <a:pt x="1237983" y="36830"/>
                    <a:pt x="1041834" y="38100"/>
                  </a:cubicBezTo>
                  <a:cubicBezTo>
                    <a:pt x="703032" y="41910"/>
                    <a:pt x="364230" y="45720"/>
                    <a:pt x="49530" y="50800"/>
                  </a:cubicBezTo>
                  <a:cubicBezTo>
                    <a:pt x="36830" y="50800"/>
                    <a:pt x="34290" y="53340"/>
                    <a:pt x="33020" y="75207"/>
                  </a:cubicBezTo>
                  <a:cubicBezTo>
                    <a:pt x="31750" y="133862"/>
                    <a:pt x="31750" y="192518"/>
                    <a:pt x="30480" y="251174"/>
                  </a:cubicBezTo>
                  <a:cubicBezTo>
                    <a:pt x="29210" y="348933"/>
                    <a:pt x="26670" y="443434"/>
                    <a:pt x="25400" y="541194"/>
                  </a:cubicBezTo>
                  <a:cubicBezTo>
                    <a:pt x="20320" y="645470"/>
                    <a:pt x="26670" y="3193735"/>
                    <a:pt x="29210" y="3298011"/>
                  </a:cubicBezTo>
                  <a:cubicBezTo>
                    <a:pt x="29210" y="3408805"/>
                    <a:pt x="29210" y="3522858"/>
                    <a:pt x="30480" y="3633652"/>
                  </a:cubicBezTo>
                  <a:cubicBezTo>
                    <a:pt x="30480" y="3715119"/>
                    <a:pt x="33020" y="3796585"/>
                    <a:pt x="33020" y="3878051"/>
                  </a:cubicBezTo>
                  <a:cubicBezTo>
                    <a:pt x="33020" y="3966035"/>
                    <a:pt x="33020" y="4054018"/>
                    <a:pt x="31750" y="4138203"/>
                  </a:cubicBezTo>
                  <a:cubicBezTo>
                    <a:pt x="31750" y="4142013"/>
                    <a:pt x="31750" y="4144553"/>
                    <a:pt x="31750" y="4148363"/>
                  </a:cubicBezTo>
                  <a:cubicBezTo>
                    <a:pt x="31750" y="4158523"/>
                    <a:pt x="35560" y="4162333"/>
                    <a:pt x="44450" y="4162333"/>
                  </a:cubicBezTo>
                  <a:cubicBezTo>
                    <a:pt x="105670" y="4162333"/>
                    <a:pt x="230492" y="4163603"/>
                    <a:pt x="346398" y="4163603"/>
                  </a:cubicBezTo>
                  <a:cubicBezTo>
                    <a:pt x="515799" y="4163603"/>
                    <a:pt x="694116" y="4161063"/>
                    <a:pt x="863517" y="4163603"/>
                  </a:cubicBezTo>
                  <a:cubicBezTo>
                    <a:pt x="1139908" y="4167413"/>
                    <a:pt x="1416300" y="4169953"/>
                    <a:pt x="1692691" y="4168683"/>
                  </a:cubicBezTo>
                  <a:cubicBezTo>
                    <a:pt x="1871008" y="4167413"/>
                    <a:pt x="2040409" y="4169953"/>
                    <a:pt x="2218726" y="4169953"/>
                  </a:cubicBezTo>
                  <a:cubicBezTo>
                    <a:pt x="2477286" y="4169953"/>
                    <a:pt x="2735846" y="4168683"/>
                    <a:pt x="2994405" y="4169953"/>
                  </a:cubicBezTo>
                  <a:cubicBezTo>
                    <a:pt x="3377787" y="4171223"/>
                    <a:pt x="7586068" y="4161063"/>
                    <a:pt x="7978365" y="4163603"/>
                  </a:cubicBezTo>
                  <a:cubicBezTo>
                    <a:pt x="8147766" y="4164873"/>
                    <a:pt x="8317168" y="4166143"/>
                    <a:pt x="8477653" y="4166143"/>
                  </a:cubicBezTo>
                  <a:cubicBezTo>
                    <a:pt x="8771876" y="4168683"/>
                    <a:pt x="9057183" y="4164873"/>
                    <a:pt x="9351406" y="4168683"/>
                  </a:cubicBezTo>
                  <a:cubicBezTo>
                    <a:pt x="9592134" y="4171223"/>
                    <a:pt x="9832862" y="4171223"/>
                    <a:pt x="10073590" y="4173763"/>
                  </a:cubicBezTo>
                  <a:cubicBezTo>
                    <a:pt x="10430224" y="4177573"/>
                    <a:pt x="10786858" y="4180113"/>
                    <a:pt x="11143492" y="4181383"/>
                  </a:cubicBezTo>
                  <a:cubicBezTo>
                    <a:pt x="11277230" y="4181384"/>
                    <a:pt x="11310989" y="4180113"/>
                    <a:pt x="11331309" y="418011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1610" y="1173550"/>
            <a:ext cx="1003385" cy="9231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03005" y="1173550"/>
            <a:ext cx="1003385" cy="92311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72470" flipH="1">
            <a:off x="-722681" y="80598"/>
            <a:ext cx="2234155" cy="204425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115675">
            <a:off x="16774048" y="84758"/>
            <a:ext cx="2234134" cy="20442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9FD8F8-C261-0F45-4155-69AA3E8A65D0}"/>
              </a:ext>
            </a:extLst>
          </p:cNvPr>
          <p:cNvSpPr txBox="1"/>
          <p:nvPr/>
        </p:nvSpPr>
        <p:spPr>
          <a:xfrm>
            <a:off x="2408758" y="3312829"/>
            <a:ext cx="76581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ea typeface="Times New Roman" panose="02020603050405020304" pitchFamily="18" charset="0"/>
              </a:rPr>
              <a:t>Bản nhạc nhanh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ea typeface="Times New Roman" panose="02020603050405020304" pitchFamily="18" charset="0"/>
              </a:rPr>
              <a:t>Bản nhạc do nhiều nhạc cụ trình diễn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ea typeface="Times New Roman" panose="02020603050405020304" pitchFamily="18" charset="0"/>
              </a:rPr>
              <a:t>Nghe bản nhạc khi thư giãn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49B78E0-3CA2-4789-E083-ABF40806BE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200000">
            <a:off x="9949643" y="3879427"/>
            <a:ext cx="731520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13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5071"/>
          <a:stretch>
            <a:fillRect/>
          </a:stretch>
        </p:blipFill>
        <p:spPr>
          <a:xfrm>
            <a:off x="0" y="0"/>
            <a:ext cx="455886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5071"/>
          <a:stretch>
            <a:fillRect/>
          </a:stretch>
        </p:blipFill>
        <p:spPr>
          <a:xfrm rot="-10800000">
            <a:off x="13729131" y="0"/>
            <a:ext cx="455886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78649">
            <a:off x="8059269" y="253919"/>
            <a:ext cx="2169462" cy="189014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1538905"/>
            <a:ext cx="16230600" cy="7719395"/>
            <a:chOff x="0" y="0"/>
            <a:chExt cx="12618436" cy="6001423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2595576" cy="5973483"/>
            </a:xfrm>
            <a:custGeom>
              <a:avLst/>
              <a:gdLst/>
              <a:ahLst/>
              <a:cxnLst/>
              <a:rect l="l" t="t" r="r" b="b"/>
              <a:pathLst>
                <a:path w="12595576" h="5973483">
                  <a:moveTo>
                    <a:pt x="12595576" y="5973483"/>
                  </a:moveTo>
                  <a:lnTo>
                    <a:pt x="0" y="5965863"/>
                  </a:lnTo>
                  <a:lnTo>
                    <a:pt x="0" y="2084987"/>
                  </a:lnTo>
                  <a:lnTo>
                    <a:pt x="17780" y="19050"/>
                  </a:lnTo>
                  <a:lnTo>
                    <a:pt x="6279317" y="0"/>
                  </a:lnTo>
                  <a:lnTo>
                    <a:pt x="1257652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12624786" cy="6000153"/>
            </a:xfrm>
            <a:custGeom>
              <a:avLst/>
              <a:gdLst/>
              <a:ahLst/>
              <a:cxnLst/>
              <a:rect l="l" t="t" r="r" b="b"/>
              <a:pathLst>
                <a:path w="12624786" h="6000153">
                  <a:moveTo>
                    <a:pt x="12590496" y="21590"/>
                  </a:moveTo>
                  <a:cubicBezTo>
                    <a:pt x="12591766" y="34290"/>
                    <a:pt x="12591766" y="44450"/>
                    <a:pt x="12593036" y="54610"/>
                  </a:cubicBezTo>
                  <a:cubicBezTo>
                    <a:pt x="12595576" y="155231"/>
                    <a:pt x="12596846" y="286863"/>
                    <a:pt x="12599386" y="413793"/>
                  </a:cubicBezTo>
                  <a:cubicBezTo>
                    <a:pt x="12599386" y="597137"/>
                    <a:pt x="12612086" y="4212302"/>
                    <a:pt x="12618436" y="4395646"/>
                  </a:cubicBezTo>
                  <a:cubicBezTo>
                    <a:pt x="12624786" y="4673012"/>
                    <a:pt x="12620976" y="4955079"/>
                    <a:pt x="12620976" y="5232446"/>
                  </a:cubicBezTo>
                  <a:cubicBezTo>
                    <a:pt x="12620976" y="5476904"/>
                    <a:pt x="12622246" y="5702558"/>
                    <a:pt x="12623516" y="5939193"/>
                  </a:cubicBezTo>
                  <a:cubicBezTo>
                    <a:pt x="12623516" y="5960783"/>
                    <a:pt x="12623516" y="5974753"/>
                    <a:pt x="12623516" y="5998883"/>
                  </a:cubicBezTo>
                  <a:cubicBezTo>
                    <a:pt x="12600657" y="5998883"/>
                    <a:pt x="12580336" y="6000153"/>
                    <a:pt x="12524629" y="5998883"/>
                  </a:cubicBezTo>
                  <a:cubicBezTo>
                    <a:pt x="11879665" y="5993803"/>
                    <a:pt x="11224779" y="6000153"/>
                    <a:pt x="10579815" y="5995073"/>
                  </a:cubicBezTo>
                  <a:cubicBezTo>
                    <a:pt x="10192836" y="5991263"/>
                    <a:pt x="9815781" y="5993803"/>
                    <a:pt x="9428802" y="5991263"/>
                  </a:cubicBezTo>
                  <a:cubicBezTo>
                    <a:pt x="9250197" y="5989993"/>
                    <a:pt x="9071591" y="5988723"/>
                    <a:pt x="8892986" y="5987453"/>
                  </a:cubicBezTo>
                  <a:cubicBezTo>
                    <a:pt x="8783838" y="5987453"/>
                    <a:pt x="8684613" y="5988723"/>
                    <a:pt x="8575466" y="5988723"/>
                  </a:cubicBezTo>
                  <a:cubicBezTo>
                    <a:pt x="8297635" y="5987453"/>
                    <a:pt x="7533601" y="5988723"/>
                    <a:pt x="7255770" y="5987453"/>
                  </a:cubicBezTo>
                  <a:cubicBezTo>
                    <a:pt x="7057320" y="5986183"/>
                    <a:pt x="3088312" y="5995073"/>
                    <a:pt x="2889862" y="5993803"/>
                  </a:cubicBezTo>
                  <a:cubicBezTo>
                    <a:pt x="2840249" y="5993803"/>
                    <a:pt x="2780714" y="5995073"/>
                    <a:pt x="2731101" y="5995073"/>
                  </a:cubicBezTo>
                  <a:cubicBezTo>
                    <a:pt x="2612031" y="5995073"/>
                    <a:pt x="2502884" y="5996343"/>
                    <a:pt x="2383813" y="5996343"/>
                  </a:cubicBezTo>
                  <a:cubicBezTo>
                    <a:pt x="2086138" y="5996343"/>
                    <a:pt x="1798385" y="5995073"/>
                    <a:pt x="1500709" y="5993803"/>
                  </a:cubicBezTo>
                  <a:cubicBezTo>
                    <a:pt x="1322104" y="5992533"/>
                    <a:pt x="1143498" y="5991263"/>
                    <a:pt x="974816" y="5989993"/>
                  </a:cubicBezTo>
                  <a:cubicBezTo>
                    <a:pt x="657295" y="5988723"/>
                    <a:pt x="339774" y="5987453"/>
                    <a:pt x="48260" y="5987453"/>
                  </a:cubicBezTo>
                  <a:cubicBezTo>
                    <a:pt x="38100" y="5987453"/>
                    <a:pt x="29210" y="5987453"/>
                    <a:pt x="19050" y="5986183"/>
                  </a:cubicBezTo>
                  <a:cubicBezTo>
                    <a:pt x="10160" y="5984913"/>
                    <a:pt x="5080" y="5978563"/>
                    <a:pt x="7620" y="5969673"/>
                  </a:cubicBezTo>
                  <a:cubicBezTo>
                    <a:pt x="16510" y="5937614"/>
                    <a:pt x="12700" y="5820086"/>
                    <a:pt x="11430" y="5697857"/>
                  </a:cubicBezTo>
                  <a:cubicBezTo>
                    <a:pt x="10160" y="5448698"/>
                    <a:pt x="6350" y="5204239"/>
                    <a:pt x="7620" y="4955079"/>
                  </a:cubicBezTo>
                  <a:cubicBezTo>
                    <a:pt x="5080" y="4644805"/>
                    <a:pt x="0" y="803986"/>
                    <a:pt x="7620" y="489011"/>
                  </a:cubicBezTo>
                  <a:cubicBezTo>
                    <a:pt x="8890" y="427896"/>
                    <a:pt x="7620" y="362080"/>
                    <a:pt x="8890" y="300966"/>
                  </a:cubicBezTo>
                  <a:cubicBezTo>
                    <a:pt x="10160" y="202242"/>
                    <a:pt x="12700" y="9411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1711" y="30480"/>
                    <a:pt x="250472" y="29210"/>
                  </a:cubicBezTo>
                  <a:cubicBezTo>
                    <a:pt x="518380" y="25400"/>
                    <a:pt x="786288" y="22860"/>
                    <a:pt x="1064118" y="20320"/>
                  </a:cubicBezTo>
                  <a:cubicBezTo>
                    <a:pt x="1252646" y="17780"/>
                    <a:pt x="1441174" y="16510"/>
                    <a:pt x="1619779" y="13970"/>
                  </a:cubicBezTo>
                  <a:cubicBezTo>
                    <a:pt x="1798385" y="11430"/>
                    <a:pt x="1986913" y="8890"/>
                    <a:pt x="2165518" y="8890"/>
                  </a:cubicBezTo>
                  <a:cubicBezTo>
                    <a:pt x="2363968" y="7620"/>
                    <a:pt x="2562419" y="10160"/>
                    <a:pt x="2760869" y="8890"/>
                  </a:cubicBezTo>
                  <a:cubicBezTo>
                    <a:pt x="3008932" y="8890"/>
                    <a:pt x="7503834" y="6350"/>
                    <a:pt x="7751897" y="5080"/>
                  </a:cubicBezTo>
                  <a:cubicBezTo>
                    <a:pt x="7990037" y="3810"/>
                    <a:pt x="8228178" y="2540"/>
                    <a:pt x="8476240" y="2540"/>
                  </a:cubicBezTo>
                  <a:cubicBezTo>
                    <a:pt x="8883064" y="1270"/>
                    <a:pt x="9279965" y="0"/>
                    <a:pt x="9686788" y="0"/>
                  </a:cubicBezTo>
                  <a:cubicBezTo>
                    <a:pt x="9855471" y="0"/>
                    <a:pt x="10034076" y="2540"/>
                    <a:pt x="10202759" y="2540"/>
                  </a:cubicBezTo>
                  <a:cubicBezTo>
                    <a:pt x="10669117" y="3810"/>
                    <a:pt x="11145398" y="5080"/>
                    <a:pt x="11611757" y="7620"/>
                  </a:cubicBezTo>
                  <a:cubicBezTo>
                    <a:pt x="11859820" y="8890"/>
                    <a:pt x="12107883" y="12700"/>
                    <a:pt x="12355946" y="16510"/>
                  </a:cubicBezTo>
                  <a:cubicBezTo>
                    <a:pt x="12415481" y="16510"/>
                    <a:pt x="12475016" y="16510"/>
                    <a:pt x="12524629" y="16510"/>
                  </a:cubicBezTo>
                  <a:cubicBezTo>
                    <a:pt x="12571446" y="17780"/>
                    <a:pt x="12580336" y="20320"/>
                    <a:pt x="12590496" y="21590"/>
                  </a:cubicBezTo>
                  <a:close/>
                  <a:moveTo>
                    <a:pt x="12600657" y="5982373"/>
                  </a:moveTo>
                  <a:cubicBezTo>
                    <a:pt x="12601926" y="5965863"/>
                    <a:pt x="12603197" y="5953163"/>
                    <a:pt x="12603197" y="5940463"/>
                  </a:cubicBezTo>
                  <a:cubicBezTo>
                    <a:pt x="12601926" y="5679053"/>
                    <a:pt x="12600657" y="5429893"/>
                    <a:pt x="12600657" y="5161929"/>
                  </a:cubicBezTo>
                  <a:cubicBezTo>
                    <a:pt x="12600657" y="5039700"/>
                    <a:pt x="12603197" y="4917470"/>
                    <a:pt x="12601926" y="4795241"/>
                  </a:cubicBezTo>
                  <a:cubicBezTo>
                    <a:pt x="12601926" y="4682414"/>
                    <a:pt x="12600657" y="4564886"/>
                    <a:pt x="12599386" y="4452059"/>
                  </a:cubicBezTo>
                  <a:cubicBezTo>
                    <a:pt x="12594307" y="4278118"/>
                    <a:pt x="12582876" y="677056"/>
                    <a:pt x="12582876" y="503114"/>
                  </a:cubicBezTo>
                  <a:cubicBezTo>
                    <a:pt x="12580336" y="357379"/>
                    <a:pt x="12577797" y="206943"/>
                    <a:pt x="12575257" y="63500"/>
                  </a:cubicBezTo>
                  <a:cubicBezTo>
                    <a:pt x="12573986" y="44450"/>
                    <a:pt x="12572716" y="43180"/>
                    <a:pt x="12494862" y="41910"/>
                  </a:cubicBezTo>
                  <a:cubicBezTo>
                    <a:pt x="12465094" y="41910"/>
                    <a:pt x="12445248" y="41910"/>
                    <a:pt x="12415481" y="40640"/>
                  </a:cubicBezTo>
                  <a:cubicBezTo>
                    <a:pt x="12167418" y="36830"/>
                    <a:pt x="11909433" y="31750"/>
                    <a:pt x="11661370" y="30480"/>
                  </a:cubicBezTo>
                  <a:cubicBezTo>
                    <a:pt x="11056096" y="26670"/>
                    <a:pt x="10440899" y="25400"/>
                    <a:pt x="9835626" y="22860"/>
                  </a:cubicBezTo>
                  <a:cubicBezTo>
                    <a:pt x="9746323" y="22860"/>
                    <a:pt x="9647098" y="22860"/>
                    <a:pt x="9557796" y="22860"/>
                  </a:cubicBezTo>
                  <a:cubicBezTo>
                    <a:pt x="9408958" y="22860"/>
                    <a:pt x="9260120" y="22860"/>
                    <a:pt x="9121205" y="22860"/>
                  </a:cubicBezTo>
                  <a:cubicBezTo>
                    <a:pt x="8803684" y="22860"/>
                    <a:pt x="8486164" y="22860"/>
                    <a:pt x="8178565" y="24130"/>
                  </a:cubicBezTo>
                  <a:cubicBezTo>
                    <a:pt x="7910657" y="25400"/>
                    <a:pt x="3395910" y="29210"/>
                    <a:pt x="3128003" y="29210"/>
                  </a:cubicBezTo>
                  <a:cubicBezTo>
                    <a:pt x="2691412" y="29210"/>
                    <a:pt x="2254821" y="26670"/>
                    <a:pt x="1818230" y="33020"/>
                  </a:cubicBezTo>
                  <a:cubicBezTo>
                    <a:pt x="1590012" y="36830"/>
                    <a:pt x="1371717" y="36830"/>
                    <a:pt x="1153421" y="38100"/>
                  </a:cubicBezTo>
                  <a:cubicBezTo>
                    <a:pt x="776365" y="41910"/>
                    <a:pt x="399310" y="45720"/>
                    <a:pt x="49530" y="50800"/>
                  </a:cubicBezTo>
                  <a:cubicBezTo>
                    <a:pt x="36830" y="50800"/>
                    <a:pt x="34290" y="53340"/>
                    <a:pt x="33020" y="80013"/>
                  </a:cubicBezTo>
                  <a:cubicBezTo>
                    <a:pt x="31750" y="164633"/>
                    <a:pt x="31750" y="249254"/>
                    <a:pt x="30480" y="333874"/>
                  </a:cubicBezTo>
                  <a:cubicBezTo>
                    <a:pt x="29210" y="474908"/>
                    <a:pt x="26670" y="611240"/>
                    <a:pt x="25400" y="752274"/>
                  </a:cubicBezTo>
                  <a:cubicBezTo>
                    <a:pt x="20320" y="902710"/>
                    <a:pt x="26670" y="4578989"/>
                    <a:pt x="29210" y="4729426"/>
                  </a:cubicBezTo>
                  <a:cubicBezTo>
                    <a:pt x="29210" y="4889264"/>
                    <a:pt x="29210" y="5053803"/>
                    <a:pt x="30480" y="5213641"/>
                  </a:cubicBezTo>
                  <a:cubicBezTo>
                    <a:pt x="30480" y="5331170"/>
                    <a:pt x="33020" y="5448698"/>
                    <a:pt x="33020" y="5566226"/>
                  </a:cubicBezTo>
                  <a:cubicBezTo>
                    <a:pt x="33020" y="5693156"/>
                    <a:pt x="33020" y="5820087"/>
                    <a:pt x="31750" y="5940463"/>
                  </a:cubicBezTo>
                  <a:cubicBezTo>
                    <a:pt x="31750" y="5944273"/>
                    <a:pt x="31750" y="5946813"/>
                    <a:pt x="31750" y="5950623"/>
                  </a:cubicBezTo>
                  <a:cubicBezTo>
                    <a:pt x="31750" y="5960783"/>
                    <a:pt x="35560" y="5964593"/>
                    <a:pt x="44450" y="5964593"/>
                  </a:cubicBezTo>
                  <a:cubicBezTo>
                    <a:pt x="111556" y="5964593"/>
                    <a:pt x="250472" y="5965863"/>
                    <a:pt x="379465" y="5965863"/>
                  </a:cubicBezTo>
                  <a:cubicBezTo>
                    <a:pt x="567992" y="5965863"/>
                    <a:pt x="766443" y="5963323"/>
                    <a:pt x="954971" y="5965863"/>
                  </a:cubicBezTo>
                  <a:cubicBezTo>
                    <a:pt x="1262569" y="5969673"/>
                    <a:pt x="1570167" y="5972213"/>
                    <a:pt x="1877765" y="5970943"/>
                  </a:cubicBezTo>
                  <a:cubicBezTo>
                    <a:pt x="2076215" y="5969673"/>
                    <a:pt x="2264743" y="5972213"/>
                    <a:pt x="2463194" y="5972213"/>
                  </a:cubicBezTo>
                  <a:cubicBezTo>
                    <a:pt x="2750947" y="5972213"/>
                    <a:pt x="3038700" y="5970943"/>
                    <a:pt x="3326453" y="5972213"/>
                  </a:cubicBezTo>
                  <a:cubicBezTo>
                    <a:pt x="3753121" y="5973483"/>
                    <a:pt x="8436550" y="5963323"/>
                    <a:pt x="8873141" y="5965863"/>
                  </a:cubicBezTo>
                  <a:cubicBezTo>
                    <a:pt x="9061670" y="5967133"/>
                    <a:pt x="9250198" y="5968403"/>
                    <a:pt x="9428802" y="5968403"/>
                  </a:cubicBezTo>
                  <a:cubicBezTo>
                    <a:pt x="9756246" y="5970943"/>
                    <a:pt x="10073767" y="5967133"/>
                    <a:pt x="10401209" y="5970943"/>
                  </a:cubicBezTo>
                  <a:cubicBezTo>
                    <a:pt x="10669117" y="5973483"/>
                    <a:pt x="10937026" y="5973483"/>
                    <a:pt x="11204933" y="5976023"/>
                  </a:cubicBezTo>
                  <a:cubicBezTo>
                    <a:pt x="11601835" y="5979833"/>
                    <a:pt x="11998735" y="5982373"/>
                    <a:pt x="12395636" y="5983643"/>
                  </a:cubicBezTo>
                  <a:cubicBezTo>
                    <a:pt x="12544474" y="5983643"/>
                    <a:pt x="12580336" y="5982373"/>
                    <a:pt x="12600657" y="598237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60539" y="8822951"/>
            <a:ext cx="3534087" cy="18465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93374" y="8822951"/>
            <a:ext cx="3534087" cy="184656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16245">
            <a:off x="7049509" y="8880101"/>
            <a:ext cx="1043755" cy="98243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04703">
            <a:off x="8621057" y="8880101"/>
            <a:ext cx="1043755" cy="98243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29385">
            <a:off x="10193670" y="8880101"/>
            <a:ext cx="1043755" cy="9824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CEF71B5-6347-360E-D048-16B369C80D9E}"/>
              </a:ext>
            </a:extLst>
          </p:cNvPr>
          <p:cNvSpPr txBox="1"/>
          <p:nvPr/>
        </p:nvSpPr>
        <p:spPr>
          <a:xfrm>
            <a:off x="1425032" y="1988850"/>
            <a:ext cx="15437937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thực hành nghe nhạc và vận động cơ thể theo </a:t>
            </a:r>
            <a:r>
              <a:rPr lang="nl-NL" sz="44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mèo nhảy múa</a:t>
            </a:r>
            <a:endParaRPr lang="en-US" sz="4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822C9378-9619-FF3D-DC00-D9FD3379ADF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28835" y="4122226"/>
            <a:ext cx="13427061" cy="4397362"/>
          </a:xfrm>
          <a:prstGeom prst="rect">
            <a:avLst/>
          </a:prstGeom>
        </p:spPr>
      </p:pic>
      <p:pic>
        <p:nvPicPr>
          <p:cNvPr id="28" name="The Waltzing Cat by Leroy Anderson">
            <a:hlinkClick r:id="" action="ppaction://media"/>
            <a:extLst>
              <a:ext uri="{FF2B5EF4-FFF2-40B4-BE49-F238E27FC236}">
                <a16:creationId xmlns:a16="http://schemas.microsoft.com/office/drawing/2014/main" id="{E57216EC-1B6B-577A-B1C7-391A23BA6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806" y="9130611"/>
            <a:ext cx="1206600" cy="120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8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69" b="70023"/>
          <a:stretch>
            <a:fillRect/>
          </a:stretch>
        </p:blipFill>
        <p:spPr>
          <a:xfrm>
            <a:off x="0" y="8607637"/>
            <a:ext cx="18288000" cy="31682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88763" y="8872746"/>
            <a:ext cx="1503464" cy="13831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016537">
            <a:off x="2236118" y="8931951"/>
            <a:ext cx="1502579" cy="1374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2412" y="8872746"/>
            <a:ext cx="1539011" cy="1383187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A05ED97F-364D-6B15-5203-3603E3A92BF8}"/>
              </a:ext>
            </a:extLst>
          </p:cNvPr>
          <p:cNvSpPr txBox="1"/>
          <p:nvPr/>
        </p:nvSpPr>
        <p:spPr>
          <a:xfrm>
            <a:off x="2374930" y="1036919"/>
            <a:ext cx="13538140" cy="850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Vận dụng: Dùng cốc nhựa làm nhạc cụ </a:t>
            </a:r>
            <a:endParaRPr lang="en-US" sz="5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519CC-4E79-8B11-BAA8-08F769C59A14}"/>
              </a:ext>
            </a:extLst>
          </p:cNvPr>
          <p:cNvSpPr txBox="1"/>
          <p:nvPr/>
        </p:nvSpPr>
        <p:spPr>
          <a:xfrm>
            <a:off x="1425031" y="2077631"/>
            <a:ext cx="15437937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vi-VN" sz="4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dùng cốc nhựa chơi tiết tấu dưới đây:</a:t>
            </a:r>
            <a:endParaRPr lang="en-US" sz="4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C9A7FE-F571-4A5A-BA1B-111DBCF2C694}"/>
              </a:ext>
            </a:extLst>
          </p:cNvPr>
          <p:cNvGrpSpPr/>
          <p:nvPr/>
        </p:nvGrpSpPr>
        <p:grpSpPr>
          <a:xfrm>
            <a:off x="756603" y="3837913"/>
            <a:ext cx="16774792" cy="2333273"/>
            <a:chOff x="2163082" y="4606793"/>
            <a:chExt cx="13534118" cy="153553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4411888-F2EA-3790-D9B3-EF76B3FF5EAA}"/>
                </a:ext>
              </a:extLst>
            </p:cNvPr>
            <p:cNvGrpSpPr/>
            <p:nvPr/>
          </p:nvGrpSpPr>
          <p:grpSpPr>
            <a:xfrm>
              <a:off x="2163082" y="4768291"/>
              <a:ext cx="549366" cy="1374039"/>
              <a:chOff x="1889034" y="2447428"/>
              <a:chExt cx="549366" cy="1374039"/>
            </a:xfrm>
          </p:grpSpPr>
          <p:pic>
            <p:nvPicPr>
              <p:cNvPr id="32" name="Picture 11">
                <a:extLst>
                  <a:ext uri="{FF2B5EF4-FFF2-40B4-BE49-F238E27FC236}">
                    <a16:creationId xmlns:a16="http://schemas.microsoft.com/office/drawing/2014/main" id="{2C66EE83-3F38-CB9D-E87A-84BC9602E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94491" y="3113261"/>
                <a:ext cx="543909" cy="708206"/>
              </a:xfrm>
              <a:prstGeom prst="rect">
                <a:avLst/>
              </a:prstGeom>
            </p:spPr>
          </p:pic>
          <p:pic>
            <p:nvPicPr>
              <p:cNvPr id="30" name="Picture 11">
                <a:extLst>
                  <a:ext uri="{FF2B5EF4-FFF2-40B4-BE49-F238E27FC236}">
                    <a16:creationId xmlns:a16="http://schemas.microsoft.com/office/drawing/2014/main" id="{85F825C7-2AD4-AD9E-9B35-8FE9724F1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89034" y="2447428"/>
                <a:ext cx="543909" cy="708206"/>
              </a:xfrm>
              <a:prstGeom prst="rect">
                <a:avLst/>
              </a:prstGeom>
            </p:spPr>
          </p:pic>
        </p:grpSp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id="{7C00DD7E-551B-2D65-4DFE-5920CF4CD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12021"/>
            <a:stretch/>
          </p:blipFill>
          <p:spPr>
            <a:xfrm>
              <a:off x="8106901" y="4616800"/>
              <a:ext cx="429294" cy="141643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679EC5A-0E0F-FFBA-8F68-5033E5291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-2970" t="12062" r="-1"/>
            <a:stretch/>
          </p:blipFill>
          <p:spPr>
            <a:xfrm>
              <a:off x="12857309" y="4622324"/>
              <a:ext cx="442044" cy="1415780"/>
            </a:xfrm>
            <a:prstGeom prst="rect">
              <a:avLst/>
            </a:prstGeom>
          </p:spPr>
        </p:pic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461BC59F-18DF-3B32-DA11-D095BE5DD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-2970" t="12021" r="-1"/>
            <a:stretch/>
          </p:blipFill>
          <p:spPr>
            <a:xfrm>
              <a:off x="10571570" y="4616800"/>
              <a:ext cx="442044" cy="1416430"/>
            </a:xfrm>
            <a:prstGeom prst="rect">
              <a:avLst/>
            </a:prstGeom>
          </p:spPr>
        </p:pic>
        <p:pic>
          <p:nvPicPr>
            <p:cNvPr id="20" name="Picture 17">
              <a:extLst>
                <a:ext uri="{FF2B5EF4-FFF2-40B4-BE49-F238E27FC236}">
                  <a16:creationId xmlns:a16="http://schemas.microsoft.com/office/drawing/2014/main" id="{4B123CA1-38FE-44A0-90FE-FA00CD5D3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12021"/>
            <a:stretch/>
          </p:blipFill>
          <p:spPr>
            <a:xfrm>
              <a:off x="6256409" y="4619773"/>
              <a:ext cx="429294" cy="1416430"/>
            </a:xfrm>
            <a:prstGeom prst="rect">
              <a:avLst/>
            </a:prstGeom>
          </p:spPr>
        </p:pic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140DBBBF-8D56-1E3F-C203-55C61BC4A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12021"/>
            <a:stretch/>
          </p:blipFill>
          <p:spPr>
            <a:xfrm>
              <a:off x="3685506" y="4654182"/>
              <a:ext cx="429294" cy="1416430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C6B2C1D-E151-7804-6030-FB88C419349D}"/>
                </a:ext>
              </a:extLst>
            </p:cNvPr>
            <p:cNvCxnSpPr>
              <a:cxnSpLocks/>
            </p:cNvCxnSpPr>
            <p:nvPr/>
          </p:nvCxnSpPr>
          <p:spPr>
            <a:xfrm>
              <a:off x="9753600" y="4616800"/>
              <a:ext cx="0" cy="137160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19084C94-A5FD-E13A-717C-151FE2CA8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014690" y="4815433"/>
              <a:ext cx="426702" cy="1025110"/>
            </a:xfrm>
            <a:prstGeom prst="rect">
              <a:avLst/>
            </a:prstGeom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E9A90C20-FD33-4858-F86D-0D9550A0B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782862" y="4802128"/>
              <a:ext cx="426702" cy="1025110"/>
            </a:xfrm>
            <a:prstGeom prst="rect">
              <a:avLst/>
            </a:prstGeom>
          </p:spPr>
        </p:pic>
        <p:pic>
          <p:nvPicPr>
            <p:cNvPr id="37" name="Picture 17">
              <a:extLst>
                <a:ext uri="{FF2B5EF4-FFF2-40B4-BE49-F238E27FC236}">
                  <a16:creationId xmlns:a16="http://schemas.microsoft.com/office/drawing/2014/main" id="{19FD4B9D-7F2E-F675-594C-7F43F61C5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-2970" t="12062" r="-1"/>
            <a:stretch/>
          </p:blipFill>
          <p:spPr>
            <a:xfrm>
              <a:off x="14767404" y="4606793"/>
              <a:ext cx="442044" cy="1415780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331E592-A919-8B48-AF5C-109B2629D415}"/>
                </a:ext>
              </a:extLst>
            </p:cNvPr>
            <p:cNvCxnSpPr>
              <a:cxnSpLocks/>
            </p:cNvCxnSpPr>
            <p:nvPr/>
          </p:nvCxnSpPr>
          <p:spPr>
            <a:xfrm>
              <a:off x="15585093" y="4616800"/>
              <a:ext cx="0" cy="137160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AD45AAC-137C-7A21-669C-0B9BF6F51ACF}"/>
                </a:ext>
              </a:extLst>
            </p:cNvPr>
            <p:cNvCxnSpPr>
              <a:cxnSpLocks/>
            </p:cNvCxnSpPr>
            <p:nvPr/>
          </p:nvCxnSpPr>
          <p:spPr>
            <a:xfrm>
              <a:off x="15697200" y="4610100"/>
              <a:ext cx="0" cy="137160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6421372" y="8585930"/>
            <a:ext cx="2811734" cy="25867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3951">
            <a:off x="-869440" y="9255560"/>
            <a:ext cx="1738880" cy="15910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95094" y="-601690"/>
            <a:ext cx="2811734" cy="2586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46048">
            <a:off x="17185190" y="2588431"/>
            <a:ext cx="1738880" cy="1591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F15712-F64E-BE6F-703B-391B801FD5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t="19298" r="12898" b="62592"/>
          <a:stretch/>
        </p:blipFill>
        <p:spPr>
          <a:xfrm>
            <a:off x="443341" y="1028700"/>
            <a:ext cx="17401317" cy="57491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9AB524-ADC8-DF9C-759E-A10E3D3B4442}"/>
              </a:ext>
            </a:extLst>
          </p:cNvPr>
          <p:cNvSpPr txBox="1"/>
          <p:nvPr/>
        </p:nvSpPr>
        <p:spPr>
          <a:xfrm>
            <a:off x="12607539" y="6796946"/>
            <a:ext cx="5219700" cy="2495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i="1">
                <a:effectLst/>
                <a:ea typeface="Times New Roman" panose="02020603050405020304" pitchFamily="18" charset="0"/>
              </a:rPr>
              <a:t>Tay phải gõ miệng cốc xuống mặt bàn, tay trái vỗ xuống mặt bàn.</a:t>
            </a:r>
            <a:endParaRPr lang="en-US" sz="2800">
              <a:effectLst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B4C513-1C15-37D3-BEAE-4E8C68C4D104}"/>
              </a:ext>
            </a:extLst>
          </p:cNvPr>
          <p:cNvSpPr txBox="1"/>
          <p:nvPr/>
        </p:nvSpPr>
        <p:spPr>
          <a:xfrm>
            <a:off x="0" y="6796946"/>
            <a:ext cx="5219700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i="1">
                <a:effectLst/>
                <a:ea typeface="Times New Roman" panose="02020603050405020304" pitchFamily="18" charset="0"/>
              </a:rPr>
              <a:t>Tay phải gõ miệng cốc xuống mặt bàn.</a:t>
            </a:r>
            <a:endParaRPr lang="en-US" sz="2800">
              <a:effectLst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9B1263-549C-205B-1DBD-7C6866C30710}"/>
              </a:ext>
            </a:extLst>
          </p:cNvPr>
          <p:cNvSpPr txBox="1"/>
          <p:nvPr/>
        </p:nvSpPr>
        <p:spPr>
          <a:xfrm>
            <a:off x="6322819" y="6796946"/>
            <a:ext cx="5219700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i="1">
                <a:effectLst/>
                <a:ea typeface="Times New Roman" panose="02020603050405020304" pitchFamily="18" charset="0"/>
              </a:rPr>
              <a:t>Tay phải gõ miệng cốc vào lòng bàn tay trái.</a:t>
            </a:r>
            <a:endParaRPr lang="en-US" sz="2800">
              <a:effectLst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01"/>
          <a:stretch>
            <a:fillRect/>
          </a:stretch>
        </p:blipFill>
        <p:spPr>
          <a:xfrm>
            <a:off x="14191746" y="0"/>
            <a:ext cx="4096254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01"/>
          <a:stretch>
            <a:fillRect/>
          </a:stretch>
        </p:blipFill>
        <p:spPr>
          <a:xfrm>
            <a:off x="-57993" y="0"/>
            <a:ext cx="4096254" cy="1028700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5016945" y="8670551"/>
            <a:ext cx="8254110" cy="1846561"/>
            <a:chOff x="0" y="0"/>
            <a:chExt cx="11005480" cy="2462081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0"/>
              <a:ext cx="4712117" cy="246208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293364" y="0"/>
              <a:ext cx="4712117" cy="2462081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69161" y="8357538"/>
            <a:ext cx="1641945" cy="151059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00000">
            <a:off x="16975866" y="6845300"/>
            <a:ext cx="1901530" cy="17399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00000">
            <a:off x="-590971" y="6845300"/>
            <a:ext cx="1901530" cy="17399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18901" y="8357538"/>
            <a:ext cx="1641945" cy="15105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FBFE2B-F3D1-AC76-B643-603E297272DF}"/>
              </a:ext>
            </a:extLst>
          </p:cNvPr>
          <p:cNvSpPr txBox="1"/>
          <p:nvPr/>
        </p:nvSpPr>
        <p:spPr>
          <a:xfrm>
            <a:off x="1425031" y="266700"/>
            <a:ext cx="15437937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 họa dùng cốc nhựa làm nhạc cụ gõ:</a:t>
            </a:r>
            <a:endParaRPr lang="en-US" sz="48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Âm nhạc 3 Sách Cánh Diều - Chủ đề 4- Vận dụng - Dùng cốc nhựa làm nhạc cụ gõ đệm cho bài Múa sạp">
            <a:hlinkClick r:id="" action="ppaction://media"/>
            <a:extLst>
              <a:ext uri="{FF2B5EF4-FFF2-40B4-BE49-F238E27FC236}">
                <a16:creationId xmlns:a16="http://schemas.microsoft.com/office/drawing/2014/main" id="{CB4995F1-9EAA-DA96-1383-05DC6BDB69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07581" y="1409700"/>
            <a:ext cx="14872835" cy="836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92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357</Words>
  <Application>Microsoft Office PowerPoint</Application>
  <PresentationFormat>Custom</PresentationFormat>
  <Paragraphs>32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10</cp:revision>
  <dcterms:created xsi:type="dcterms:W3CDTF">2006-08-16T00:00:00Z</dcterms:created>
  <dcterms:modified xsi:type="dcterms:W3CDTF">2024-01-08T07:24:47Z</dcterms:modified>
  <dc:identifier>DAFP6tpRAk4</dc:identifier>
</cp:coreProperties>
</file>