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84" r:id="rId5"/>
    <p:sldId id="260" r:id="rId6"/>
    <p:sldId id="261" r:id="rId7"/>
    <p:sldId id="285" r:id="rId8"/>
    <p:sldId id="286" r:id="rId9"/>
    <p:sldId id="262" r:id="rId10"/>
    <p:sldId id="287" r:id="rId11"/>
    <p:sldId id="263" r:id="rId12"/>
    <p:sldId id="288" r:id="rId13"/>
    <p:sldId id="291" r:id="rId14"/>
    <p:sldId id="292" r:id="rId15"/>
    <p:sldId id="29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D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075" autoAdjust="0"/>
  </p:normalViewPr>
  <p:slideViewPr>
    <p:cSldViewPr>
      <p:cViewPr varScale="1">
        <p:scale>
          <a:sx n="41" d="100"/>
          <a:sy n="41" d="100"/>
        </p:scale>
        <p:origin x="75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2.svg"/><Relationship Id="rId10" Type="http://schemas.openxmlformats.org/officeDocument/2006/relationships/audio" Target="../media/media5.mp3"/><Relationship Id="rId19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15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09356" flipH="1">
            <a:off x="11917910" y="6760278"/>
            <a:ext cx="9477264" cy="45060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655543">
            <a:off x="-2910484" y="-1475746"/>
            <a:ext cx="9477264" cy="450601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55667" y="647700"/>
            <a:ext cx="1237666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F4C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2554E3C-4320-9370-FDC0-6A8FA92B142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67077" y="3120861"/>
            <a:ext cx="3124202" cy="312420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80AF4D7-9388-D16C-3040-A89289B6C15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928332" y="3122619"/>
            <a:ext cx="3124202" cy="312420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EC27B8B-2006-CA6D-4E38-4FF18F8A583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466637" y="3135991"/>
            <a:ext cx="3124202" cy="31242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6D4F81-4432-3D0B-9B85-88D564205590}"/>
              </a:ext>
            </a:extLst>
          </p:cNvPr>
          <p:cNvSpPr txBox="1"/>
          <p:nvPr/>
        </p:nvSpPr>
        <p:spPr>
          <a:xfrm>
            <a:off x="2316033" y="1775485"/>
            <a:ext cx="1365593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những hiện tượng gì của thiên nhiên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54D322-F9C5-2408-9E69-525AC14BF90B}"/>
              </a:ext>
            </a:extLst>
          </p:cNvPr>
          <p:cNvGrpSpPr/>
          <p:nvPr/>
        </p:nvGrpSpPr>
        <p:grpSpPr>
          <a:xfrm>
            <a:off x="2144186" y="6654262"/>
            <a:ext cx="13999626" cy="2648265"/>
            <a:chOff x="2144186" y="6654262"/>
            <a:chExt cx="13999626" cy="2648265"/>
          </a:xfrm>
        </p:grpSpPr>
        <p:grpSp>
          <p:nvGrpSpPr>
            <p:cNvPr id="16" name="Group 11">
              <a:extLst>
                <a:ext uri="{FF2B5EF4-FFF2-40B4-BE49-F238E27FC236}">
                  <a16:creationId xmlns:a16="http://schemas.microsoft.com/office/drawing/2014/main" id="{C44C6452-8388-12E1-2C43-C46197A5615A}"/>
                </a:ext>
              </a:extLst>
            </p:cNvPr>
            <p:cNvGrpSpPr/>
            <p:nvPr/>
          </p:nvGrpSpPr>
          <p:grpSpPr>
            <a:xfrm>
              <a:off x="2144186" y="6654262"/>
              <a:ext cx="13999626" cy="2648265"/>
              <a:chOff x="0" y="0"/>
              <a:chExt cx="2148368" cy="406400"/>
            </a:xfrm>
          </p:grpSpPr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D5580B14-F1E6-A546-D8BE-0CB28C188199}"/>
                  </a:ext>
                </a:extLst>
              </p:cNvPr>
              <p:cNvSpPr/>
              <p:nvPr/>
            </p:nvSpPr>
            <p:spPr>
              <a:xfrm>
                <a:off x="0" y="0"/>
                <a:ext cx="2148368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148368" h="406400">
                    <a:moveTo>
                      <a:pt x="2148368" y="0"/>
                    </a:moveTo>
                    <a:lnTo>
                      <a:pt x="0" y="0"/>
                    </a:lnTo>
                    <a:lnTo>
                      <a:pt x="101600" y="203200"/>
                    </a:lnTo>
                    <a:lnTo>
                      <a:pt x="0" y="406400"/>
                    </a:lnTo>
                    <a:lnTo>
                      <a:pt x="2148368" y="406400"/>
                    </a:lnTo>
                    <a:lnTo>
                      <a:pt x="2046768" y="203200"/>
                    </a:lnTo>
                    <a:lnTo>
                      <a:pt x="2148368" y="0"/>
                    </a:lnTo>
                    <a:close/>
                  </a:path>
                </a:pathLst>
              </a:custGeom>
              <a:solidFill>
                <a:srgbClr val="FFECD9"/>
              </a:solidFill>
            </p:spPr>
          </p:sp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id="{92C19D11-FEA8-4023-0619-06A8E9645E99}"/>
                  </a:ext>
                </a:extLst>
              </p:cNvPr>
              <p:cNvSpPr txBox="1"/>
              <p:nvPr/>
            </p:nvSpPr>
            <p:spPr>
              <a:xfrm>
                <a:off x="88900" y="-38100"/>
                <a:ext cx="6350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5A59A9-93D5-C5BA-3AEB-5989B8D162CC}"/>
                </a:ext>
              </a:extLst>
            </p:cNvPr>
            <p:cNvSpPr txBox="1"/>
            <p:nvPr/>
          </p:nvSpPr>
          <p:spPr>
            <a:xfrm>
              <a:off x="2944896" y="6762424"/>
              <a:ext cx="12372196" cy="2495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>
                  <a:effectLst/>
                  <a:ea typeface="Times New Roman" panose="02020603050405020304" pitchFamily="18" charset="0"/>
                </a:rPr>
                <a:t>Tiếng mưa nhỏ như thế nào? Tiếng mưa to như thế nào? </a:t>
              </a:r>
              <a:endParaRPr lang="en-US" sz="3600">
                <a:effectLst/>
                <a:ea typeface="Times New Roman" panose="02020603050405020304" pitchFamily="18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>
                  <a:effectLst/>
                  <a:ea typeface="Times New Roman" panose="02020603050405020304" pitchFamily="18" charset="0"/>
                </a:rPr>
                <a:t>Tiếng gió thổi nhẹ như thế nào? Tiếng gió thổi mạnh như thế nào?</a:t>
              </a:r>
              <a:endParaRPr lang="en-US" sz="3600"/>
            </a:p>
          </p:txBody>
        </p:sp>
      </p:grpSp>
      <p:pic>
        <p:nvPicPr>
          <p:cNvPr id="22" name="Tieng-troi-mua-nhe-www_tiengdong_com">
            <a:hlinkClick r:id="" action="ppaction://media"/>
            <a:extLst>
              <a:ext uri="{FF2B5EF4-FFF2-40B4-BE49-F238E27FC236}">
                <a16:creationId xmlns:a16="http://schemas.microsoft.com/office/drawing/2014/main" id="{A416A6DE-5C13-5FA7-B050-675D60404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67555" y="4127003"/>
            <a:ext cx="1235075" cy="1235075"/>
          </a:xfrm>
          <a:prstGeom prst="rect">
            <a:avLst/>
          </a:prstGeom>
        </p:spPr>
      </p:pic>
      <p:pic>
        <p:nvPicPr>
          <p:cNvPr id="24" name="Tiếng gió thổi nhẹ">
            <a:hlinkClick r:id="" action="ppaction://media"/>
            <a:extLst>
              <a:ext uri="{FF2B5EF4-FFF2-40B4-BE49-F238E27FC236}">
                <a16:creationId xmlns:a16="http://schemas.microsoft.com/office/drawing/2014/main" id="{8C7909CC-476F-B74E-5A87-B8E0458B67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72521" y="4142133"/>
            <a:ext cx="1235075" cy="1235075"/>
          </a:xfrm>
          <a:prstGeom prst="rect">
            <a:avLst/>
          </a:prstGeom>
        </p:spPr>
      </p:pic>
      <p:pic>
        <p:nvPicPr>
          <p:cNvPr id="25" name="Tiếng gió thổi mạnh">
            <a:hlinkClick r:id="" action="ppaction://media"/>
            <a:extLst>
              <a:ext uri="{FF2B5EF4-FFF2-40B4-BE49-F238E27FC236}">
                <a16:creationId xmlns:a16="http://schemas.microsoft.com/office/drawing/2014/main" id="{396E7B7A-2F82-B575-0AB8-FDABF726D2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11200" y="4142133"/>
            <a:ext cx="1235075" cy="1235075"/>
          </a:xfrm>
          <a:prstGeom prst="rect">
            <a:avLst/>
          </a:prstGeom>
        </p:spPr>
      </p:pic>
      <p:pic>
        <p:nvPicPr>
          <p:cNvPr id="6" name="file1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00503" y="10649730"/>
            <a:ext cx="487363" cy="487363"/>
          </a:xfrm>
          <a:prstGeom prst="rect">
            <a:avLst/>
          </a:prstGeom>
        </p:spPr>
      </p:pic>
      <p:pic>
        <p:nvPicPr>
          <p:cNvPr id="7" name="file2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872521" y="10496476"/>
            <a:ext cx="487363" cy="487363"/>
          </a:xfrm>
          <a:prstGeom prst="rect">
            <a:avLst/>
          </a:prstGeom>
        </p:spPr>
      </p:pic>
      <p:pic>
        <p:nvPicPr>
          <p:cNvPr id="8" name="file-3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785055" y="1049647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6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56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115347-4E52-705C-655B-AC6F296EF8A1}"/>
              </a:ext>
            </a:extLst>
          </p:cNvPr>
          <p:cNvSpPr/>
          <p:nvPr/>
        </p:nvSpPr>
        <p:spPr>
          <a:xfrm>
            <a:off x="723900" y="533400"/>
            <a:ext cx="16840200" cy="9220200"/>
          </a:xfrm>
          <a:prstGeom prst="roundRect">
            <a:avLst>
              <a:gd name="adj" fmla="val 327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3A7E2-D6AD-ECCE-C923-750ACF63838C}"/>
              </a:ext>
            </a:extLst>
          </p:cNvPr>
          <p:cNvSpPr txBox="1"/>
          <p:nvPr/>
        </p:nvSpPr>
        <p:spPr>
          <a:xfrm>
            <a:off x="2438400" y="1350217"/>
            <a:ext cx="134112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Hát kết hợp vỗ tay</a:t>
            </a:r>
            <a:endParaRPr lang="en-US" sz="48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8E3F9BF-8C4B-F567-3523-64E2688719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25863" r="6164" b="10347"/>
          <a:stretch/>
        </p:blipFill>
        <p:spPr>
          <a:xfrm>
            <a:off x="871425" y="3230467"/>
            <a:ext cx="16545150" cy="3826066"/>
          </a:xfrm>
          <a:prstGeom prst="rect">
            <a:avLst/>
          </a:prstGeom>
        </p:spPr>
      </p:pic>
      <p:pic>
        <p:nvPicPr>
          <p:cNvPr id="7" name="[KARAOKE] ĐẾM SAO - CD CHUẨN BGD - ÂM NHẠC LỚP 3">
            <a:hlinkClick r:id="" action="ppaction://media"/>
            <a:extLst>
              <a:ext uri="{FF2B5EF4-FFF2-40B4-BE49-F238E27FC236}">
                <a16:creationId xmlns:a16="http://schemas.microsoft.com/office/drawing/2014/main" id="{F2F1E854-0767-9B07-2243-72384E0DF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81500" y="8518525"/>
            <a:ext cx="1235075" cy="1235075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E24FDE45-D747-5B55-EC30-4AF80DA3B2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71425" y="6732826"/>
            <a:ext cx="2203415" cy="30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42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2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21416">
            <a:off x="12520668" y="6544819"/>
            <a:ext cx="9477264" cy="45060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21416">
            <a:off x="-3709932" y="-1549510"/>
            <a:ext cx="9477264" cy="45060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64247283-754C-2F79-022D-2F31BD6869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3934" y="2047724"/>
            <a:ext cx="6461772" cy="61915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EEF7F68-E1E7-593B-4DBF-A7DF4F447AD5}"/>
              </a:ext>
            </a:extLst>
          </p:cNvPr>
          <p:cNvGrpSpPr/>
          <p:nvPr/>
        </p:nvGrpSpPr>
        <p:grpSpPr>
          <a:xfrm>
            <a:off x="8221268" y="2892725"/>
            <a:ext cx="7903397" cy="4501548"/>
            <a:chOff x="1374591" y="3319842"/>
            <a:chExt cx="7903397" cy="4501548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531CD43E-04D9-F1EE-1C7B-BD153BB4E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3075516" y="1618917"/>
              <a:ext cx="4501548" cy="790339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F7A13E-A3DE-05E6-2C45-A6C159CCD727}"/>
                </a:ext>
              </a:extLst>
            </p:cNvPr>
            <p:cNvSpPr txBox="1"/>
            <p:nvPr/>
          </p:nvSpPr>
          <p:spPr>
            <a:xfrm>
              <a:off x="1811522" y="4571527"/>
              <a:ext cx="7029536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thích biểu diễn bài hát theo hình thức nào? </a:t>
              </a:r>
              <a:endParaRPr lang="en-US" sz="44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115347-4E52-705C-655B-AC6F296EF8A1}"/>
              </a:ext>
            </a:extLst>
          </p:cNvPr>
          <p:cNvSpPr/>
          <p:nvPr/>
        </p:nvSpPr>
        <p:spPr>
          <a:xfrm>
            <a:off x="723900" y="533400"/>
            <a:ext cx="16840200" cy="9220200"/>
          </a:xfrm>
          <a:prstGeom prst="roundRect">
            <a:avLst>
              <a:gd name="adj" fmla="val 327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3A7E2-D6AD-ECCE-C923-750ACF63838C}"/>
              </a:ext>
            </a:extLst>
          </p:cNvPr>
          <p:cNvSpPr txBox="1"/>
          <p:nvPr/>
        </p:nvSpPr>
        <p:spPr>
          <a:xfrm>
            <a:off x="2438400" y="800100"/>
            <a:ext cx="13411200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tập trình bày bài hát theo nhóm, tổ hoặc cá nhân. </a:t>
            </a:r>
            <a:endParaRPr lang="en-US" sz="4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[KARAOKE] ĐẾM SAO - CD CHUẨN BGD - ÂM NHẠC LỚP 3">
            <a:hlinkClick r:id="" action="ppaction://media"/>
            <a:extLst>
              <a:ext uri="{FF2B5EF4-FFF2-40B4-BE49-F238E27FC236}">
                <a16:creationId xmlns:a16="http://schemas.microsoft.com/office/drawing/2014/main" id="{F2F1E854-0767-9B07-2243-72384E0DF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81500" y="8518525"/>
            <a:ext cx="1235075" cy="123507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9589C58-BA1B-D368-8B35-C4135368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81300" y="3200128"/>
            <a:ext cx="12725400" cy="662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33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2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CF3EB5A-082E-03DB-B0C6-3CA0D7064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1432" y="1409700"/>
            <a:ext cx="7101943" cy="652491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EBE3CD-BC93-709E-89D5-F7F072692556}"/>
              </a:ext>
            </a:extLst>
          </p:cNvPr>
          <p:cNvGrpSpPr/>
          <p:nvPr/>
        </p:nvGrpSpPr>
        <p:grpSpPr>
          <a:xfrm>
            <a:off x="8610600" y="533400"/>
            <a:ext cx="8420100" cy="9220200"/>
            <a:chOff x="9144000" y="533400"/>
            <a:chExt cx="8420100" cy="92202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D115347-4E52-705C-655B-AC6F296EF8A1}"/>
                </a:ext>
              </a:extLst>
            </p:cNvPr>
            <p:cNvSpPr/>
            <p:nvPr/>
          </p:nvSpPr>
          <p:spPr>
            <a:xfrm>
              <a:off x="9144000" y="533400"/>
              <a:ext cx="8420100" cy="9220200"/>
            </a:xfrm>
            <a:prstGeom prst="roundRect">
              <a:avLst>
                <a:gd name="adj" fmla="val 3279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83A7E2-D6AD-ECCE-C923-750ACF63838C}"/>
                </a:ext>
              </a:extLst>
            </p:cNvPr>
            <p:cNvSpPr txBox="1"/>
            <p:nvPr/>
          </p:nvSpPr>
          <p:spPr>
            <a:xfrm>
              <a:off x="11525250" y="1104900"/>
              <a:ext cx="3657600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800" b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 kết</a:t>
              </a:r>
              <a:endParaRPr lang="en-US" sz="480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AFD107-9A1D-FE0E-5DFC-6A469270389B}"/>
                </a:ext>
              </a:extLst>
            </p:cNvPr>
            <p:cNvSpPr txBox="1"/>
            <p:nvPr/>
          </p:nvSpPr>
          <p:spPr>
            <a:xfrm>
              <a:off x="9553575" y="2518540"/>
              <a:ext cx="7600950" cy="66508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3600">
                  <a:effectLst/>
                  <a:ea typeface="Times New Roman" panose="02020603050405020304" pitchFamily="18" charset="0"/>
                </a:rPr>
                <a:t>Chúng ta cần biết yêu thiên nhiên và có những việc làm thiết thực bảo vệ thiên nhiên, như có ý thức chăm sóc, bảo vệ cây xanh và các con vật có ích, có ý thức giữ vệ sinh môi trường, không xả rác bừa bãi, không đồng tình với những hành vi xâm hại thiên nhiên,...</a:t>
              </a:r>
              <a:endParaRPr lang="en-US" sz="2800">
                <a:effectLst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182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115347-4E52-705C-655B-AC6F296EF8A1}"/>
              </a:ext>
            </a:extLst>
          </p:cNvPr>
          <p:cNvSpPr/>
          <p:nvPr/>
        </p:nvSpPr>
        <p:spPr>
          <a:xfrm>
            <a:off x="1081315" y="3543300"/>
            <a:ext cx="7772400" cy="4838700"/>
          </a:xfrm>
          <a:prstGeom prst="roundRect">
            <a:avLst>
              <a:gd name="adj" fmla="val 327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 hát nhuần nhuyễn bài hát </a:t>
            </a:r>
            <a:r>
              <a:rPr lang="en-US" sz="4000" b="1" i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Đếm sao</a:t>
            </a:r>
            <a:r>
              <a:rPr lang="vi-VN" sz="4000" b="1" i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sáng tạo mẫu vận động để phụ họa cho bài hát.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2E3E3B0-E21F-5163-BC19-33EDC64B3AC3}"/>
              </a:ext>
            </a:extLst>
          </p:cNvPr>
          <p:cNvSpPr txBox="1"/>
          <p:nvPr/>
        </p:nvSpPr>
        <p:spPr>
          <a:xfrm>
            <a:off x="2955667" y="1409700"/>
            <a:ext cx="1237666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F4C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8559D-4D09-C5B7-C8B0-9079A1856084}"/>
              </a:ext>
            </a:extLst>
          </p:cNvPr>
          <p:cNvSpPr/>
          <p:nvPr/>
        </p:nvSpPr>
        <p:spPr>
          <a:xfrm>
            <a:off x="9448800" y="3543300"/>
            <a:ext cx="7772400" cy="4838700"/>
          </a:xfrm>
          <a:prstGeom prst="roundRect">
            <a:avLst>
              <a:gd name="adj" fmla="val 327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mới: </a:t>
            </a:r>
            <a:r>
              <a:rPr lang="vi-VN" sz="4000" b="1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 </a:t>
            </a:r>
            <a:r>
              <a:rPr lang="en-US" sz="4000" b="1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4000" b="1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b="1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bài hát: Đếm sao – Nghe nhạc: Lý cây bông</a:t>
            </a:r>
            <a:endParaRPr lang="vi-VN" sz="4000" b="1" i="1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41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383" y="337467"/>
            <a:ext cx="17633235" cy="9612067"/>
            <a:chOff x="0" y="0"/>
            <a:chExt cx="4644144" cy="25315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4144" cy="2531573"/>
            </a:xfrm>
            <a:custGeom>
              <a:avLst/>
              <a:gdLst/>
              <a:ahLst/>
              <a:cxnLst/>
              <a:rect l="l" t="t" r="r" b="b"/>
              <a:pathLst>
                <a:path w="4644144" h="2531573">
                  <a:moveTo>
                    <a:pt x="7464" y="0"/>
                  </a:moveTo>
                  <a:lnTo>
                    <a:pt x="4636680" y="0"/>
                  </a:lnTo>
                  <a:cubicBezTo>
                    <a:pt x="4640802" y="0"/>
                    <a:pt x="4644144" y="3342"/>
                    <a:pt x="4644144" y="7464"/>
                  </a:cubicBezTo>
                  <a:lnTo>
                    <a:pt x="4644144" y="2524109"/>
                  </a:lnTo>
                  <a:cubicBezTo>
                    <a:pt x="4644144" y="2526089"/>
                    <a:pt x="4643358" y="2527987"/>
                    <a:pt x="4641958" y="2529387"/>
                  </a:cubicBezTo>
                  <a:cubicBezTo>
                    <a:pt x="4640558" y="2530787"/>
                    <a:pt x="4638660" y="2531573"/>
                    <a:pt x="4636680" y="2531573"/>
                  </a:cubicBezTo>
                  <a:lnTo>
                    <a:pt x="7464" y="2531573"/>
                  </a:lnTo>
                  <a:cubicBezTo>
                    <a:pt x="3342" y="2531573"/>
                    <a:pt x="0" y="2528232"/>
                    <a:pt x="0" y="2524109"/>
                  </a:cubicBezTo>
                  <a:lnTo>
                    <a:pt x="0" y="7464"/>
                  </a:lnTo>
                  <a:cubicBezTo>
                    <a:pt x="0" y="5484"/>
                    <a:pt x="786" y="3586"/>
                    <a:pt x="2186" y="2186"/>
                  </a:cubicBezTo>
                  <a:cubicBezTo>
                    <a:pt x="3586" y="786"/>
                    <a:pt x="5484" y="0"/>
                    <a:pt x="74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FDFAF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13">
            <a:extLst>
              <a:ext uri="{FF2B5EF4-FFF2-40B4-BE49-F238E27FC236}">
                <a16:creationId xmlns:a16="http://schemas.microsoft.com/office/drawing/2014/main" id="{D8DE3273-1230-22DC-1326-66D63753E2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05108" y="8464787"/>
            <a:ext cx="2636317" cy="3239714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F92ACDF8-CAC6-1102-E2AB-5A3F48054B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78205" y="-827236"/>
            <a:ext cx="2636317" cy="3239714"/>
          </a:xfrm>
          <a:prstGeom prst="rect">
            <a:avLst/>
          </a:prstGeom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1E8116E0-623A-E05D-A886-8EDACFB38A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15377" y="8332684"/>
            <a:ext cx="2636317" cy="3239714"/>
          </a:xfrm>
          <a:prstGeom prst="rect">
            <a:avLst/>
          </a:prstGeom>
        </p:spPr>
      </p:pic>
      <p:pic>
        <p:nvPicPr>
          <p:cNvPr id="31" name="Picture 13">
            <a:extLst>
              <a:ext uri="{FF2B5EF4-FFF2-40B4-BE49-F238E27FC236}">
                <a16:creationId xmlns:a16="http://schemas.microsoft.com/office/drawing/2014/main" id="{8515F876-A0A6-9801-3EC2-AA7F7C855B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88474" y="-959339"/>
            <a:ext cx="2636317" cy="3239714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07F73DA6-180C-C80D-91A4-88099F2B29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06824" y="8399424"/>
            <a:ext cx="2636317" cy="323971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540C757-894E-5A5E-8E4F-5E6F1F2DB3EB}"/>
              </a:ext>
            </a:extLst>
          </p:cNvPr>
          <p:cNvGrpSpPr/>
          <p:nvPr/>
        </p:nvGrpSpPr>
        <p:grpSpPr>
          <a:xfrm>
            <a:off x="-228599" y="-892599"/>
            <a:ext cx="18548111" cy="11112352"/>
            <a:chOff x="-228599" y="-892599"/>
            <a:chExt cx="18548111" cy="11112352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CA971182-B615-FDAB-CFB0-4A1819050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047895" y="7838826"/>
              <a:ext cx="2512946" cy="2255369"/>
            </a:xfrm>
            <a:prstGeom prst="rect">
              <a:avLst/>
            </a:prstGeom>
          </p:spPr>
        </p:pic>
        <p:pic>
          <p:nvPicPr>
            <p:cNvPr id="16" name="Picture 13">
              <a:extLst>
                <a:ext uri="{FF2B5EF4-FFF2-40B4-BE49-F238E27FC236}">
                  <a16:creationId xmlns:a16="http://schemas.microsoft.com/office/drawing/2014/main" id="{E7BEADA8-60B2-E835-193E-22805F19C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203982" y="-19957"/>
              <a:ext cx="2636317" cy="3239714"/>
            </a:xfrm>
            <a:prstGeom prst="rect">
              <a:avLst/>
            </a:prstGeom>
          </p:spPr>
        </p:pic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5FDB45B6-ECE7-2465-6C07-669FCCB4C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228599" y="6980039"/>
              <a:ext cx="2636317" cy="3239714"/>
            </a:xfrm>
            <a:prstGeom prst="rect">
              <a:avLst/>
            </a:prstGeom>
          </p:spPr>
        </p:pic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9B71F548-0FCF-8DCC-9C55-D5E89C957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49548" y="3344461"/>
              <a:ext cx="2636317" cy="3239714"/>
            </a:xfrm>
            <a:prstGeom prst="rect">
              <a:avLst/>
            </a:prstGeom>
          </p:spPr>
        </p:pic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B1ADCF4A-4ED6-E7A4-B72B-ECCAC7752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973781" y="7337102"/>
              <a:ext cx="2512946" cy="2255369"/>
            </a:xfrm>
            <a:prstGeom prst="rect">
              <a:avLst/>
            </a:prstGeom>
          </p:spPr>
        </p:pic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1AA3A2DA-0533-7E9F-AC85-502B1F1B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567805" y="6070029"/>
              <a:ext cx="2512946" cy="2255369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7F615AF4-C9C9-2C89-6B6B-ADCF1308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906287" y="-152060"/>
              <a:ext cx="2636317" cy="3239714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93F53451-44DD-E471-6EDB-54111681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881670" y="6847936"/>
              <a:ext cx="2636317" cy="3239714"/>
            </a:xfrm>
            <a:prstGeom prst="rect">
              <a:avLst/>
            </a:prstGeom>
          </p:spPr>
        </p:pic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9781EEEF-8437-2A69-F0EA-165EFE8FD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9797734" y="-85320"/>
              <a:ext cx="2636317" cy="3239714"/>
            </a:xfrm>
            <a:prstGeom prst="rect">
              <a:avLst/>
            </a:prstGeom>
          </p:spPr>
        </p:pic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52701362-A0F4-7E99-CE94-93CDE64C0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9773117" y="6914676"/>
              <a:ext cx="2636317" cy="3239714"/>
            </a:xfrm>
            <a:prstGeom prst="rect">
              <a:avLst/>
            </a:prstGeom>
          </p:spPr>
        </p:pic>
        <p:pic>
          <p:nvPicPr>
            <p:cNvPr id="38" name="Picture 13">
              <a:extLst>
                <a:ext uri="{FF2B5EF4-FFF2-40B4-BE49-F238E27FC236}">
                  <a16:creationId xmlns:a16="http://schemas.microsoft.com/office/drawing/2014/main" id="{61147853-975D-0877-7D58-B54FD54EF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579921" y="-892599"/>
              <a:ext cx="2636317" cy="3239714"/>
            </a:xfrm>
            <a:prstGeom prst="rect">
              <a:avLst/>
            </a:prstGeom>
          </p:spPr>
        </p:pic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id="{1E2F1140-FDA6-ED6D-599C-7B02E2DFD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528761" y="-414520"/>
              <a:ext cx="2636317" cy="3239714"/>
            </a:xfrm>
            <a:prstGeom prst="rect">
              <a:avLst/>
            </a:prstGeom>
          </p:spPr>
        </p:pic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FC380B9E-355B-E06C-81CC-20C903394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504144" y="6585476"/>
              <a:ext cx="2636317" cy="3239714"/>
            </a:xfrm>
            <a:prstGeom prst="rect">
              <a:avLst/>
            </a:prstGeom>
          </p:spPr>
        </p:pic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id="{632CB4EB-BE38-C305-9029-3DB89DFE2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683195" y="2949898"/>
              <a:ext cx="2636317" cy="3239714"/>
            </a:xfrm>
            <a:prstGeom prst="rect">
              <a:avLst/>
            </a:prstGeom>
          </p:spPr>
        </p:pic>
      </p:grpSp>
      <p:sp>
        <p:nvSpPr>
          <p:cNvPr id="47" name="TextBox 2">
            <a:extLst>
              <a:ext uri="{FF2B5EF4-FFF2-40B4-BE49-F238E27FC236}">
                <a16:creationId xmlns:a16="http://schemas.microsoft.com/office/drawing/2014/main" id="{A766456C-832A-172D-95A0-535A49C9EB30}"/>
              </a:ext>
            </a:extLst>
          </p:cNvPr>
          <p:cNvSpPr txBox="1"/>
          <p:nvPr/>
        </p:nvSpPr>
        <p:spPr>
          <a:xfrm>
            <a:off x="1523745" y="3022291"/>
            <a:ext cx="15222474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EC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vi-VN" sz="6600" b="1" dirty="0">
                <a:solidFill>
                  <a:srgbClr val="FFEC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THẦY CÔ VỀ DỰ GIỜ THĂM LỚP, KÍNH CHÚC QUÝ THẦY CÔ SỨC KHỎE, HẠNH PHÚC</a:t>
            </a:r>
            <a:r>
              <a:rPr lang="en-US" sz="6600" b="1" dirty="0">
                <a:solidFill>
                  <a:srgbClr val="FFEC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DD274E1-A377-4437-A5B5-AF5059A4B3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05148" y="-814958"/>
            <a:ext cx="5984362" cy="598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778"/>
      </p:ext>
    </p:extLst>
  </p:cSld>
  <p:clrMapOvr>
    <a:masterClrMapping/>
  </p:clrMapOvr>
  <p:transition spd="med"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383" y="337467"/>
            <a:ext cx="17633235" cy="9612067"/>
            <a:chOff x="0" y="0"/>
            <a:chExt cx="4644144" cy="25315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4144" cy="2531573"/>
            </a:xfrm>
            <a:custGeom>
              <a:avLst/>
              <a:gdLst/>
              <a:ahLst/>
              <a:cxnLst/>
              <a:rect l="l" t="t" r="r" b="b"/>
              <a:pathLst>
                <a:path w="4644144" h="2531573">
                  <a:moveTo>
                    <a:pt x="7464" y="0"/>
                  </a:moveTo>
                  <a:lnTo>
                    <a:pt x="4636680" y="0"/>
                  </a:lnTo>
                  <a:cubicBezTo>
                    <a:pt x="4640802" y="0"/>
                    <a:pt x="4644144" y="3342"/>
                    <a:pt x="4644144" y="7464"/>
                  </a:cubicBezTo>
                  <a:lnTo>
                    <a:pt x="4644144" y="2524109"/>
                  </a:lnTo>
                  <a:cubicBezTo>
                    <a:pt x="4644144" y="2526089"/>
                    <a:pt x="4643358" y="2527987"/>
                    <a:pt x="4641958" y="2529387"/>
                  </a:cubicBezTo>
                  <a:cubicBezTo>
                    <a:pt x="4640558" y="2530787"/>
                    <a:pt x="4638660" y="2531573"/>
                    <a:pt x="4636680" y="2531573"/>
                  </a:cubicBezTo>
                  <a:lnTo>
                    <a:pt x="7464" y="2531573"/>
                  </a:lnTo>
                  <a:cubicBezTo>
                    <a:pt x="3342" y="2531573"/>
                    <a:pt x="0" y="2528232"/>
                    <a:pt x="0" y="2524109"/>
                  </a:cubicBezTo>
                  <a:lnTo>
                    <a:pt x="0" y="7464"/>
                  </a:lnTo>
                  <a:cubicBezTo>
                    <a:pt x="0" y="5484"/>
                    <a:pt x="786" y="3586"/>
                    <a:pt x="2186" y="2186"/>
                  </a:cubicBezTo>
                  <a:cubicBezTo>
                    <a:pt x="3586" y="786"/>
                    <a:pt x="5484" y="0"/>
                    <a:pt x="74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FDFAF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40233" y="1315863"/>
            <a:ext cx="15611991" cy="1942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3: THIÊN NHIÊN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668E20-C73C-530E-2DEC-4FD5167449F3}"/>
              </a:ext>
            </a:extLst>
          </p:cNvPr>
          <p:cNvGrpSpPr/>
          <p:nvPr/>
        </p:nvGrpSpPr>
        <p:grpSpPr>
          <a:xfrm>
            <a:off x="-228599" y="-892599"/>
            <a:ext cx="18548111" cy="11112352"/>
            <a:chOff x="-228599" y="-892599"/>
            <a:chExt cx="18548111" cy="111123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1B5C35-868F-88D8-4751-CC8368EBD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047895" y="7838826"/>
              <a:ext cx="2512946" cy="2255369"/>
            </a:xfrm>
            <a:prstGeom prst="rect">
              <a:avLst/>
            </a:prstGeom>
          </p:spPr>
        </p:pic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6DAD3958-B6AB-F435-D861-A67BFA7D2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203982" y="-19957"/>
              <a:ext cx="2636317" cy="3239714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368FCCB0-CE07-70A0-2D5C-9408F9503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228599" y="6980039"/>
              <a:ext cx="2636317" cy="323971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D25C4A-4284-3AF8-3B05-71B5E088A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49548" y="3344461"/>
              <a:ext cx="2636317" cy="3239714"/>
            </a:xfrm>
            <a:prstGeom prst="rect">
              <a:avLst/>
            </a:prstGeom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77C17778-9717-8ABC-C52A-986C5F918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973781" y="7337102"/>
              <a:ext cx="2512946" cy="2255369"/>
            </a:xfrm>
            <a:prstGeom prst="rect">
              <a:avLst/>
            </a:prstGeom>
          </p:spPr>
        </p:pic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2A88EEB9-CE92-C39E-E090-3B82DDC5C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7805" y="6070029"/>
              <a:ext cx="2512946" cy="2255369"/>
            </a:xfrm>
            <a:prstGeom prst="rect">
              <a:avLst/>
            </a:prstGeom>
          </p:spPr>
        </p:pic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3A1B9B24-5C8E-354A-1AEB-F01B26D59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906287" y="-152060"/>
              <a:ext cx="2636317" cy="3239714"/>
            </a:xfrm>
            <a:prstGeom prst="rect">
              <a:avLst/>
            </a:prstGeom>
          </p:spPr>
        </p:pic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9A918ABC-3B0A-1FFC-FF80-FB785DCFD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881670" y="6847936"/>
              <a:ext cx="2636317" cy="3239714"/>
            </a:xfrm>
            <a:prstGeom prst="rect">
              <a:avLst/>
            </a:prstGeom>
          </p:spPr>
        </p:pic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0515BD94-4D25-5A12-FB7D-693A7B4AA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797734" y="-85320"/>
              <a:ext cx="2636317" cy="3239714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0C895E6C-3C61-7218-EF15-73AB35CDA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773117" y="6914676"/>
              <a:ext cx="2636317" cy="3239714"/>
            </a:xfrm>
            <a:prstGeom prst="rect">
              <a:avLst/>
            </a:prstGeom>
          </p:spPr>
        </p:pic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FE0E8133-486B-2938-8129-30C0E686A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579921" y="-892599"/>
              <a:ext cx="2636317" cy="3239714"/>
            </a:xfrm>
            <a:prstGeom prst="rect">
              <a:avLst/>
            </a:prstGeom>
          </p:spPr>
        </p:pic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2F4549F-AA65-9B89-CD42-864DF0977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528761" y="-414520"/>
              <a:ext cx="2636317" cy="3239714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C86BA4C8-BA4D-ABAF-BEC8-8F79B9142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504144" y="6585476"/>
              <a:ext cx="2636317" cy="3239714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420EBE4D-C7AD-76C3-0BE1-31D218471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683195" y="2949898"/>
              <a:ext cx="2636317" cy="3239714"/>
            </a:xfrm>
            <a:prstGeom prst="rect">
              <a:avLst/>
            </a:prstGeom>
          </p:spPr>
        </p:pic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B68945DB-DBF2-01F8-A898-7C4C52C7BB85}"/>
              </a:ext>
            </a:extLst>
          </p:cNvPr>
          <p:cNvSpPr txBox="1"/>
          <p:nvPr/>
        </p:nvSpPr>
        <p:spPr>
          <a:xfrm>
            <a:off x="1338003" y="3246303"/>
            <a:ext cx="15611991" cy="4158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  <a:p>
            <a:pPr algn="ctr">
              <a:lnSpc>
                <a:spcPct val="150000"/>
              </a:lnSpc>
            </a:pPr>
            <a:r>
              <a:rPr lang="en-US" sz="9600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HÁT ĐẾM SAO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115347-4E52-705C-655B-AC6F296EF8A1}"/>
              </a:ext>
            </a:extLst>
          </p:cNvPr>
          <p:cNvSpPr/>
          <p:nvPr/>
        </p:nvSpPr>
        <p:spPr>
          <a:xfrm>
            <a:off x="723900" y="533400"/>
            <a:ext cx="16840200" cy="9220200"/>
          </a:xfrm>
          <a:prstGeom prst="roundRect">
            <a:avLst>
              <a:gd name="adj" fmla="val 327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0C2577-347F-A667-B682-16F410981B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r="4755"/>
          <a:stretch/>
        </p:blipFill>
        <p:spPr>
          <a:xfrm>
            <a:off x="9022081" y="2397319"/>
            <a:ext cx="8305800" cy="66901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CDA36E-AAE7-6957-E1D5-9A7C4FF094CF}"/>
              </a:ext>
            </a:extLst>
          </p:cNvPr>
          <p:cNvSpPr txBox="1"/>
          <p:nvPr/>
        </p:nvSpPr>
        <p:spPr>
          <a:xfrm>
            <a:off x="2438400" y="1143080"/>
            <a:ext cx="134112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 bài hát</a:t>
            </a:r>
            <a:endParaRPr lang="en-US" sz="4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1C1EC9-6898-FF54-A783-8C01ADE86966}"/>
              </a:ext>
            </a:extLst>
          </p:cNvPr>
          <p:cNvSpPr txBox="1"/>
          <p:nvPr/>
        </p:nvSpPr>
        <p:spPr>
          <a:xfrm>
            <a:off x="825601" y="2839053"/>
            <a:ext cx="8119068" cy="580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 giả: Văn Chung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 xứ bài hát: một lần ông chứng kiến một đứa trẻ đang tung tăng chạy nhảy. Hình ảnh đứa trẻ khiến ông nhớ lại con gái mình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đã mất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và trong lúc thương nhớ bé, ông đã viết nên bài hát chỉ trong rất ít phút.</a:t>
            </a:r>
          </a:p>
        </p:txBody>
      </p:sp>
      <p:pic>
        <p:nvPicPr>
          <p:cNvPr id="2" name="Bài 3 - Đếm Sao - Âm Nhạc Lớp 3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9C92DD73-A58A-3C68-398C-A4665EE0C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900" y="8611236"/>
            <a:ext cx="1082675" cy="1082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115347-4E52-705C-655B-AC6F296EF8A1}"/>
              </a:ext>
            </a:extLst>
          </p:cNvPr>
          <p:cNvSpPr/>
          <p:nvPr/>
        </p:nvSpPr>
        <p:spPr>
          <a:xfrm>
            <a:off x="723900" y="533400"/>
            <a:ext cx="16840200" cy="9220200"/>
          </a:xfrm>
          <a:prstGeom prst="roundRect">
            <a:avLst>
              <a:gd name="adj" fmla="val 327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185B4E-DE73-B0C2-5DE1-61F53BD1C28B}"/>
              </a:ext>
            </a:extLst>
          </p:cNvPr>
          <p:cNvSpPr txBox="1"/>
          <p:nvPr/>
        </p:nvSpPr>
        <p:spPr>
          <a:xfrm>
            <a:off x="2438400" y="917261"/>
            <a:ext cx="134112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48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lời ca</a:t>
            </a:r>
            <a:endParaRPr lang="en-US" sz="4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801003-F4F1-7DC2-A146-D973F0DF203C}"/>
              </a:ext>
            </a:extLst>
          </p:cNvPr>
          <p:cNvSpPr txBox="1"/>
          <p:nvPr/>
        </p:nvSpPr>
        <p:spPr>
          <a:xfrm>
            <a:off x="9410700" y="4000500"/>
            <a:ext cx="809625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quan sát lời bài hát và nối lời ca giữa hai cột cho phù hợp với lời của bài </a:t>
            </a:r>
            <a:r>
              <a:rPr lang="en-US" sz="40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Đếm sao</a:t>
            </a:r>
            <a:endParaRPr lang="en-US" sz="4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20890-A739-16B0-30AB-3BFC31AE75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r="4755"/>
          <a:stretch/>
        </p:blipFill>
        <p:spPr>
          <a:xfrm>
            <a:off x="1047750" y="2247900"/>
            <a:ext cx="8305800" cy="66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413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21416">
            <a:off x="-3020088" y="-1653666"/>
            <a:ext cx="9477264" cy="4506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09356" flipH="1">
            <a:off x="12101307" y="7219057"/>
            <a:ext cx="9477264" cy="450601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3B945E5-727B-5E84-4BFA-BA6926019CD6}"/>
              </a:ext>
            </a:extLst>
          </p:cNvPr>
          <p:cNvSpPr/>
          <p:nvPr/>
        </p:nvSpPr>
        <p:spPr>
          <a:xfrm>
            <a:off x="1352661" y="5345053"/>
            <a:ext cx="6248400" cy="1798320"/>
          </a:xfrm>
          <a:prstGeom prst="roundRect">
            <a:avLst/>
          </a:prstGeom>
          <a:solidFill>
            <a:srgbClr val="FFECD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ông sáng sao,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FDACC12-8EDB-C627-5699-D61FD9D34664}"/>
              </a:ext>
            </a:extLst>
          </p:cNvPr>
          <p:cNvSpPr/>
          <p:nvPr/>
        </p:nvSpPr>
        <p:spPr>
          <a:xfrm>
            <a:off x="1352661" y="7658908"/>
            <a:ext cx="6248400" cy="1798320"/>
          </a:xfrm>
          <a:prstGeom prst="roundRect">
            <a:avLst/>
          </a:prstGeom>
          <a:solidFill>
            <a:srgbClr val="FFECD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Kìa sáu ông sáng sao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5F7417C-C384-7726-0F04-2A2FB6751C67}"/>
              </a:ext>
            </a:extLst>
          </p:cNvPr>
          <p:cNvSpPr/>
          <p:nvPr/>
        </p:nvSpPr>
        <p:spPr>
          <a:xfrm>
            <a:off x="10496550" y="5345053"/>
            <a:ext cx="6248400" cy="1798320"/>
          </a:xfrm>
          <a:prstGeom prst="roundRect">
            <a:avLst/>
          </a:prstGeom>
          <a:solidFill>
            <a:srgbClr val="FFECD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ông sáng sao.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C4761A-896F-49DF-DBBD-B9CA7DEA111F}"/>
              </a:ext>
            </a:extLst>
          </p:cNvPr>
          <p:cNvSpPr/>
          <p:nvPr/>
        </p:nvSpPr>
        <p:spPr>
          <a:xfrm>
            <a:off x="10496550" y="7673744"/>
            <a:ext cx="6248400" cy="1798320"/>
          </a:xfrm>
          <a:prstGeom prst="roundRect">
            <a:avLst/>
          </a:prstGeom>
          <a:solidFill>
            <a:srgbClr val="FFECD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chiếu muôn ánh vàng.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2AC5AF-52F2-94D9-DFA2-30B10B0FC492}"/>
              </a:ext>
            </a:extLst>
          </p:cNvPr>
          <p:cNvSpPr/>
          <p:nvPr/>
        </p:nvSpPr>
        <p:spPr>
          <a:xfrm>
            <a:off x="1352661" y="723900"/>
            <a:ext cx="6248400" cy="1798320"/>
          </a:xfrm>
          <a:prstGeom prst="roundRect">
            <a:avLst/>
          </a:prstGeom>
          <a:solidFill>
            <a:srgbClr val="FFECD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ông sao sáng,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52DB2D7-2FD1-D455-7FFD-2927388428A5}"/>
              </a:ext>
            </a:extLst>
          </p:cNvPr>
          <p:cNvSpPr/>
          <p:nvPr/>
        </p:nvSpPr>
        <p:spPr>
          <a:xfrm>
            <a:off x="1352661" y="2980055"/>
            <a:ext cx="6248400" cy="1798320"/>
          </a:xfrm>
          <a:prstGeom prst="roundRect">
            <a:avLst/>
          </a:prstGeom>
          <a:solidFill>
            <a:srgbClr val="FFECD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ông sao sáng,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2E6EB8D-E7D3-BB0A-697D-C29C4DAA6EC7}"/>
              </a:ext>
            </a:extLst>
          </p:cNvPr>
          <p:cNvSpPr/>
          <p:nvPr/>
        </p:nvSpPr>
        <p:spPr>
          <a:xfrm>
            <a:off x="10515600" y="650933"/>
            <a:ext cx="6248400" cy="1798320"/>
          </a:xfrm>
          <a:prstGeom prst="roundRect">
            <a:avLst/>
          </a:prstGeom>
          <a:solidFill>
            <a:srgbClr val="FFECD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kìa năm ông sao sáng.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0B6596-9648-0CA1-FB16-162554BA381B}"/>
              </a:ext>
            </a:extLst>
          </p:cNvPr>
          <p:cNvSpPr/>
          <p:nvPr/>
        </p:nvSpPr>
        <p:spPr>
          <a:xfrm>
            <a:off x="10515600" y="2979624"/>
            <a:ext cx="6248400" cy="1798320"/>
          </a:xfrm>
          <a:prstGeom prst="roundRect">
            <a:avLst/>
          </a:prstGeom>
          <a:solidFill>
            <a:srgbClr val="FFECD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trời cao.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723F672-CF24-A71D-BFE5-0CAF8540928D}"/>
              </a:ext>
            </a:extLst>
          </p:cNvPr>
          <p:cNvCxnSpPr>
            <a:cxnSpLocks/>
          </p:cNvCxnSpPr>
          <p:nvPr/>
        </p:nvCxnSpPr>
        <p:spPr>
          <a:xfrm>
            <a:off x="7601061" y="1318260"/>
            <a:ext cx="2895489" cy="4925953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141CA0A-1BB6-DA42-604D-1F4DB58A56F3}"/>
              </a:ext>
            </a:extLst>
          </p:cNvPr>
          <p:cNvCxnSpPr>
            <a:cxnSpLocks/>
          </p:cNvCxnSpPr>
          <p:nvPr/>
        </p:nvCxnSpPr>
        <p:spPr>
          <a:xfrm>
            <a:off x="7582011" y="3828672"/>
            <a:ext cx="2895489" cy="4925953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B63141C-7D2B-E7EA-275B-6DEA2CD00E70}"/>
              </a:ext>
            </a:extLst>
          </p:cNvPr>
          <p:cNvCxnSpPr>
            <a:cxnSpLocks/>
            <a:stCxn id="17" idx="3"/>
            <a:endCxn id="23" idx="1"/>
          </p:cNvCxnSpPr>
          <p:nvPr/>
        </p:nvCxnSpPr>
        <p:spPr>
          <a:xfrm flipV="1">
            <a:off x="7601061" y="1550093"/>
            <a:ext cx="2914539" cy="469412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E7B1E0-FC98-FE21-5134-45AEB425A46B}"/>
              </a:ext>
            </a:extLst>
          </p:cNvPr>
          <p:cNvCxnSpPr>
            <a:cxnSpLocks/>
          </p:cNvCxnSpPr>
          <p:nvPr/>
        </p:nvCxnSpPr>
        <p:spPr>
          <a:xfrm flipV="1">
            <a:off x="7620111" y="3856532"/>
            <a:ext cx="2914539" cy="469412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3D1944B-C5D4-6BD5-718D-2949EAA45242}"/>
              </a:ext>
            </a:extLst>
          </p:cNvPr>
          <p:cNvGrpSpPr/>
          <p:nvPr/>
        </p:nvGrpSpPr>
        <p:grpSpPr>
          <a:xfrm>
            <a:off x="-228599" y="-892599"/>
            <a:ext cx="18548111" cy="11112352"/>
            <a:chOff x="-228599" y="-892599"/>
            <a:chExt cx="18548111" cy="11112352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D3023B3C-52C8-A897-671F-0F0249DA5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047895" y="7838826"/>
              <a:ext cx="2512946" cy="2255369"/>
            </a:xfrm>
            <a:prstGeom prst="rect">
              <a:avLst/>
            </a:prstGeom>
          </p:spPr>
        </p:pic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225A4D0F-956E-59E5-B52E-0EF13D7DB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203982" y="-19957"/>
              <a:ext cx="2636317" cy="3239714"/>
            </a:xfrm>
            <a:prstGeom prst="rect">
              <a:avLst/>
            </a:prstGeom>
          </p:spPr>
        </p:pic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7D5699BE-D560-E2DD-5E45-4CF868409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228599" y="6980039"/>
              <a:ext cx="2636317" cy="3239714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493CA5EE-2424-C1F2-49BF-3B3E07BB8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49548" y="3344461"/>
              <a:ext cx="2636317" cy="3239714"/>
            </a:xfrm>
            <a:prstGeom prst="rect">
              <a:avLst/>
            </a:prstGeom>
          </p:spPr>
        </p:pic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4D85A0D2-3E7A-8E1E-1045-D61FFF2EB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973781" y="7337102"/>
              <a:ext cx="2512946" cy="2255369"/>
            </a:xfrm>
            <a:prstGeom prst="rect">
              <a:avLst/>
            </a:prstGeom>
          </p:spPr>
        </p:pic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E295C0C8-B5A4-3F62-2F2A-FAD9C73FE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7805" y="6070029"/>
              <a:ext cx="2512946" cy="2255369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40C9C250-8ED8-C951-E153-A39995462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906287" y="-152060"/>
              <a:ext cx="2636317" cy="3239714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2EC83D0-FD32-1C6C-F30A-A2E18F2B1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881670" y="6847936"/>
              <a:ext cx="2636317" cy="3239714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447137C7-FCC1-511D-C8C5-6E4D02C39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797734" y="-85320"/>
              <a:ext cx="2636317" cy="3239714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0D03C63C-419E-41CD-1526-41524F975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773117" y="6914676"/>
              <a:ext cx="2636317" cy="3239714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05600F16-8ABA-02F3-A36F-E00EE7DE7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579921" y="-892599"/>
              <a:ext cx="2636317" cy="3239714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09B69A9B-67C8-A733-C4C7-48F5BA511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528761" y="-414520"/>
              <a:ext cx="2636317" cy="3239714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0F086D-F4A1-58DD-B258-256B4C084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504144" y="6585476"/>
              <a:ext cx="2636317" cy="3239714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93FF9509-09E3-DDF2-7059-B1FA283FE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683195" y="2949898"/>
              <a:ext cx="2636317" cy="3239714"/>
            </a:xfrm>
            <a:prstGeom prst="rect">
              <a:avLst/>
            </a:prstGeom>
          </p:spPr>
        </p:pic>
      </p:grpSp>
      <p:grpSp>
        <p:nvGrpSpPr>
          <p:cNvPr id="2" name="Group 2"/>
          <p:cNvGrpSpPr/>
          <p:nvPr/>
        </p:nvGrpSpPr>
        <p:grpSpPr>
          <a:xfrm>
            <a:off x="327383" y="337467"/>
            <a:ext cx="17633235" cy="9612067"/>
            <a:chOff x="0" y="0"/>
            <a:chExt cx="4644144" cy="25315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4144" cy="2531573"/>
            </a:xfrm>
            <a:custGeom>
              <a:avLst/>
              <a:gdLst/>
              <a:ahLst/>
              <a:cxnLst/>
              <a:rect l="l" t="t" r="r" b="b"/>
              <a:pathLst>
                <a:path w="4644144" h="2531573">
                  <a:moveTo>
                    <a:pt x="7464" y="0"/>
                  </a:moveTo>
                  <a:lnTo>
                    <a:pt x="4636680" y="0"/>
                  </a:lnTo>
                  <a:cubicBezTo>
                    <a:pt x="4640802" y="0"/>
                    <a:pt x="4644144" y="3342"/>
                    <a:pt x="4644144" y="7464"/>
                  </a:cubicBezTo>
                  <a:lnTo>
                    <a:pt x="4644144" y="2524109"/>
                  </a:lnTo>
                  <a:cubicBezTo>
                    <a:pt x="4644144" y="2526089"/>
                    <a:pt x="4643358" y="2527987"/>
                    <a:pt x="4641958" y="2529387"/>
                  </a:cubicBezTo>
                  <a:cubicBezTo>
                    <a:pt x="4640558" y="2530787"/>
                    <a:pt x="4638660" y="2531573"/>
                    <a:pt x="4636680" y="2531573"/>
                  </a:cubicBezTo>
                  <a:lnTo>
                    <a:pt x="7464" y="2531573"/>
                  </a:lnTo>
                  <a:cubicBezTo>
                    <a:pt x="3342" y="2531573"/>
                    <a:pt x="0" y="2528232"/>
                    <a:pt x="0" y="2524109"/>
                  </a:cubicBezTo>
                  <a:lnTo>
                    <a:pt x="0" y="7464"/>
                  </a:lnTo>
                  <a:cubicBezTo>
                    <a:pt x="0" y="5484"/>
                    <a:pt x="786" y="3586"/>
                    <a:pt x="2186" y="2186"/>
                  </a:cubicBezTo>
                  <a:cubicBezTo>
                    <a:pt x="3586" y="786"/>
                    <a:pt x="5484" y="0"/>
                    <a:pt x="74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>
              <a:solidFill>
                <a:srgbClr val="FDFAF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1C9BC4C-F73D-49AC-2E13-8FACA2C845E0}"/>
              </a:ext>
            </a:extLst>
          </p:cNvPr>
          <p:cNvSpPr txBox="1"/>
          <p:nvPr/>
        </p:nvSpPr>
        <p:spPr>
          <a:xfrm>
            <a:off x="2438400" y="917261"/>
            <a:ext cx="134112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Khởi động giọng</a:t>
            </a:r>
            <a:endParaRPr lang="en-US" sz="480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1">
            <a:extLst>
              <a:ext uri="{FF2B5EF4-FFF2-40B4-BE49-F238E27FC236}">
                <a16:creationId xmlns:a16="http://schemas.microsoft.com/office/drawing/2014/main" id="{F31B962A-A4A8-E924-C799-A84191439E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2302481"/>
            <a:ext cx="12496800" cy="766991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115347-4E52-705C-655B-AC6F296EF8A1}"/>
              </a:ext>
            </a:extLst>
          </p:cNvPr>
          <p:cNvSpPr/>
          <p:nvPr/>
        </p:nvSpPr>
        <p:spPr>
          <a:xfrm>
            <a:off x="723900" y="533400"/>
            <a:ext cx="16840200" cy="9220200"/>
          </a:xfrm>
          <a:prstGeom prst="roundRect">
            <a:avLst>
              <a:gd name="adj" fmla="val 327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3A7E2-D6AD-ECCE-C923-750ACF63838C}"/>
              </a:ext>
            </a:extLst>
          </p:cNvPr>
          <p:cNvSpPr txBox="1"/>
          <p:nvPr/>
        </p:nvSpPr>
        <p:spPr>
          <a:xfrm>
            <a:off x="2438400" y="832447"/>
            <a:ext cx="134112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8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Tập hát</a:t>
            </a:r>
            <a:endParaRPr lang="en-US" sz="48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018A5-D0DA-FC4D-7E6C-B2AD9C93FEC4}"/>
              </a:ext>
            </a:extLst>
          </p:cNvPr>
          <p:cNvSpPr txBox="1"/>
          <p:nvPr/>
        </p:nvSpPr>
        <p:spPr>
          <a:xfrm>
            <a:off x="1021080" y="3307708"/>
            <a:ext cx="66294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Một ông sao sáng,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hai ông sáng sao.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Ba ông sao sáng,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sáng chiếu muôn ánh vàng.</a:t>
            </a:r>
          </a:p>
        </p:txBody>
      </p:sp>
      <p:pic>
        <p:nvPicPr>
          <p:cNvPr id="7" name="Câu 1,2 - Đếm sao">
            <a:hlinkClick r:id="" action="ppaction://media"/>
            <a:extLst>
              <a:ext uri="{FF2B5EF4-FFF2-40B4-BE49-F238E27FC236}">
                <a16:creationId xmlns:a16="http://schemas.microsoft.com/office/drawing/2014/main" id="{4FF6F524-1851-EEFF-78BF-85B8376EF3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26289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72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115347-4E52-705C-655B-AC6F296EF8A1}"/>
              </a:ext>
            </a:extLst>
          </p:cNvPr>
          <p:cNvSpPr/>
          <p:nvPr/>
        </p:nvSpPr>
        <p:spPr>
          <a:xfrm>
            <a:off x="723900" y="533400"/>
            <a:ext cx="16840200" cy="9220200"/>
          </a:xfrm>
          <a:prstGeom prst="roundRect">
            <a:avLst>
              <a:gd name="adj" fmla="val 327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3A7E2-D6AD-ECCE-C923-750ACF63838C}"/>
              </a:ext>
            </a:extLst>
          </p:cNvPr>
          <p:cNvSpPr txBox="1"/>
          <p:nvPr/>
        </p:nvSpPr>
        <p:spPr>
          <a:xfrm>
            <a:off x="2438400" y="832447"/>
            <a:ext cx="134112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8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Tập hát</a:t>
            </a:r>
            <a:endParaRPr lang="en-US" sz="480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018A5-D0DA-FC4D-7E6C-B2AD9C93FEC4}"/>
              </a:ext>
            </a:extLst>
          </p:cNvPr>
          <p:cNvSpPr txBox="1"/>
          <p:nvPr/>
        </p:nvSpPr>
        <p:spPr>
          <a:xfrm>
            <a:off x="1295400" y="3307708"/>
            <a:ext cx="53340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Bốn ông sáng sao,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kìa năm ông sao sáng.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Kìa sáu ông sáng sao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trên trời cao.</a:t>
            </a:r>
          </a:p>
        </p:txBody>
      </p:sp>
      <p:pic>
        <p:nvPicPr>
          <p:cNvPr id="2" name="Câu 3,4 - Đếm sao">
            <a:hlinkClick r:id="" action="ppaction://media"/>
            <a:extLst>
              <a:ext uri="{FF2B5EF4-FFF2-40B4-BE49-F238E27FC236}">
                <a16:creationId xmlns:a16="http://schemas.microsoft.com/office/drawing/2014/main" id="{27963899-EB62-72DC-6A21-F377963E0C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2" y="2400298"/>
            <a:ext cx="10566402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32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41D4A-638C-72E8-618C-3754365E33F7}"/>
              </a:ext>
            </a:extLst>
          </p:cNvPr>
          <p:cNvGrpSpPr/>
          <p:nvPr/>
        </p:nvGrpSpPr>
        <p:grpSpPr>
          <a:xfrm>
            <a:off x="-228599" y="-892599"/>
            <a:ext cx="18548111" cy="11112352"/>
            <a:chOff x="-228599" y="-892599"/>
            <a:chExt cx="18548111" cy="111123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DE1DA8A-C965-9415-CB91-CB30C561AF65}"/>
                </a:ext>
              </a:extLst>
            </p:cNvPr>
            <p:cNvGrpSpPr/>
            <p:nvPr/>
          </p:nvGrpSpPr>
          <p:grpSpPr>
            <a:xfrm>
              <a:off x="-228599" y="-892599"/>
              <a:ext cx="18548111" cy="11112352"/>
              <a:chOff x="-228599" y="-892599"/>
              <a:chExt cx="18548111" cy="11112352"/>
            </a:xfrm>
          </p:grpSpPr>
          <p:pic>
            <p:nvPicPr>
              <p:cNvPr id="13" name="Picture 10">
                <a:extLst>
                  <a:ext uri="{FF2B5EF4-FFF2-40B4-BE49-F238E27FC236}">
                    <a16:creationId xmlns:a16="http://schemas.microsoft.com/office/drawing/2014/main" id="{3318EE95-81F3-01FB-FC51-D9CDE0C3E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5047895" y="7838826"/>
                <a:ext cx="2512946" cy="225536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5EAFA9B-6904-58E9-24A9-D0686A826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-203982" y="-19957"/>
                <a:ext cx="2636317" cy="3239714"/>
              </a:xfrm>
              <a:prstGeom prst="rect">
                <a:avLst/>
              </a:prstGeom>
            </p:spPr>
          </p:pic>
          <p:pic>
            <p:nvPicPr>
              <p:cNvPr id="15" name="Picture 13">
                <a:extLst>
                  <a:ext uri="{FF2B5EF4-FFF2-40B4-BE49-F238E27FC236}">
                    <a16:creationId xmlns:a16="http://schemas.microsoft.com/office/drawing/2014/main" id="{D5EEC82A-61C0-D667-0193-A4E736A45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-228599" y="6980039"/>
                <a:ext cx="2636317" cy="3239714"/>
              </a:xfrm>
              <a:prstGeom prst="rect">
                <a:avLst/>
              </a:prstGeom>
            </p:spPr>
          </p:pic>
          <p:pic>
            <p:nvPicPr>
              <p:cNvPr id="16" name="Picture 13">
                <a:extLst>
                  <a:ext uri="{FF2B5EF4-FFF2-40B4-BE49-F238E27FC236}">
                    <a16:creationId xmlns:a16="http://schemas.microsoft.com/office/drawing/2014/main" id="{4775E96B-8401-A25C-4719-A17061B31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-49548" y="3344461"/>
                <a:ext cx="2636317" cy="3239714"/>
              </a:xfrm>
              <a:prstGeom prst="rect">
                <a:avLst/>
              </a:prstGeom>
            </p:spPr>
          </p:pic>
          <p:pic>
            <p:nvPicPr>
              <p:cNvPr id="17" name="Picture 10">
                <a:extLst>
                  <a:ext uri="{FF2B5EF4-FFF2-40B4-BE49-F238E27FC236}">
                    <a16:creationId xmlns:a16="http://schemas.microsoft.com/office/drawing/2014/main" id="{D9162800-D0C0-3BB8-A57E-FA167CC23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2973781" y="7337102"/>
                <a:ext cx="2512946" cy="2255369"/>
              </a:xfrm>
              <a:prstGeom prst="rect">
                <a:avLst/>
              </a:prstGeom>
            </p:spPr>
          </p:pic>
          <p:pic>
            <p:nvPicPr>
              <p:cNvPr id="18" name="Picture 10">
                <a:extLst>
                  <a:ext uri="{FF2B5EF4-FFF2-40B4-BE49-F238E27FC236}">
                    <a16:creationId xmlns:a16="http://schemas.microsoft.com/office/drawing/2014/main" id="{37B324A0-1351-5EF9-A008-8E1300B3B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7567805" y="6070029"/>
                <a:ext cx="2512946" cy="2255369"/>
              </a:xfrm>
              <a:prstGeom prst="rect">
                <a:avLst/>
              </a:prstGeom>
            </p:spPr>
          </p:pic>
          <p:pic>
            <p:nvPicPr>
              <p:cNvPr id="19" name="Picture 13">
                <a:extLst>
                  <a:ext uri="{FF2B5EF4-FFF2-40B4-BE49-F238E27FC236}">
                    <a16:creationId xmlns:a16="http://schemas.microsoft.com/office/drawing/2014/main" id="{7E3503F6-FF78-0CC2-DB29-DDCC34DDD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906287" y="-152060"/>
                <a:ext cx="2636317" cy="3239714"/>
              </a:xfrm>
              <a:prstGeom prst="rect">
                <a:avLst/>
              </a:prstGeom>
            </p:spPr>
          </p:pic>
          <p:pic>
            <p:nvPicPr>
              <p:cNvPr id="20" name="Picture 13">
                <a:extLst>
                  <a:ext uri="{FF2B5EF4-FFF2-40B4-BE49-F238E27FC236}">
                    <a16:creationId xmlns:a16="http://schemas.microsoft.com/office/drawing/2014/main" id="{C3B8D5D4-67F4-35D3-F348-81E482556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881670" y="6847936"/>
                <a:ext cx="2636317" cy="3239714"/>
              </a:xfrm>
              <a:prstGeom prst="rect">
                <a:avLst/>
              </a:prstGeom>
            </p:spPr>
          </p:pic>
          <p:pic>
            <p:nvPicPr>
              <p:cNvPr id="21" name="Picture 13">
                <a:extLst>
                  <a:ext uri="{FF2B5EF4-FFF2-40B4-BE49-F238E27FC236}">
                    <a16:creationId xmlns:a16="http://schemas.microsoft.com/office/drawing/2014/main" id="{C9F61CD0-ABF9-5C2F-91BC-988841BDC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9797734" y="-85320"/>
                <a:ext cx="2636317" cy="3239714"/>
              </a:xfrm>
              <a:prstGeom prst="rect">
                <a:avLst/>
              </a:prstGeom>
            </p:spPr>
          </p:pic>
          <p:pic>
            <p:nvPicPr>
              <p:cNvPr id="22" name="Picture 13">
                <a:extLst>
                  <a:ext uri="{FF2B5EF4-FFF2-40B4-BE49-F238E27FC236}">
                    <a16:creationId xmlns:a16="http://schemas.microsoft.com/office/drawing/2014/main" id="{D7383C53-302F-F890-D712-E2AB59B21F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9773117" y="6914676"/>
                <a:ext cx="2636317" cy="3239714"/>
              </a:xfrm>
              <a:prstGeom prst="rect">
                <a:avLst/>
              </a:prstGeom>
            </p:spPr>
          </p:pic>
          <p:pic>
            <p:nvPicPr>
              <p:cNvPr id="23" name="Picture 13">
                <a:extLst>
                  <a:ext uri="{FF2B5EF4-FFF2-40B4-BE49-F238E27FC236}">
                    <a16:creationId xmlns:a16="http://schemas.microsoft.com/office/drawing/2014/main" id="{8E342E29-097D-3801-329E-BDB7E3C98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579921" y="-892599"/>
                <a:ext cx="2636317" cy="3239714"/>
              </a:xfrm>
              <a:prstGeom prst="rect">
                <a:avLst/>
              </a:prstGeom>
            </p:spPr>
          </p:pic>
          <p:pic>
            <p:nvPicPr>
              <p:cNvPr id="24" name="Picture 13">
                <a:extLst>
                  <a:ext uri="{FF2B5EF4-FFF2-40B4-BE49-F238E27FC236}">
                    <a16:creationId xmlns:a16="http://schemas.microsoft.com/office/drawing/2014/main" id="{83B42B1A-976A-54E8-72FC-CFCDC7261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5528761" y="-414520"/>
                <a:ext cx="2636317" cy="3239714"/>
              </a:xfrm>
              <a:prstGeom prst="rect">
                <a:avLst/>
              </a:prstGeom>
            </p:spPr>
          </p:pic>
          <p:pic>
            <p:nvPicPr>
              <p:cNvPr id="25" name="Picture 13">
                <a:extLst>
                  <a:ext uri="{FF2B5EF4-FFF2-40B4-BE49-F238E27FC236}">
                    <a16:creationId xmlns:a16="http://schemas.microsoft.com/office/drawing/2014/main" id="{9307B7F9-7514-B52C-E704-95096DD69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5504144" y="6585476"/>
                <a:ext cx="2636317" cy="3239714"/>
              </a:xfrm>
              <a:prstGeom prst="rect">
                <a:avLst/>
              </a:prstGeom>
            </p:spPr>
          </p:pic>
          <p:pic>
            <p:nvPicPr>
              <p:cNvPr id="26" name="Picture 13">
                <a:extLst>
                  <a:ext uri="{FF2B5EF4-FFF2-40B4-BE49-F238E27FC236}">
                    <a16:creationId xmlns:a16="http://schemas.microsoft.com/office/drawing/2014/main" id="{5F1D63D0-AAAA-2CA1-857A-F12F5A8AB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5683195" y="2949898"/>
                <a:ext cx="2636317" cy="3239714"/>
              </a:xfrm>
              <a:prstGeom prst="rect">
                <a:avLst/>
              </a:prstGeom>
            </p:spPr>
          </p:pic>
        </p:grp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02F450CC-1C4A-F817-A01D-3A027EB7B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460564" y="-19957"/>
              <a:ext cx="2636317" cy="3239714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4454ACDD-3DE3-8844-8311-662FDE8B5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52010" y="-19957"/>
              <a:ext cx="2636317" cy="3239714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368230DC-A2E3-514C-88E9-6EDD2072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481741" y="3439064"/>
              <a:ext cx="2636317" cy="3239714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CF550570-E8F8-EE93-3160-2654980E3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213803" y="6853571"/>
              <a:ext cx="2636317" cy="3239714"/>
            </a:xfrm>
            <a:prstGeom prst="rect">
              <a:avLst/>
            </a:prstGeom>
          </p:spPr>
        </p:pic>
        <p:pic>
          <p:nvPicPr>
            <p:cNvPr id="31" name="Picture 13">
              <a:extLst>
                <a:ext uri="{FF2B5EF4-FFF2-40B4-BE49-F238E27FC236}">
                  <a16:creationId xmlns:a16="http://schemas.microsoft.com/office/drawing/2014/main" id="{6493CBE4-53EE-711D-AB28-00A4EEE62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542046" y="3583536"/>
              <a:ext cx="2636317" cy="3239714"/>
            </a:xfrm>
            <a:prstGeom prst="rect">
              <a:avLst/>
            </a:prstGeom>
          </p:spPr>
        </p:pic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7CEF3529-D038-C03C-0B02-6FF6EA624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266255" y="3035272"/>
              <a:ext cx="2636317" cy="3239714"/>
            </a:xfrm>
            <a:prstGeom prst="rect">
              <a:avLst/>
            </a:prstGeom>
          </p:spPr>
        </p:pic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5D7C556A-9600-78C4-317A-655F480C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055078" y="2630259"/>
              <a:ext cx="2636317" cy="3239714"/>
            </a:xfrm>
            <a:prstGeom prst="rect">
              <a:avLst/>
            </a:prstGeom>
          </p:spPr>
        </p:pic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375612C6-4E00-4399-1C8A-EFF2678A4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3250125" y="4222093"/>
              <a:ext cx="2636317" cy="3239714"/>
            </a:xfrm>
            <a:prstGeom prst="rect">
              <a:avLst/>
            </a:prstGeom>
          </p:spPr>
        </p:pic>
        <p:pic>
          <p:nvPicPr>
            <p:cNvPr id="35" name="Picture 13">
              <a:extLst>
                <a:ext uri="{FF2B5EF4-FFF2-40B4-BE49-F238E27FC236}">
                  <a16:creationId xmlns:a16="http://schemas.microsoft.com/office/drawing/2014/main" id="{D77FCD8A-E55A-7FBE-AFE4-544A5439B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806324" y="6953734"/>
              <a:ext cx="2636317" cy="3239714"/>
            </a:xfrm>
            <a:prstGeom prst="rect">
              <a:avLst/>
            </a:prstGeom>
          </p:spPr>
        </p:pic>
      </p:grpSp>
      <p:pic>
        <p:nvPicPr>
          <p:cNvPr id="38" name="Picture 37" descr="Graphical user interface&#10;&#10;Description automatically generated">
            <a:extLst>
              <a:ext uri="{FF2B5EF4-FFF2-40B4-BE49-F238E27FC236}">
                <a16:creationId xmlns:a16="http://schemas.microsoft.com/office/drawing/2014/main" id="{D215A92C-5F9D-092B-3063-E04C5082BD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31284" r="8186" b="4489"/>
          <a:stretch/>
        </p:blipFill>
        <p:spPr>
          <a:xfrm>
            <a:off x="-66966" y="1"/>
            <a:ext cx="9887683" cy="1031118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957C38B-2C6B-CC05-583A-B9FC5D69E965}"/>
              </a:ext>
            </a:extLst>
          </p:cNvPr>
          <p:cNvGrpSpPr/>
          <p:nvPr/>
        </p:nvGrpSpPr>
        <p:grpSpPr>
          <a:xfrm>
            <a:off x="10309754" y="1092283"/>
            <a:ext cx="7197773" cy="1685496"/>
            <a:chOff x="10382520" y="1474130"/>
            <a:chExt cx="7197773" cy="1685496"/>
          </a:xfrm>
        </p:grpSpPr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BA14CD20-A91E-513F-AE9C-B3CF3D2FF077}"/>
                </a:ext>
              </a:extLst>
            </p:cNvPr>
            <p:cNvSpPr/>
            <p:nvPr/>
          </p:nvSpPr>
          <p:spPr>
            <a:xfrm>
              <a:off x="10382520" y="1474130"/>
              <a:ext cx="7197773" cy="1685496"/>
            </a:xfrm>
            <a:custGeom>
              <a:avLst/>
              <a:gdLst/>
              <a:ahLst/>
              <a:cxnLst/>
              <a:rect l="l" t="t" r="r" b="b"/>
              <a:pathLst>
                <a:path w="3275642" h="406400">
                  <a:moveTo>
                    <a:pt x="3275642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3275642" y="406400"/>
                  </a:lnTo>
                  <a:lnTo>
                    <a:pt x="3174042" y="203200"/>
                  </a:lnTo>
                  <a:lnTo>
                    <a:pt x="3275642" y="0"/>
                  </a:lnTo>
                  <a:close/>
                </a:path>
              </a:pathLst>
            </a:custGeom>
            <a:solidFill>
              <a:srgbClr val="FFECD9"/>
            </a:solidFill>
          </p:spPr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842D26F-5D75-5A5A-5EFB-CADD9B28580E}"/>
                </a:ext>
              </a:extLst>
            </p:cNvPr>
            <p:cNvSpPr txBox="1"/>
            <p:nvPr/>
          </p:nvSpPr>
          <p:spPr>
            <a:xfrm>
              <a:off x="11575545" y="1691531"/>
              <a:ext cx="4536711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800" b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lang="en-US" sz="48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Hát cả bài</a:t>
              </a:r>
              <a:endParaRPr lang="en-US" sz="480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890ED152-C162-9522-DBF5-3F01CC8EB2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460907" y="3265095"/>
            <a:ext cx="4874343" cy="5944319"/>
          </a:xfrm>
          <a:prstGeom prst="rect">
            <a:avLst/>
          </a:prstGeom>
        </p:spPr>
      </p:pic>
      <p:pic>
        <p:nvPicPr>
          <p:cNvPr id="43" name="[KARAOKE] ĐẾM SAO - CD CHUẨN BGD - ÂM NHẠC LỚP 3">
            <a:hlinkClick r:id="" action="ppaction://media"/>
            <a:extLst>
              <a:ext uri="{FF2B5EF4-FFF2-40B4-BE49-F238E27FC236}">
                <a16:creationId xmlns:a16="http://schemas.microsoft.com/office/drawing/2014/main" id="{8B2DE308-A0FF-AFA9-604F-2B16DCE0E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3527" y="4656945"/>
            <a:ext cx="2561382" cy="25613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269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414</Words>
  <Application>Microsoft Office PowerPoint</Application>
  <PresentationFormat>Custom</PresentationFormat>
  <Paragraphs>41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10</cp:revision>
  <dcterms:created xsi:type="dcterms:W3CDTF">2006-08-16T00:00:00Z</dcterms:created>
  <dcterms:modified xsi:type="dcterms:W3CDTF">2024-01-08T07:29:12Z</dcterms:modified>
  <dc:identifier>DAFP6tpRAk4</dc:identifier>
</cp:coreProperties>
</file>