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58" r:id="rId4"/>
    <p:sldId id="257" r:id="rId5"/>
    <p:sldId id="266" r:id="rId6"/>
    <p:sldId id="267" r:id="rId7"/>
    <p:sldId id="263" r:id="rId8"/>
    <p:sldId id="276" r:id="rId9"/>
    <p:sldId id="270" r:id="rId10"/>
    <p:sldId id="271" r:id="rId11"/>
    <p:sldId id="272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6EAD-6CC6-4DC9-A8C7-6107FC860B53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F8BD6-2F5D-4CE3-9265-C3EF3BF07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F8BD6-2F5D-4CE3-9265-C3EF3BF07A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4708-CE25-4417-8771-5451C125CA1F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749F-86F5-4ACB-837A-EFB77141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4708-CE25-4417-8771-5451C125CA1F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749F-86F5-4ACB-837A-EFB77141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4708-CE25-4417-8771-5451C125CA1F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749F-86F5-4ACB-837A-EFB77141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4708-CE25-4417-8771-5451C125CA1F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749F-86F5-4ACB-837A-EFB77141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4708-CE25-4417-8771-5451C125CA1F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749F-86F5-4ACB-837A-EFB77141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4708-CE25-4417-8771-5451C125CA1F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749F-86F5-4ACB-837A-EFB77141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4708-CE25-4417-8771-5451C125CA1F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749F-86F5-4ACB-837A-EFB77141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4708-CE25-4417-8771-5451C125CA1F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749F-86F5-4ACB-837A-EFB77141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4708-CE25-4417-8771-5451C125CA1F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749F-86F5-4ACB-837A-EFB77141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4708-CE25-4417-8771-5451C125CA1F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749F-86F5-4ACB-837A-EFB77141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4708-CE25-4417-8771-5451C125CA1F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749F-86F5-4ACB-837A-EFB77141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4708-CE25-4417-8771-5451C125CA1F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7749F-86F5-4ACB-837A-EFB77141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wmf"/><Relationship Id="rId5" Type="http://schemas.openxmlformats.org/officeDocument/2006/relationships/image" Target="../media/image6.wm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gif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microsoft.com/office/2007/relationships/hdphoto" Target="../media/hdphoto1.wdp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6.wm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image" Target="../media/image16.gif"/><Relationship Id="rId10" Type="http://schemas.microsoft.com/office/2007/relationships/hdphoto" Target="../media/hdphoto2.wdp"/><Relationship Id="rId4" Type="http://schemas.openxmlformats.org/officeDocument/2006/relationships/image" Target="../media/image15.gif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_IMG_1615705310324.jpg"/>
          <p:cNvPicPr>
            <a:picLocks noChangeAspect="1"/>
          </p:cNvPicPr>
          <p:nvPr/>
        </p:nvPicPr>
        <p:blipFill>
          <a:blip r:embed="rId2">
            <a:lum bright="3000" contrast="27000"/>
          </a:blip>
          <a:stretch>
            <a:fillRect/>
          </a:stretch>
        </p:blipFill>
        <p:spPr>
          <a:xfrm>
            <a:off x="717793" y="2305097"/>
            <a:ext cx="11314919" cy="3476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6303" y="1838302"/>
            <a:ext cx="4343400" cy="609600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2500"/>
                <a:gd name="adj2" fmla="val -88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ÂM NHẠC LỚP 2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48995" y="5720320"/>
            <a:ext cx="6629401" cy="83099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6053" y="417255"/>
            <a:ext cx="10058400" cy="830997"/>
          </a:xfrm>
          <a:prstGeom prst="rect">
            <a:avLst/>
          </a:prstGeom>
          <a:solidFill>
            <a:schemeClr val="lt1">
              <a:alpha val="26000"/>
            </a:schemeClr>
          </a:solidFill>
          <a:ln w="38100">
            <a:solidFill>
              <a:srgbClr val="FFFF0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Wave1">
              <a:avLst>
                <a:gd name="adj1" fmla="val 12500"/>
                <a:gd name="adj2" fmla="val 289"/>
              </a:avLst>
            </a:prstTxWarp>
            <a:spAutoFit/>
          </a:bodyPr>
          <a:lstStyle/>
          <a:p>
            <a:pPr algn="ctr"/>
            <a:r>
              <a:rPr lang="en-US" sz="2400" b="1" u="sng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CHỦ ĐỀ 4: THIÊN NHIÊN TƯƠI ĐẸP </a:t>
            </a:r>
          </a:p>
        </p:txBody>
      </p:sp>
      <p:pic>
        <p:nvPicPr>
          <p:cNvPr id="8" name="Picture 5" descr="Copy of bocauij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809" y="1329789"/>
            <a:ext cx="927434" cy="1118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30" descr="Chi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41486">
            <a:off x="2850088" y="1299791"/>
            <a:ext cx="1421211" cy="105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2209800" y="5638800"/>
            <a:ext cx="1295400" cy="914400"/>
            <a:chOff x="336" y="-288"/>
            <a:chExt cx="624" cy="576"/>
          </a:xfrm>
        </p:grpSpPr>
        <p:pic>
          <p:nvPicPr>
            <p:cNvPr id="13" name="Picture 59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0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1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2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3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58"/>
          <p:cNvGrpSpPr>
            <a:grpSpLocks/>
          </p:cNvGrpSpPr>
          <p:nvPr/>
        </p:nvGrpSpPr>
        <p:grpSpPr bwMode="auto">
          <a:xfrm>
            <a:off x="5105400" y="2362200"/>
            <a:ext cx="1295400" cy="914400"/>
            <a:chOff x="336" y="-288"/>
            <a:chExt cx="624" cy="576"/>
          </a:xfrm>
        </p:grpSpPr>
        <p:pic>
          <p:nvPicPr>
            <p:cNvPr id="19" name="Picture 59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0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1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2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3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58"/>
          <p:cNvGrpSpPr>
            <a:grpSpLocks/>
          </p:cNvGrpSpPr>
          <p:nvPr/>
        </p:nvGrpSpPr>
        <p:grpSpPr bwMode="auto">
          <a:xfrm>
            <a:off x="2743200" y="1447800"/>
            <a:ext cx="1295400" cy="914400"/>
            <a:chOff x="336" y="-288"/>
            <a:chExt cx="624" cy="576"/>
          </a:xfrm>
        </p:grpSpPr>
        <p:pic>
          <p:nvPicPr>
            <p:cNvPr id="25" name="Picture 59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0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61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2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63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58"/>
          <p:cNvGrpSpPr>
            <a:grpSpLocks/>
          </p:cNvGrpSpPr>
          <p:nvPr/>
        </p:nvGrpSpPr>
        <p:grpSpPr bwMode="auto">
          <a:xfrm>
            <a:off x="9067800" y="2971800"/>
            <a:ext cx="1295400" cy="914400"/>
            <a:chOff x="336" y="-288"/>
            <a:chExt cx="624" cy="576"/>
          </a:xfrm>
        </p:grpSpPr>
        <p:pic>
          <p:nvPicPr>
            <p:cNvPr id="31" name="Picture 59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60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61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62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63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58"/>
          <p:cNvGrpSpPr>
            <a:grpSpLocks/>
          </p:cNvGrpSpPr>
          <p:nvPr/>
        </p:nvGrpSpPr>
        <p:grpSpPr bwMode="auto">
          <a:xfrm>
            <a:off x="6705600" y="685800"/>
            <a:ext cx="1295400" cy="914400"/>
            <a:chOff x="336" y="-288"/>
            <a:chExt cx="624" cy="576"/>
          </a:xfrm>
        </p:grpSpPr>
        <p:pic>
          <p:nvPicPr>
            <p:cNvPr id="37" name="Picture 59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0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61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62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63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oup 58"/>
          <p:cNvGrpSpPr>
            <a:grpSpLocks/>
          </p:cNvGrpSpPr>
          <p:nvPr/>
        </p:nvGrpSpPr>
        <p:grpSpPr bwMode="auto">
          <a:xfrm>
            <a:off x="3200400" y="3352800"/>
            <a:ext cx="1295400" cy="914400"/>
            <a:chOff x="336" y="-288"/>
            <a:chExt cx="624" cy="576"/>
          </a:xfrm>
        </p:grpSpPr>
        <p:pic>
          <p:nvPicPr>
            <p:cNvPr id="43" name="Picture 59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60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61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62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3" descr="DSTARS-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" name="Picture 47" descr="IMG_1615395181513_1615395697647.jpg"/>
          <p:cNvPicPr>
            <a:picLocks noChangeAspect="1"/>
          </p:cNvPicPr>
          <p:nvPr/>
        </p:nvPicPr>
        <p:blipFill>
          <a:blip r:embed="rId6">
            <a:lum bright="6000" contrast="6000"/>
          </a:blip>
          <a:srcRect/>
          <a:stretch>
            <a:fillRect/>
          </a:stretch>
        </p:blipFill>
        <p:spPr bwMode="auto">
          <a:xfrm>
            <a:off x="203003" y="38100"/>
            <a:ext cx="76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417"/>
            <a:ext cx="13062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26853">
            <a:off x="10950075" y="-1263"/>
            <a:ext cx="1142836" cy="122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33400" y="1715309"/>
            <a:ext cx="541366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1493" y="6318747"/>
            <a:ext cx="304800" cy="304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21090" y="842666"/>
            <a:ext cx="6615511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cụ 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286" y="2783776"/>
            <a:ext cx="9742714" cy="2667731"/>
          </a:xfrm>
          <a:prstGeom prst="rect">
            <a:avLst/>
          </a:prstGeom>
        </p:spPr>
      </p:pic>
      <p:sp>
        <p:nvSpPr>
          <p:cNvPr id="20" name="Cloud Callout 19"/>
          <p:cNvSpPr/>
          <p:nvPr/>
        </p:nvSpPr>
        <p:spPr>
          <a:xfrm>
            <a:off x="1222661" y="5876544"/>
            <a:ext cx="9448800" cy="902694"/>
          </a:xfrm>
          <a:prstGeom prst="cloudCallout">
            <a:avLst>
              <a:gd name="adj1" fmla="val 7334"/>
              <a:gd name="adj2" fmla="val -838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HS hát và vận động cơ thể theo mẫu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03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8" grpId="0" animBg="1"/>
      <p:bldP spid="13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" y="12417"/>
            <a:ext cx="13062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26853">
            <a:off x="10972454" y="-1263"/>
            <a:ext cx="1142836" cy="122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772400" y="6477000"/>
            <a:ext cx="2895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706" y="2457763"/>
            <a:ext cx="9753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5734971"/>
            <a:ext cx="93468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en-US" sz="32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1721131"/>
            <a:ext cx="541366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1090" y="842666"/>
            <a:ext cx="6615511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cụ 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3194395"/>
            <a:ext cx="667201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a.Khám phá âm thanh đi lên – đi xuống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859597"/>
            <a:ext cx="49343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b.Hát bài Giọt mưa và em bé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8700" y="4485382"/>
            <a:ext cx="101346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c.Nghe và vận động nhạc trích đoạn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Trong hang động của vua núi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0972454" y="5637877"/>
            <a:ext cx="1142836" cy="122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027061">
            <a:off x="63590" y="5627557"/>
            <a:ext cx="1142836" cy="122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9" grpId="0" animBg="1"/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6528" y="6039169"/>
            <a:ext cx="92307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1449" y="5995180"/>
            <a:ext cx="2743199" cy="89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5801" y="5967382"/>
            <a:ext cx="3505200" cy="80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8592" y="5938292"/>
            <a:ext cx="3276601" cy="8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0" y="5988894"/>
            <a:ext cx="3276601" cy="72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133" y="6152509"/>
            <a:ext cx="1143000" cy="6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ave 19"/>
          <p:cNvSpPr/>
          <p:nvPr/>
        </p:nvSpPr>
        <p:spPr>
          <a:xfrm>
            <a:off x="1200150" y="1855242"/>
            <a:ext cx="3292601" cy="1010370"/>
          </a:xfrm>
          <a:prstGeom prst="wave">
            <a:avLst>
              <a:gd name="adj1" fmla="val 12500"/>
              <a:gd name="adj2" fmla="val -638"/>
            </a:avLst>
          </a:prstGeom>
          <a:solidFill>
            <a:srgbClr val="FFFF00"/>
          </a:solidFill>
          <a:ln w="762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 dụng: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" y="12417"/>
            <a:ext cx="1447800" cy="13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626853">
            <a:off x="10772123" y="-72197"/>
            <a:ext cx="1273634" cy="136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Firewrk8"/>
          <p:cNvPicPr>
            <a:picLocks noChangeAspect="1" noChangeArrowheads="1"/>
          </p:cNvPicPr>
          <p:nvPr/>
        </p:nvPicPr>
        <p:blipFill>
          <a:blip r:embed="rId6">
            <a:lum bright="6000" contrast="30000"/>
          </a:blip>
          <a:srcRect/>
          <a:stretch>
            <a:fillRect/>
          </a:stretch>
        </p:blipFill>
        <p:spPr bwMode="auto">
          <a:xfrm>
            <a:off x="2286000" y="228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Firewrk8"/>
          <p:cNvPicPr>
            <a:picLocks noChangeAspect="1" noChangeArrowheads="1"/>
          </p:cNvPicPr>
          <p:nvPr/>
        </p:nvPicPr>
        <p:blipFill>
          <a:blip r:embed="rId6">
            <a:lum bright="6000" contrast="30000"/>
          </a:blip>
          <a:srcRect/>
          <a:stretch>
            <a:fillRect/>
          </a:stretch>
        </p:blipFill>
        <p:spPr bwMode="auto">
          <a:xfrm>
            <a:off x="9144000" y="2286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527304" y="3170411"/>
            <a:ext cx="10583128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9436" y="3211372"/>
            <a:ext cx="10670995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81163" y="1066800"/>
            <a:ext cx="6615511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cụ 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0585" y="3222250"/>
            <a:ext cx="10500832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lời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0800" y="6553200"/>
            <a:ext cx="304800" cy="304800"/>
          </a:xfrm>
          <a:prstGeom prst="rect">
            <a:avLst/>
          </a:prstGeom>
        </p:spPr>
      </p:pic>
      <p:pic>
        <p:nvPicPr>
          <p:cNvPr id="30" name="Picture 1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9100" y="6118882"/>
            <a:ext cx="1143000" cy="6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1893" y="6125541"/>
            <a:ext cx="1143000" cy="6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003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0" grpId="0" animBg="1"/>
      <p:bldP spid="28" grpId="0" animBg="1"/>
      <p:bldP spid="28" grpId="1" animBg="1"/>
      <p:bldP spid="29" grpId="0" animBg="1"/>
      <p:bldP spid="29" grpId="1" animBg="1"/>
      <p:bldP spid="27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15393746548_1615393800965.jpg"/>
          <p:cNvPicPr>
            <a:picLocks noChangeAspect="1"/>
          </p:cNvPicPr>
          <p:nvPr/>
        </p:nvPicPr>
        <p:blipFill>
          <a:blip r:embed="rId4">
            <a:lum bright="15000" contrast="-7000"/>
          </a:blip>
          <a:stretch>
            <a:fillRect/>
          </a:stretch>
        </p:blipFill>
        <p:spPr>
          <a:xfrm>
            <a:off x="0" y="0"/>
            <a:ext cx="12039600" cy="6858000"/>
          </a:xfrm>
          <a:prstGeom prst="rect">
            <a:avLst/>
          </a:prstGeom>
        </p:spPr>
      </p:pic>
      <p:pic>
        <p:nvPicPr>
          <p:cNvPr id="5" name="Picture 29" descr="Baby3"/>
          <p:cNvPicPr>
            <a:picLocks noChangeAspect="1" noChangeArrowheads="1" noCrop="1"/>
          </p:cNvPicPr>
          <p:nvPr/>
        </p:nvPicPr>
        <p:blipFill>
          <a:blip r:embed="rId5">
            <a:lum bright="19000" contrast="24000"/>
          </a:blip>
          <a:srcRect/>
          <a:stretch>
            <a:fillRect/>
          </a:stretch>
        </p:blipFill>
        <p:spPr bwMode="auto">
          <a:xfrm>
            <a:off x="3810000" y="1400176"/>
            <a:ext cx="44196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01"/>
          <p:cNvSpPr>
            <a:spLocks noChangeArrowheads="1" noChangeShapeType="1" noTextEdit="1"/>
          </p:cNvSpPr>
          <p:nvPr/>
        </p:nvSpPr>
        <p:spPr bwMode="auto">
          <a:xfrm>
            <a:off x="2145793" y="271464"/>
            <a:ext cx="8473224" cy="1905000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104"/>
          <p:cNvSpPr>
            <a:spLocks noChangeArrowheads="1" noChangeShapeType="1" noTextEdit="1"/>
          </p:cNvSpPr>
          <p:nvPr/>
        </p:nvSpPr>
        <p:spPr bwMode="auto">
          <a:xfrm>
            <a:off x="2667000" y="5762625"/>
            <a:ext cx="7939825" cy="8858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đến</a:t>
            </a:r>
            <a:r>
              <a:rPr lang="en-US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đây</a:t>
            </a:r>
            <a:r>
              <a:rPr lang="en-US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là</a:t>
            </a:r>
            <a:r>
              <a:rPr lang="en-US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kết</a:t>
            </a:r>
            <a:r>
              <a:rPr lang="en-US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thúc</a:t>
            </a:r>
            <a:r>
              <a:rPr lang="pl-PL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3600" b="1" kern="1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30" descr="Chi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1486">
            <a:off x="3738442" y="1996669"/>
            <a:ext cx="1597010" cy="11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0" descr="Chi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1486">
            <a:off x="7313747" y="1691870"/>
            <a:ext cx="1597010" cy="11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324601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0.6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0.33334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4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6" grpId="1"/>
      <p:bldP spid="6" grpId="2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09800" y="1450860"/>
            <a:ext cx="8153400" cy="53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149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14" y="56903"/>
            <a:ext cx="1447800" cy="13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88801" y="5512833"/>
            <a:ext cx="1524000" cy="13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0855571" y="5424032"/>
            <a:ext cx="1295400" cy="145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EXPLOD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EXPLOD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EXPLOD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EXPLOD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EXPLOD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EXPLOD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26853">
            <a:off x="10569985" y="-60550"/>
            <a:ext cx="1481542" cy="15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Cloud Callout 39"/>
          <p:cNvSpPr/>
          <p:nvPr/>
        </p:nvSpPr>
        <p:spPr>
          <a:xfrm>
            <a:off x="533400" y="1169427"/>
            <a:ext cx="4863058" cy="898241"/>
          </a:xfrm>
          <a:prstGeom prst="cloudCallout">
            <a:avLst>
              <a:gd name="adj1" fmla="val 14180"/>
              <a:gd name="adj2" fmla="val 893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6858" y="2696565"/>
            <a:ext cx="9525000" cy="1200329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pic>
        <p:nvPicPr>
          <p:cNvPr id="25" name="Picture 24" descr="20210911_150433.jpg"/>
          <p:cNvPicPr>
            <a:picLocks noChangeAspect="1"/>
          </p:cNvPicPr>
          <p:nvPr/>
        </p:nvPicPr>
        <p:blipFill>
          <a:blip r:embed="rId4" cstate="print">
            <a:lum bright="16000" contrast="54000"/>
          </a:blip>
          <a:stretch>
            <a:fillRect/>
          </a:stretch>
        </p:blipFill>
        <p:spPr>
          <a:xfrm>
            <a:off x="2330666" y="4471355"/>
            <a:ext cx="2106363" cy="1676400"/>
          </a:xfrm>
          <a:prstGeom prst="rect">
            <a:avLst/>
          </a:prstGeom>
        </p:spPr>
      </p:pic>
      <p:pic>
        <p:nvPicPr>
          <p:cNvPr id="33" name="Picture 32" descr="20210922_034017.jpg"/>
          <p:cNvPicPr>
            <a:picLocks noChangeAspect="1"/>
          </p:cNvPicPr>
          <p:nvPr/>
        </p:nvPicPr>
        <p:blipFill rotWithShape="1">
          <a:blip r:embed="rId5">
            <a:lum bright="12000" contrast="32000"/>
          </a:blip>
          <a:srcRect l="69231" t="26471" r="6154" b="29412"/>
          <a:stretch/>
        </p:blipFill>
        <p:spPr>
          <a:xfrm>
            <a:off x="8364983" y="4902362"/>
            <a:ext cx="1219200" cy="1143000"/>
          </a:xfrm>
          <a:prstGeom prst="rect">
            <a:avLst/>
          </a:prstGeom>
        </p:spPr>
      </p:pic>
      <p:pic>
        <p:nvPicPr>
          <p:cNvPr id="36" name="Picture 35" descr="20210919_234623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5342" y="4573749"/>
            <a:ext cx="1933658" cy="147161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22112" y="6206418"/>
            <a:ext cx="14466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6458" y="6152740"/>
            <a:ext cx="178125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29600" y="6169967"/>
            <a:ext cx="14237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loan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" grpId="0" animBg="1"/>
      <p:bldP spid="22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Star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1" y="6096000"/>
            <a:ext cx="92307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13" descr="IMG_1615393746472_1615393800478 (1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041" y="5483045"/>
            <a:ext cx="12121207" cy="1255325"/>
          </a:xfrm>
        </p:spPr>
      </p:pic>
      <p:pic>
        <p:nvPicPr>
          <p:cNvPr id="15" name="Picture 16" descr="Star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65" y="5866359"/>
            <a:ext cx="2743199" cy="89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Star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985991"/>
            <a:ext cx="3505200" cy="80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Star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650" y="6086402"/>
            <a:ext cx="3276601" cy="8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tar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357" y="6036064"/>
            <a:ext cx="3276601" cy="72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Star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1124" y="6096000"/>
            <a:ext cx="1143000" cy="6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41" y="12417"/>
            <a:ext cx="1447800" cy="13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626853">
            <a:off x="10742617" y="5935"/>
            <a:ext cx="1344394" cy="143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Firewrk8"/>
          <p:cNvPicPr>
            <a:picLocks noChangeAspect="1" noChangeArrowheads="1"/>
          </p:cNvPicPr>
          <p:nvPr/>
        </p:nvPicPr>
        <p:blipFill>
          <a:blip r:embed="rId6">
            <a:lum bright="6000" contrast="30000"/>
          </a:blip>
          <a:srcRect/>
          <a:stretch>
            <a:fillRect/>
          </a:stretch>
        </p:blipFill>
        <p:spPr bwMode="auto">
          <a:xfrm>
            <a:off x="2286000" y="228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Firewrk8"/>
          <p:cNvPicPr>
            <a:picLocks noChangeAspect="1" noChangeArrowheads="1"/>
          </p:cNvPicPr>
          <p:nvPr/>
        </p:nvPicPr>
        <p:blipFill>
          <a:blip r:embed="rId6">
            <a:lum bright="6000" contrast="30000"/>
          </a:blip>
          <a:srcRect/>
          <a:stretch>
            <a:fillRect/>
          </a:stretch>
        </p:blipFill>
        <p:spPr bwMode="auto">
          <a:xfrm>
            <a:off x="9144000" y="2286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524000" y="3042888"/>
            <a:ext cx="4343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1" descr="bunnies_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43886" y="2134197"/>
            <a:ext cx="2057400" cy="334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524000" y="3871405"/>
            <a:ext cx="548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1143000" y="1631657"/>
            <a:ext cx="4724400" cy="685800"/>
          </a:xfrm>
          <a:prstGeom prst="cloudCallout">
            <a:avLst>
              <a:gd name="adj1" fmla="val 11681"/>
              <a:gd name="adj2" fmla="val 14526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HOẠT ĐỘNG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21090" y="842666"/>
            <a:ext cx="6615511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cụ 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0.01112 L 0.1625 0.011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5 -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2" name="Picture 12" descr="hummingbirds_hovering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69" y="35435"/>
            <a:ext cx="1447800" cy="114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3"/>
          <p:cNvSpPr>
            <a:spLocks noChangeArrowheads="1"/>
          </p:cNvSpPr>
          <p:nvPr/>
        </p:nvSpPr>
        <p:spPr bwMode="auto">
          <a:xfrm rot="-1290937">
            <a:off x="7010400" y="4572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.VnTime" pitchFamily="34" charset="0"/>
              </a:rPr>
              <a:t>ép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 rot="-1290937">
            <a:off x="7848600" y="4276725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.VnTime" pitchFamily="34" charset="0"/>
              </a:rPr>
              <a:t>ép</a:t>
            </a:r>
          </a:p>
        </p:txBody>
      </p:sp>
      <p:pic>
        <p:nvPicPr>
          <p:cNvPr id="3077" name="Picture 15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992179" flipH="1">
            <a:off x="10808718" y="5973971"/>
            <a:ext cx="7635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6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128450" flipH="1">
            <a:off x="11196731" y="5698331"/>
            <a:ext cx="8366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7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31719" flipH="1">
            <a:off x="11311239" y="6047813"/>
            <a:ext cx="8334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8" descr="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04145" y="31750"/>
            <a:ext cx="86183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9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1469896" y="278824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1" descr="621303yr08g8f9qr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27" y="5767025"/>
            <a:ext cx="1376667" cy="10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9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0837757" y="6288746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9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1344356" y="6369050"/>
            <a:ext cx="5540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9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1192877" y="5924995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1248583" y="102755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9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1192877" y="574098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9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89223" y="591705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9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65658" y="512618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9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46369" y="268143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91016" y="304800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61108" y="1636970"/>
            <a:ext cx="431569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" name="Picture 25" descr="20210922_182213.jpg"/>
          <p:cNvPicPr>
            <a:picLocks noChangeAspect="1"/>
          </p:cNvPicPr>
          <p:nvPr/>
        </p:nvPicPr>
        <p:blipFill rotWithShape="1">
          <a:blip r:embed="rId7">
            <a:lum bright="13000" contrast="23000"/>
          </a:blip>
          <a:srcRect l="11573" t="63983" r="15094" b="2683"/>
          <a:stretch/>
        </p:blipFill>
        <p:spPr>
          <a:xfrm>
            <a:off x="2068414" y="5318125"/>
            <a:ext cx="6705600" cy="1295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534400" y="3505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421090" y="842666"/>
            <a:ext cx="6615511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cụ 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9112" y="3039388"/>
            <a:ext cx="5312288" cy="1532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682" y="2338883"/>
            <a:ext cx="73455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Đọc tiết tấu và luyện tập gõ thanh phách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1755" y="4488300"/>
            <a:ext cx="70416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Đọc tiết tấu và luyện tập gõ song loan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4" grpId="0" animBg="1"/>
      <p:bldP spid="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2" name="Picture 12" descr="hummingbirds_hover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0850" y="35435"/>
            <a:ext cx="1447800" cy="114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3"/>
          <p:cNvSpPr>
            <a:spLocks noChangeArrowheads="1"/>
          </p:cNvSpPr>
          <p:nvPr/>
        </p:nvSpPr>
        <p:spPr bwMode="auto">
          <a:xfrm rot="-1290937">
            <a:off x="7010400" y="4572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.VnTime" pitchFamily="34" charset="0"/>
              </a:rPr>
              <a:t>ép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 rot="-1290937">
            <a:off x="7848600" y="4276725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.VnTime" pitchFamily="34" charset="0"/>
              </a:rPr>
              <a:t>ép</a:t>
            </a:r>
          </a:p>
        </p:txBody>
      </p:sp>
      <p:pic>
        <p:nvPicPr>
          <p:cNvPr id="3077" name="Picture 15" descr="Sun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992179" flipH="1">
            <a:off x="10939266" y="6051360"/>
            <a:ext cx="7635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6" descr="Sun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128450" flipH="1">
            <a:off x="11110898" y="5586834"/>
            <a:ext cx="8366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7" descr="Sun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531719" flipH="1">
            <a:off x="11426350" y="5991575"/>
            <a:ext cx="8334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8" descr="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7045" y="0"/>
            <a:ext cx="98495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9" descr="st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1422503" y="86459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9" descr="st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1145484" y="5867400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9" descr="st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0898700" y="6260655"/>
            <a:ext cx="5540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9" descr="st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1442648" y="6193536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st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1207044" y="404385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9" descr="st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1037755" y="694814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9" descr="st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19047" y="304800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9" descr="st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02335" y="609600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9" descr="st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85623" y="330934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 descr="st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2847" y="584357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62249" y="1453129"/>
            <a:ext cx="47271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10800" y="6553200"/>
            <a:ext cx="304800" cy="3048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1090" y="842666"/>
            <a:ext cx="6615511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cụ 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8000" contras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693" y="2246787"/>
            <a:ext cx="10067793" cy="355262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37335" y="5065486"/>
            <a:ext cx="4663265" cy="1406053"/>
          </a:xfrm>
          <a:prstGeom prst="cloudCallout">
            <a:avLst>
              <a:gd name="adj1" fmla="val 51722"/>
              <a:gd name="adj2" fmla="val -803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HS hát gõ đệm theo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8" grpId="0" animBg="1"/>
      <p:bldP spid="3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ChangeArrowheads="1"/>
          </p:cNvSpPr>
          <p:nvPr/>
        </p:nvSpPr>
        <p:spPr bwMode="auto">
          <a:xfrm rot="-1290937">
            <a:off x="7010400" y="4572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.VnTime" pitchFamily="34" charset="0"/>
              </a:rPr>
              <a:t>ép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 rot="-1290937">
            <a:off x="7848600" y="4276725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.VnTime" pitchFamily="34" charset="0"/>
              </a:rPr>
              <a:t>ép</a:t>
            </a:r>
          </a:p>
        </p:txBody>
      </p:sp>
      <p:pic>
        <p:nvPicPr>
          <p:cNvPr id="3080" name="Picture 18" descr="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045" y="0"/>
            <a:ext cx="98495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9" descr="star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1386351" y="248690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star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1134740" y="489470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9" descr="star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1486749" y="120650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67492" y="1691285"/>
            <a:ext cx="4495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67000" y="4888468"/>
            <a:ext cx="701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421090" y="842666"/>
            <a:ext cx="6615511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cụ 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6793"/>
            <a:ext cx="12192000" cy="4288807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13"/>
            <a:ext cx="13062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26853">
            <a:off x="10972454" y="-1263"/>
            <a:ext cx="1142836" cy="122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00985" y="1719963"/>
            <a:ext cx="541366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20210922_182003.jpg"/>
          <p:cNvPicPr>
            <a:picLocks noChangeAspect="1"/>
          </p:cNvPicPr>
          <p:nvPr/>
        </p:nvPicPr>
        <p:blipFill rotWithShape="1">
          <a:blip r:embed="rId3">
            <a:lum bright="3000" contrast="16000"/>
          </a:blip>
          <a:srcRect t="40741"/>
          <a:stretch/>
        </p:blipFill>
        <p:spPr>
          <a:xfrm>
            <a:off x="892600" y="2496316"/>
            <a:ext cx="10308799" cy="27614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21090" y="842666"/>
            <a:ext cx="6615511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cụ 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13062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26853">
            <a:off x="10954588" y="-26907"/>
            <a:ext cx="1142836" cy="122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24568" y="1646993"/>
            <a:ext cx="541366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34" y="2362513"/>
            <a:ext cx="1104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363969" y="5562600"/>
            <a:ext cx="4389631" cy="1295069"/>
          </a:xfrm>
          <a:prstGeom prst="cloudCallout">
            <a:avLst>
              <a:gd name="adj1" fmla="val -40834"/>
              <a:gd name="adj2" fmla="val -770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1090" y="842666"/>
            <a:ext cx="6615511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cụ 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" y="87549"/>
            <a:ext cx="13062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26853">
            <a:off x="10882363" y="11155"/>
            <a:ext cx="1142836" cy="122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76480" y="1740936"/>
            <a:ext cx="541366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1090" y="842666"/>
            <a:ext cx="6615511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cụ 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558" y="2522822"/>
            <a:ext cx="10108096" cy="3390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9464" y="4312423"/>
            <a:ext cx="783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             ta                   ta               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22888" y="5885535"/>
            <a:ext cx="783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             ti      ti           ta              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440</Words>
  <Application>Microsoft Office PowerPoint</Application>
  <PresentationFormat>Widescreen</PresentationFormat>
  <Paragraphs>59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Administrator</cp:lastModifiedBy>
  <cp:revision>119</cp:revision>
  <dcterms:created xsi:type="dcterms:W3CDTF">2021-09-09T04:37:42Z</dcterms:created>
  <dcterms:modified xsi:type="dcterms:W3CDTF">2024-01-08T07:22:47Z</dcterms:modified>
</cp:coreProperties>
</file>