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7" r:id="rId6"/>
    <p:sldId id="271" r:id="rId7"/>
    <p:sldId id="259" r:id="rId8"/>
    <p:sldId id="274" r:id="rId9"/>
    <p:sldId id="268" r:id="rId10"/>
    <p:sldId id="263" r:id="rId11"/>
    <p:sldId id="270" r:id="rId12"/>
    <p:sldId id="275" r:id="rId13"/>
    <p:sldId id="27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BE0"/>
    <a:srgbClr val="4BBB95"/>
    <a:srgbClr val="FDF9DE"/>
    <a:srgbClr val="D1BA0D"/>
    <a:srgbClr val="FDE5BE"/>
    <a:srgbClr val="F9705A"/>
    <a:srgbClr val="2DB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56" d="100"/>
          <a:sy n="56" d="100"/>
        </p:scale>
        <p:origin x="63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sv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5064" y="5409624"/>
            <a:ext cx="1297015" cy="12159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D69FF6EA-D32A-4BB8-B6F1-4BE716CA0B2D}"/>
              </a:ext>
            </a:extLst>
          </p:cNvPr>
          <p:cNvSpPr txBox="1"/>
          <p:nvPr/>
        </p:nvSpPr>
        <p:spPr>
          <a:xfrm>
            <a:off x="1980378" y="1567626"/>
            <a:ext cx="1432724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540551" y="837844"/>
            <a:ext cx="6111296" cy="946820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8D3F171-E179-470D-9A48-DE56693B3956}"/>
              </a:ext>
            </a:extLst>
          </p:cNvPr>
          <p:cNvGrpSpPr/>
          <p:nvPr/>
        </p:nvGrpSpPr>
        <p:grpSpPr>
          <a:xfrm>
            <a:off x="990600" y="2385347"/>
            <a:ext cx="9251329" cy="4854480"/>
            <a:chOff x="1028700" y="1965420"/>
            <a:chExt cx="9251329" cy="4854480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2400300"/>
              <a:ext cx="9251329" cy="4419600"/>
              <a:chOff x="0" y="0"/>
              <a:chExt cx="2706135" cy="192686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356216" y="1965420"/>
              <a:ext cx="2596296" cy="869759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1367556" y="3149347"/>
              <a:ext cx="8581230" cy="2921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4427697"/>
            <a:ext cx="2055781" cy="58138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FE7383BB-8E4E-4159-A9F2-3FD3FF01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2317"/>
          <a:stretch/>
        </p:blipFill>
        <p:spPr>
          <a:xfrm>
            <a:off x="19050" y="4914900"/>
            <a:ext cx="18268950" cy="539115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B4C64325-CA19-49A9-B1D7-BAAFB4AB6A40}"/>
              </a:ext>
            </a:extLst>
          </p:cNvPr>
          <p:cNvSpPr txBox="1"/>
          <p:nvPr/>
        </p:nvSpPr>
        <p:spPr>
          <a:xfrm>
            <a:off x="4504981" y="1401511"/>
            <a:ext cx="9278037" cy="89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026CA63E-8975-4B73-A371-0FA2DA85209C}"/>
              </a:ext>
            </a:extLst>
          </p:cNvPr>
          <p:cNvSpPr txBox="1"/>
          <p:nvPr/>
        </p:nvSpPr>
        <p:spPr>
          <a:xfrm>
            <a:off x="2476499" y="2552700"/>
            <a:ext cx="13335000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0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0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[KARAOKE] LỚP CHÚNG TA ĐOÀN KẾT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E78A4F71-6EF8-4AF0-BE98-16ABB169A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" y="8442325"/>
            <a:ext cx="1844675" cy="1844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9246ECB-7491-4D4F-9BBD-1810F2C8F52C}"/>
              </a:ext>
            </a:extLst>
          </p:cNvPr>
          <p:cNvGrpSpPr/>
          <p:nvPr/>
        </p:nvGrpSpPr>
        <p:grpSpPr>
          <a:xfrm>
            <a:off x="2505392" y="3118596"/>
            <a:ext cx="13277215" cy="5191931"/>
            <a:chOff x="2505392" y="3118596"/>
            <a:chExt cx="13277215" cy="5191931"/>
          </a:xfrm>
        </p:grpSpPr>
        <p:grpSp>
          <p:nvGrpSpPr>
            <p:cNvPr id="2" name="Group 2"/>
            <p:cNvGrpSpPr/>
            <p:nvPr/>
          </p:nvGrpSpPr>
          <p:grpSpPr>
            <a:xfrm>
              <a:off x="2590798" y="3562133"/>
              <a:ext cx="13106401" cy="4748394"/>
              <a:chOff x="0" y="0"/>
              <a:chExt cx="4562371" cy="1352117"/>
            </a:xfrm>
            <a:solidFill>
              <a:srgbClr val="CBEBE0"/>
            </a:solidFill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562371" cy="1352117"/>
              </a:xfrm>
              <a:custGeom>
                <a:avLst/>
                <a:gdLst/>
                <a:ahLst/>
                <a:cxnLst/>
                <a:rect l="l" t="t" r="r" b="b"/>
                <a:pathLst>
                  <a:path w="4562371" h="1352117">
                    <a:moveTo>
                      <a:pt x="4437911" y="1352117"/>
                    </a:moveTo>
                    <a:lnTo>
                      <a:pt x="124460" y="1352117"/>
                    </a:lnTo>
                    <a:cubicBezTo>
                      <a:pt x="55880" y="1352117"/>
                      <a:pt x="0" y="1296237"/>
                      <a:pt x="0" y="122765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437911" y="0"/>
                    </a:lnTo>
                    <a:cubicBezTo>
                      <a:pt x="4506491" y="0"/>
                      <a:pt x="4562371" y="55880"/>
                      <a:pt x="4562371" y="124460"/>
                    </a:cubicBezTo>
                    <a:lnTo>
                      <a:pt x="4562371" y="1227657"/>
                    </a:lnTo>
                    <a:cubicBezTo>
                      <a:pt x="4562371" y="1296237"/>
                      <a:pt x="4506491" y="1352117"/>
                      <a:pt x="4437911" y="1352117"/>
                    </a:cubicBezTo>
                    <a:close/>
                  </a:path>
                </a:pathLst>
              </a:custGeom>
              <a:grpFill/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20389" y="3118596"/>
              <a:ext cx="2847221" cy="953819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E686F4C6-0686-4C6C-A9EF-202200A5F340}"/>
                </a:ext>
              </a:extLst>
            </p:cNvPr>
            <p:cNvSpPr txBox="1"/>
            <p:nvPr/>
          </p:nvSpPr>
          <p:spPr>
            <a:xfrm>
              <a:off x="2505392" y="4806931"/>
              <a:ext cx="13277215" cy="2271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200000"/>
                </a:lnSpc>
                <a:spcBef>
                  <a:spcPct val="0"/>
                </a:spcBef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ca,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24146">
            <a:off x="477098" y="4916669"/>
            <a:ext cx="2692036" cy="42182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72335" y="8691668"/>
            <a:ext cx="892361" cy="9569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016597" y="8181864"/>
            <a:ext cx="969772" cy="1187916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A78062E4-33C8-4BDF-9E69-9B4CD92A5A31}"/>
              </a:ext>
            </a:extLst>
          </p:cNvPr>
          <p:cNvSpPr txBox="1"/>
          <p:nvPr/>
        </p:nvSpPr>
        <p:spPr>
          <a:xfrm>
            <a:off x="4305972" y="1957423"/>
            <a:ext cx="9906000" cy="61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6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45995" y="4938698"/>
            <a:ext cx="8571962" cy="6935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F8B5468-4B32-4F1F-B8F4-0138D609DCB6}"/>
              </a:ext>
            </a:extLst>
          </p:cNvPr>
          <p:cNvSpPr txBox="1"/>
          <p:nvPr/>
        </p:nvSpPr>
        <p:spPr>
          <a:xfrm>
            <a:off x="2548380" y="1349795"/>
            <a:ext cx="1319124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l="171" t="152" b="157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116D88CD-A6A3-4B38-A13E-A08B3EE11111}"/>
              </a:ext>
            </a:extLst>
          </p:cNvPr>
          <p:cNvGrpSpPr/>
          <p:nvPr/>
        </p:nvGrpSpPr>
        <p:grpSpPr>
          <a:xfrm>
            <a:off x="-762000" y="6993370"/>
            <a:ext cx="19507200" cy="3636530"/>
            <a:chOff x="0" y="0"/>
            <a:chExt cx="2706135" cy="1926860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7C5AFBAF-408A-4412-866B-EA18C05EC771}"/>
                </a:ext>
              </a:extLst>
            </p:cNvPr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EF4350B2-3C85-4CBF-8990-CD9DCEA19C8E}"/>
              </a:ext>
            </a:extLst>
          </p:cNvPr>
          <p:cNvSpPr txBox="1"/>
          <p:nvPr/>
        </p:nvSpPr>
        <p:spPr>
          <a:xfrm>
            <a:off x="4504981" y="1401511"/>
            <a:ext cx="9278037" cy="89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60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AAF767C-A3E3-4D72-A50A-92419A88D6D8}"/>
              </a:ext>
            </a:extLst>
          </p:cNvPr>
          <p:cNvSpPr txBox="1"/>
          <p:nvPr/>
        </p:nvSpPr>
        <p:spPr>
          <a:xfrm>
            <a:off x="1828800" y="2491219"/>
            <a:ext cx="14630400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</a:t>
            </a:r>
            <a:r>
              <a:rPr lang="vi-VN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FACF4102-064F-4263-874D-8BD6EC640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98112"/>
            <a:ext cx="1387475" cy="138747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64B4AF3B-E9D6-4DFC-90D7-443992D38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" y="4076700"/>
            <a:ext cx="17482353" cy="51135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279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054618C6-54E1-41E3-9A7F-C649BD7B6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429" y="0"/>
            <a:ext cx="2740276" cy="2685470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9CF5816F-3BC2-4F04-916F-7A2EBBA93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9050"/>
            <a:ext cx="3837593" cy="14055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A54C786-3BDD-4647-A7CD-DCB18EEFF145}"/>
              </a:ext>
            </a:extLst>
          </p:cNvPr>
          <p:cNvGrpSpPr/>
          <p:nvPr/>
        </p:nvGrpSpPr>
        <p:grpSpPr>
          <a:xfrm>
            <a:off x="-1800225" y="6876288"/>
            <a:ext cx="21888450" cy="3410712"/>
            <a:chOff x="0" y="6876288"/>
            <a:chExt cx="21888450" cy="3410712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211B002A-13E8-46A9-BA7D-9116181CE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6876288"/>
              <a:ext cx="7315200" cy="3410712"/>
            </a:xfrm>
            <a:prstGeom prst="rect">
              <a:avLst/>
            </a:prstGeom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38210749-6B1C-4A34-A7BA-2CC74129A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296150" y="6876288"/>
              <a:ext cx="7315200" cy="3410712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2C2E4700-7DBB-4F06-8ED1-E198D3518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573250" y="6876288"/>
              <a:ext cx="7315200" cy="3410712"/>
            </a:xfrm>
            <a:prstGeom prst="rect">
              <a:avLst/>
            </a:prstGeom>
          </p:spPr>
        </p:pic>
      </p:grpSp>
      <p:sp>
        <p:nvSpPr>
          <p:cNvPr id="37" name="TextBox 4">
            <a:extLst>
              <a:ext uri="{FF2B5EF4-FFF2-40B4-BE49-F238E27FC236}">
                <a16:creationId xmlns:a16="http://schemas.microsoft.com/office/drawing/2014/main" id="{66396659-8C00-4CA8-81EC-63FA4DA3A6B4}"/>
              </a:ext>
            </a:extLst>
          </p:cNvPr>
          <p:cNvSpPr txBox="1"/>
          <p:nvPr/>
        </p:nvSpPr>
        <p:spPr>
          <a:xfrm>
            <a:off x="1115555" y="1818698"/>
            <a:ext cx="160568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kumimoji="0" lang="en-US" sz="6600" b="1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66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66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kumimoji="0" lang="en-US" sz="66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FA12D778-28DE-428B-B7CD-F86632841084}"/>
              </a:ext>
            </a:extLst>
          </p:cNvPr>
          <p:cNvSpPr txBox="1"/>
          <p:nvPr/>
        </p:nvSpPr>
        <p:spPr>
          <a:xfrm>
            <a:off x="936962" y="3228491"/>
            <a:ext cx="16414074" cy="293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66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</a:t>
            </a:r>
            <a:r>
              <a:rPr lang="en-US" sz="6600" b="1" kern="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n-US" sz="66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HÁT: BÀI HÁT </a:t>
            </a:r>
          </a:p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66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6600" b="1" i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 CHÚNG TA ĐOÀN KẾT</a:t>
            </a:r>
            <a:r>
              <a:rPr lang="en-US" sz="6600" b="1" kern="0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931B21BE-E4CE-4BAF-B42B-4B959A1DFC46}"/>
              </a:ext>
            </a:extLst>
          </p:cNvPr>
          <p:cNvSpPr txBox="1"/>
          <p:nvPr/>
        </p:nvSpPr>
        <p:spPr>
          <a:xfrm>
            <a:off x="3620074" y="815518"/>
            <a:ext cx="11047852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5400" b="1" dirty="0">
              <a:solidFill>
                <a:srgbClr val="212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D7D7FF-89E9-4A2F-9A49-DD41528B476B}"/>
              </a:ext>
            </a:extLst>
          </p:cNvPr>
          <p:cNvGrpSpPr/>
          <p:nvPr/>
        </p:nvGrpSpPr>
        <p:grpSpPr>
          <a:xfrm>
            <a:off x="463261" y="1972772"/>
            <a:ext cx="9251329" cy="7498710"/>
            <a:chOff x="685800" y="2041620"/>
            <a:chExt cx="9251329" cy="7498710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736070E1-9C39-4DB3-BDCF-7A5379B61546}"/>
                </a:ext>
              </a:extLst>
            </p:cNvPr>
            <p:cNvGrpSpPr/>
            <p:nvPr/>
          </p:nvGrpSpPr>
          <p:grpSpPr>
            <a:xfrm>
              <a:off x="685800" y="2476500"/>
              <a:ext cx="9251329" cy="7063830"/>
              <a:chOff x="0" y="0"/>
              <a:chExt cx="2706135" cy="1926860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8AF66D30-8DFD-4D4F-81D7-DA4A15FFFA75}"/>
                  </a:ext>
                </a:extLst>
              </p:cNvPr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B1CFB41-E326-447F-BD37-2263F30EE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013316" y="2041620"/>
              <a:ext cx="2596296" cy="869759"/>
            </a:xfrm>
            <a:prstGeom prst="rect">
              <a:avLst/>
            </a:prstGeom>
          </p:spPr>
        </p:pic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F9FF01E0-FBD7-4D14-B41F-E07F2C798031}"/>
                </a:ext>
              </a:extLst>
            </p:cNvPr>
            <p:cNvSpPr txBox="1"/>
            <p:nvPr/>
          </p:nvSpPr>
          <p:spPr>
            <a:xfrm>
              <a:off x="1046750" y="2735756"/>
              <a:ext cx="8529428" cy="6545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FontTx/>
                <a:buChar char="-"/>
              </a:pP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Mộng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Lân</a:t>
              </a:r>
              <a:endParaRPr lang="en-US" sz="3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FontTx/>
                <a:buChar char="-"/>
              </a:pP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điệu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spcBef>
                  <a:spcPct val="0"/>
                </a:spcBef>
                <a:buFontTx/>
                <a:buChar char="-"/>
              </a:pP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khuyên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thương yêu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lẫn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nhau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c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ùng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nhau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phấn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đấu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vươn lên trong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con ngoan,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ngoan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4457A33-DD0D-4CE7-888E-DC3641A92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369" y="2095500"/>
            <a:ext cx="7828610" cy="57912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317BC61-B3EE-4E77-B903-84DBF690B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93514" y="7581900"/>
            <a:ext cx="1594485" cy="2743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6">
            <a:extLst>
              <a:ext uri="{FF2B5EF4-FFF2-40B4-BE49-F238E27FC236}">
                <a16:creationId xmlns:a16="http://schemas.microsoft.com/office/drawing/2014/main" id="{5533A8EE-BA85-4694-838E-0798EB954C4C}"/>
              </a:ext>
            </a:extLst>
          </p:cNvPr>
          <p:cNvSpPr txBox="1"/>
          <p:nvPr/>
        </p:nvSpPr>
        <p:spPr>
          <a:xfrm>
            <a:off x="-1447800" y="1943100"/>
            <a:ext cx="11047852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5400" b="1" dirty="0">
              <a:solidFill>
                <a:srgbClr val="212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ớp Chúng Ta Đoàn Kết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82E4D9A6-09F0-445D-9BE3-A2943AE0A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76634"/>
            <a:ext cx="1387475" cy="138747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9388AC5-A6D7-4C17-A387-1B7E636CB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125" y="4000500"/>
            <a:ext cx="7766537" cy="4038600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F80749CD-8F37-49F2-860F-EAD6F28580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/>
        </p:blipFill>
        <p:spPr>
          <a:xfrm>
            <a:off x="7772400" y="237599"/>
            <a:ext cx="10765543" cy="98118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24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174">
            <a:off x="12738569" y="1510536"/>
            <a:ext cx="5494592" cy="86591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0909DD-2068-4200-B640-4B046997431C}"/>
              </a:ext>
            </a:extLst>
          </p:cNvPr>
          <p:cNvGrpSpPr/>
          <p:nvPr/>
        </p:nvGrpSpPr>
        <p:grpSpPr>
          <a:xfrm>
            <a:off x="1371600" y="876300"/>
            <a:ext cx="9557147" cy="4114800"/>
            <a:chOff x="4365426" y="2781300"/>
            <a:chExt cx="9557147" cy="586907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57C07DD-71FC-4F65-AE90-D3640DF8B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365426" y="2781300"/>
              <a:ext cx="9557147" cy="58690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500134-F7DD-4CC8-A922-8795CCCBAD57}"/>
                </a:ext>
              </a:extLst>
            </p:cNvPr>
            <p:cNvSpPr txBox="1"/>
            <p:nvPr/>
          </p:nvSpPr>
          <p:spPr>
            <a:xfrm>
              <a:off x="4805361" y="3557145"/>
              <a:ext cx="8372475" cy="346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vi-VN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vi-VN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vi-VN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vi-VN" sz="5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keo sơn</a:t>
              </a:r>
              <a:r>
                <a:rPr lang="en-US" sz="5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33C724-D235-4BFC-B995-175E51F43869}"/>
              </a:ext>
            </a:extLst>
          </p:cNvPr>
          <p:cNvGrpSpPr/>
          <p:nvPr/>
        </p:nvGrpSpPr>
        <p:grpSpPr>
          <a:xfrm>
            <a:off x="1676398" y="4958553"/>
            <a:ext cx="9557147" cy="4452147"/>
            <a:chOff x="4213024" y="2189074"/>
            <a:chExt cx="9557147" cy="504283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D3252C18-E9C8-4D71-82F1-717EAD0F3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4213024" y="2189074"/>
              <a:ext cx="9557147" cy="50428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AEE258-0A8B-4873-A5FA-72D5CCEAF08E}"/>
                </a:ext>
              </a:extLst>
            </p:cNvPr>
            <p:cNvSpPr txBox="1"/>
            <p:nvPr/>
          </p:nvSpPr>
          <p:spPr>
            <a:xfrm>
              <a:off x="5287266" y="3566051"/>
              <a:ext cx="7408665" cy="2753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5400" b="1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5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5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gắn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bó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5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>
            <a:extLst>
              <a:ext uri="{FF2B5EF4-FFF2-40B4-BE49-F238E27FC236}">
                <a16:creationId xmlns:a16="http://schemas.microsoft.com/office/drawing/2014/main" id="{B7858437-1DEA-4D70-B802-5A536E97CAAC}"/>
              </a:ext>
            </a:extLst>
          </p:cNvPr>
          <p:cNvSpPr txBox="1"/>
          <p:nvPr/>
        </p:nvSpPr>
        <p:spPr>
          <a:xfrm>
            <a:off x="3620074" y="728763"/>
            <a:ext cx="11047852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5400" b="1" dirty="0">
              <a:solidFill>
                <a:srgbClr val="212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00F9B-5447-44A1-BBEF-C5E5CA3B829F}"/>
              </a:ext>
            </a:extLst>
          </p:cNvPr>
          <p:cNvGrpSpPr/>
          <p:nvPr/>
        </p:nvGrpSpPr>
        <p:grpSpPr>
          <a:xfrm>
            <a:off x="381000" y="1714500"/>
            <a:ext cx="9251329" cy="1976010"/>
            <a:chOff x="609600" y="2019300"/>
            <a:chExt cx="9251329" cy="1976010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1CE1832F-EB90-4999-836D-3ACE3BB588C5}"/>
                </a:ext>
              </a:extLst>
            </p:cNvPr>
            <p:cNvGrpSpPr/>
            <p:nvPr/>
          </p:nvGrpSpPr>
          <p:grpSpPr>
            <a:xfrm>
              <a:off x="609600" y="2019300"/>
              <a:ext cx="9251329" cy="1976010"/>
              <a:chOff x="0" y="0"/>
              <a:chExt cx="2706135" cy="1926860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D93B6E70-644A-4A01-872F-9E1BC7548E0B}"/>
                  </a:ext>
                </a:extLst>
              </p:cNvPr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D0C783-9E4B-416D-BAB5-02CB4098BDB5}"/>
                </a:ext>
              </a:extLst>
            </p:cNvPr>
            <p:cNvSpPr txBox="1"/>
            <p:nvPr/>
          </p:nvSpPr>
          <p:spPr>
            <a:xfrm>
              <a:off x="1983753" y="2181469"/>
              <a:ext cx="6503021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Lớp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vui,</a:t>
              </a:r>
              <a:b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em ta chan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thân.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EDF3A-8EBD-4EC3-872D-BD9869080086}"/>
              </a:ext>
            </a:extLst>
          </p:cNvPr>
          <p:cNvGrpSpPr/>
          <p:nvPr/>
        </p:nvGrpSpPr>
        <p:grpSpPr>
          <a:xfrm>
            <a:off x="381000" y="3847000"/>
            <a:ext cx="9251329" cy="1976010"/>
            <a:chOff x="609600" y="2019300"/>
            <a:chExt cx="9251329" cy="1976010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0F76F31-A676-4388-AAF2-09DBF0FB2F33}"/>
                </a:ext>
              </a:extLst>
            </p:cNvPr>
            <p:cNvGrpSpPr/>
            <p:nvPr/>
          </p:nvGrpSpPr>
          <p:grpSpPr>
            <a:xfrm>
              <a:off x="609600" y="2019300"/>
              <a:ext cx="9251329" cy="1976010"/>
              <a:chOff x="0" y="0"/>
              <a:chExt cx="2706135" cy="1926860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9E05A0E6-23EF-43BE-91D9-813B7AF38D83}"/>
                  </a:ext>
                </a:extLst>
              </p:cNvPr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D022D0-FC23-42FF-B689-26DA6ED783AD}"/>
                </a:ext>
              </a:extLst>
            </p:cNvPr>
            <p:cNvSpPr txBox="1"/>
            <p:nvPr/>
          </p:nvSpPr>
          <p:spPr>
            <a:xfrm>
              <a:off x="1983753" y="2181469"/>
              <a:ext cx="6503021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Lớp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vui,</a:t>
              </a:r>
              <a:b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hư keo sơn anh em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B09E2E-7F4A-40CB-BE60-D7B6C923F50A}"/>
              </a:ext>
            </a:extLst>
          </p:cNvPr>
          <p:cNvGrpSpPr/>
          <p:nvPr/>
        </p:nvGrpSpPr>
        <p:grpSpPr>
          <a:xfrm>
            <a:off x="381000" y="5979500"/>
            <a:ext cx="9251329" cy="1976010"/>
            <a:chOff x="609600" y="2019300"/>
            <a:chExt cx="9251329" cy="1976010"/>
          </a:xfrm>
        </p:grpSpPr>
        <p:grpSp>
          <p:nvGrpSpPr>
            <p:cNvPr id="18" name="Group 2">
              <a:extLst>
                <a:ext uri="{FF2B5EF4-FFF2-40B4-BE49-F238E27FC236}">
                  <a16:creationId xmlns:a16="http://schemas.microsoft.com/office/drawing/2014/main" id="{9682194F-3AC3-4079-8CD3-6D1A66BD867C}"/>
                </a:ext>
              </a:extLst>
            </p:cNvPr>
            <p:cNvGrpSpPr/>
            <p:nvPr/>
          </p:nvGrpSpPr>
          <p:grpSpPr>
            <a:xfrm>
              <a:off x="609600" y="2019300"/>
              <a:ext cx="9251329" cy="1976010"/>
              <a:chOff x="0" y="0"/>
              <a:chExt cx="2706135" cy="1926860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34E78B77-3C3C-4AB1-A969-B9C3FB6803D4}"/>
                  </a:ext>
                </a:extLst>
              </p:cNvPr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634922-8916-4FDE-939C-89558E632D06}"/>
                </a:ext>
              </a:extLst>
            </p:cNvPr>
            <p:cNvSpPr txBox="1"/>
            <p:nvPr/>
          </p:nvSpPr>
          <p:spPr>
            <a:xfrm>
              <a:off x="1983753" y="2181469"/>
              <a:ext cx="6503021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Đầy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thân,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mến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nhau,</a:t>
              </a:r>
              <a:b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uôn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thi đua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chăm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tới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649D46-F106-4CB4-8327-BBCAE99F9315}"/>
              </a:ext>
            </a:extLst>
          </p:cNvPr>
          <p:cNvGrpSpPr/>
          <p:nvPr/>
        </p:nvGrpSpPr>
        <p:grpSpPr>
          <a:xfrm>
            <a:off x="381000" y="8112000"/>
            <a:ext cx="9251329" cy="1976010"/>
            <a:chOff x="609600" y="2019300"/>
            <a:chExt cx="9251329" cy="1976010"/>
          </a:xfrm>
        </p:grpSpPr>
        <p:grpSp>
          <p:nvGrpSpPr>
            <p:cNvPr id="22" name="Group 2">
              <a:extLst>
                <a:ext uri="{FF2B5EF4-FFF2-40B4-BE49-F238E27FC236}">
                  <a16:creationId xmlns:a16="http://schemas.microsoft.com/office/drawing/2014/main" id="{790EECF6-8ACA-43DF-90A7-38C7DCE14357}"/>
                </a:ext>
              </a:extLst>
            </p:cNvPr>
            <p:cNvGrpSpPr/>
            <p:nvPr/>
          </p:nvGrpSpPr>
          <p:grpSpPr>
            <a:xfrm>
              <a:off x="609600" y="2019300"/>
              <a:ext cx="9251329" cy="1976010"/>
              <a:chOff x="0" y="0"/>
              <a:chExt cx="2706135" cy="1926860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6EE750A0-CFA3-4808-B41A-B2A77B6338F2}"/>
                  </a:ext>
                </a:extLst>
              </p:cNvPr>
              <p:cNvSpPr/>
              <p:nvPr/>
            </p:nvSpPr>
            <p:spPr>
              <a:xfrm>
                <a:off x="0" y="0"/>
                <a:ext cx="2706135" cy="1926860"/>
              </a:xfrm>
              <a:custGeom>
                <a:avLst/>
                <a:gdLst/>
                <a:ahLst/>
                <a:cxnLst/>
                <a:rect l="l" t="t" r="r" b="b"/>
                <a:pathLst>
                  <a:path w="2706135" h="1926860">
                    <a:moveTo>
                      <a:pt x="2581675" y="1926860"/>
                    </a:moveTo>
                    <a:lnTo>
                      <a:pt x="124460" y="1926860"/>
                    </a:lnTo>
                    <a:cubicBezTo>
                      <a:pt x="55880" y="1926860"/>
                      <a:pt x="0" y="1870980"/>
                      <a:pt x="0" y="18024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581675" y="0"/>
                    </a:lnTo>
                    <a:cubicBezTo>
                      <a:pt x="2650255" y="0"/>
                      <a:pt x="2706135" y="55880"/>
                      <a:pt x="2706135" y="124460"/>
                    </a:cubicBezTo>
                    <a:lnTo>
                      <a:pt x="2706135" y="1802400"/>
                    </a:lnTo>
                    <a:cubicBezTo>
                      <a:pt x="2706135" y="1870980"/>
                      <a:pt x="2650255" y="1926860"/>
                      <a:pt x="2581675" y="1926860"/>
                    </a:cubicBezTo>
                    <a:close/>
                  </a:path>
                </a:pathLst>
              </a:custGeom>
              <a:solidFill>
                <a:srgbClr val="FEF9DD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D4BB9E-0D8D-4741-9086-39403B4EC9AA}"/>
                </a:ext>
              </a:extLst>
            </p:cNvPr>
            <p:cNvSpPr txBox="1"/>
            <p:nvPr/>
          </p:nvSpPr>
          <p:spPr>
            <a:xfrm>
              <a:off x="1983753" y="2181469"/>
              <a:ext cx="7877176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đoàn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vững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bền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b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iúp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nhau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xứng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đang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ngoan.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[KARAOKE] LỚP CHÚNG TA ĐOÀN KẾT - CD CHUẨN BGD - ÂM NHẠC LỚP 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E613EC7-08D6-4411-B1ED-F86261818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2171700"/>
            <a:ext cx="8128000" cy="457200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774B2AF-946C-4EF0-B259-B9B1DE471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34600" y="6922008"/>
            <a:ext cx="7315200" cy="33649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C53F8FC-16FB-451A-A961-4667C5445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7809"/>
          <a:stretch>
            <a:fillRect/>
          </a:stretch>
        </p:blipFill>
        <p:spPr>
          <a:xfrm>
            <a:off x="714186" y="3501233"/>
            <a:ext cx="5508114" cy="6785767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7396054B-B3FF-493D-9D13-748150721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9401" y="3090251"/>
            <a:ext cx="933849" cy="1417608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215EEFC7-1D05-4877-9DDD-D8C552DC5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4825" y="1528675"/>
            <a:ext cx="1495614" cy="227038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315F75B-6A11-40CA-9553-D4699C7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73169" y="1178199"/>
            <a:ext cx="11083636" cy="80772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103054D-A844-4E47-A515-1C5BF8A92F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295252" y="5476452"/>
            <a:ext cx="1361553" cy="31072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9E5C8E-27EA-42E3-A184-2350F2B551F7}"/>
              </a:ext>
            </a:extLst>
          </p:cNvPr>
          <p:cNvSpPr txBox="1"/>
          <p:nvPr/>
        </p:nvSpPr>
        <p:spPr>
          <a:xfrm>
            <a:off x="7617670" y="2105730"/>
            <a:ext cx="9027698" cy="492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5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5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6">
            <a:extLst>
              <a:ext uri="{FF2B5EF4-FFF2-40B4-BE49-F238E27FC236}">
                <a16:creationId xmlns:a16="http://schemas.microsoft.com/office/drawing/2014/main" id="{60C2BE74-F6F8-4AB9-B1CF-000E937BD673}"/>
              </a:ext>
            </a:extLst>
          </p:cNvPr>
          <p:cNvSpPr txBox="1"/>
          <p:nvPr/>
        </p:nvSpPr>
        <p:spPr>
          <a:xfrm>
            <a:off x="3620074" y="1104900"/>
            <a:ext cx="11047852" cy="879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12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400" b="1" dirty="0">
              <a:solidFill>
                <a:srgbClr val="212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[KARAOKE] LỚP CHÚNG TA ĐOÀN KẾT - CD CHUẨN BGD - ÂM NHẠC LỚP 3">
            <a:hlinkClick r:id="" action="ppaction://media"/>
            <a:extLst>
              <a:ext uri="{FF2B5EF4-FFF2-40B4-BE49-F238E27FC236}">
                <a16:creationId xmlns:a16="http://schemas.microsoft.com/office/drawing/2014/main" id="{5D03A668-0C0D-4BCD-B54D-864A2AE2B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" y="8442325"/>
            <a:ext cx="1844675" cy="184467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C315118-6405-48F9-9F0D-8C224FD47E3D}"/>
              </a:ext>
            </a:extLst>
          </p:cNvPr>
          <p:cNvSpPr/>
          <p:nvPr/>
        </p:nvSpPr>
        <p:spPr>
          <a:xfrm>
            <a:off x="788987" y="2400300"/>
            <a:ext cx="8202613" cy="4724400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xướng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3A2FD3-2B93-4D19-8285-E191483AC898}"/>
              </a:ext>
            </a:extLst>
          </p:cNvPr>
          <p:cNvSpPr/>
          <p:nvPr/>
        </p:nvSpPr>
        <p:spPr>
          <a:xfrm>
            <a:off x="9296400" y="2400300"/>
            <a:ext cx="8202613" cy="4724400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“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D75627E-001F-48FD-8C3B-738809CF3155}"/>
              </a:ext>
            </a:extLst>
          </p:cNvPr>
          <p:cNvSpPr/>
          <p:nvPr/>
        </p:nvSpPr>
        <p:spPr>
          <a:xfrm>
            <a:off x="5042693" y="7353300"/>
            <a:ext cx="8202613" cy="2286000"/>
          </a:xfrm>
          <a:prstGeom prst="roundRect">
            <a:avLst/>
          </a:prstGeom>
          <a:solidFill>
            <a:srgbClr val="FDF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vỗ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(11)</Template>
  <TotalTime>112</TotalTime>
  <Words>424</Words>
  <Application>Microsoft Office PowerPoint</Application>
  <PresentationFormat>Custom</PresentationFormat>
  <Paragraphs>36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4</cp:revision>
  <dcterms:created xsi:type="dcterms:W3CDTF">2021-10-07T07:19:51Z</dcterms:created>
  <dcterms:modified xsi:type="dcterms:W3CDTF">2021-10-13T04:27:11Z</dcterms:modified>
  <dc:identifier>DAEqg_mW5YY</dc:identifier>
</cp:coreProperties>
</file>