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66" r:id="rId4"/>
    <p:sldId id="264" r:id="rId5"/>
    <p:sldId id="265" r:id="rId6"/>
    <p:sldId id="272" r:id="rId7"/>
    <p:sldId id="270" r:id="rId8"/>
    <p:sldId id="267" r:id="rId9"/>
    <p:sldId id="271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F9C"/>
    <a:srgbClr val="EFE5F7"/>
    <a:srgbClr val="0000FF"/>
    <a:srgbClr val="9FFFCA"/>
    <a:srgbClr val="FFFFD9"/>
    <a:srgbClr val="D5FFE8"/>
    <a:srgbClr val="D5FFFF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1755-15A8-45A0-B632-D310E3E7B32B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C4CDA-91BC-4BDD-97CB-30CB3B31FD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4CDA-91BC-4BDD-97CB-30CB3B31FD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Tempo: 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C4CDA-91BC-4BDD-97CB-30CB3B31F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Tempo: 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C4CDA-91BC-4BDD-97CB-30CB3B31F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CCA0-C3C4-4B24-A8AC-FCEB982699C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7741-1D67-4DC0-8706-C58D136FB7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WordArt 23"/>
          <p:cNvSpPr>
            <a:spLocks noChangeArrowheads="1" noChangeShapeType="1" noTextEdit="1"/>
          </p:cNvSpPr>
          <p:nvPr userDrawn="1"/>
        </p:nvSpPr>
        <p:spPr bwMode="auto">
          <a:xfrm rot="19403834">
            <a:off x="7281003" y="4528436"/>
            <a:ext cx="1982787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3175">
                  <a:solidFill>
                    <a:srgbClr val="9694AA"/>
                  </a:solidFill>
                  <a:round/>
                  <a:headEnd/>
                  <a:tailEnd/>
                </a:ln>
                <a:noFill/>
                <a:latin typeface="Arial"/>
                <a:cs typeface="Arial"/>
              </a:rPr>
              <a:t>Hà Việt Chương</a:t>
            </a:r>
            <a:endParaRPr lang="en-US" sz="3600" kern="10">
              <a:ln w="3175">
                <a:solidFill>
                  <a:srgbClr val="9694AA"/>
                </a:solidFill>
                <a:round/>
                <a:headEnd/>
                <a:tailEnd/>
              </a:ln>
              <a:noFill/>
              <a:latin typeface="Arial"/>
              <a:cs typeface="Arial"/>
            </a:endParaRPr>
          </a:p>
        </p:txBody>
      </p:sp>
      <p:sp>
        <p:nvSpPr>
          <p:cNvPr id="8" name="WordArt 24"/>
          <p:cNvSpPr>
            <a:spLocks noChangeArrowheads="1" noChangeShapeType="1" noTextEdit="1"/>
          </p:cNvSpPr>
          <p:nvPr userDrawn="1"/>
        </p:nvSpPr>
        <p:spPr bwMode="auto">
          <a:xfrm rot="19380000">
            <a:off x="7044464" y="4859429"/>
            <a:ext cx="571500" cy="100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" kern="10">
                <a:ln w="9525">
                  <a:solidFill>
                    <a:srgbClr val="9694AA"/>
                  </a:solidFill>
                  <a:round/>
                  <a:headEnd/>
                  <a:tailEnd/>
                </a:ln>
                <a:noFill/>
                <a:latin typeface="Arial"/>
                <a:cs typeface="Arial"/>
              </a:rPr>
              <a:t>copyright by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B&#224;i%20H&#225;t%20M&#7851;u%20-%20M&#7865;%20&#272;i%20V&#7855;ng%20-%20B&#7897;%20S&#225;ch%20C&#225;nh%20Di&#7873;u%20%5b&#194;m%20Nh&#7841;c%20l&#7899;p%201%5d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go%20dem%20bai%20Me%20di%20vang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Sap%20den%20tet%20roi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390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6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14</a:t>
            </a:r>
          </a:p>
        </p:txBody>
      </p:sp>
    </p:spTree>
    <p:extLst>
      <p:ext uri="{BB962C8B-B14F-4D97-AF65-F5344CB8AC3E}">
        <p14:creationId xmlns:p14="http://schemas.microsoft.com/office/powerpoint/2010/main" val="421436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vắng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hát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1"/>
            <a:ext cx="8229600" cy="609599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NHẠC LỚP 1 CHỦ ĐỀ 5 TIẾT 14</a:t>
            </a:r>
          </a:p>
        </p:txBody>
      </p:sp>
    </p:spTree>
    <p:extLst>
      <p:ext uri="{BB962C8B-B14F-4D97-AF65-F5344CB8AC3E}">
        <p14:creationId xmlns:p14="http://schemas.microsoft.com/office/powerpoint/2010/main" val="9955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solidFill>
                  <a:srgbClr val="0070C0"/>
                </a:solidFill>
              </a:rPr>
            </a:b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1. ÔN BÀI HÁT MẸ ĐI VẮNG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                  </a:t>
            </a:r>
            <a:r>
              <a:rPr lang="en-US" sz="2400" b="1" i="1" dirty="0" err="1"/>
              <a:t>Nhạc</a:t>
            </a:r>
            <a:r>
              <a:rPr lang="en-US" sz="2400" b="1" i="1" dirty="0"/>
              <a:t> </a:t>
            </a:r>
            <a:r>
              <a:rPr lang="en-US" sz="2400" b="1" i="1" dirty="0" err="1"/>
              <a:t>Trịnh</a:t>
            </a:r>
            <a:r>
              <a:rPr lang="en-US" sz="2400" b="1" i="1" dirty="0"/>
              <a:t> </a:t>
            </a:r>
            <a:r>
              <a:rPr lang="en-US" sz="2400" b="1" i="1" dirty="0" err="1"/>
              <a:t>Công</a:t>
            </a:r>
            <a:r>
              <a:rPr lang="en-US" sz="2400" b="1" i="1" dirty="0"/>
              <a:t> </a:t>
            </a:r>
            <a:r>
              <a:rPr lang="en-US" sz="2400" b="1" i="1" dirty="0" err="1"/>
              <a:t>Sơn</a:t>
            </a:r>
            <a:br>
              <a:rPr lang="en-US" sz="2400" b="1" i="1" dirty="0"/>
            </a:br>
            <a:r>
              <a:rPr lang="en-US" sz="2400" b="1" i="1" dirty="0"/>
              <a:t>                                    </a:t>
            </a:r>
            <a:r>
              <a:rPr lang="en-US" sz="2400" b="1" i="1" dirty="0" err="1"/>
              <a:t>Lời</a:t>
            </a:r>
            <a:r>
              <a:rPr lang="en-US" sz="2400" b="1" i="1" dirty="0"/>
              <a:t> </a:t>
            </a:r>
            <a:r>
              <a:rPr lang="en-US" sz="2400" b="1" i="1" dirty="0" err="1"/>
              <a:t>Nguyễn</a:t>
            </a:r>
            <a:r>
              <a:rPr lang="en-US" sz="2400" b="1" i="1" dirty="0"/>
              <a:t> </a:t>
            </a:r>
            <a:r>
              <a:rPr lang="en-US" sz="2400" b="1" i="1" dirty="0" err="1"/>
              <a:t>Quang</a:t>
            </a:r>
            <a:r>
              <a:rPr lang="en-US" sz="2400" b="1" i="1" dirty="0"/>
              <a:t> </a:t>
            </a:r>
            <a:r>
              <a:rPr lang="en-US" sz="2400" b="1" i="1" dirty="0" err="1"/>
              <a:t>Dũng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Nghe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Bài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Hát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Mẫu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-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Mẹ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Đi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Vắng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-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Bộ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Sách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Cánh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Diều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[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Âm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Nhạc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lớp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1].mp4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-457200"/>
            <a:ext cx="1905000" cy="230981"/>
          </a:xfrm>
        </p:spPr>
        <p:txBody>
          <a:bodyPr>
            <a:normAutofit fontScale="90000"/>
          </a:bodyPr>
          <a:lstStyle/>
          <a:p>
            <a:r>
              <a:rPr lang="en-US" sz="1200"/>
              <a:t>Lá cò Việt Nam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00400" y="165870"/>
            <a:ext cx="3161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MẸ ĐI VẮNG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57600" y="646463"/>
            <a:ext cx="542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Nhạc: TRỊNH CÔNG SƠN _ Lời: NGUYỄN QUANG DŨNG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0" y="923306"/>
            <a:ext cx="9144000" cy="11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33550" y="189263"/>
            <a:ext cx="1905000" cy="449297"/>
            <a:chOff x="304800" y="228600"/>
            <a:chExt cx="1905000" cy="599063"/>
          </a:xfrm>
        </p:grpSpPr>
        <p:pic>
          <p:nvPicPr>
            <p:cNvPr id="121" name="Picture 2" descr="C:\Users\Administrator.31M8IU0Z8RJWJ3V\Downloads\BaiHatLop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28600"/>
              <a:ext cx="1905000" cy="381000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22" name="Picture 121" descr="C:\Users\Administrator.31M8IU0Z8RJWJ3V\Downloads\cooltext-357162234997759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3975" y="533400"/>
              <a:ext cx="1435100" cy="294263"/>
            </a:xfrm>
            <a:prstGeom prst="rect">
              <a:avLst/>
            </a:prstGeom>
            <a:noFill/>
          </p:spPr>
        </p:pic>
      </p:grpSp>
      <p:sp>
        <p:nvSpPr>
          <p:cNvPr id="123" name="AutoShape 2" descr="Sân cỏ nhân tạo trường kinh doanh công nghệ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4" descr="Sân cỏ nhân tạo trường kinh doanh công nghệ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1347743"/>
            <a:ext cx="8519287" cy="308372"/>
          </a:xfrm>
          <a:prstGeom prst="rect">
            <a:avLst/>
          </a:prstGeom>
          <a:noFill/>
        </p:spPr>
      </p:pic>
      <p:sp>
        <p:nvSpPr>
          <p:cNvPr id="126" name="Text Box 22"/>
          <p:cNvSpPr txBox="1">
            <a:spLocks noChangeArrowheads="1"/>
          </p:cNvSpPr>
          <p:nvPr/>
        </p:nvSpPr>
        <p:spPr bwMode="auto">
          <a:xfrm>
            <a:off x="1147881" y="1757317"/>
            <a:ext cx="538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1764475" y="1757317"/>
            <a:ext cx="39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đi</a:t>
            </a:r>
          </a:p>
        </p:txBody>
      </p:sp>
      <p:sp>
        <p:nvSpPr>
          <p:cNvPr id="128" name="Text Box 22"/>
          <p:cNvSpPr txBox="1">
            <a:spLocks noChangeArrowheads="1"/>
          </p:cNvSpPr>
          <p:nvPr/>
        </p:nvSpPr>
        <p:spPr bwMode="auto">
          <a:xfrm>
            <a:off x="2317905" y="1757317"/>
            <a:ext cx="758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vắng,</a:t>
            </a:r>
          </a:p>
        </p:txBody>
      </p:sp>
      <p:sp>
        <p:nvSpPr>
          <p:cNvPr id="129" name="Text Box 22"/>
          <p:cNvSpPr txBox="1">
            <a:spLocks noChangeArrowheads="1"/>
          </p:cNvSpPr>
          <p:nvPr/>
        </p:nvSpPr>
        <p:spPr bwMode="auto">
          <a:xfrm>
            <a:off x="3293654" y="1757317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130" name="Text Box 22"/>
          <p:cNvSpPr txBox="1">
            <a:spLocks noChangeArrowheads="1"/>
          </p:cNvSpPr>
          <p:nvPr/>
        </p:nvSpPr>
        <p:spPr bwMode="auto">
          <a:xfrm>
            <a:off x="4038600" y="1757317"/>
            <a:ext cx="39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đi</a:t>
            </a:r>
          </a:p>
        </p:txBody>
      </p:sp>
      <p:sp>
        <p:nvSpPr>
          <p:cNvPr id="131" name="Text Box 22"/>
          <p:cNvSpPr txBox="1">
            <a:spLocks noChangeArrowheads="1"/>
          </p:cNvSpPr>
          <p:nvPr/>
        </p:nvSpPr>
        <p:spPr bwMode="auto">
          <a:xfrm>
            <a:off x="4653379" y="1757317"/>
            <a:ext cx="757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vắng.</a:t>
            </a:r>
          </a:p>
        </p:txBody>
      </p:sp>
      <p:sp>
        <p:nvSpPr>
          <p:cNvPr id="132" name="Text Box 22"/>
          <p:cNvSpPr txBox="1">
            <a:spLocks noChangeArrowheads="1"/>
          </p:cNvSpPr>
          <p:nvPr/>
        </p:nvSpPr>
        <p:spPr bwMode="auto">
          <a:xfrm>
            <a:off x="5737004" y="1757317"/>
            <a:ext cx="59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pic>
        <p:nvPicPr>
          <p:cNvPr id="13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0626" y="1398319"/>
            <a:ext cx="136525" cy="300038"/>
          </a:xfrm>
          <a:prstGeom prst="rect">
            <a:avLst/>
          </a:prstGeom>
          <a:noFill/>
        </p:spPr>
      </p:pic>
      <p:pic>
        <p:nvPicPr>
          <p:cNvPr id="134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2153037"/>
            <a:ext cx="8519287" cy="308372"/>
          </a:xfrm>
          <a:prstGeom prst="rect">
            <a:avLst/>
          </a:prstGeom>
          <a:noFill/>
        </p:spPr>
      </p:pic>
      <p:sp>
        <p:nvSpPr>
          <p:cNvPr id="135" name="Text Box 22"/>
          <p:cNvSpPr txBox="1">
            <a:spLocks noChangeArrowheads="1"/>
          </p:cNvSpPr>
          <p:nvPr/>
        </p:nvSpPr>
        <p:spPr bwMode="auto">
          <a:xfrm>
            <a:off x="6481204" y="1753605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sang</a:t>
            </a:r>
          </a:p>
        </p:txBody>
      </p:sp>
      <p:sp>
        <p:nvSpPr>
          <p:cNvPr id="136" name="Line 495"/>
          <p:cNvSpPr>
            <a:spLocks noChangeShapeType="1"/>
          </p:cNvSpPr>
          <p:nvPr/>
        </p:nvSpPr>
        <p:spPr bwMode="auto">
          <a:xfrm>
            <a:off x="8934200" y="21536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Text Box 22"/>
          <p:cNvSpPr txBox="1">
            <a:spLocks noChangeArrowheads="1"/>
          </p:cNvSpPr>
          <p:nvPr/>
        </p:nvSpPr>
        <p:spPr bwMode="auto">
          <a:xfrm>
            <a:off x="7213504" y="1753605"/>
            <a:ext cx="654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chơi</a:t>
            </a:r>
          </a:p>
        </p:txBody>
      </p:sp>
      <p:sp>
        <p:nvSpPr>
          <p:cNvPr id="138" name="Text Box 22"/>
          <p:cNvSpPr txBox="1">
            <a:spLocks noChangeArrowheads="1"/>
          </p:cNvSpPr>
          <p:nvPr/>
        </p:nvSpPr>
        <p:spPr bwMode="auto">
          <a:xfrm>
            <a:off x="8159155" y="1753605"/>
            <a:ext cx="58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nhà</a:t>
            </a:r>
          </a:p>
        </p:txBody>
      </p:sp>
      <p:sp>
        <p:nvSpPr>
          <p:cNvPr id="139" name="Text Box 22"/>
          <p:cNvSpPr txBox="1">
            <a:spLocks noChangeArrowheads="1"/>
          </p:cNvSpPr>
          <p:nvPr/>
        </p:nvSpPr>
        <p:spPr bwMode="auto">
          <a:xfrm>
            <a:off x="849308" y="2559131"/>
            <a:ext cx="58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bạn</a:t>
            </a:r>
          </a:p>
        </p:txBody>
      </p:sp>
      <p:sp>
        <p:nvSpPr>
          <p:cNvPr id="140" name="Text Box 22"/>
          <p:cNvSpPr txBox="1">
            <a:spLocks noChangeArrowheads="1"/>
          </p:cNvSpPr>
          <p:nvPr/>
        </p:nvSpPr>
        <p:spPr bwMode="auto">
          <a:xfrm>
            <a:off x="1607125" y="2559131"/>
            <a:ext cx="247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í</a:t>
            </a:r>
          </a:p>
        </p:txBody>
      </p:sp>
      <p:sp>
        <p:nvSpPr>
          <p:cNvPr id="141" name="Text Box 22"/>
          <p:cNvSpPr txBox="1">
            <a:spLocks noChangeArrowheads="1"/>
          </p:cNvSpPr>
          <p:nvPr/>
        </p:nvSpPr>
        <p:spPr bwMode="auto">
          <a:xfrm>
            <a:off x="2186051" y="2562844"/>
            <a:ext cx="38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a.</a:t>
            </a:r>
          </a:p>
        </p:txBody>
      </p:sp>
      <p:pic>
        <p:nvPicPr>
          <p:cNvPr id="142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2944231"/>
            <a:ext cx="8519287" cy="308372"/>
          </a:xfrm>
          <a:prstGeom prst="rect">
            <a:avLst/>
          </a:prstGeom>
          <a:noFill/>
        </p:spPr>
      </p:pic>
      <p:sp>
        <p:nvSpPr>
          <p:cNvPr id="143" name="Text Box 22"/>
          <p:cNvSpPr txBox="1">
            <a:spLocks noChangeArrowheads="1"/>
          </p:cNvSpPr>
          <p:nvPr/>
        </p:nvSpPr>
        <p:spPr bwMode="auto">
          <a:xfrm>
            <a:off x="4174220" y="2566324"/>
            <a:ext cx="625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cầm</a:t>
            </a:r>
          </a:p>
        </p:txBody>
      </p:sp>
      <p:sp>
        <p:nvSpPr>
          <p:cNvPr id="144" name="Line 495"/>
          <p:cNvSpPr>
            <a:spLocks noChangeShapeType="1"/>
          </p:cNvSpPr>
          <p:nvPr/>
        </p:nvSpPr>
        <p:spPr bwMode="auto">
          <a:xfrm>
            <a:off x="8922325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Text Box 22"/>
          <p:cNvSpPr txBox="1">
            <a:spLocks noChangeArrowheads="1"/>
          </p:cNvSpPr>
          <p:nvPr/>
        </p:nvSpPr>
        <p:spPr bwMode="auto">
          <a:xfrm>
            <a:off x="5012420" y="2566324"/>
            <a:ext cx="534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cây</a:t>
            </a:r>
          </a:p>
        </p:txBody>
      </p:sp>
      <p:sp>
        <p:nvSpPr>
          <p:cNvPr id="146" name="Text Box 22"/>
          <p:cNvSpPr txBox="1">
            <a:spLocks noChangeArrowheads="1"/>
          </p:cNvSpPr>
          <p:nvPr/>
        </p:nvSpPr>
        <p:spPr bwMode="auto">
          <a:xfrm>
            <a:off x="5700866" y="2566324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đàn</a:t>
            </a:r>
          </a:p>
        </p:txBody>
      </p:sp>
      <p:sp>
        <p:nvSpPr>
          <p:cNvPr id="147" name="Text Box 22"/>
          <p:cNvSpPr txBox="1">
            <a:spLocks noChangeArrowheads="1"/>
          </p:cNvSpPr>
          <p:nvPr/>
        </p:nvSpPr>
        <p:spPr bwMode="auto">
          <a:xfrm>
            <a:off x="6520098" y="2566324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48" name="Text Box 22"/>
          <p:cNvSpPr txBox="1">
            <a:spLocks noChangeArrowheads="1"/>
          </p:cNvSpPr>
          <p:nvPr/>
        </p:nvSpPr>
        <p:spPr bwMode="auto">
          <a:xfrm>
            <a:off x="7289601" y="2566324"/>
            <a:ext cx="600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hát,</a:t>
            </a:r>
          </a:p>
        </p:txBody>
      </p:sp>
      <p:sp>
        <p:nvSpPr>
          <p:cNvPr id="149" name="Text Box 22"/>
          <p:cNvSpPr txBox="1">
            <a:spLocks noChangeArrowheads="1"/>
          </p:cNvSpPr>
          <p:nvPr/>
        </p:nvSpPr>
        <p:spPr bwMode="auto">
          <a:xfrm>
            <a:off x="8167798" y="2566324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50" name="Text Box 22"/>
          <p:cNvSpPr txBox="1">
            <a:spLocks noChangeArrowheads="1"/>
          </p:cNvSpPr>
          <p:nvPr/>
        </p:nvSpPr>
        <p:spPr bwMode="auto">
          <a:xfrm>
            <a:off x="810305" y="3385950"/>
            <a:ext cx="625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cầm</a:t>
            </a:r>
          </a:p>
        </p:txBody>
      </p:sp>
      <p:pic>
        <p:nvPicPr>
          <p:cNvPr id="151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3802962"/>
            <a:ext cx="8519287" cy="308372"/>
          </a:xfrm>
          <a:prstGeom prst="rect">
            <a:avLst/>
          </a:prstGeom>
          <a:noFill/>
        </p:spPr>
      </p:pic>
      <p:sp>
        <p:nvSpPr>
          <p:cNvPr id="152" name="Text Box 22"/>
          <p:cNvSpPr txBox="1">
            <a:spLocks noChangeArrowheads="1"/>
          </p:cNvSpPr>
          <p:nvPr/>
        </p:nvSpPr>
        <p:spPr bwMode="auto">
          <a:xfrm>
            <a:off x="1675358" y="3389430"/>
            <a:ext cx="534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cây</a:t>
            </a:r>
          </a:p>
        </p:txBody>
      </p:sp>
      <p:sp>
        <p:nvSpPr>
          <p:cNvPr id="153" name="Text Box 22"/>
          <p:cNvSpPr txBox="1">
            <a:spLocks noChangeArrowheads="1"/>
          </p:cNvSpPr>
          <p:nvPr/>
        </p:nvSpPr>
        <p:spPr bwMode="auto">
          <a:xfrm>
            <a:off x="2376766" y="3389430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đàn</a:t>
            </a:r>
          </a:p>
        </p:txBody>
      </p:sp>
      <p:sp>
        <p:nvSpPr>
          <p:cNvPr id="154" name="Text Box 22"/>
          <p:cNvSpPr txBox="1">
            <a:spLocks noChangeArrowheads="1"/>
          </p:cNvSpPr>
          <p:nvPr/>
        </p:nvSpPr>
        <p:spPr bwMode="auto">
          <a:xfrm>
            <a:off x="3128698" y="3389430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55" name="Text Box 22"/>
          <p:cNvSpPr txBox="1">
            <a:spLocks noChangeArrowheads="1"/>
          </p:cNvSpPr>
          <p:nvPr/>
        </p:nvSpPr>
        <p:spPr bwMode="auto">
          <a:xfrm>
            <a:off x="3839468" y="3389430"/>
            <a:ext cx="603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hát.</a:t>
            </a:r>
          </a:p>
        </p:txBody>
      </p:sp>
      <p:sp>
        <p:nvSpPr>
          <p:cNvPr id="156" name="Text Box 22"/>
          <p:cNvSpPr txBox="1">
            <a:spLocks noChangeArrowheads="1"/>
          </p:cNvSpPr>
          <p:nvPr/>
        </p:nvSpPr>
        <p:spPr bwMode="auto">
          <a:xfrm>
            <a:off x="5308402" y="3389430"/>
            <a:ext cx="55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</a:t>
            </a:r>
          </a:p>
        </p:txBody>
      </p:sp>
      <p:sp>
        <p:nvSpPr>
          <p:cNvPr id="157" name="Text Box 22"/>
          <p:cNvSpPr txBox="1">
            <a:spLocks noChangeArrowheads="1"/>
          </p:cNvSpPr>
          <p:nvPr/>
        </p:nvSpPr>
        <p:spPr bwMode="auto">
          <a:xfrm>
            <a:off x="6061616" y="3389430"/>
            <a:ext cx="567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cho</a:t>
            </a:r>
          </a:p>
        </p:txBody>
      </p:sp>
      <p:sp>
        <p:nvSpPr>
          <p:cNvPr id="158" name="Text Box 22"/>
          <p:cNvSpPr txBox="1">
            <a:spLocks noChangeArrowheads="1"/>
          </p:cNvSpPr>
          <p:nvPr/>
        </p:nvSpPr>
        <p:spPr bwMode="auto">
          <a:xfrm>
            <a:off x="6727975" y="338943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pic>
        <p:nvPicPr>
          <p:cNvPr id="159" name="Picture 82" descr="dauKetdo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5451" y="3805812"/>
            <a:ext cx="100013" cy="291703"/>
          </a:xfrm>
          <a:prstGeom prst="rect">
            <a:avLst/>
          </a:prstGeom>
          <a:noFill/>
        </p:spPr>
      </p:pic>
      <p:sp>
        <p:nvSpPr>
          <p:cNvPr id="160" name="Line 422"/>
          <p:cNvSpPr>
            <a:spLocks noChangeShapeType="1"/>
          </p:cNvSpPr>
          <p:nvPr/>
        </p:nvSpPr>
        <p:spPr bwMode="auto">
          <a:xfrm>
            <a:off x="2350325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422"/>
          <p:cNvSpPr>
            <a:spLocks noChangeShapeType="1"/>
          </p:cNvSpPr>
          <p:nvPr/>
        </p:nvSpPr>
        <p:spPr bwMode="auto">
          <a:xfrm>
            <a:off x="5643979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422"/>
          <p:cNvSpPr>
            <a:spLocks noChangeShapeType="1"/>
          </p:cNvSpPr>
          <p:nvPr/>
        </p:nvSpPr>
        <p:spPr bwMode="auto">
          <a:xfrm>
            <a:off x="4040620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4488" y="2123456"/>
            <a:ext cx="136525" cy="300038"/>
          </a:xfrm>
          <a:prstGeom prst="rect">
            <a:avLst/>
          </a:prstGeom>
          <a:noFill/>
        </p:spPr>
      </p:pic>
      <p:pic>
        <p:nvPicPr>
          <p:cNvPr id="164" name="Picture 244" descr="notTrang-kephu1-duo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1" y="3918113"/>
            <a:ext cx="212725" cy="297656"/>
          </a:xfrm>
          <a:prstGeom prst="rect">
            <a:avLst/>
          </a:prstGeom>
          <a:noFill/>
        </p:spPr>
      </p:pic>
      <p:sp>
        <p:nvSpPr>
          <p:cNvPr id="165" name="Line 495"/>
          <p:cNvSpPr>
            <a:spLocks noChangeShapeType="1"/>
          </p:cNvSpPr>
          <p:nvPr/>
        </p:nvSpPr>
        <p:spPr bwMode="auto">
          <a:xfrm>
            <a:off x="3733800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495"/>
          <p:cNvSpPr>
            <a:spLocks noChangeShapeType="1"/>
          </p:cNvSpPr>
          <p:nvPr/>
        </p:nvSpPr>
        <p:spPr bwMode="auto">
          <a:xfrm>
            <a:off x="5931725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2" name="Picture 316" descr="notDen-kephu1-du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24101" y="1450275"/>
            <a:ext cx="212725" cy="302419"/>
          </a:xfrm>
          <a:prstGeom prst="rect">
            <a:avLst/>
          </a:prstGeom>
          <a:noFill/>
        </p:spPr>
      </p:pic>
      <p:pic>
        <p:nvPicPr>
          <p:cNvPr id="189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8026" y="2875312"/>
            <a:ext cx="136525" cy="300038"/>
          </a:xfrm>
          <a:prstGeom prst="rect">
            <a:avLst/>
          </a:prstGeom>
          <a:noFill/>
        </p:spPr>
      </p:pic>
      <p:sp>
        <p:nvSpPr>
          <p:cNvPr id="190" name="Text Box 22"/>
          <p:cNvSpPr txBox="1">
            <a:spLocks noChangeArrowheads="1"/>
          </p:cNvSpPr>
          <p:nvPr/>
        </p:nvSpPr>
        <p:spPr bwMode="auto">
          <a:xfrm>
            <a:off x="3431020" y="2562611"/>
            <a:ext cx="59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91" name="Text Box 22"/>
          <p:cNvSpPr txBox="1">
            <a:spLocks noChangeArrowheads="1"/>
          </p:cNvSpPr>
          <p:nvPr/>
        </p:nvSpPr>
        <p:spPr bwMode="auto">
          <a:xfrm>
            <a:off x="7520050" y="3389430"/>
            <a:ext cx="433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về</a:t>
            </a:r>
          </a:p>
        </p:txBody>
      </p:sp>
      <p:sp>
        <p:nvSpPr>
          <p:cNvPr id="194" name="Text Box 22"/>
          <p:cNvSpPr txBox="1">
            <a:spLocks noChangeArrowheads="1"/>
          </p:cNvSpPr>
          <p:nvPr/>
        </p:nvSpPr>
        <p:spPr bwMode="auto">
          <a:xfrm>
            <a:off x="8241383" y="3389430"/>
            <a:ext cx="52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với</a:t>
            </a:r>
          </a:p>
        </p:txBody>
      </p:sp>
      <p:sp>
        <p:nvSpPr>
          <p:cNvPr id="202" name="Text Box 22"/>
          <p:cNvSpPr txBox="1">
            <a:spLocks noChangeArrowheads="1"/>
          </p:cNvSpPr>
          <p:nvPr/>
        </p:nvSpPr>
        <p:spPr bwMode="auto">
          <a:xfrm>
            <a:off x="806616" y="4246912"/>
            <a:ext cx="632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con,</a:t>
            </a:r>
          </a:p>
        </p:txBody>
      </p:sp>
      <p:sp>
        <p:nvSpPr>
          <p:cNvPr id="212" name="Text Box 22"/>
          <p:cNvSpPr txBox="1">
            <a:spLocks noChangeArrowheads="1"/>
          </p:cNvSpPr>
          <p:nvPr/>
        </p:nvSpPr>
        <p:spPr bwMode="auto">
          <a:xfrm>
            <a:off x="1828801" y="4246912"/>
            <a:ext cx="534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</a:t>
            </a:r>
          </a:p>
        </p:txBody>
      </p:sp>
      <p:sp>
        <p:nvSpPr>
          <p:cNvPr id="221" name="Text Box 22"/>
          <p:cNvSpPr txBox="1">
            <a:spLocks noChangeArrowheads="1"/>
          </p:cNvSpPr>
          <p:nvPr/>
        </p:nvSpPr>
        <p:spPr bwMode="auto">
          <a:xfrm>
            <a:off x="2721461" y="4246680"/>
            <a:ext cx="567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cho</a:t>
            </a:r>
          </a:p>
        </p:txBody>
      </p:sp>
      <p:sp>
        <p:nvSpPr>
          <p:cNvPr id="228" name="Text Box 22"/>
          <p:cNvSpPr txBox="1">
            <a:spLocks noChangeArrowheads="1"/>
          </p:cNvSpPr>
          <p:nvPr/>
        </p:nvSpPr>
        <p:spPr bwMode="auto">
          <a:xfrm>
            <a:off x="3778415" y="424668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229" name="Text Box 22"/>
          <p:cNvSpPr txBox="1">
            <a:spLocks noChangeArrowheads="1"/>
          </p:cNvSpPr>
          <p:nvPr/>
        </p:nvSpPr>
        <p:spPr bwMode="auto">
          <a:xfrm>
            <a:off x="4745265" y="4246680"/>
            <a:ext cx="433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về</a:t>
            </a:r>
          </a:p>
        </p:txBody>
      </p:sp>
      <p:sp>
        <p:nvSpPr>
          <p:cNvPr id="230" name="Text Box 22"/>
          <p:cNvSpPr txBox="1">
            <a:spLocks noChangeArrowheads="1"/>
          </p:cNvSpPr>
          <p:nvPr/>
        </p:nvSpPr>
        <p:spPr bwMode="auto">
          <a:xfrm>
            <a:off x="5791201" y="4246680"/>
            <a:ext cx="52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với</a:t>
            </a:r>
          </a:p>
        </p:txBody>
      </p:sp>
      <p:sp>
        <p:nvSpPr>
          <p:cNvPr id="231" name="Text Box 22"/>
          <p:cNvSpPr txBox="1">
            <a:spLocks noChangeArrowheads="1"/>
          </p:cNvSpPr>
          <p:nvPr/>
        </p:nvSpPr>
        <p:spPr bwMode="auto">
          <a:xfrm>
            <a:off x="7060770" y="4246680"/>
            <a:ext cx="635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con.</a:t>
            </a:r>
          </a:p>
        </p:txBody>
      </p:sp>
      <p:pic>
        <p:nvPicPr>
          <p:cNvPr id="232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1195915"/>
            <a:ext cx="292100" cy="570309"/>
          </a:xfrm>
          <a:prstGeom prst="rect">
            <a:avLst/>
          </a:prstGeom>
          <a:noFill/>
        </p:spPr>
      </p:pic>
      <p:pic>
        <p:nvPicPr>
          <p:cNvPr id="233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2003730"/>
            <a:ext cx="292100" cy="570309"/>
          </a:xfrm>
          <a:prstGeom prst="rect">
            <a:avLst/>
          </a:prstGeom>
          <a:noFill/>
        </p:spPr>
      </p:pic>
      <p:pic>
        <p:nvPicPr>
          <p:cNvPr id="234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2789730"/>
            <a:ext cx="292100" cy="570309"/>
          </a:xfrm>
          <a:prstGeom prst="rect">
            <a:avLst/>
          </a:prstGeom>
          <a:noFill/>
        </p:spPr>
      </p:pic>
      <p:pic>
        <p:nvPicPr>
          <p:cNvPr id="235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3657368"/>
            <a:ext cx="292100" cy="570309"/>
          </a:xfrm>
          <a:prstGeom prst="rect">
            <a:avLst/>
          </a:prstGeom>
          <a:noFill/>
        </p:spPr>
      </p:pic>
      <p:pic>
        <p:nvPicPr>
          <p:cNvPr id="236" name="Picture 316" descr="notDen-kephu1-du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7305" y="1450275"/>
            <a:ext cx="212725" cy="302419"/>
          </a:xfrm>
          <a:prstGeom prst="rect">
            <a:avLst/>
          </a:prstGeom>
          <a:noFill/>
        </p:spPr>
      </p:pic>
      <p:pic>
        <p:nvPicPr>
          <p:cNvPr id="237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755" y="1317930"/>
            <a:ext cx="136525" cy="300038"/>
          </a:xfrm>
          <a:prstGeom prst="rect">
            <a:avLst/>
          </a:prstGeom>
          <a:noFill/>
        </p:spPr>
      </p:pic>
      <p:pic>
        <p:nvPicPr>
          <p:cNvPr id="238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9701" y="1393125"/>
            <a:ext cx="136525" cy="300038"/>
          </a:xfrm>
          <a:prstGeom prst="rect">
            <a:avLst/>
          </a:prstGeom>
          <a:noFill/>
        </p:spPr>
      </p:pic>
      <p:pic>
        <p:nvPicPr>
          <p:cNvPr id="239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051" y="1314450"/>
            <a:ext cx="136525" cy="300038"/>
          </a:xfrm>
          <a:prstGeom prst="rect">
            <a:avLst/>
          </a:prstGeom>
          <a:noFill/>
        </p:spPr>
      </p:pic>
      <p:pic>
        <p:nvPicPr>
          <p:cNvPr id="240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8680" y="1344881"/>
            <a:ext cx="136525" cy="300038"/>
          </a:xfrm>
          <a:prstGeom prst="rect">
            <a:avLst/>
          </a:prstGeom>
          <a:noFill/>
        </p:spPr>
      </p:pic>
      <p:pic>
        <p:nvPicPr>
          <p:cNvPr id="241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080" y="1344881"/>
            <a:ext cx="136525" cy="300038"/>
          </a:xfrm>
          <a:prstGeom prst="rect">
            <a:avLst/>
          </a:prstGeom>
          <a:noFill/>
        </p:spPr>
      </p:pic>
      <p:pic>
        <p:nvPicPr>
          <p:cNvPr id="242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2780" y="1392937"/>
            <a:ext cx="136525" cy="300038"/>
          </a:xfrm>
          <a:prstGeom prst="rect">
            <a:avLst/>
          </a:prstGeom>
          <a:noFill/>
        </p:spPr>
      </p:pic>
      <p:pic>
        <p:nvPicPr>
          <p:cNvPr id="24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6505" y="1437469"/>
            <a:ext cx="136525" cy="300038"/>
          </a:xfrm>
          <a:prstGeom prst="rect">
            <a:avLst/>
          </a:prstGeom>
          <a:noFill/>
        </p:spPr>
      </p:pic>
      <p:sp>
        <p:nvSpPr>
          <p:cNvPr id="281" name="Line 422"/>
          <p:cNvSpPr>
            <a:spLocks noChangeShapeType="1"/>
          </p:cNvSpPr>
          <p:nvPr/>
        </p:nvSpPr>
        <p:spPr bwMode="auto">
          <a:xfrm>
            <a:off x="8915400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2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351" y="3771900"/>
            <a:ext cx="136525" cy="300038"/>
          </a:xfrm>
          <a:prstGeom prst="rect">
            <a:avLst/>
          </a:prstGeom>
          <a:noFill/>
        </p:spPr>
      </p:pic>
      <p:pic>
        <p:nvPicPr>
          <p:cNvPr id="283" name="Picture 25" descr="tempo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1" y="1362694"/>
            <a:ext cx="149225" cy="276225"/>
          </a:xfrm>
          <a:prstGeom prst="rect">
            <a:avLst/>
          </a:prstGeom>
          <a:noFill/>
        </p:spPr>
      </p:pic>
      <p:pic>
        <p:nvPicPr>
          <p:cNvPr id="284" name="Picture 84" descr="dauLang-d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76" y="1371601"/>
            <a:ext cx="96837" cy="211931"/>
          </a:xfrm>
          <a:prstGeom prst="rect">
            <a:avLst/>
          </a:prstGeom>
          <a:noFill/>
        </p:spPr>
      </p:pic>
      <p:sp>
        <p:nvSpPr>
          <p:cNvPr id="285" name="Line 422"/>
          <p:cNvSpPr>
            <a:spLocks noChangeShapeType="1"/>
          </p:cNvSpPr>
          <p:nvPr/>
        </p:nvSpPr>
        <p:spPr bwMode="auto">
          <a:xfrm>
            <a:off x="3364904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422"/>
          <p:cNvSpPr>
            <a:spLocks noChangeShapeType="1"/>
          </p:cNvSpPr>
          <p:nvPr/>
        </p:nvSpPr>
        <p:spPr bwMode="auto">
          <a:xfrm>
            <a:off x="4660075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7" name="Picture 84" descr="dauLang-d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4130" y="1371601"/>
            <a:ext cx="96837" cy="211931"/>
          </a:xfrm>
          <a:prstGeom prst="rect">
            <a:avLst/>
          </a:prstGeom>
          <a:noFill/>
        </p:spPr>
      </p:pic>
      <p:sp>
        <p:nvSpPr>
          <p:cNvPr id="288" name="Line 422"/>
          <p:cNvSpPr>
            <a:spLocks noChangeShapeType="1"/>
          </p:cNvSpPr>
          <p:nvPr/>
        </p:nvSpPr>
        <p:spPr bwMode="auto">
          <a:xfrm>
            <a:off x="7167979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9" name="Picture 293" descr="notDenCham-duo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9934" y="2239998"/>
            <a:ext cx="219075" cy="296465"/>
          </a:xfrm>
          <a:prstGeom prst="rect">
            <a:avLst/>
          </a:prstGeom>
          <a:noFill/>
        </p:spPr>
      </p:pic>
      <p:pic>
        <p:nvPicPr>
          <p:cNvPr id="290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54046" y="2202131"/>
            <a:ext cx="233363" cy="298847"/>
          </a:xfrm>
          <a:prstGeom prst="rect">
            <a:avLst/>
          </a:prstGeom>
          <a:noFill/>
        </p:spPr>
      </p:pic>
      <p:pic>
        <p:nvPicPr>
          <p:cNvPr id="304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9471" y="2237569"/>
            <a:ext cx="136525" cy="300038"/>
          </a:xfrm>
          <a:prstGeom prst="rect">
            <a:avLst/>
          </a:prstGeom>
          <a:noFill/>
        </p:spPr>
      </p:pic>
      <p:sp>
        <p:nvSpPr>
          <p:cNvPr id="305" name="Line 422"/>
          <p:cNvSpPr>
            <a:spLocks noChangeShapeType="1"/>
          </p:cNvSpPr>
          <p:nvPr/>
        </p:nvSpPr>
        <p:spPr bwMode="auto">
          <a:xfrm>
            <a:off x="2075433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6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14500" y="2246663"/>
            <a:ext cx="128588" cy="161925"/>
          </a:xfrm>
          <a:prstGeom prst="rect">
            <a:avLst/>
          </a:prstGeom>
          <a:noFill/>
        </p:spPr>
      </p:pic>
      <p:pic>
        <p:nvPicPr>
          <p:cNvPr id="307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2696" y="2198419"/>
            <a:ext cx="233363" cy="298847"/>
          </a:xfrm>
          <a:prstGeom prst="rect">
            <a:avLst/>
          </a:prstGeom>
          <a:noFill/>
        </p:spPr>
      </p:pic>
      <p:pic>
        <p:nvPicPr>
          <p:cNvPr id="308" name="Picture 369" descr="notDon-kephu1-duo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14746" y="2250375"/>
            <a:ext cx="269875" cy="296466"/>
          </a:xfrm>
          <a:prstGeom prst="rect">
            <a:avLst/>
          </a:prstGeom>
          <a:noFill/>
        </p:spPr>
      </p:pic>
      <p:pic>
        <p:nvPicPr>
          <p:cNvPr id="309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76696" y="2198419"/>
            <a:ext cx="233363" cy="298847"/>
          </a:xfrm>
          <a:prstGeom prst="rect">
            <a:avLst/>
          </a:prstGeom>
          <a:noFill/>
        </p:spPr>
      </p:pic>
      <p:pic>
        <p:nvPicPr>
          <p:cNvPr id="310" name="Picture 369" descr="notDon-kephu1-duo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2496" y="2250375"/>
            <a:ext cx="269875" cy="296466"/>
          </a:xfrm>
          <a:prstGeom prst="rect">
            <a:avLst/>
          </a:prstGeom>
          <a:noFill/>
        </p:spPr>
      </p:pic>
      <p:pic>
        <p:nvPicPr>
          <p:cNvPr id="311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4559" y="2198419"/>
            <a:ext cx="233363" cy="298847"/>
          </a:xfrm>
          <a:prstGeom prst="rect">
            <a:avLst/>
          </a:prstGeom>
          <a:noFill/>
        </p:spPr>
      </p:pic>
      <p:sp>
        <p:nvSpPr>
          <p:cNvPr id="312" name="Line 422"/>
          <p:cNvSpPr>
            <a:spLocks noChangeShapeType="1"/>
          </p:cNvSpPr>
          <p:nvPr/>
        </p:nvSpPr>
        <p:spPr bwMode="auto">
          <a:xfrm>
            <a:off x="7152962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3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1787" y="2237756"/>
            <a:ext cx="128588" cy="161925"/>
          </a:xfrm>
          <a:prstGeom prst="rect">
            <a:avLst/>
          </a:prstGeom>
          <a:noFill/>
        </p:spPr>
      </p:pic>
      <p:pic>
        <p:nvPicPr>
          <p:cNvPr id="314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1" y="2162794"/>
            <a:ext cx="233363" cy="298847"/>
          </a:xfrm>
          <a:prstGeom prst="rect">
            <a:avLst/>
          </a:prstGeom>
          <a:noFill/>
        </p:spPr>
      </p:pic>
      <p:pic>
        <p:nvPicPr>
          <p:cNvPr id="315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9976" y="3028950"/>
            <a:ext cx="233363" cy="298847"/>
          </a:xfrm>
          <a:prstGeom prst="rect">
            <a:avLst/>
          </a:prstGeom>
          <a:noFill/>
        </p:spPr>
      </p:pic>
      <p:pic>
        <p:nvPicPr>
          <p:cNvPr id="316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40676" y="2953987"/>
            <a:ext cx="233363" cy="298847"/>
          </a:xfrm>
          <a:prstGeom prst="rect">
            <a:avLst/>
          </a:prstGeom>
          <a:noFill/>
        </p:spPr>
      </p:pic>
      <p:pic>
        <p:nvPicPr>
          <p:cNvPr id="317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7626" y="3025237"/>
            <a:ext cx="233363" cy="298847"/>
          </a:xfrm>
          <a:prstGeom prst="rect">
            <a:avLst/>
          </a:prstGeom>
          <a:noFill/>
        </p:spPr>
      </p:pic>
      <p:pic>
        <p:nvPicPr>
          <p:cNvPr id="318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1" y="2953987"/>
            <a:ext cx="233363" cy="298847"/>
          </a:xfrm>
          <a:prstGeom prst="rect">
            <a:avLst/>
          </a:prstGeom>
          <a:noFill/>
        </p:spPr>
      </p:pic>
      <p:pic>
        <p:nvPicPr>
          <p:cNvPr id="319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5800" y="3028950"/>
            <a:ext cx="128588" cy="161925"/>
          </a:xfrm>
          <a:prstGeom prst="rect">
            <a:avLst/>
          </a:prstGeom>
          <a:noFill/>
        </p:spPr>
      </p:pic>
      <p:pic>
        <p:nvPicPr>
          <p:cNvPr id="320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17263" y="2884219"/>
            <a:ext cx="233363" cy="298847"/>
          </a:xfrm>
          <a:prstGeom prst="rect">
            <a:avLst/>
          </a:prstGeom>
          <a:noFill/>
        </p:spPr>
      </p:pic>
      <p:pic>
        <p:nvPicPr>
          <p:cNvPr id="321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4026" y="2953987"/>
            <a:ext cx="233363" cy="298847"/>
          </a:xfrm>
          <a:prstGeom prst="rect">
            <a:avLst/>
          </a:prstGeom>
          <a:noFill/>
        </p:spPr>
      </p:pic>
      <p:pic>
        <p:nvPicPr>
          <p:cNvPr id="322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126" y="3025237"/>
            <a:ext cx="233363" cy="298847"/>
          </a:xfrm>
          <a:prstGeom prst="rect">
            <a:avLst/>
          </a:prstGeom>
          <a:noFill/>
        </p:spPr>
      </p:pic>
      <p:pic>
        <p:nvPicPr>
          <p:cNvPr id="323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0576" y="3025237"/>
            <a:ext cx="233363" cy="298847"/>
          </a:xfrm>
          <a:prstGeom prst="rect">
            <a:avLst/>
          </a:prstGeom>
          <a:noFill/>
        </p:spPr>
      </p:pic>
      <p:pic>
        <p:nvPicPr>
          <p:cNvPr id="324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1" y="2884219"/>
            <a:ext cx="233363" cy="298847"/>
          </a:xfrm>
          <a:prstGeom prst="rect">
            <a:avLst/>
          </a:prstGeom>
          <a:noFill/>
        </p:spPr>
      </p:pic>
      <p:pic>
        <p:nvPicPr>
          <p:cNvPr id="325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3881006"/>
            <a:ext cx="128588" cy="161925"/>
          </a:xfrm>
          <a:prstGeom prst="rect">
            <a:avLst/>
          </a:prstGeom>
          <a:noFill/>
        </p:spPr>
      </p:pic>
      <p:pic>
        <p:nvPicPr>
          <p:cNvPr id="326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4851" y="3771900"/>
            <a:ext cx="233363" cy="298847"/>
          </a:xfrm>
          <a:prstGeom prst="rect">
            <a:avLst/>
          </a:prstGeom>
          <a:noFill/>
        </p:spPr>
      </p:pic>
      <p:sp>
        <p:nvSpPr>
          <p:cNvPr id="327" name="Line 495"/>
          <p:cNvSpPr>
            <a:spLocks noChangeShapeType="1"/>
          </p:cNvSpPr>
          <p:nvPr/>
        </p:nvSpPr>
        <p:spPr bwMode="auto">
          <a:xfrm>
            <a:off x="2438400" y="3811238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8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54976" y="3886200"/>
            <a:ext cx="233363" cy="298847"/>
          </a:xfrm>
          <a:prstGeom prst="rect">
            <a:avLst/>
          </a:prstGeom>
          <a:noFill/>
        </p:spPr>
      </p:pic>
      <p:pic>
        <p:nvPicPr>
          <p:cNvPr id="329" name="Picture 2" descr="F:\1.Chuong\0.NGUYEN VAN DANH (He_2010)\0.PPT_He_2010\Hinh Not Nhac (Danh)\NotesShapes\hinh not\notDon-khephu2-duo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1825" y="3970069"/>
            <a:ext cx="256216" cy="281178"/>
          </a:xfrm>
          <a:prstGeom prst="rect">
            <a:avLst/>
          </a:prstGeom>
          <a:noFill/>
        </p:spPr>
      </p:pic>
      <p:pic>
        <p:nvPicPr>
          <p:cNvPr id="330" name="Picture 2" descr="F:\1.Chuong\0.NGUYEN VAN DANH (He_2010)\0.PPT_He_2010\Hinh Not Nhac (Danh)\NotesShapes\hinh not\notDon-khephu2-duo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3970069"/>
            <a:ext cx="256216" cy="281178"/>
          </a:xfrm>
          <a:prstGeom prst="rect">
            <a:avLst/>
          </a:prstGeom>
          <a:noFill/>
        </p:spPr>
      </p:pic>
      <p:pic>
        <p:nvPicPr>
          <p:cNvPr id="331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36676" y="3886200"/>
            <a:ext cx="233363" cy="298847"/>
          </a:xfrm>
          <a:prstGeom prst="rect">
            <a:avLst/>
          </a:prstGeom>
          <a:noFill/>
        </p:spPr>
      </p:pic>
      <p:sp>
        <p:nvSpPr>
          <p:cNvPr id="332" name="Line 495"/>
          <p:cNvSpPr>
            <a:spLocks noChangeShapeType="1"/>
          </p:cNvSpPr>
          <p:nvPr/>
        </p:nvSpPr>
        <p:spPr bwMode="auto">
          <a:xfrm>
            <a:off x="6705600" y="3811238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" name="Rounded Rectangle 335"/>
          <p:cNvSpPr/>
          <p:nvPr/>
        </p:nvSpPr>
        <p:spPr>
          <a:xfrm>
            <a:off x="3733800" y="4686300"/>
            <a:ext cx="1066800" cy="28575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38100">
            <a:solidFill>
              <a:srgbClr val="4BFF9C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/>
                                        <p:tgtEl>
                                          <p:spTgt spid="2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Bai_MDV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"/>
                            </p:stCondLst>
                            <p:childTnLst>
                              <p:par>
                                <p:cTn id="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4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4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4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4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00"/>
                            </p:stCondLst>
                            <p:childTnLst>
                              <p:par>
                                <p:cTn id="4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00"/>
                            </p:stCondLst>
                            <p:childTnLst>
                              <p:par>
                                <p:cTn id="5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00"/>
                            </p:stCondLst>
                            <p:childTnLst>
                              <p:par>
                                <p:cTn id="6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00"/>
                            </p:stCondLst>
                            <p:childTnLst>
                              <p:par>
                                <p:cTn id="6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00"/>
                            </p:stCondLst>
                            <p:childTnLst>
                              <p:par>
                                <p:cTn id="7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00"/>
                            </p:stCondLst>
                            <p:childTnLst>
                              <p:par>
                                <p:cTn id="8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0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900"/>
                            </p:stCondLst>
                            <p:childTnLst>
                              <p:par>
                                <p:cTn id="9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200"/>
                            </p:stCondLst>
                            <p:childTnLst>
                              <p:par>
                                <p:cTn id="9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300"/>
                            </p:stCondLst>
                            <p:childTnLst>
                              <p:par>
                                <p:cTn id="12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900"/>
                            </p:stCondLst>
                            <p:childTnLst>
                              <p:par>
                                <p:cTn id="14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4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200"/>
                            </p:stCondLst>
                            <p:childTnLst>
                              <p:par>
                                <p:cTn id="14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2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700"/>
                            </p:stCondLst>
                            <p:childTnLst>
                              <p:par>
                                <p:cTn id="16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4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300"/>
                            </p:stCondLst>
                            <p:childTnLst>
                              <p:par>
                                <p:cTn id="17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0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600"/>
                            </p:stCondLst>
                            <p:childTnLst>
                              <p:par>
                                <p:cTn id="18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6900"/>
                            </p:stCondLst>
                            <p:childTnLst>
                              <p:par>
                                <p:cTn id="18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2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200"/>
                            </p:stCondLst>
                            <p:childTnLst>
                              <p:par>
                                <p:cTn id="19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8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8100"/>
                            </p:stCondLst>
                            <p:childTnLst>
                              <p:par>
                                <p:cTn id="200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4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8400"/>
                            </p:stCondLst>
                            <p:childTnLst>
                              <p:par>
                                <p:cTn id="20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8700"/>
                            </p:stCondLst>
                            <p:childTnLst>
                              <p:par>
                                <p:cTn id="21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6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300"/>
                            </p:stCondLst>
                            <p:childTnLst>
                              <p:par>
                                <p:cTn id="2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9600"/>
                            </p:stCondLst>
                            <p:childTnLst>
                              <p:par>
                                <p:cTn id="23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5" grpId="0"/>
      <p:bldP spid="137" grpId="0"/>
      <p:bldP spid="138" grpId="0"/>
      <p:bldP spid="139" grpId="0"/>
      <p:bldP spid="140" grpId="0"/>
      <p:bldP spid="141" grpId="0"/>
      <p:bldP spid="143" grpId="0"/>
      <p:bldP spid="145" grpId="0"/>
      <p:bldP spid="146" grpId="0"/>
      <p:bldP spid="147" grpId="0"/>
      <p:bldP spid="148" grpId="0"/>
      <p:bldP spid="149" grpId="0"/>
      <p:bldP spid="150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90" grpId="0"/>
      <p:bldP spid="191" grpId="0"/>
      <p:bldP spid="194" grpId="0"/>
      <p:bldP spid="202" grpId="0"/>
      <p:bldP spid="212" grpId="0"/>
      <p:bldP spid="221" grpId="0"/>
      <p:bldP spid="228" grpId="0"/>
      <p:bldP spid="229" grpId="0"/>
      <p:bldP spid="230" grpId="0"/>
      <p:bldP spid="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-457200"/>
            <a:ext cx="1905000" cy="230981"/>
          </a:xfrm>
        </p:spPr>
        <p:txBody>
          <a:bodyPr>
            <a:normAutofit fontScale="90000"/>
          </a:bodyPr>
          <a:lstStyle/>
          <a:p>
            <a:r>
              <a:rPr lang="en-US" sz="1200"/>
              <a:t>Lá cò Việt Nam</a:t>
            </a:r>
          </a:p>
        </p:txBody>
      </p:sp>
      <p:sp>
        <p:nvSpPr>
          <p:cNvPr id="281" name="Oval 280"/>
          <p:cNvSpPr/>
          <p:nvPr/>
        </p:nvSpPr>
        <p:spPr>
          <a:xfrm>
            <a:off x="3276600" y="4629150"/>
            <a:ext cx="2209800" cy="3429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BFF9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NHẠC (2 lượt)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3200400" y="165870"/>
            <a:ext cx="3161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MẸ ĐI VẮNG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57600" y="646463"/>
            <a:ext cx="542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Nhạc: TRỊNH CÔNG SƠN _ Lời: NGUYỄN QUANG DŨNG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0" y="923306"/>
            <a:ext cx="9144000" cy="1191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233550" y="189263"/>
            <a:ext cx="1905000" cy="449297"/>
            <a:chOff x="304800" y="228600"/>
            <a:chExt cx="1905000" cy="599063"/>
          </a:xfrm>
        </p:grpSpPr>
        <p:pic>
          <p:nvPicPr>
            <p:cNvPr id="121" name="Picture 2" descr="C:\Users\Administrator.31M8IU0Z8RJWJ3V\Downloads\BaiHatLop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28600"/>
              <a:ext cx="1905000" cy="381000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22" name="Picture 121" descr="C:\Users\Administrator.31M8IU0Z8RJWJ3V\Downloads\cooltext-357162234997759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3975" y="533400"/>
              <a:ext cx="1435100" cy="294263"/>
            </a:xfrm>
            <a:prstGeom prst="rect">
              <a:avLst/>
            </a:prstGeom>
            <a:noFill/>
          </p:spPr>
        </p:pic>
      </p:grpSp>
      <p:sp>
        <p:nvSpPr>
          <p:cNvPr id="123" name="AutoShape 2" descr="Sân cỏ nhân tạo trường kinh doanh công nghệ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AutoShape 4" descr="Sân cỏ nhân tạo trường kinh doanh công nghệ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1347743"/>
            <a:ext cx="8519287" cy="308372"/>
          </a:xfrm>
          <a:prstGeom prst="rect">
            <a:avLst/>
          </a:prstGeom>
          <a:noFill/>
        </p:spPr>
      </p:pic>
      <p:sp>
        <p:nvSpPr>
          <p:cNvPr id="126" name="Text Box 22"/>
          <p:cNvSpPr txBox="1">
            <a:spLocks noChangeArrowheads="1"/>
          </p:cNvSpPr>
          <p:nvPr/>
        </p:nvSpPr>
        <p:spPr bwMode="auto">
          <a:xfrm>
            <a:off x="1147881" y="1757317"/>
            <a:ext cx="5389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127" name="Text Box 22"/>
          <p:cNvSpPr txBox="1">
            <a:spLocks noChangeArrowheads="1"/>
          </p:cNvSpPr>
          <p:nvPr/>
        </p:nvSpPr>
        <p:spPr bwMode="auto">
          <a:xfrm>
            <a:off x="1764475" y="1757317"/>
            <a:ext cx="39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đi</a:t>
            </a:r>
          </a:p>
        </p:txBody>
      </p:sp>
      <p:sp>
        <p:nvSpPr>
          <p:cNvPr id="128" name="Text Box 22"/>
          <p:cNvSpPr txBox="1">
            <a:spLocks noChangeArrowheads="1"/>
          </p:cNvSpPr>
          <p:nvPr/>
        </p:nvSpPr>
        <p:spPr bwMode="auto">
          <a:xfrm>
            <a:off x="2317905" y="1757317"/>
            <a:ext cx="758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vắng,</a:t>
            </a:r>
          </a:p>
        </p:txBody>
      </p:sp>
      <p:sp>
        <p:nvSpPr>
          <p:cNvPr id="129" name="Text Box 22"/>
          <p:cNvSpPr txBox="1">
            <a:spLocks noChangeArrowheads="1"/>
          </p:cNvSpPr>
          <p:nvPr/>
        </p:nvSpPr>
        <p:spPr bwMode="auto">
          <a:xfrm>
            <a:off x="3293654" y="1757317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130" name="Text Box 22"/>
          <p:cNvSpPr txBox="1">
            <a:spLocks noChangeArrowheads="1"/>
          </p:cNvSpPr>
          <p:nvPr/>
        </p:nvSpPr>
        <p:spPr bwMode="auto">
          <a:xfrm>
            <a:off x="4038600" y="1757317"/>
            <a:ext cx="39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đi</a:t>
            </a:r>
          </a:p>
        </p:txBody>
      </p:sp>
      <p:sp>
        <p:nvSpPr>
          <p:cNvPr id="131" name="Text Box 22"/>
          <p:cNvSpPr txBox="1">
            <a:spLocks noChangeArrowheads="1"/>
          </p:cNvSpPr>
          <p:nvPr/>
        </p:nvSpPr>
        <p:spPr bwMode="auto">
          <a:xfrm>
            <a:off x="4653379" y="1757317"/>
            <a:ext cx="757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vắng.</a:t>
            </a:r>
          </a:p>
        </p:txBody>
      </p:sp>
      <p:sp>
        <p:nvSpPr>
          <p:cNvPr id="132" name="Text Box 22"/>
          <p:cNvSpPr txBox="1">
            <a:spLocks noChangeArrowheads="1"/>
          </p:cNvSpPr>
          <p:nvPr/>
        </p:nvSpPr>
        <p:spPr bwMode="auto">
          <a:xfrm>
            <a:off x="5737004" y="1757317"/>
            <a:ext cx="59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pic>
        <p:nvPicPr>
          <p:cNvPr id="13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0626" y="1398319"/>
            <a:ext cx="136525" cy="300038"/>
          </a:xfrm>
          <a:prstGeom prst="rect">
            <a:avLst/>
          </a:prstGeom>
          <a:noFill/>
        </p:spPr>
      </p:pic>
      <p:pic>
        <p:nvPicPr>
          <p:cNvPr id="134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2153037"/>
            <a:ext cx="8519287" cy="308372"/>
          </a:xfrm>
          <a:prstGeom prst="rect">
            <a:avLst/>
          </a:prstGeom>
          <a:noFill/>
        </p:spPr>
      </p:pic>
      <p:sp>
        <p:nvSpPr>
          <p:cNvPr id="135" name="Text Box 22"/>
          <p:cNvSpPr txBox="1">
            <a:spLocks noChangeArrowheads="1"/>
          </p:cNvSpPr>
          <p:nvPr/>
        </p:nvSpPr>
        <p:spPr bwMode="auto">
          <a:xfrm>
            <a:off x="6481204" y="1753605"/>
            <a:ext cx="673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sang</a:t>
            </a:r>
          </a:p>
        </p:txBody>
      </p:sp>
      <p:sp>
        <p:nvSpPr>
          <p:cNvPr id="136" name="Line 495"/>
          <p:cNvSpPr>
            <a:spLocks noChangeShapeType="1"/>
          </p:cNvSpPr>
          <p:nvPr/>
        </p:nvSpPr>
        <p:spPr bwMode="auto">
          <a:xfrm>
            <a:off x="8934200" y="21536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" name="Text Box 22"/>
          <p:cNvSpPr txBox="1">
            <a:spLocks noChangeArrowheads="1"/>
          </p:cNvSpPr>
          <p:nvPr/>
        </p:nvSpPr>
        <p:spPr bwMode="auto">
          <a:xfrm>
            <a:off x="7213504" y="1753605"/>
            <a:ext cx="6543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chơi</a:t>
            </a:r>
          </a:p>
        </p:txBody>
      </p:sp>
      <p:sp>
        <p:nvSpPr>
          <p:cNvPr id="138" name="Text Box 22"/>
          <p:cNvSpPr txBox="1">
            <a:spLocks noChangeArrowheads="1"/>
          </p:cNvSpPr>
          <p:nvPr/>
        </p:nvSpPr>
        <p:spPr bwMode="auto">
          <a:xfrm>
            <a:off x="8159155" y="1753605"/>
            <a:ext cx="58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nhà</a:t>
            </a:r>
          </a:p>
        </p:txBody>
      </p:sp>
      <p:sp>
        <p:nvSpPr>
          <p:cNvPr id="139" name="Text Box 22"/>
          <p:cNvSpPr txBox="1">
            <a:spLocks noChangeArrowheads="1"/>
          </p:cNvSpPr>
          <p:nvPr/>
        </p:nvSpPr>
        <p:spPr bwMode="auto">
          <a:xfrm>
            <a:off x="849308" y="2559131"/>
            <a:ext cx="58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bạn</a:t>
            </a:r>
          </a:p>
        </p:txBody>
      </p:sp>
      <p:sp>
        <p:nvSpPr>
          <p:cNvPr id="140" name="Text Box 22"/>
          <p:cNvSpPr txBox="1">
            <a:spLocks noChangeArrowheads="1"/>
          </p:cNvSpPr>
          <p:nvPr/>
        </p:nvSpPr>
        <p:spPr bwMode="auto">
          <a:xfrm>
            <a:off x="1607125" y="2559131"/>
            <a:ext cx="247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í</a:t>
            </a:r>
          </a:p>
        </p:txBody>
      </p:sp>
      <p:sp>
        <p:nvSpPr>
          <p:cNvPr id="141" name="Text Box 22"/>
          <p:cNvSpPr txBox="1">
            <a:spLocks noChangeArrowheads="1"/>
          </p:cNvSpPr>
          <p:nvPr/>
        </p:nvSpPr>
        <p:spPr bwMode="auto">
          <a:xfrm>
            <a:off x="2186051" y="2562844"/>
            <a:ext cx="38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a.</a:t>
            </a:r>
          </a:p>
        </p:txBody>
      </p:sp>
      <p:pic>
        <p:nvPicPr>
          <p:cNvPr id="142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2944231"/>
            <a:ext cx="8519287" cy="308372"/>
          </a:xfrm>
          <a:prstGeom prst="rect">
            <a:avLst/>
          </a:prstGeom>
          <a:noFill/>
        </p:spPr>
      </p:pic>
      <p:sp>
        <p:nvSpPr>
          <p:cNvPr id="143" name="Text Box 22"/>
          <p:cNvSpPr txBox="1">
            <a:spLocks noChangeArrowheads="1"/>
          </p:cNvSpPr>
          <p:nvPr/>
        </p:nvSpPr>
        <p:spPr bwMode="auto">
          <a:xfrm>
            <a:off x="4174220" y="2566324"/>
            <a:ext cx="625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cầm</a:t>
            </a:r>
          </a:p>
        </p:txBody>
      </p:sp>
      <p:sp>
        <p:nvSpPr>
          <p:cNvPr id="144" name="Line 495"/>
          <p:cNvSpPr>
            <a:spLocks noChangeShapeType="1"/>
          </p:cNvSpPr>
          <p:nvPr/>
        </p:nvSpPr>
        <p:spPr bwMode="auto">
          <a:xfrm>
            <a:off x="8922325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" name="Text Box 22"/>
          <p:cNvSpPr txBox="1">
            <a:spLocks noChangeArrowheads="1"/>
          </p:cNvSpPr>
          <p:nvPr/>
        </p:nvSpPr>
        <p:spPr bwMode="auto">
          <a:xfrm>
            <a:off x="5012420" y="2566324"/>
            <a:ext cx="534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cây</a:t>
            </a:r>
          </a:p>
        </p:txBody>
      </p:sp>
      <p:sp>
        <p:nvSpPr>
          <p:cNvPr id="146" name="Text Box 22"/>
          <p:cNvSpPr txBox="1">
            <a:spLocks noChangeArrowheads="1"/>
          </p:cNvSpPr>
          <p:nvPr/>
        </p:nvSpPr>
        <p:spPr bwMode="auto">
          <a:xfrm>
            <a:off x="5700866" y="2566324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đàn</a:t>
            </a:r>
          </a:p>
        </p:txBody>
      </p:sp>
      <p:sp>
        <p:nvSpPr>
          <p:cNvPr id="147" name="Text Box 22"/>
          <p:cNvSpPr txBox="1">
            <a:spLocks noChangeArrowheads="1"/>
          </p:cNvSpPr>
          <p:nvPr/>
        </p:nvSpPr>
        <p:spPr bwMode="auto">
          <a:xfrm>
            <a:off x="6520098" y="2566324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48" name="Text Box 22"/>
          <p:cNvSpPr txBox="1">
            <a:spLocks noChangeArrowheads="1"/>
          </p:cNvSpPr>
          <p:nvPr/>
        </p:nvSpPr>
        <p:spPr bwMode="auto">
          <a:xfrm>
            <a:off x="7289601" y="2566324"/>
            <a:ext cx="600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hát,</a:t>
            </a:r>
          </a:p>
        </p:txBody>
      </p:sp>
      <p:sp>
        <p:nvSpPr>
          <p:cNvPr id="149" name="Text Box 22"/>
          <p:cNvSpPr txBox="1">
            <a:spLocks noChangeArrowheads="1"/>
          </p:cNvSpPr>
          <p:nvPr/>
        </p:nvSpPr>
        <p:spPr bwMode="auto">
          <a:xfrm>
            <a:off x="8167798" y="2566324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50" name="Text Box 22"/>
          <p:cNvSpPr txBox="1">
            <a:spLocks noChangeArrowheads="1"/>
          </p:cNvSpPr>
          <p:nvPr/>
        </p:nvSpPr>
        <p:spPr bwMode="auto">
          <a:xfrm>
            <a:off x="810305" y="3385950"/>
            <a:ext cx="625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cầm</a:t>
            </a:r>
          </a:p>
        </p:txBody>
      </p:sp>
      <p:pic>
        <p:nvPicPr>
          <p:cNvPr id="151" name="Picture 5" descr="dong-ke-tr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113" y="3802962"/>
            <a:ext cx="8519287" cy="308372"/>
          </a:xfrm>
          <a:prstGeom prst="rect">
            <a:avLst/>
          </a:prstGeom>
          <a:noFill/>
        </p:spPr>
      </p:pic>
      <p:sp>
        <p:nvSpPr>
          <p:cNvPr id="152" name="Text Box 22"/>
          <p:cNvSpPr txBox="1">
            <a:spLocks noChangeArrowheads="1"/>
          </p:cNvSpPr>
          <p:nvPr/>
        </p:nvSpPr>
        <p:spPr bwMode="auto">
          <a:xfrm>
            <a:off x="1675358" y="3389430"/>
            <a:ext cx="534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cây</a:t>
            </a:r>
          </a:p>
        </p:txBody>
      </p:sp>
      <p:sp>
        <p:nvSpPr>
          <p:cNvPr id="153" name="Text Box 22"/>
          <p:cNvSpPr txBox="1">
            <a:spLocks noChangeArrowheads="1"/>
          </p:cNvSpPr>
          <p:nvPr/>
        </p:nvSpPr>
        <p:spPr bwMode="auto">
          <a:xfrm>
            <a:off x="2376766" y="3389430"/>
            <a:ext cx="595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đàn</a:t>
            </a:r>
          </a:p>
        </p:txBody>
      </p:sp>
      <p:sp>
        <p:nvSpPr>
          <p:cNvPr id="154" name="Text Box 22"/>
          <p:cNvSpPr txBox="1">
            <a:spLocks noChangeArrowheads="1"/>
          </p:cNvSpPr>
          <p:nvPr/>
        </p:nvSpPr>
        <p:spPr bwMode="auto">
          <a:xfrm>
            <a:off x="3128698" y="3389430"/>
            <a:ext cx="566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55" name="Text Box 22"/>
          <p:cNvSpPr txBox="1">
            <a:spLocks noChangeArrowheads="1"/>
          </p:cNvSpPr>
          <p:nvPr/>
        </p:nvSpPr>
        <p:spPr bwMode="auto">
          <a:xfrm>
            <a:off x="3839468" y="3389430"/>
            <a:ext cx="603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hát.</a:t>
            </a:r>
          </a:p>
        </p:txBody>
      </p:sp>
      <p:sp>
        <p:nvSpPr>
          <p:cNvPr id="156" name="Text Box 22"/>
          <p:cNvSpPr txBox="1">
            <a:spLocks noChangeArrowheads="1"/>
          </p:cNvSpPr>
          <p:nvPr/>
        </p:nvSpPr>
        <p:spPr bwMode="auto">
          <a:xfrm>
            <a:off x="5308402" y="3389430"/>
            <a:ext cx="55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</a:t>
            </a:r>
          </a:p>
        </p:txBody>
      </p:sp>
      <p:sp>
        <p:nvSpPr>
          <p:cNvPr id="157" name="Text Box 22"/>
          <p:cNvSpPr txBox="1">
            <a:spLocks noChangeArrowheads="1"/>
          </p:cNvSpPr>
          <p:nvPr/>
        </p:nvSpPr>
        <p:spPr bwMode="auto">
          <a:xfrm>
            <a:off x="6061616" y="3389430"/>
            <a:ext cx="567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cho</a:t>
            </a:r>
          </a:p>
        </p:txBody>
      </p:sp>
      <p:sp>
        <p:nvSpPr>
          <p:cNvPr id="158" name="Text Box 22"/>
          <p:cNvSpPr txBox="1">
            <a:spLocks noChangeArrowheads="1"/>
          </p:cNvSpPr>
          <p:nvPr/>
        </p:nvSpPr>
        <p:spPr bwMode="auto">
          <a:xfrm>
            <a:off x="6727975" y="338943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pic>
        <p:nvPicPr>
          <p:cNvPr id="159" name="Picture 82" descr="dauKetdo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5451" y="3805812"/>
            <a:ext cx="100013" cy="291703"/>
          </a:xfrm>
          <a:prstGeom prst="rect">
            <a:avLst/>
          </a:prstGeom>
          <a:noFill/>
        </p:spPr>
      </p:pic>
      <p:sp>
        <p:nvSpPr>
          <p:cNvPr id="160" name="Line 422"/>
          <p:cNvSpPr>
            <a:spLocks noChangeShapeType="1"/>
          </p:cNvSpPr>
          <p:nvPr/>
        </p:nvSpPr>
        <p:spPr bwMode="auto">
          <a:xfrm>
            <a:off x="2350325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" name="Line 422"/>
          <p:cNvSpPr>
            <a:spLocks noChangeShapeType="1"/>
          </p:cNvSpPr>
          <p:nvPr/>
        </p:nvSpPr>
        <p:spPr bwMode="auto">
          <a:xfrm>
            <a:off x="5643979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Line 422"/>
          <p:cNvSpPr>
            <a:spLocks noChangeShapeType="1"/>
          </p:cNvSpPr>
          <p:nvPr/>
        </p:nvSpPr>
        <p:spPr bwMode="auto">
          <a:xfrm>
            <a:off x="4040620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6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4488" y="2123456"/>
            <a:ext cx="136525" cy="300038"/>
          </a:xfrm>
          <a:prstGeom prst="rect">
            <a:avLst/>
          </a:prstGeom>
          <a:noFill/>
        </p:spPr>
      </p:pic>
      <p:pic>
        <p:nvPicPr>
          <p:cNvPr id="164" name="Picture 244" descr="notTrang-kephu1-duo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1" y="3918113"/>
            <a:ext cx="212725" cy="297656"/>
          </a:xfrm>
          <a:prstGeom prst="rect">
            <a:avLst/>
          </a:prstGeom>
          <a:noFill/>
        </p:spPr>
      </p:pic>
      <p:sp>
        <p:nvSpPr>
          <p:cNvPr id="165" name="Line 495"/>
          <p:cNvSpPr>
            <a:spLocks noChangeShapeType="1"/>
          </p:cNvSpPr>
          <p:nvPr/>
        </p:nvSpPr>
        <p:spPr bwMode="auto">
          <a:xfrm>
            <a:off x="3733800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" name="Line 495"/>
          <p:cNvSpPr>
            <a:spLocks noChangeShapeType="1"/>
          </p:cNvSpPr>
          <p:nvPr/>
        </p:nvSpPr>
        <p:spPr bwMode="auto">
          <a:xfrm>
            <a:off x="5931725" y="2953756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2" name="Picture 316" descr="notDen-kephu1-du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24101" y="1450275"/>
            <a:ext cx="212725" cy="302419"/>
          </a:xfrm>
          <a:prstGeom prst="rect">
            <a:avLst/>
          </a:prstGeom>
          <a:noFill/>
        </p:spPr>
      </p:pic>
      <p:pic>
        <p:nvPicPr>
          <p:cNvPr id="189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8026" y="2875312"/>
            <a:ext cx="136525" cy="300038"/>
          </a:xfrm>
          <a:prstGeom prst="rect">
            <a:avLst/>
          </a:prstGeom>
          <a:noFill/>
        </p:spPr>
      </p:pic>
      <p:sp>
        <p:nvSpPr>
          <p:cNvPr id="190" name="Text Box 22"/>
          <p:cNvSpPr txBox="1">
            <a:spLocks noChangeArrowheads="1"/>
          </p:cNvSpPr>
          <p:nvPr/>
        </p:nvSpPr>
        <p:spPr bwMode="auto">
          <a:xfrm>
            <a:off x="3431020" y="2562611"/>
            <a:ext cx="5966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</a:t>
            </a:r>
          </a:p>
        </p:txBody>
      </p:sp>
      <p:sp>
        <p:nvSpPr>
          <p:cNvPr id="191" name="Text Box 22"/>
          <p:cNvSpPr txBox="1">
            <a:spLocks noChangeArrowheads="1"/>
          </p:cNvSpPr>
          <p:nvPr/>
        </p:nvSpPr>
        <p:spPr bwMode="auto">
          <a:xfrm>
            <a:off x="7520050" y="3389430"/>
            <a:ext cx="433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về</a:t>
            </a:r>
          </a:p>
        </p:txBody>
      </p:sp>
      <p:sp>
        <p:nvSpPr>
          <p:cNvPr id="194" name="Text Box 22"/>
          <p:cNvSpPr txBox="1">
            <a:spLocks noChangeArrowheads="1"/>
          </p:cNvSpPr>
          <p:nvPr/>
        </p:nvSpPr>
        <p:spPr bwMode="auto">
          <a:xfrm>
            <a:off x="8241383" y="3389430"/>
            <a:ext cx="52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với</a:t>
            </a:r>
          </a:p>
        </p:txBody>
      </p:sp>
      <p:sp>
        <p:nvSpPr>
          <p:cNvPr id="202" name="Text Box 22"/>
          <p:cNvSpPr txBox="1">
            <a:spLocks noChangeArrowheads="1"/>
          </p:cNvSpPr>
          <p:nvPr/>
        </p:nvSpPr>
        <p:spPr bwMode="auto">
          <a:xfrm>
            <a:off x="806616" y="4246912"/>
            <a:ext cx="632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con,</a:t>
            </a:r>
          </a:p>
        </p:txBody>
      </p:sp>
      <p:sp>
        <p:nvSpPr>
          <p:cNvPr id="212" name="Text Box 22"/>
          <p:cNvSpPr txBox="1">
            <a:spLocks noChangeArrowheads="1"/>
          </p:cNvSpPr>
          <p:nvPr/>
        </p:nvSpPr>
        <p:spPr bwMode="auto">
          <a:xfrm>
            <a:off x="1828801" y="4246912"/>
            <a:ext cx="534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hát</a:t>
            </a:r>
          </a:p>
        </p:txBody>
      </p:sp>
      <p:sp>
        <p:nvSpPr>
          <p:cNvPr id="221" name="Text Box 22"/>
          <p:cNvSpPr txBox="1">
            <a:spLocks noChangeArrowheads="1"/>
          </p:cNvSpPr>
          <p:nvPr/>
        </p:nvSpPr>
        <p:spPr bwMode="auto">
          <a:xfrm>
            <a:off x="2721461" y="4246680"/>
            <a:ext cx="567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cho</a:t>
            </a:r>
          </a:p>
        </p:txBody>
      </p:sp>
      <p:sp>
        <p:nvSpPr>
          <p:cNvPr id="226" name="Text Box 22"/>
          <p:cNvSpPr txBox="1">
            <a:spLocks noChangeArrowheads="1"/>
          </p:cNvSpPr>
          <p:nvPr/>
        </p:nvSpPr>
        <p:spPr bwMode="auto">
          <a:xfrm>
            <a:off x="3778415" y="4246680"/>
            <a:ext cx="5228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mẹ</a:t>
            </a:r>
          </a:p>
        </p:txBody>
      </p:sp>
      <p:sp>
        <p:nvSpPr>
          <p:cNvPr id="227" name="Text Box 22"/>
          <p:cNvSpPr txBox="1">
            <a:spLocks noChangeArrowheads="1"/>
          </p:cNvSpPr>
          <p:nvPr/>
        </p:nvSpPr>
        <p:spPr bwMode="auto">
          <a:xfrm>
            <a:off x="4745265" y="4246680"/>
            <a:ext cx="4339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về</a:t>
            </a:r>
          </a:p>
        </p:txBody>
      </p:sp>
      <p:sp>
        <p:nvSpPr>
          <p:cNvPr id="228" name="Text Box 22"/>
          <p:cNvSpPr txBox="1">
            <a:spLocks noChangeArrowheads="1"/>
          </p:cNvSpPr>
          <p:nvPr/>
        </p:nvSpPr>
        <p:spPr bwMode="auto">
          <a:xfrm>
            <a:off x="5791201" y="4246680"/>
            <a:ext cx="528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với</a:t>
            </a:r>
          </a:p>
        </p:txBody>
      </p:sp>
      <p:sp>
        <p:nvSpPr>
          <p:cNvPr id="229" name="Text Box 22"/>
          <p:cNvSpPr txBox="1">
            <a:spLocks noChangeArrowheads="1"/>
          </p:cNvSpPr>
          <p:nvPr/>
        </p:nvSpPr>
        <p:spPr bwMode="auto">
          <a:xfrm>
            <a:off x="7060770" y="4246680"/>
            <a:ext cx="635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con.</a:t>
            </a:r>
          </a:p>
        </p:txBody>
      </p:sp>
      <p:pic>
        <p:nvPicPr>
          <p:cNvPr id="230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1195915"/>
            <a:ext cx="292100" cy="570309"/>
          </a:xfrm>
          <a:prstGeom prst="rect">
            <a:avLst/>
          </a:prstGeom>
          <a:noFill/>
        </p:spPr>
      </p:pic>
      <p:pic>
        <p:nvPicPr>
          <p:cNvPr id="231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2003730"/>
            <a:ext cx="292100" cy="570309"/>
          </a:xfrm>
          <a:prstGeom prst="rect">
            <a:avLst/>
          </a:prstGeom>
          <a:noFill/>
        </p:spPr>
      </p:pic>
      <p:pic>
        <p:nvPicPr>
          <p:cNvPr id="232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2789730"/>
            <a:ext cx="292100" cy="570309"/>
          </a:xfrm>
          <a:prstGeom prst="rect">
            <a:avLst/>
          </a:prstGeom>
          <a:noFill/>
        </p:spPr>
      </p:pic>
      <p:pic>
        <p:nvPicPr>
          <p:cNvPr id="233" name="Picture 211" descr="khoa-So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4025" y="3657368"/>
            <a:ext cx="292100" cy="570309"/>
          </a:xfrm>
          <a:prstGeom prst="rect">
            <a:avLst/>
          </a:prstGeom>
          <a:noFill/>
        </p:spPr>
      </p:pic>
      <p:pic>
        <p:nvPicPr>
          <p:cNvPr id="234" name="Picture 316" descr="notDen-kephu1-du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7305" y="1450275"/>
            <a:ext cx="212725" cy="302419"/>
          </a:xfrm>
          <a:prstGeom prst="rect">
            <a:avLst/>
          </a:prstGeom>
          <a:noFill/>
        </p:spPr>
      </p:pic>
      <p:pic>
        <p:nvPicPr>
          <p:cNvPr id="235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7755" y="1317930"/>
            <a:ext cx="136525" cy="300038"/>
          </a:xfrm>
          <a:prstGeom prst="rect">
            <a:avLst/>
          </a:prstGeom>
          <a:noFill/>
        </p:spPr>
      </p:pic>
      <p:pic>
        <p:nvPicPr>
          <p:cNvPr id="277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9701" y="1393125"/>
            <a:ext cx="136525" cy="300038"/>
          </a:xfrm>
          <a:prstGeom prst="rect">
            <a:avLst/>
          </a:prstGeom>
          <a:noFill/>
        </p:spPr>
      </p:pic>
      <p:pic>
        <p:nvPicPr>
          <p:cNvPr id="278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3051" y="1314450"/>
            <a:ext cx="136525" cy="300038"/>
          </a:xfrm>
          <a:prstGeom prst="rect">
            <a:avLst/>
          </a:prstGeom>
          <a:noFill/>
        </p:spPr>
      </p:pic>
      <p:pic>
        <p:nvPicPr>
          <p:cNvPr id="279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8680" y="1344881"/>
            <a:ext cx="136525" cy="300038"/>
          </a:xfrm>
          <a:prstGeom prst="rect">
            <a:avLst/>
          </a:prstGeom>
          <a:noFill/>
        </p:spPr>
      </p:pic>
      <p:pic>
        <p:nvPicPr>
          <p:cNvPr id="280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080" y="1344881"/>
            <a:ext cx="136525" cy="300038"/>
          </a:xfrm>
          <a:prstGeom prst="rect">
            <a:avLst/>
          </a:prstGeom>
          <a:noFill/>
        </p:spPr>
      </p:pic>
      <p:pic>
        <p:nvPicPr>
          <p:cNvPr id="282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72780" y="1392937"/>
            <a:ext cx="136525" cy="300038"/>
          </a:xfrm>
          <a:prstGeom prst="rect">
            <a:avLst/>
          </a:prstGeom>
          <a:noFill/>
        </p:spPr>
      </p:pic>
      <p:pic>
        <p:nvPicPr>
          <p:cNvPr id="28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6505" y="1437469"/>
            <a:ext cx="136525" cy="300038"/>
          </a:xfrm>
          <a:prstGeom prst="rect">
            <a:avLst/>
          </a:prstGeom>
          <a:noFill/>
        </p:spPr>
      </p:pic>
      <p:sp>
        <p:nvSpPr>
          <p:cNvPr id="284" name="Line 422"/>
          <p:cNvSpPr>
            <a:spLocks noChangeShapeType="1"/>
          </p:cNvSpPr>
          <p:nvPr/>
        </p:nvSpPr>
        <p:spPr bwMode="auto">
          <a:xfrm>
            <a:off x="8915400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85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351" y="3771900"/>
            <a:ext cx="136525" cy="300038"/>
          </a:xfrm>
          <a:prstGeom prst="rect">
            <a:avLst/>
          </a:prstGeom>
          <a:noFill/>
        </p:spPr>
      </p:pic>
      <p:pic>
        <p:nvPicPr>
          <p:cNvPr id="286" name="Picture 25" descr="tempo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1" y="1362694"/>
            <a:ext cx="149225" cy="276225"/>
          </a:xfrm>
          <a:prstGeom prst="rect">
            <a:avLst/>
          </a:prstGeom>
          <a:noFill/>
        </p:spPr>
      </p:pic>
      <p:pic>
        <p:nvPicPr>
          <p:cNvPr id="287" name="Picture 84" descr="dauLang-d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76" y="1371601"/>
            <a:ext cx="96837" cy="211931"/>
          </a:xfrm>
          <a:prstGeom prst="rect">
            <a:avLst/>
          </a:prstGeom>
          <a:noFill/>
        </p:spPr>
      </p:pic>
      <p:sp>
        <p:nvSpPr>
          <p:cNvPr id="288" name="Line 422"/>
          <p:cNvSpPr>
            <a:spLocks noChangeShapeType="1"/>
          </p:cNvSpPr>
          <p:nvPr/>
        </p:nvSpPr>
        <p:spPr bwMode="auto">
          <a:xfrm>
            <a:off x="3364904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422"/>
          <p:cNvSpPr>
            <a:spLocks noChangeShapeType="1"/>
          </p:cNvSpPr>
          <p:nvPr/>
        </p:nvSpPr>
        <p:spPr bwMode="auto">
          <a:xfrm>
            <a:off x="4660075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0" name="Picture 84" descr="dauLang-d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4130" y="1371601"/>
            <a:ext cx="96837" cy="211931"/>
          </a:xfrm>
          <a:prstGeom prst="rect">
            <a:avLst/>
          </a:prstGeom>
          <a:noFill/>
        </p:spPr>
      </p:pic>
      <p:sp>
        <p:nvSpPr>
          <p:cNvPr id="291" name="Line 422"/>
          <p:cNvSpPr>
            <a:spLocks noChangeShapeType="1"/>
          </p:cNvSpPr>
          <p:nvPr/>
        </p:nvSpPr>
        <p:spPr bwMode="auto">
          <a:xfrm>
            <a:off x="7167979" y="1351315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2" name="Picture 293" descr="notDenCham-duo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39934" y="2239998"/>
            <a:ext cx="219075" cy="296465"/>
          </a:xfrm>
          <a:prstGeom prst="rect">
            <a:avLst/>
          </a:prstGeom>
          <a:noFill/>
        </p:spPr>
      </p:pic>
      <p:pic>
        <p:nvPicPr>
          <p:cNvPr id="302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54046" y="2202131"/>
            <a:ext cx="233363" cy="298847"/>
          </a:xfrm>
          <a:prstGeom prst="rect">
            <a:avLst/>
          </a:prstGeom>
          <a:noFill/>
        </p:spPr>
      </p:pic>
      <p:pic>
        <p:nvPicPr>
          <p:cNvPr id="303" name="Picture 491" descr="notDen-duo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9471" y="2237569"/>
            <a:ext cx="136525" cy="300038"/>
          </a:xfrm>
          <a:prstGeom prst="rect">
            <a:avLst/>
          </a:prstGeom>
          <a:noFill/>
        </p:spPr>
      </p:pic>
      <p:sp>
        <p:nvSpPr>
          <p:cNvPr id="304" name="Line 422"/>
          <p:cNvSpPr>
            <a:spLocks noChangeShapeType="1"/>
          </p:cNvSpPr>
          <p:nvPr/>
        </p:nvSpPr>
        <p:spPr bwMode="auto">
          <a:xfrm>
            <a:off x="2075433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5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14500" y="2246663"/>
            <a:ext cx="128588" cy="161925"/>
          </a:xfrm>
          <a:prstGeom prst="rect">
            <a:avLst/>
          </a:prstGeom>
          <a:noFill/>
        </p:spPr>
      </p:pic>
      <p:pic>
        <p:nvPicPr>
          <p:cNvPr id="306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52696" y="2198419"/>
            <a:ext cx="233363" cy="298847"/>
          </a:xfrm>
          <a:prstGeom prst="rect">
            <a:avLst/>
          </a:prstGeom>
          <a:noFill/>
        </p:spPr>
      </p:pic>
      <p:pic>
        <p:nvPicPr>
          <p:cNvPr id="307" name="Picture 369" descr="notDon-kephu1-duo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14746" y="2250375"/>
            <a:ext cx="269875" cy="296466"/>
          </a:xfrm>
          <a:prstGeom prst="rect">
            <a:avLst/>
          </a:prstGeom>
          <a:noFill/>
        </p:spPr>
      </p:pic>
      <p:pic>
        <p:nvPicPr>
          <p:cNvPr id="308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76696" y="2198419"/>
            <a:ext cx="233363" cy="298847"/>
          </a:xfrm>
          <a:prstGeom prst="rect">
            <a:avLst/>
          </a:prstGeom>
          <a:noFill/>
        </p:spPr>
      </p:pic>
      <p:pic>
        <p:nvPicPr>
          <p:cNvPr id="309" name="Picture 369" descr="notDon-kephu1-duo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2496" y="2250375"/>
            <a:ext cx="269875" cy="296466"/>
          </a:xfrm>
          <a:prstGeom prst="rect">
            <a:avLst/>
          </a:prstGeom>
          <a:noFill/>
        </p:spPr>
      </p:pic>
      <p:pic>
        <p:nvPicPr>
          <p:cNvPr id="310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4559" y="2198419"/>
            <a:ext cx="233363" cy="298847"/>
          </a:xfrm>
          <a:prstGeom prst="rect">
            <a:avLst/>
          </a:prstGeom>
          <a:noFill/>
        </p:spPr>
      </p:pic>
      <p:sp>
        <p:nvSpPr>
          <p:cNvPr id="311" name="Line 422"/>
          <p:cNvSpPr>
            <a:spLocks noChangeShapeType="1"/>
          </p:cNvSpPr>
          <p:nvPr/>
        </p:nvSpPr>
        <p:spPr bwMode="auto">
          <a:xfrm>
            <a:off x="7152962" y="2156609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2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1787" y="2237756"/>
            <a:ext cx="128588" cy="161925"/>
          </a:xfrm>
          <a:prstGeom prst="rect">
            <a:avLst/>
          </a:prstGeom>
          <a:noFill/>
        </p:spPr>
      </p:pic>
      <p:pic>
        <p:nvPicPr>
          <p:cNvPr id="313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1" y="2162794"/>
            <a:ext cx="233363" cy="298847"/>
          </a:xfrm>
          <a:prstGeom prst="rect">
            <a:avLst/>
          </a:prstGeom>
          <a:noFill/>
        </p:spPr>
      </p:pic>
      <p:pic>
        <p:nvPicPr>
          <p:cNvPr id="314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9976" y="3028950"/>
            <a:ext cx="233363" cy="298847"/>
          </a:xfrm>
          <a:prstGeom prst="rect">
            <a:avLst/>
          </a:prstGeom>
          <a:noFill/>
        </p:spPr>
      </p:pic>
      <p:pic>
        <p:nvPicPr>
          <p:cNvPr id="315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40676" y="2953987"/>
            <a:ext cx="233363" cy="298847"/>
          </a:xfrm>
          <a:prstGeom prst="rect">
            <a:avLst/>
          </a:prstGeom>
          <a:noFill/>
        </p:spPr>
      </p:pic>
      <p:pic>
        <p:nvPicPr>
          <p:cNvPr id="316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7626" y="3025237"/>
            <a:ext cx="233363" cy="298847"/>
          </a:xfrm>
          <a:prstGeom prst="rect">
            <a:avLst/>
          </a:prstGeom>
          <a:noFill/>
        </p:spPr>
      </p:pic>
      <p:pic>
        <p:nvPicPr>
          <p:cNvPr id="317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1" y="2953987"/>
            <a:ext cx="233363" cy="298847"/>
          </a:xfrm>
          <a:prstGeom prst="rect">
            <a:avLst/>
          </a:prstGeom>
          <a:noFill/>
        </p:spPr>
      </p:pic>
      <p:pic>
        <p:nvPicPr>
          <p:cNvPr id="318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5800" y="3028950"/>
            <a:ext cx="128588" cy="161925"/>
          </a:xfrm>
          <a:prstGeom prst="rect">
            <a:avLst/>
          </a:prstGeom>
          <a:noFill/>
        </p:spPr>
      </p:pic>
      <p:pic>
        <p:nvPicPr>
          <p:cNvPr id="319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17263" y="2884219"/>
            <a:ext cx="233363" cy="298847"/>
          </a:xfrm>
          <a:prstGeom prst="rect">
            <a:avLst/>
          </a:prstGeom>
          <a:noFill/>
        </p:spPr>
      </p:pic>
      <p:pic>
        <p:nvPicPr>
          <p:cNvPr id="320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84026" y="2953987"/>
            <a:ext cx="233363" cy="298847"/>
          </a:xfrm>
          <a:prstGeom prst="rect">
            <a:avLst/>
          </a:prstGeom>
          <a:noFill/>
        </p:spPr>
      </p:pic>
      <p:pic>
        <p:nvPicPr>
          <p:cNvPr id="321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1126" y="3025237"/>
            <a:ext cx="233363" cy="298847"/>
          </a:xfrm>
          <a:prstGeom prst="rect">
            <a:avLst/>
          </a:prstGeom>
          <a:noFill/>
        </p:spPr>
      </p:pic>
      <p:pic>
        <p:nvPicPr>
          <p:cNvPr id="322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0576" y="3025237"/>
            <a:ext cx="233363" cy="298847"/>
          </a:xfrm>
          <a:prstGeom prst="rect">
            <a:avLst/>
          </a:prstGeom>
          <a:noFill/>
        </p:spPr>
      </p:pic>
      <p:pic>
        <p:nvPicPr>
          <p:cNvPr id="323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1" y="2884219"/>
            <a:ext cx="233363" cy="298847"/>
          </a:xfrm>
          <a:prstGeom prst="rect">
            <a:avLst/>
          </a:prstGeom>
          <a:noFill/>
        </p:spPr>
      </p:pic>
      <p:pic>
        <p:nvPicPr>
          <p:cNvPr id="324" name="Picture 367" descr="dauLang-d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3881006"/>
            <a:ext cx="128588" cy="161925"/>
          </a:xfrm>
          <a:prstGeom prst="rect">
            <a:avLst/>
          </a:prstGeom>
          <a:noFill/>
        </p:spPr>
      </p:pic>
      <p:pic>
        <p:nvPicPr>
          <p:cNvPr id="325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14851" y="3771900"/>
            <a:ext cx="233363" cy="298847"/>
          </a:xfrm>
          <a:prstGeom prst="rect">
            <a:avLst/>
          </a:prstGeom>
          <a:noFill/>
        </p:spPr>
      </p:pic>
      <p:sp>
        <p:nvSpPr>
          <p:cNvPr id="326" name="Line 495"/>
          <p:cNvSpPr>
            <a:spLocks noChangeShapeType="1"/>
          </p:cNvSpPr>
          <p:nvPr/>
        </p:nvSpPr>
        <p:spPr bwMode="auto">
          <a:xfrm>
            <a:off x="2438400" y="3811238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7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54976" y="3886200"/>
            <a:ext cx="233363" cy="298847"/>
          </a:xfrm>
          <a:prstGeom prst="rect">
            <a:avLst/>
          </a:prstGeom>
          <a:noFill/>
        </p:spPr>
      </p:pic>
      <p:pic>
        <p:nvPicPr>
          <p:cNvPr id="328" name="Picture 2" descr="F:\1.Chuong\0.NGUYEN VAN DANH (He_2010)\0.PPT_He_2010\Hinh Not Nhac (Danh)\NotesShapes\hinh not\notDon-khephu2-duo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1825" y="3970069"/>
            <a:ext cx="256216" cy="281178"/>
          </a:xfrm>
          <a:prstGeom prst="rect">
            <a:avLst/>
          </a:prstGeom>
          <a:noFill/>
        </p:spPr>
      </p:pic>
      <p:pic>
        <p:nvPicPr>
          <p:cNvPr id="329" name="Picture 2" descr="F:\1.Chuong\0.NGUYEN VAN DANH (He_2010)\0.PPT_He_2010\Hinh Not Nhac (Danh)\NotesShapes\hinh not\notDon-khephu2-duoi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3970069"/>
            <a:ext cx="256216" cy="281178"/>
          </a:xfrm>
          <a:prstGeom prst="rect">
            <a:avLst/>
          </a:prstGeom>
          <a:noFill/>
        </p:spPr>
      </p:pic>
      <p:pic>
        <p:nvPicPr>
          <p:cNvPr id="330" name="Picture 204" descr="notDon-duo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36676" y="3886200"/>
            <a:ext cx="233363" cy="298847"/>
          </a:xfrm>
          <a:prstGeom prst="rect">
            <a:avLst/>
          </a:prstGeom>
          <a:noFill/>
        </p:spPr>
      </p:pic>
      <p:sp>
        <p:nvSpPr>
          <p:cNvPr id="331" name="Line 495"/>
          <p:cNvSpPr>
            <a:spLocks noChangeShapeType="1"/>
          </p:cNvSpPr>
          <p:nvPr/>
        </p:nvSpPr>
        <p:spPr bwMode="auto">
          <a:xfrm>
            <a:off x="6705600" y="3811238"/>
            <a:ext cx="0" cy="296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MeDiVang_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15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400"/>
                            </p:stCondLst>
                            <p:childTnLst>
                              <p:par>
                                <p:cTn id="2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200"/>
                            </p:stCondLst>
                            <p:childTnLst>
                              <p:par>
                                <p:cTn id="3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800"/>
                            </p:stCondLst>
                            <p:childTnLst>
                              <p:par>
                                <p:cTn id="4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400"/>
                            </p:stCondLst>
                            <p:childTnLst>
                              <p:par>
                                <p:cTn id="4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600"/>
                            </p:stCondLst>
                            <p:childTnLst>
                              <p:par>
                                <p:cTn id="5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200"/>
                            </p:stCondLst>
                            <p:childTnLst>
                              <p:par>
                                <p:cTn id="5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8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400"/>
                            </p:stCondLst>
                            <p:childTnLst>
                              <p:par>
                                <p:cTn id="7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0"/>
                            </p:stCondLst>
                            <p:childTnLst>
                              <p:par>
                                <p:cTn id="7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900"/>
                            </p:stCondLst>
                            <p:childTnLst>
                              <p:par>
                                <p:cTn id="8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200"/>
                            </p:stCondLst>
                            <p:childTnLst>
                              <p:par>
                                <p:cTn id="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100"/>
                            </p:stCondLst>
                            <p:childTnLst>
                              <p:par>
                                <p:cTn id="9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400"/>
                            </p:stCondLst>
                            <p:childTnLst>
                              <p:par>
                                <p:cTn id="10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700"/>
                            </p:stCondLst>
                            <p:childTnLst>
                              <p:par>
                                <p:cTn id="10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1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300"/>
                            </p:stCondLst>
                            <p:childTnLst>
                              <p:par>
                                <p:cTn id="11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600"/>
                            </p:stCondLst>
                            <p:childTnLst>
                              <p:par>
                                <p:cTn id="12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5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800"/>
                            </p:stCondLst>
                            <p:childTnLst>
                              <p:par>
                                <p:cTn id="13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100"/>
                            </p:stCondLst>
                            <p:childTnLst>
                              <p:par>
                                <p:cTn id="14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400"/>
                            </p:stCondLst>
                            <p:childTnLst>
                              <p:par>
                                <p:cTn id="14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3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4700"/>
                            </p:stCondLst>
                            <p:childTnLst>
                              <p:par>
                                <p:cTn id="15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9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5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900"/>
                            </p:stCondLst>
                            <p:childTnLst>
                              <p:par>
                                <p:cTn id="16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1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200"/>
                            </p:stCondLst>
                            <p:childTnLst>
                              <p:par>
                                <p:cTn id="17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7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800"/>
                            </p:stCondLst>
                            <p:childTnLst>
                              <p:par>
                                <p:cTn id="18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9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7100"/>
                            </p:stCondLst>
                            <p:childTnLst>
                              <p:par>
                                <p:cTn id="19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7400"/>
                            </p:stCondLst>
                            <p:childTnLst>
                              <p:par>
                                <p:cTn id="19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8300"/>
                            </p:stCondLst>
                            <p:childTnLst>
                              <p:par>
                                <p:cTn id="20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8600"/>
                            </p:stCondLst>
                            <p:childTnLst>
                              <p:par>
                                <p:cTn id="20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8900"/>
                            </p:stCondLst>
                            <p:childTnLst>
                              <p:par>
                                <p:cTn id="21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9200"/>
                            </p:stCondLst>
                            <p:childTnLst>
                              <p:par>
                                <p:cTn id="2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9800"/>
                            </p:stCondLst>
                            <p:childTnLst>
                              <p:par>
                                <p:cTn id="23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1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1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1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7" dur="1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3" dur="6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1600"/>
                            </p:stCondLst>
                            <p:childTnLst>
                              <p:par>
                                <p:cTn id="24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9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2200"/>
                            </p:stCondLst>
                            <p:childTnLst>
                              <p:par>
                                <p:cTn id="25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5" dur="12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3400"/>
                            </p:stCondLst>
                            <p:childTnLst>
                              <p:par>
                                <p:cTn id="25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1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4000"/>
                            </p:stCondLst>
                            <p:childTnLst>
                              <p:par>
                                <p:cTn id="26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7" dur="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4600"/>
                            </p:stCondLst>
                            <p:childTnLst>
                              <p:par>
                                <p:cTn id="26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3" dur="1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45800"/>
                            </p:stCondLst>
                            <p:childTnLst>
                              <p:par>
                                <p:cTn id="27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6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8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9" dur="6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6400"/>
                            </p:stCondLst>
                            <p:childTnLst>
                              <p:par>
                                <p:cTn id="28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2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3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5" dur="6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7000"/>
                            </p:stCondLst>
                            <p:childTnLst>
                              <p:par>
                                <p:cTn id="28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1" dur="6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7600"/>
                            </p:stCondLst>
                            <p:childTnLst>
                              <p:par>
                                <p:cTn id="29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7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8200"/>
                            </p:stCondLst>
                            <p:childTnLst>
                              <p:par>
                                <p:cTn id="29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3" dur="9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9100"/>
                            </p:stCondLst>
                            <p:childTnLst>
                              <p:par>
                                <p:cTn id="30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6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9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49400"/>
                            </p:stCondLst>
                            <p:childTnLst>
                              <p:par>
                                <p:cTn id="3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5" dur="9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300"/>
                            </p:stCondLst>
                            <p:childTnLst>
                              <p:par>
                                <p:cTn id="31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600"/>
                            </p:stCondLst>
                            <p:childTnLst>
                              <p:par>
                                <p:cTn id="32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7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50900"/>
                            </p:stCondLst>
                            <p:childTnLst>
                              <p:par>
                                <p:cTn id="32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0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2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3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200"/>
                            </p:stCondLst>
                            <p:childTnLst>
                              <p:par>
                                <p:cTn id="33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8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9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34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5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1800"/>
                            </p:stCondLst>
                            <p:childTnLst>
                              <p:par>
                                <p:cTn id="34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1" dur="9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2700"/>
                            </p:stCondLst>
                            <p:childTnLst>
                              <p:par>
                                <p:cTn id="35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4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6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7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0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1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3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3300"/>
                            </p:stCondLst>
                            <p:childTnLst>
                              <p:par>
                                <p:cTn id="36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9" dur="3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3600"/>
                            </p:stCondLst>
                            <p:childTnLst>
                              <p:par>
                                <p:cTn id="37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5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3900"/>
                            </p:stCondLst>
                            <p:childTnLst>
                              <p:par>
                                <p:cTn id="37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0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1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4200"/>
                            </p:stCondLst>
                            <p:childTnLst>
                              <p:par>
                                <p:cTn id="38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5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6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7" dur="9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5100"/>
                            </p:stCondLst>
                            <p:childTnLst>
                              <p:par>
                                <p:cTn id="38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0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1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2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3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5400"/>
                            </p:stCondLst>
                            <p:childTnLst>
                              <p:par>
                                <p:cTn id="39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6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9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5700"/>
                            </p:stCondLst>
                            <p:childTnLst>
                              <p:par>
                                <p:cTn id="40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4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5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0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8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9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0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1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6300"/>
                            </p:stCondLst>
                            <p:childTnLst>
                              <p:par>
                                <p:cTn id="4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6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7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6600"/>
                            </p:stCondLst>
                            <p:childTnLst>
                              <p:par>
                                <p:cTn id="4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0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1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2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3" dur="9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2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6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9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7800"/>
                            </p:stCondLst>
                            <p:childTnLst>
                              <p:par>
                                <p:cTn id="43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2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4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5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8100"/>
                            </p:stCondLst>
                            <p:childTnLst>
                              <p:par>
                                <p:cTn id="43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1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58400"/>
                            </p:stCondLst>
                            <p:childTnLst>
                              <p:par>
                                <p:cTn id="4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4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6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8700"/>
                            </p:stCondLst>
                            <p:childTnLst>
                              <p:par>
                                <p:cTn id="44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9000"/>
                            </p:stCondLst>
                            <p:childTnLst>
                              <p:par>
                                <p:cTn id="4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6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5"/>
                                      </p:to>
                                    </p:set>
                                    <p:animEffect filter="image" prLst="opacity: 0.95">
                                      <p:cBhvr rctx="IE">
                                        <p:cTn id="4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17" grpId="0"/>
      <p:bldP spid="126" grpId="0"/>
      <p:bldP spid="126" grpId="1"/>
      <p:bldP spid="127" grpId="0"/>
      <p:bldP spid="127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5" grpId="0"/>
      <p:bldP spid="135" grpId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1" grpId="1"/>
      <p:bldP spid="143" grpId="0"/>
      <p:bldP spid="143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90" grpId="0"/>
      <p:bldP spid="190" grpId="1"/>
      <p:bldP spid="191" grpId="0"/>
      <p:bldP spid="191" grpId="1"/>
      <p:bldP spid="194" grpId="0"/>
      <p:bldP spid="194" grpId="1"/>
      <p:bldP spid="202" grpId="0"/>
      <p:bldP spid="202" grpId="1"/>
      <p:bldP spid="212" grpId="0"/>
      <p:bldP spid="212" grpId="1"/>
      <p:bldP spid="221" grpId="0"/>
      <p:bldP spid="221" grpId="1"/>
      <p:bldP spid="226" grpId="0"/>
      <p:bldP spid="226" grpId="1"/>
      <p:bldP spid="227" grpId="0"/>
      <p:bldP spid="227" grpId="1"/>
      <p:bldP spid="228" grpId="0"/>
      <p:bldP spid="228" grpId="1"/>
      <p:bldP spid="229" grpId="0"/>
      <p:bldP spid="2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661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39447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hlinkClick r:id="rId2" action="ppaction://hlinkfile"/>
              </a:rPr>
              <a:t>Gõ</a:t>
            </a:r>
            <a:r>
              <a:rPr lang="en-US" dirty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C00000"/>
                </a:solidFill>
                <a:hlinkClick r:id="rId2" action="ppaction://hlinkfile"/>
              </a:rPr>
              <a:t>đệm</a:t>
            </a:r>
            <a:r>
              <a:rPr lang="en-US" dirty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C00000"/>
                </a:solidFill>
                <a:hlinkClick r:id="rId2" action="ppaction://hlinkfile"/>
              </a:rPr>
              <a:t>theo</a:t>
            </a:r>
            <a:r>
              <a:rPr lang="en-US" dirty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C00000"/>
                </a:solidFill>
                <a:hlinkClick r:id="rId2" action="ppaction://hlinkfile"/>
              </a:rPr>
              <a:t>bài</a:t>
            </a:r>
            <a:r>
              <a:rPr lang="en-US" dirty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C00000"/>
                </a:solidFill>
                <a:hlinkClick r:id="rId2" action="ppaction://hlinkfile"/>
              </a:rPr>
              <a:t>hát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107"/>
            <a:ext cx="9144000" cy="392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4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752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0075"/>
            <a:ext cx="696237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229600" cy="3394472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Vận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theo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hát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sz="2800" dirty="0"/>
              <a:t>(</a:t>
            </a:r>
            <a:r>
              <a:rPr lang="en-US" sz="2000" dirty="0"/>
              <a:t>GV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dẫn</a:t>
            </a:r>
            <a:r>
              <a:rPr lang="en-US" sz="2000" dirty="0"/>
              <a:t> </a:t>
            </a:r>
            <a:r>
              <a:rPr lang="en-US" sz="2000" dirty="0" err="1"/>
              <a:t>gợi</a:t>
            </a:r>
            <a:r>
              <a:rPr lang="en-US" sz="2000" dirty="0"/>
              <a:t> ý)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64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Cách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nhịp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 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phách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theo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tiết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tấu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lời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5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150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3.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Nghe</a:t>
            </a:r>
            <a:r>
              <a:rPr lang="en-US" dirty="0">
                <a:solidFill>
                  <a:srgbClr val="FF0000"/>
                </a:solidFill>
                <a:hlinkClick r:id="rId2" action="ppaction://hlinkfile"/>
              </a:rPr>
              <a:t> </a:t>
            </a:r>
            <a:r>
              <a:rPr lang="en-US" dirty="0" err="1">
                <a:solidFill>
                  <a:srgbClr val="FF0000"/>
                </a:solidFill>
                <a:hlinkClick r:id="rId2" action="ppaction://hlinkfile"/>
              </a:rPr>
              <a:t>nhạc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4" y="574390"/>
            <a:ext cx="7012806" cy="456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293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271</Words>
  <Application>Microsoft Office PowerPoint</Application>
  <PresentationFormat>On-screen Show (16:9)</PresentationFormat>
  <Paragraphs>102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-Ôn tập bài Mẹ đi vắng -Những kiểu gõ đệm khi hát -Nghe nhạc bài Sắp đến tết rồi</vt:lpstr>
      <vt:lpstr>  1. ÔN BÀI HÁT MẸ ĐI VẮNG                       Nhạc Trịnh Công Sơn                                     Lời Nguyễn Quang Dũng</vt:lpstr>
      <vt:lpstr>Lá cò Việt Nam</vt:lpstr>
      <vt:lpstr>Lá cò Việt Nam</vt:lpstr>
      <vt:lpstr>PowerPoint Presentation</vt:lpstr>
      <vt:lpstr>PowerPoint Presentation</vt:lpstr>
      <vt:lpstr>2. Cách gõ đệm khi hát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 cò Việt Nam</dc:title>
  <dc:creator>AutoBVT</dc:creator>
  <cp:lastModifiedBy>Administrator</cp:lastModifiedBy>
  <cp:revision>82</cp:revision>
  <dcterms:created xsi:type="dcterms:W3CDTF">2020-05-22T00:20:30Z</dcterms:created>
  <dcterms:modified xsi:type="dcterms:W3CDTF">2024-01-08T07:05:39Z</dcterms:modified>
</cp:coreProperties>
</file>