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65" r:id="rId18"/>
    <p:sldId id="260" r:id="rId19"/>
    <p:sldId id="268" r:id="rId20"/>
    <p:sldId id="282" r:id="rId21"/>
    <p:sldId id="266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E9631-E19F-4892-8E7C-7379D155D283}" type="datetimeFigureOut">
              <a:rPr lang="en-US" smtClean="0"/>
              <a:t>8/30/2020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26847-7BA5-4468-B0DE-9158B3FC2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3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8/30/2020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1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8/30/2020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8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8/30/2020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8/30/2020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9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8/30/2020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9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8/30/2020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9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8/30/2020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51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8/30/2020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5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8/30/2020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2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8/30/2020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2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8/30/2020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/>
              <a:t>8/30/2020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8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5.xml"/><Relationship Id="rId3" Type="http://schemas.openxmlformats.org/officeDocument/2006/relationships/slide" Target="slide6.xml"/><Relationship Id="rId7" Type="http://schemas.openxmlformats.org/officeDocument/2006/relationships/slide" Target="slide8.xml"/><Relationship Id="rId12" Type="http://schemas.openxmlformats.org/officeDocument/2006/relationships/slide" Target="slide1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slide" Target="slide5.xml"/><Relationship Id="rId10" Type="http://schemas.openxmlformats.org/officeDocument/2006/relationships/slide" Target="slide12.xml"/><Relationship Id="rId4" Type="http://schemas.openxmlformats.org/officeDocument/2006/relationships/slide" Target="slide11.xml"/><Relationship Id="rId9" Type="http://schemas.openxmlformats.org/officeDocument/2006/relationships/slide" Target="slide10.xml"/><Relationship Id="rId14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CDEEFD7-B084-4F41-961E-DFA0C8621118}"/>
              </a:ext>
            </a:extLst>
          </p:cNvPr>
          <p:cNvSpPr txBox="1"/>
          <p:nvPr/>
        </p:nvSpPr>
        <p:spPr>
          <a:xfrm>
            <a:off x="2391507" y="5598941"/>
            <a:ext cx="7685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GHI CHÚ: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, GV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,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9CA6B1-E5DD-44E1-9192-621ABAB72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3" t="34659" r="14731" b="10750"/>
          <a:stretch/>
        </p:blipFill>
        <p:spPr>
          <a:xfrm>
            <a:off x="1071823" y="661182"/>
            <a:ext cx="10048354" cy="427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36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3210084" y="1188304"/>
            <a:ext cx="9339470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Chim</a:t>
            </a:r>
            <a:r>
              <a:rPr lang="en-US" sz="4800" b="1" dirty="0"/>
              <a:t> ca </a:t>
            </a:r>
            <a:r>
              <a:rPr lang="en-US" sz="4800" b="1" dirty="0" err="1"/>
              <a:t>líu</a:t>
            </a:r>
            <a:r>
              <a:rPr lang="en-US" sz="4800" b="1" dirty="0"/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Hoa</a:t>
            </a:r>
            <a:r>
              <a:rPr lang="en-US" sz="4800" b="1" dirty="0"/>
              <a:t> </a:t>
            </a:r>
            <a:r>
              <a:rPr lang="en-US" sz="4800" b="1" dirty="0" err="1"/>
              <a:t>như</a:t>
            </a:r>
            <a:r>
              <a:rPr lang="en-US" sz="4800" b="1" dirty="0"/>
              <a:t> </a:t>
            </a:r>
            <a:r>
              <a:rPr lang="en-US" sz="4800" b="1" dirty="0" err="1"/>
              <a:t>đón</a:t>
            </a:r>
            <a:r>
              <a:rPr lang="en-US" sz="4800" b="1" dirty="0"/>
              <a:t> </a:t>
            </a:r>
            <a:r>
              <a:rPr lang="en-US" sz="4800" b="1" dirty="0" err="1"/>
              <a:t>chào</a:t>
            </a:r>
            <a:r>
              <a:rPr lang="en-US" sz="48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Bầu</a:t>
            </a:r>
            <a:r>
              <a:rPr lang="en-US" sz="4800" b="1" dirty="0"/>
              <a:t> </a:t>
            </a:r>
            <a:r>
              <a:rPr lang="en-US" sz="4800" b="1" dirty="0" err="1"/>
              <a:t>trời</a:t>
            </a:r>
            <a:r>
              <a:rPr lang="en-US" sz="4800" b="1" dirty="0"/>
              <a:t> </a:t>
            </a:r>
            <a:r>
              <a:rPr lang="en-US" sz="4800" b="1" dirty="0" err="1"/>
              <a:t>xanh</a:t>
            </a:r>
            <a:r>
              <a:rPr lang="en-US" sz="48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Nước</a:t>
            </a:r>
            <a:r>
              <a:rPr lang="en-US" sz="4800" b="1" dirty="0"/>
              <a:t> long </a:t>
            </a:r>
            <a:r>
              <a:rPr lang="en-US" sz="4800" b="1" dirty="0" err="1"/>
              <a:t>lanh</a:t>
            </a:r>
            <a:r>
              <a:rPr lang="en-US" sz="48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/>
          </a:p>
        </p:txBody>
      </p:sp>
      <p:pic>
        <p:nvPicPr>
          <p:cNvPr id="7" name="C1 DEN 4">
            <a:hlinkClick r:id="" action="ppaction://media"/>
            <a:extLst>
              <a:ext uri="{FF2B5EF4-FFF2-40B4-BE49-F238E27FC236}">
                <a16:creationId xmlns:a16="http://schemas.microsoft.com/office/drawing/2014/main" id="{D76C0759-B79E-4E0A-9767-A73C83C71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0" y="4938932"/>
            <a:ext cx="609600" cy="609600"/>
          </a:xfrm>
          <a:prstGeom prst="rect">
            <a:avLst/>
          </a:prstGeom>
        </p:spPr>
      </p:pic>
      <p:sp>
        <p:nvSpPr>
          <p:cNvPr id="9" name="Arrow: Left 8">
            <a:hlinkClick r:id="rId5" action="ppaction://hlinksldjump"/>
            <a:extLst>
              <a:ext uri="{FF2B5EF4-FFF2-40B4-BE49-F238E27FC236}">
                <a16:creationId xmlns:a16="http://schemas.microsoft.com/office/drawing/2014/main" id="{4B493BAE-0B10-4FCE-8BC4-5D05C327D634}"/>
              </a:ext>
            </a:extLst>
          </p:cNvPr>
          <p:cNvSpPr/>
          <p:nvPr/>
        </p:nvSpPr>
        <p:spPr>
          <a:xfrm>
            <a:off x="10846191" y="6217920"/>
            <a:ext cx="829994" cy="64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3547709" y="2430535"/>
            <a:ext cx="9339470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/>
              <a:t>La </a:t>
            </a:r>
            <a:r>
              <a:rPr lang="en-US" sz="4800" b="1" dirty="0" err="1"/>
              <a:t>la</a:t>
            </a:r>
            <a:r>
              <a:rPr lang="en-US" sz="4800" b="1" dirty="0"/>
              <a:t> </a:t>
            </a:r>
            <a:r>
              <a:rPr lang="en-US" sz="4800" b="1" dirty="0" err="1"/>
              <a:t>lá</a:t>
            </a:r>
            <a:r>
              <a:rPr lang="en-US" sz="4800" b="1" dirty="0"/>
              <a:t> la.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/>
          </a:p>
        </p:txBody>
      </p:sp>
      <p:pic>
        <p:nvPicPr>
          <p:cNvPr id="7" name="5">
            <a:hlinkClick r:id="" action="ppaction://media"/>
            <a:extLst>
              <a:ext uri="{FF2B5EF4-FFF2-40B4-BE49-F238E27FC236}">
                <a16:creationId xmlns:a16="http://schemas.microsoft.com/office/drawing/2014/main" id="{A96FCD0B-337A-4573-8CCE-E6EF4AD7E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9" name="Arrow: Left 8">
            <a:hlinkClick r:id="rId5" action="ppaction://hlinksldjump"/>
            <a:extLst>
              <a:ext uri="{FF2B5EF4-FFF2-40B4-BE49-F238E27FC236}">
                <a16:creationId xmlns:a16="http://schemas.microsoft.com/office/drawing/2014/main" id="{DA728AF0-6E4E-4DEA-93DB-CEEB3C02F78F}"/>
              </a:ext>
            </a:extLst>
          </p:cNvPr>
          <p:cNvSpPr/>
          <p:nvPr/>
        </p:nvSpPr>
        <p:spPr>
          <a:xfrm>
            <a:off x="10846191" y="6217920"/>
            <a:ext cx="829994" cy="64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7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3499643" y="2500874"/>
            <a:ext cx="9339470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/>
              <a:t>La </a:t>
            </a:r>
            <a:r>
              <a:rPr lang="en-US" sz="4800" b="1" dirty="0" err="1"/>
              <a:t>la</a:t>
            </a:r>
            <a:r>
              <a:rPr lang="en-US" sz="4800" b="1" dirty="0"/>
              <a:t> </a:t>
            </a:r>
            <a:r>
              <a:rPr lang="en-US" sz="4800" b="1" dirty="0" err="1"/>
              <a:t>lá</a:t>
            </a:r>
            <a:r>
              <a:rPr lang="en-US" sz="4800" b="1" dirty="0"/>
              <a:t> </a:t>
            </a:r>
            <a:r>
              <a:rPr lang="en-US" sz="4800" b="1" dirty="0" err="1"/>
              <a:t>là</a:t>
            </a:r>
            <a:r>
              <a:rPr lang="en-US" sz="48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/>
          </a:p>
        </p:txBody>
      </p:sp>
      <p:pic>
        <p:nvPicPr>
          <p:cNvPr id="7" name="6">
            <a:hlinkClick r:id="" action="ppaction://media"/>
            <a:extLst>
              <a:ext uri="{FF2B5EF4-FFF2-40B4-BE49-F238E27FC236}">
                <a16:creationId xmlns:a16="http://schemas.microsoft.com/office/drawing/2014/main" id="{0C34A4FD-9DAC-4C59-80A3-F13B6A804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36083"/>
            <a:ext cx="609600" cy="609600"/>
          </a:xfrm>
          <a:prstGeom prst="rect">
            <a:avLst/>
          </a:prstGeom>
        </p:spPr>
      </p:pic>
      <p:sp>
        <p:nvSpPr>
          <p:cNvPr id="9" name="Arrow: Left 8">
            <a:hlinkClick r:id="rId5" action="ppaction://hlinksldjump"/>
            <a:extLst>
              <a:ext uri="{FF2B5EF4-FFF2-40B4-BE49-F238E27FC236}">
                <a16:creationId xmlns:a16="http://schemas.microsoft.com/office/drawing/2014/main" id="{80BA8EC9-C2EB-4759-86B6-654669502AFD}"/>
              </a:ext>
            </a:extLst>
          </p:cNvPr>
          <p:cNvSpPr/>
          <p:nvPr/>
        </p:nvSpPr>
        <p:spPr>
          <a:xfrm>
            <a:off x="10846191" y="6217920"/>
            <a:ext cx="829994" cy="64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9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3288629" y="1849486"/>
            <a:ext cx="9339470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/>
              <a:t>La </a:t>
            </a:r>
            <a:r>
              <a:rPr lang="en-US" sz="4800" b="1" dirty="0" err="1"/>
              <a:t>la</a:t>
            </a:r>
            <a:r>
              <a:rPr lang="en-US" sz="4800" b="1" dirty="0"/>
              <a:t> </a:t>
            </a:r>
            <a:r>
              <a:rPr lang="en-US" sz="4800" b="1" dirty="0" err="1"/>
              <a:t>lá</a:t>
            </a:r>
            <a:r>
              <a:rPr lang="en-US" sz="4800" b="1" dirty="0"/>
              <a:t> la.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/>
              <a:t>La </a:t>
            </a:r>
            <a:r>
              <a:rPr lang="en-US" sz="4800" b="1" dirty="0" err="1"/>
              <a:t>la</a:t>
            </a:r>
            <a:r>
              <a:rPr lang="en-US" sz="4800" b="1" dirty="0"/>
              <a:t> </a:t>
            </a:r>
            <a:r>
              <a:rPr lang="en-US" sz="4800" b="1" dirty="0" err="1"/>
              <a:t>la</a:t>
            </a:r>
            <a:r>
              <a:rPr lang="en-US" sz="4800" b="1" dirty="0"/>
              <a:t> </a:t>
            </a:r>
            <a:r>
              <a:rPr lang="en-US" sz="4800" b="1" dirty="0" err="1"/>
              <a:t>là</a:t>
            </a:r>
            <a:r>
              <a:rPr lang="en-US" sz="48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/>
          </a:p>
        </p:txBody>
      </p:sp>
      <p:pic>
        <p:nvPicPr>
          <p:cNvPr id="7" name="C5+6">
            <a:hlinkClick r:id="" action="ppaction://media"/>
            <a:extLst>
              <a:ext uri="{FF2B5EF4-FFF2-40B4-BE49-F238E27FC236}">
                <a16:creationId xmlns:a16="http://schemas.microsoft.com/office/drawing/2014/main" id="{678C9198-7167-40CC-9877-822B34006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27473"/>
            <a:ext cx="609600" cy="609600"/>
          </a:xfrm>
          <a:prstGeom prst="rect">
            <a:avLst/>
          </a:prstGeom>
        </p:spPr>
      </p:pic>
      <p:sp>
        <p:nvSpPr>
          <p:cNvPr id="9" name="Arrow: Left 8">
            <a:hlinkClick r:id="rId5" action="ppaction://hlinksldjump"/>
            <a:extLst>
              <a:ext uri="{FF2B5EF4-FFF2-40B4-BE49-F238E27FC236}">
                <a16:creationId xmlns:a16="http://schemas.microsoft.com/office/drawing/2014/main" id="{FBCD44E0-3CDF-420F-80F9-6DAC2CD288D8}"/>
              </a:ext>
            </a:extLst>
          </p:cNvPr>
          <p:cNvSpPr/>
          <p:nvPr/>
        </p:nvSpPr>
        <p:spPr>
          <a:xfrm>
            <a:off x="10846191" y="6217920"/>
            <a:ext cx="829994" cy="64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6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2852530" y="1502067"/>
            <a:ext cx="9339470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Chim</a:t>
            </a:r>
            <a:r>
              <a:rPr lang="en-US" sz="4800" b="1" dirty="0"/>
              <a:t> ca </a:t>
            </a:r>
            <a:r>
              <a:rPr lang="en-US" sz="4800" b="1" dirty="0" err="1"/>
              <a:t>líu</a:t>
            </a:r>
            <a:r>
              <a:rPr lang="en-US" sz="4800" b="1" dirty="0"/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Hoa</a:t>
            </a:r>
            <a:r>
              <a:rPr lang="en-US" sz="4800" b="1" dirty="0"/>
              <a:t> </a:t>
            </a:r>
            <a:r>
              <a:rPr lang="en-US" sz="4800" b="1" dirty="0" err="1"/>
              <a:t>như</a:t>
            </a:r>
            <a:r>
              <a:rPr lang="en-US" sz="4800" b="1" dirty="0"/>
              <a:t> </a:t>
            </a:r>
            <a:r>
              <a:rPr lang="en-US" sz="4800" b="1" dirty="0" err="1"/>
              <a:t>đón</a:t>
            </a:r>
            <a:r>
              <a:rPr lang="en-US" sz="4800" b="1" dirty="0"/>
              <a:t> </a:t>
            </a:r>
            <a:r>
              <a:rPr lang="en-US" sz="4800" b="1" dirty="0" err="1"/>
              <a:t>chào</a:t>
            </a:r>
            <a:r>
              <a:rPr lang="en-US" sz="48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Bầu</a:t>
            </a:r>
            <a:r>
              <a:rPr lang="en-US" sz="4800" b="1" dirty="0"/>
              <a:t> </a:t>
            </a:r>
            <a:r>
              <a:rPr lang="en-US" sz="4800" b="1" dirty="0" err="1"/>
              <a:t>trời</a:t>
            </a:r>
            <a:r>
              <a:rPr lang="en-US" sz="4800" b="1" dirty="0"/>
              <a:t> </a:t>
            </a:r>
            <a:r>
              <a:rPr lang="en-US" sz="4800" b="1" dirty="0" err="1"/>
              <a:t>xanh</a:t>
            </a:r>
            <a:r>
              <a:rPr lang="en-US" sz="48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Nước</a:t>
            </a:r>
            <a:r>
              <a:rPr lang="en-US" sz="4800" b="1" dirty="0"/>
              <a:t> long </a:t>
            </a:r>
            <a:r>
              <a:rPr lang="en-US" sz="4800" b="1" dirty="0" err="1"/>
              <a:t>lanh</a:t>
            </a:r>
            <a:r>
              <a:rPr lang="en-US" sz="48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/>
              <a:t>La </a:t>
            </a:r>
            <a:r>
              <a:rPr lang="en-US" sz="4800" b="1" dirty="0" err="1"/>
              <a:t>la</a:t>
            </a:r>
            <a:r>
              <a:rPr lang="en-US" sz="4800" b="1" dirty="0"/>
              <a:t> </a:t>
            </a:r>
            <a:r>
              <a:rPr lang="en-US" sz="4800" b="1" dirty="0" err="1"/>
              <a:t>lá</a:t>
            </a:r>
            <a:r>
              <a:rPr lang="en-US" sz="4800" b="1" dirty="0"/>
              <a:t> la.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/>
              <a:t>La </a:t>
            </a:r>
            <a:r>
              <a:rPr lang="en-US" sz="4800" b="1" dirty="0" err="1"/>
              <a:t>la</a:t>
            </a:r>
            <a:r>
              <a:rPr lang="en-US" sz="4800" b="1" dirty="0"/>
              <a:t> </a:t>
            </a:r>
            <a:r>
              <a:rPr lang="en-US" sz="4800" b="1" dirty="0" err="1"/>
              <a:t>la</a:t>
            </a:r>
            <a:r>
              <a:rPr lang="en-US" sz="4800" b="1" dirty="0"/>
              <a:t> </a:t>
            </a:r>
            <a:r>
              <a:rPr lang="en-US" sz="4800" b="1" dirty="0" err="1"/>
              <a:t>là</a:t>
            </a:r>
            <a:r>
              <a:rPr lang="en-US" sz="48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/>
          </a:p>
        </p:txBody>
      </p:sp>
      <p:pic>
        <p:nvPicPr>
          <p:cNvPr id="7" name="C1 DEN 6">
            <a:hlinkClick r:id="" action="ppaction://media"/>
            <a:extLst>
              <a:ext uri="{FF2B5EF4-FFF2-40B4-BE49-F238E27FC236}">
                <a16:creationId xmlns:a16="http://schemas.microsoft.com/office/drawing/2014/main" id="{0CD4F9C1-8984-4EB3-8311-FF41CE4A4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1858" y="644351"/>
            <a:ext cx="609600" cy="609600"/>
          </a:xfrm>
          <a:prstGeom prst="rect">
            <a:avLst/>
          </a:prstGeom>
        </p:spPr>
      </p:pic>
      <p:sp>
        <p:nvSpPr>
          <p:cNvPr id="9" name="Arrow: Left 8">
            <a:hlinkClick r:id="rId5" action="ppaction://hlinksldjump"/>
            <a:extLst>
              <a:ext uri="{FF2B5EF4-FFF2-40B4-BE49-F238E27FC236}">
                <a16:creationId xmlns:a16="http://schemas.microsoft.com/office/drawing/2014/main" id="{D864536C-065B-471E-A988-464467868AA2}"/>
              </a:ext>
            </a:extLst>
          </p:cNvPr>
          <p:cNvSpPr/>
          <p:nvPr/>
        </p:nvSpPr>
        <p:spPr>
          <a:xfrm>
            <a:off x="10846191" y="6217920"/>
            <a:ext cx="829994" cy="64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2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2211277" y="2275790"/>
            <a:ext cx="9339470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Mời</a:t>
            </a:r>
            <a:r>
              <a:rPr lang="en-US" sz="4800" b="1" dirty="0"/>
              <a:t> </a:t>
            </a:r>
            <a:r>
              <a:rPr lang="en-US" sz="4800" b="1" dirty="0" err="1"/>
              <a:t>bạn</a:t>
            </a:r>
            <a:r>
              <a:rPr lang="en-US" sz="4800" b="1" dirty="0"/>
              <a:t> </a:t>
            </a:r>
            <a:r>
              <a:rPr lang="en-US" sz="4800" b="1" dirty="0" err="1"/>
              <a:t>cùng</a:t>
            </a:r>
            <a:r>
              <a:rPr lang="en-US" sz="4800" b="1" dirty="0"/>
              <a:t> </a:t>
            </a:r>
            <a:r>
              <a:rPr lang="en-US" sz="4800" b="1" dirty="0" err="1"/>
              <a:t>vui</a:t>
            </a:r>
            <a:r>
              <a:rPr lang="en-US" sz="4800" b="1" dirty="0"/>
              <a:t> </a:t>
            </a:r>
            <a:r>
              <a:rPr lang="en-US" sz="4800" b="1" dirty="0" err="1"/>
              <a:t>múa</a:t>
            </a:r>
            <a:r>
              <a:rPr lang="en-US" sz="4800" b="1" dirty="0"/>
              <a:t> </a:t>
            </a:r>
            <a:r>
              <a:rPr lang="en-US" sz="4800" b="1" dirty="0" err="1"/>
              <a:t>vui</a:t>
            </a:r>
            <a:r>
              <a:rPr lang="en-US" sz="4800" b="1" dirty="0"/>
              <a:t> ca.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/>
          </a:p>
        </p:txBody>
      </p:sp>
      <p:pic>
        <p:nvPicPr>
          <p:cNvPr id="7" name="7">
            <a:hlinkClick r:id="" action="ppaction://media"/>
            <a:extLst>
              <a:ext uri="{FF2B5EF4-FFF2-40B4-BE49-F238E27FC236}">
                <a16:creationId xmlns:a16="http://schemas.microsoft.com/office/drawing/2014/main" id="{FD8F7886-A110-4AD5-AB54-D6E361D90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9" name="Arrow: Left 8">
            <a:hlinkClick r:id="rId5" action="ppaction://hlinksldjump"/>
            <a:extLst>
              <a:ext uri="{FF2B5EF4-FFF2-40B4-BE49-F238E27FC236}">
                <a16:creationId xmlns:a16="http://schemas.microsoft.com/office/drawing/2014/main" id="{5D123CC4-E3DE-476C-BE52-11E2F8D74DF3}"/>
              </a:ext>
            </a:extLst>
          </p:cNvPr>
          <p:cNvSpPr/>
          <p:nvPr/>
        </p:nvSpPr>
        <p:spPr>
          <a:xfrm>
            <a:off x="10846191" y="6217920"/>
            <a:ext cx="829994" cy="64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6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2852530" y="714277"/>
            <a:ext cx="9339470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Chim</a:t>
            </a:r>
            <a:r>
              <a:rPr lang="en-US" sz="4800" b="1" dirty="0"/>
              <a:t> ca </a:t>
            </a:r>
            <a:r>
              <a:rPr lang="en-US" sz="4800" b="1" dirty="0" err="1"/>
              <a:t>líu</a:t>
            </a:r>
            <a:r>
              <a:rPr lang="en-US" sz="4800" b="1" dirty="0"/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Hoa</a:t>
            </a:r>
            <a:r>
              <a:rPr lang="en-US" sz="4800" b="1" dirty="0"/>
              <a:t> </a:t>
            </a:r>
            <a:r>
              <a:rPr lang="en-US" sz="4800" b="1" dirty="0" err="1"/>
              <a:t>như</a:t>
            </a:r>
            <a:r>
              <a:rPr lang="en-US" sz="4800" b="1" dirty="0"/>
              <a:t> </a:t>
            </a:r>
            <a:r>
              <a:rPr lang="en-US" sz="4800" b="1" dirty="0" err="1"/>
              <a:t>đón</a:t>
            </a:r>
            <a:r>
              <a:rPr lang="en-US" sz="4800" b="1" dirty="0"/>
              <a:t> </a:t>
            </a:r>
            <a:r>
              <a:rPr lang="en-US" sz="4800" b="1" dirty="0" err="1"/>
              <a:t>chào</a:t>
            </a:r>
            <a:r>
              <a:rPr lang="en-US" sz="48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Bầu</a:t>
            </a:r>
            <a:r>
              <a:rPr lang="en-US" sz="4800" b="1" dirty="0"/>
              <a:t> </a:t>
            </a:r>
            <a:r>
              <a:rPr lang="en-US" sz="4800" b="1" dirty="0" err="1"/>
              <a:t>trời</a:t>
            </a:r>
            <a:r>
              <a:rPr lang="en-US" sz="4800" b="1" dirty="0"/>
              <a:t> </a:t>
            </a:r>
            <a:r>
              <a:rPr lang="en-US" sz="4800" b="1" dirty="0" err="1"/>
              <a:t>xanh</a:t>
            </a:r>
            <a:r>
              <a:rPr lang="en-US" sz="48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Nước</a:t>
            </a:r>
            <a:r>
              <a:rPr lang="en-US" sz="4800" b="1" dirty="0"/>
              <a:t> long </a:t>
            </a:r>
            <a:r>
              <a:rPr lang="en-US" sz="4800" b="1" dirty="0" err="1"/>
              <a:t>lanh</a:t>
            </a:r>
            <a:r>
              <a:rPr lang="en-US" sz="48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/>
              <a:t>La </a:t>
            </a:r>
            <a:r>
              <a:rPr lang="en-US" sz="4800" b="1" dirty="0" err="1"/>
              <a:t>la</a:t>
            </a:r>
            <a:r>
              <a:rPr lang="en-US" sz="4800" b="1" dirty="0"/>
              <a:t> </a:t>
            </a:r>
            <a:r>
              <a:rPr lang="en-US" sz="4800" b="1" dirty="0" err="1"/>
              <a:t>lá</a:t>
            </a:r>
            <a:r>
              <a:rPr lang="en-US" sz="4800" b="1" dirty="0"/>
              <a:t> la.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/>
              <a:t>La </a:t>
            </a:r>
            <a:r>
              <a:rPr lang="en-US" sz="4800" b="1" dirty="0" err="1"/>
              <a:t>la</a:t>
            </a:r>
            <a:r>
              <a:rPr lang="en-US" sz="4800" b="1" dirty="0"/>
              <a:t> </a:t>
            </a:r>
            <a:r>
              <a:rPr lang="en-US" sz="4800" b="1" dirty="0" err="1"/>
              <a:t>la</a:t>
            </a:r>
            <a:r>
              <a:rPr lang="en-US" sz="4800" b="1" dirty="0"/>
              <a:t> </a:t>
            </a:r>
            <a:r>
              <a:rPr lang="en-US" sz="4800" b="1" dirty="0" err="1"/>
              <a:t>là</a:t>
            </a:r>
            <a:r>
              <a:rPr lang="en-US" sz="48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Mời</a:t>
            </a:r>
            <a:r>
              <a:rPr lang="en-US" sz="4800" b="1" dirty="0"/>
              <a:t> </a:t>
            </a:r>
            <a:r>
              <a:rPr lang="en-US" sz="4800" b="1" dirty="0" err="1"/>
              <a:t>bạn</a:t>
            </a:r>
            <a:r>
              <a:rPr lang="en-US" sz="4800" b="1" dirty="0"/>
              <a:t> </a:t>
            </a:r>
            <a:r>
              <a:rPr lang="en-US" sz="4800" b="1" dirty="0" err="1"/>
              <a:t>cùng</a:t>
            </a:r>
            <a:r>
              <a:rPr lang="en-US" sz="4800" b="1" dirty="0"/>
              <a:t> </a:t>
            </a:r>
            <a:r>
              <a:rPr lang="en-US" sz="4800" b="1" dirty="0" err="1"/>
              <a:t>vui</a:t>
            </a:r>
            <a:r>
              <a:rPr lang="en-US" sz="4800" b="1" dirty="0"/>
              <a:t> </a:t>
            </a:r>
            <a:r>
              <a:rPr lang="en-US" sz="4800" b="1" dirty="0" err="1"/>
              <a:t>múa</a:t>
            </a:r>
            <a:r>
              <a:rPr lang="en-US" sz="4800" b="1" dirty="0"/>
              <a:t> </a:t>
            </a:r>
            <a:r>
              <a:rPr lang="en-US" sz="4800" b="1" dirty="0" err="1"/>
              <a:t>vui</a:t>
            </a:r>
            <a:r>
              <a:rPr lang="en-US" sz="4800" b="1" dirty="0"/>
              <a:t> ca.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/>
          </a:p>
        </p:txBody>
      </p:sp>
      <p:sp>
        <p:nvSpPr>
          <p:cNvPr id="9" name="Arrow: Left 8">
            <a:hlinkClick r:id="rId4" action="ppaction://hlinksldjump"/>
            <a:extLst>
              <a:ext uri="{FF2B5EF4-FFF2-40B4-BE49-F238E27FC236}">
                <a16:creationId xmlns:a16="http://schemas.microsoft.com/office/drawing/2014/main" id="{15949E6D-706C-4871-845D-3B43DCAE1C0A}"/>
              </a:ext>
            </a:extLst>
          </p:cNvPr>
          <p:cNvSpPr/>
          <p:nvPr/>
        </p:nvSpPr>
        <p:spPr>
          <a:xfrm>
            <a:off x="10846191" y="6217920"/>
            <a:ext cx="829994" cy="64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1 DEN 7 CA BAI PIANO">
            <a:hlinkClick r:id="" action="ppaction://media"/>
            <a:extLst>
              <a:ext uri="{FF2B5EF4-FFF2-40B4-BE49-F238E27FC236}">
                <a16:creationId xmlns:a16="http://schemas.microsoft.com/office/drawing/2014/main" id="{60009B32-EF19-4210-A422-77AA0103E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0831" y="409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5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FA0B-9C6F-46F2-AFF5-3FA41C75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3BF86-0034-4E77-9428-4222D18AA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54A0FC-7847-4E98-9204-65F951D7B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1" t="21114" r="26385" b="27784"/>
          <a:stretch/>
        </p:blipFill>
        <p:spPr>
          <a:xfrm>
            <a:off x="802310" y="308854"/>
            <a:ext cx="10587379" cy="615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00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017E3-6124-43AC-B469-8EDB323DE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2544"/>
            <a:ext cx="10515600" cy="57577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MỜI BẠN VUI MÚA 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FEA0-335D-47DF-983A-3B15AA13F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308" y="1994442"/>
            <a:ext cx="9339470" cy="33559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 err="1"/>
              <a:t>Chim</a:t>
            </a:r>
            <a:r>
              <a:rPr lang="en-US" sz="4000" b="1" dirty="0"/>
              <a:t> ca </a:t>
            </a:r>
            <a:r>
              <a:rPr lang="en-US" sz="4000" b="1" dirty="0" err="1"/>
              <a:t>líu</a:t>
            </a:r>
            <a:r>
              <a:rPr lang="en-US" sz="4000" b="1" dirty="0"/>
              <a:t> lo. </a:t>
            </a:r>
            <a:r>
              <a:rPr lang="en-US" sz="4000" b="1" dirty="0" err="1"/>
              <a:t>Hoa</a:t>
            </a:r>
            <a:r>
              <a:rPr lang="en-US" sz="4000" b="1" dirty="0"/>
              <a:t> </a:t>
            </a:r>
            <a:r>
              <a:rPr lang="en-US" sz="4000" b="1" dirty="0" err="1"/>
              <a:t>như</a:t>
            </a:r>
            <a:r>
              <a:rPr lang="en-US" sz="4000" b="1" dirty="0"/>
              <a:t> </a:t>
            </a:r>
            <a:r>
              <a:rPr lang="en-US" sz="4000" b="1" dirty="0" err="1"/>
              <a:t>đón</a:t>
            </a:r>
            <a:r>
              <a:rPr lang="en-US" sz="4000" b="1" dirty="0"/>
              <a:t> </a:t>
            </a:r>
            <a:r>
              <a:rPr lang="en-US" sz="4000" b="1" dirty="0" err="1"/>
              <a:t>chào</a:t>
            </a:r>
            <a:r>
              <a:rPr lang="en-US" sz="4000" b="1" dirty="0"/>
              <a:t>.</a:t>
            </a:r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sz="4000" b="1" dirty="0" err="1"/>
              <a:t>Bầu</a:t>
            </a:r>
            <a:r>
              <a:rPr lang="en-US" sz="4000" b="1" dirty="0"/>
              <a:t> </a:t>
            </a:r>
            <a:r>
              <a:rPr lang="en-US" sz="4000" b="1" dirty="0" err="1"/>
              <a:t>trời</a:t>
            </a:r>
            <a:r>
              <a:rPr lang="en-US" sz="4000" b="1" dirty="0"/>
              <a:t> </a:t>
            </a:r>
            <a:r>
              <a:rPr lang="en-US" sz="4000" b="1" dirty="0" err="1"/>
              <a:t>xanh</a:t>
            </a:r>
            <a:r>
              <a:rPr lang="en-US" sz="4000" b="1" dirty="0"/>
              <a:t>. </a:t>
            </a:r>
            <a:r>
              <a:rPr lang="en-US" sz="4000" b="1" dirty="0" err="1"/>
              <a:t>Nước</a:t>
            </a:r>
            <a:r>
              <a:rPr lang="en-US" sz="4000" b="1" dirty="0"/>
              <a:t> long </a:t>
            </a:r>
            <a:r>
              <a:rPr lang="en-US" sz="4000" b="1" dirty="0" err="1"/>
              <a:t>lanh</a:t>
            </a:r>
            <a:r>
              <a:rPr lang="en-US" sz="4000" b="1" dirty="0"/>
              <a:t>.</a:t>
            </a:r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sz="4000" b="1" dirty="0"/>
              <a:t>La </a:t>
            </a:r>
            <a:r>
              <a:rPr lang="en-US" sz="4000" b="1" dirty="0" err="1"/>
              <a:t>la</a:t>
            </a:r>
            <a:r>
              <a:rPr lang="en-US" sz="4000" b="1" dirty="0"/>
              <a:t> </a:t>
            </a:r>
            <a:r>
              <a:rPr lang="en-US" sz="4000" b="1" dirty="0" err="1"/>
              <a:t>lá</a:t>
            </a:r>
            <a:r>
              <a:rPr lang="en-US" sz="4000" b="1" dirty="0"/>
              <a:t> la. La </a:t>
            </a:r>
            <a:r>
              <a:rPr lang="en-US" sz="4000" b="1" dirty="0" err="1"/>
              <a:t>la</a:t>
            </a:r>
            <a:r>
              <a:rPr lang="en-US" sz="4000" b="1" dirty="0"/>
              <a:t> </a:t>
            </a:r>
            <a:r>
              <a:rPr lang="en-US" sz="4000" b="1" dirty="0" err="1"/>
              <a:t>la</a:t>
            </a:r>
            <a:r>
              <a:rPr lang="en-US" sz="4000" b="1" dirty="0"/>
              <a:t> </a:t>
            </a:r>
            <a:r>
              <a:rPr lang="en-US" sz="4000" b="1" dirty="0" err="1"/>
              <a:t>là</a:t>
            </a:r>
            <a:endParaRPr lang="en-US" sz="4000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r>
              <a:rPr lang="en-US" sz="4000" b="1" dirty="0" err="1"/>
              <a:t>Mời</a:t>
            </a:r>
            <a:r>
              <a:rPr lang="en-US" sz="4000" b="1" dirty="0"/>
              <a:t> </a:t>
            </a:r>
            <a:r>
              <a:rPr lang="en-US" sz="4000" b="1" dirty="0" err="1"/>
              <a:t>bạn</a:t>
            </a:r>
            <a:r>
              <a:rPr lang="en-US" sz="4000" b="1" dirty="0"/>
              <a:t> </a:t>
            </a:r>
            <a:r>
              <a:rPr lang="en-US" sz="4000" b="1" dirty="0" err="1"/>
              <a:t>cùng</a:t>
            </a:r>
            <a:r>
              <a:rPr lang="en-US" sz="4000" b="1" dirty="0"/>
              <a:t> </a:t>
            </a:r>
            <a:r>
              <a:rPr lang="en-US" sz="4000" b="1" dirty="0" err="1"/>
              <a:t>vui</a:t>
            </a:r>
            <a:r>
              <a:rPr lang="en-US" sz="4000" b="1" dirty="0"/>
              <a:t> </a:t>
            </a:r>
            <a:r>
              <a:rPr lang="en-US" sz="4000" b="1" dirty="0" err="1"/>
              <a:t>múa</a:t>
            </a:r>
            <a:r>
              <a:rPr lang="en-US" sz="4000" b="1" dirty="0"/>
              <a:t> </a:t>
            </a:r>
            <a:r>
              <a:rPr lang="en-US" sz="4000" b="1" dirty="0" err="1"/>
              <a:t>vui</a:t>
            </a:r>
            <a:r>
              <a:rPr lang="en-US" sz="4000" b="1" dirty="0"/>
              <a:t> ca.</a:t>
            </a:r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40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F5507B-3982-4D36-B357-A31EF602231F}"/>
              </a:ext>
            </a:extLst>
          </p:cNvPr>
          <p:cNvSpPr txBox="1">
            <a:spLocks/>
          </p:cNvSpPr>
          <p:nvPr/>
        </p:nvSpPr>
        <p:spPr>
          <a:xfrm>
            <a:off x="0" y="803238"/>
            <a:ext cx="12195315" cy="575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 err="1"/>
              <a:t>Nhạc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lời</a:t>
            </a:r>
            <a:r>
              <a:rPr lang="en-US" sz="2000" b="1" dirty="0"/>
              <a:t>: </a:t>
            </a:r>
            <a:r>
              <a:rPr lang="en-US" sz="2000" b="1" dirty="0" err="1"/>
              <a:t>Phạm</a:t>
            </a:r>
            <a:r>
              <a:rPr lang="en-US" sz="2000" b="1" dirty="0"/>
              <a:t> </a:t>
            </a:r>
            <a:r>
              <a:rPr lang="en-US" sz="2000" b="1" dirty="0" err="1"/>
              <a:t>Tuyên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1CAB45-8C3C-4EB0-ABBC-1C0127AEF722}"/>
              </a:ext>
            </a:extLst>
          </p:cNvPr>
          <p:cNvSpPr txBox="1"/>
          <p:nvPr/>
        </p:nvSpPr>
        <p:spPr>
          <a:xfrm>
            <a:off x="2988797" y="2465660"/>
            <a:ext cx="10382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x  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83D65-C7A5-44C7-A334-662DE360963A}"/>
              </a:ext>
            </a:extLst>
          </p:cNvPr>
          <p:cNvSpPr txBox="1"/>
          <p:nvPr/>
        </p:nvSpPr>
        <p:spPr>
          <a:xfrm>
            <a:off x="2843437" y="3399749"/>
            <a:ext cx="10382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 x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DD94EC-D97D-48BF-AF2B-94284AC5669E}"/>
              </a:ext>
            </a:extLst>
          </p:cNvPr>
          <p:cNvSpPr txBox="1"/>
          <p:nvPr/>
        </p:nvSpPr>
        <p:spPr>
          <a:xfrm>
            <a:off x="2843437" y="4348110"/>
            <a:ext cx="10382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x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107C91-94F9-461A-998E-673DE70CCCDE}"/>
              </a:ext>
            </a:extLst>
          </p:cNvPr>
          <p:cNvSpPr txBox="1"/>
          <p:nvPr/>
        </p:nvSpPr>
        <p:spPr>
          <a:xfrm>
            <a:off x="2843437" y="5271657"/>
            <a:ext cx="10382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x 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505628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B647E-49F8-4C0F-B7AA-2D9E33200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araoke Mời bạn vui múa ca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816D2A9D-3E8E-4A49-986F-3FB00D55541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023" y="0"/>
            <a:ext cx="10381777" cy="6334919"/>
          </a:xfrm>
        </p:spPr>
      </p:pic>
    </p:spTree>
    <p:extLst>
      <p:ext uri="{BB962C8B-B14F-4D97-AF65-F5344CB8AC3E}">
        <p14:creationId xmlns:p14="http://schemas.microsoft.com/office/powerpoint/2010/main" val="10467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A0AE9D-B4A9-41AC-A1D8-7368D7563469}"/>
              </a:ext>
            </a:extLst>
          </p:cNvPr>
          <p:cNvSpPr txBox="1"/>
          <p:nvPr/>
        </p:nvSpPr>
        <p:spPr>
          <a:xfrm>
            <a:off x="168811" y="534572"/>
            <a:ext cx="153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Nghe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mẫu</a:t>
            </a:r>
            <a:endParaRPr lang="en-US" dirty="0"/>
          </a:p>
        </p:txBody>
      </p:sp>
      <p:pic>
        <p:nvPicPr>
          <p:cNvPr id="6" name="Mời bạn vui múa ca (Bài hát mẫu)">
            <a:hlinkClick r:id="" action="ppaction://media"/>
            <a:extLst>
              <a:ext uri="{FF2B5EF4-FFF2-40B4-BE49-F238E27FC236}">
                <a16:creationId xmlns:a16="http://schemas.microsoft.com/office/drawing/2014/main" id="{EE4C577E-1706-47FF-AF39-82121ADCFF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2190" y="719238"/>
            <a:ext cx="9246851" cy="5642391"/>
          </a:xfrm>
        </p:spPr>
      </p:pic>
    </p:spTree>
    <p:extLst>
      <p:ext uri="{BB962C8B-B14F-4D97-AF65-F5344CB8AC3E}">
        <p14:creationId xmlns:p14="http://schemas.microsoft.com/office/powerpoint/2010/main" val="163367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6EFCDD-B51F-4580-A5B6-F6B9BF40C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82"/>
          <a:stretch/>
        </p:blipFill>
        <p:spPr>
          <a:xfrm>
            <a:off x="9747" y="1868722"/>
            <a:ext cx="12182253" cy="2850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B4698A-43AE-4679-A58E-B0A296B1D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748" y="3907007"/>
            <a:ext cx="1189746" cy="735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A32CE8-A2AF-478E-9381-39345C6B1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004" y="3907007"/>
            <a:ext cx="1219383" cy="658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AF5249-F85B-47E2-8DC5-A6CEE8CA1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897" y="3933057"/>
            <a:ext cx="1196667" cy="6322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CA43E2-D10A-49D8-8BB8-E98C3835A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633" y="3975919"/>
            <a:ext cx="1178678" cy="589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53D09B-287C-4412-A0EC-4661422A2B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1962" y="4006030"/>
            <a:ext cx="1347231" cy="5592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E0E011-C153-451F-974E-F450FB530D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9193" y="3931707"/>
            <a:ext cx="1119849" cy="6088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7B07EF-7992-4A0B-9971-FC996D495C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0477" y="3955360"/>
            <a:ext cx="1237758" cy="58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3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3C555-6D96-4C09-B8C9-CD81125FB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ẫu đọc nhạc ở Chủ đề 3 - SGK Âm nhạc lớp 1 - Cánh diều">
            <a:hlinkClick r:id="" action="ppaction://media"/>
            <a:extLst>
              <a:ext uri="{FF2B5EF4-FFF2-40B4-BE49-F238E27FC236}">
                <a16:creationId xmlns:a16="http://schemas.microsoft.com/office/drawing/2014/main" id="{63215441-9713-476F-BFCC-EA4972AEE9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236" y="2"/>
            <a:ext cx="10981392" cy="6176893"/>
          </a:xfrm>
        </p:spPr>
      </p:pic>
    </p:spTree>
    <p:extLst>
      <p:ext uri="{BB962C8B-B14F-4D97-AF65-F5344CB8AC3E}">
        <p14:creationId xmlns:p14="http://schemas.microsoft.com/office/powerpoint/2010/main" val="163328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0495E1-6A51-493D-96AB-511249071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77" t="29939" r="28924" b="43792"/>
          <a:stretch/>
        </p:blipFill>
        <p:spPr>
          <a:xfrm>
            <a:off x="1" y="1023793"/>
            <a:ext cx="12192000" cy="4287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71B973-43CA-424F-B18D-3CC4ED3D8168}"/>
              </a:ext>
            </a:extLst>
          </p:cNvPr>
          <p:cNvSpPr txBox="1"/>
          <p:nvPr/>
        </p:nvSpPr>
        <p:spPr>
          <a:xfrm>
            <a:off x="1026939" y="4009292"/>
            <a:ext cx="9988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/>
              <a:t>MI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AD8216-5290-4D64-A959-31CA7CF072F1}"/>
              </a:ext>
            </a:extLst>
          </p:cNvPr>
          <p:cNvSpPr txBox="1"/>
          <p:nvPr/>
        </p:nvSpPr>
        <p:spPr>
          <a:xfrm>
            <a:off x="2073807" y="4009292"/>
            <a:ext cx="13446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/>
              <a:t>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EDD459-2634-40D4-A73B-573DB0A5DC8C}"/>
              </a:ext>
            </a:extLst>
          </p:cNvPr>
          <p:cNvSpPr txBox="1"/>
          <p:nvPr/>
        </p:nvSpPr>
        <p:spPr>
          <a:xfrm>
            <a:off x="3492892" y="4009292"/>
            <a:ext cx="9988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/>
              <a:t>MI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EBFF46-9642-4404-AE75-2C46077FA2F4}"/>
              </a:ext>
            </a:extLst>
          </p:cNvPr>
          <p:cNvSpPr txBox="1"/>
          <p:nvPr/>
        </p:nvSpPr>
        <p:spPr>
          <a:xfrm>
            <a:off x="4657579" y="4009292"/>
            <a:ext cx="13446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/>
              <a:t>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CBA207-35AB-4380-9F89-9B69D3FBA6B9}"/>
              </a:ext>
            </a:extLst>
          </p:cNvPr>
          <p:cNvSpPr txBox="1"/>
          <p:nvPr/>
        </p:nvSpPr>
        <p:spPr>
          <a:xfrm>
            <a:off x="8872028" y="4009292"/>
            <a:ext cx="13446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/>
              <a:t>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EC3CFB-DD72-462A-89B7-3D116291842D}"/>
              </a:ext>
            </a:extLst>
          </p:cNvPr>
          <p:cNvSpPr txBox="1"/>
          <p:nvPr/>
        </p:nvSpPr>
        <p:spPr>
          <a:xfrm>
            <a:off x="7750709" y="4009292"/>
            <a:ext cx="9988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/>
              <a:t>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812E8D-148B-4CB0-99FD-141A00E96A00}"/>
              </a:ext>
            </a:extLst>
          </p:cNvPr>
          <p:cNvSpPr txBox="1"/>
          <p:nvPr/>
        </p:nvSpPr>
        <p:spPr>
          <a:xfrm>
            <a:off x="6188606" y="4009292"/>
            <a:ext cx="13446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/>
              <a:t>SON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34ABF0-705C-4498-AA9D-4BCA1B5DC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00" y="1674813"/>
            <a:ext cx="998809" cy="4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CEB7E9-B0B8-48D5-9B4C-B28C8E7FF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748" y="1607849"/>
            <a:ext cx="998809" cy="554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379E59-D645-4AA4-BAC2-FE6BDD847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303" y="1674812"/>
            <a:ext cx="998809" cy="4579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B25A9F-18F1-4AEB-BBBF-352DD61D6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247" y="1722999"/>
            <a:ext cx="998809" cy="4579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B6E334-E3A1-497E-BD62-A3F98E405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871" y="1626626"/>
            <a:ext cx="998809" cy="5543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983DB1-95AC-468B-BAB1-9A89A5421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79" y="1607848"/>
            <a:ext cx="998809" cy="554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B8D23C-E8FF-4DFE-BF67-0A5FFA6C6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078" y="1639380"/>
            <a:ext cx="998809" cy="5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4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A99B6-C0B6-431D-9732-7E091333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725"/>
            <a:ext cx="10515600" cy="874714"/>
          </a:xfrm>
        </p:spPr>
        <p:txBody>
          <a:bodyPr/>
          <a:lstStyle/>
          <a:p>
            <a:pPr algn="ctr"/>
            <a:r>
              <a:rPr lang="en-US" b="1" dirty="0"/>
              <a:t>MỜI BẠN VUI MÚA CA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D51C00-E103-461A-9CC5-1138FAA82DE3}"/>
              </a:ext>
            </a:extLst>
          </p:cNvPr>
          <p:cNvSpPr txBox="1">
            <a:spLocks/>
          </p:cNvSpPr>
          <p:nvPr/>
        </p:nvSpPr>
        <p:spPr>
          <a:xfrm>
            <a:off x="0" y="863453"/>
            <a:ext cx="12191999" cy="874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000" b="1" dirty="0" err="1"/>
              <a:t>Nhạc</a:t>
            </a:r>
            <a:r>
              <a:rPr lang="en-US" sz="3000" b="1" dirty="0"/>
              <a:t> </a:t>
            </a:r>
            <a:r>
              <a:rPr lang="en-US" sz="3000" b="1" dirty="0" err="1"/>
              <a:t>và</a:t>
            </a:r>
            <a:r>
              <a:rPr lang="en-US" sz="3000" b="1" dirty="0"/>
              <a:t> </a:t>
            </a:r>
            <a:r>
              <a:rPr lang="en-US" sz="3000" b="1" dirty="0" err="1"/>
              <a:t>lời</a:t>
            </a:r>
            <a:r>
              <a:rPr lang="en-US" sz="3000" b="1" dirty="0"/>
              <a:t>: </a:t>
            </a:r>
            <a:r>
              <a:rPr lang="en-US" sz="3000" b="1" dirty="0" err="1"/>
              <a:t>Phạm</a:t>
            </a:r>
            <a:r>
              <a:rPr lang="en-US" sz="3000" b="1" dirty="0"/>
              <a:t> </a:t>
            </a:r>
            <a:r>
              <a:rPr lang="en-US" sz="3000" b="1" dirty="0" err="1"/>
              <a:t>Tuyên</a:t>
            </a:r>
            <a:endParaRPr lang="en-US" sz="30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0" y="1905856"/>
            <a:ext cx="9339470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 err="1"/>
              <a:t>Chim</a:t>
            </a:r>
            <a:r>
              <a:rPr lang="en-US" sz="4400" b="1" dirty="0"/>
              <a:t> ca </a:t>
            </a:r>
            <a:r>
              <a:rPr lang="en-US" sz="4400" b="1" dirty="0" err="1"/>
              <a:t>líu</a:t>
            </a:r>
            <a:r>
              <a:rPr lang="en-US" sz="4400" b="1" dirty="0"/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 err="1"/>
              <a:t>Hoa</a:t>
            </a:r>
            <a:r>
              <a:rPr lang="en-US" sz="4400" b="1" dirty="0"/>
              <a:t> </a:t>
            </a:r>
            <a:r>
              <a:rPr lang="en-US" sz="4400" b="1" dirty="0" err="1"/>
              <a:t>như</a:t>
            </a:r>
            <a:r>
              <a:rPr lang="en-US" sz="4400" b="1" dirty="0"/>
              <a:t> </a:t>
            </a:r>
            <a:r>
              <a:rPr lang="en-US" sz="4400" b="1" dirty="0" err="1"/>
              <a:t>đón</a:t>
            </a:r>
            <a:r>
              <a:rPr lang="en-US" sz="4400" b="1" dirty="0"/>
              <a:t> </a:t>
            </a:r>
            <a:r>
              <a:rPr lang="en-US" sz="4400" b="1" dirty="0" err="1"/>
              <a:t>chào</a:t>
            </a:r>
            <a:r>
              <a:rPr lang="en-US" sz="44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 err="1"/>
              <a:t>Bầu</a:t>
            </a:r>
            <a:r>
              <a:rPr lang="en-US" sz="4400" b="1" dirty="0"/>
              <a:t> </a:t>
            </a:r>
            <a:r>
              <a:rPr lang="en-US" sz="4400" b="1" dirty="0" err="1"/>
              <a:t>trời</a:t>
            </a:r>
            <a:r>
              <a:rPr lang="en-US" sz="4400" b="1" dirty="0"/>
              <a:t> </a:t>
            </a:r>
            <a:r>
              <a:rPr lang="en-US" sz="4400" b="1" dirty="0" err="1"/>
              <a:t>xanh</a:t>
            </a:r>
            <a:r>
              <a:rPr lang="en-US" sz="44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 err="1"/>
              <a:t>Nước</a:t>
            </a:r>
            <a:r>
              <a:rPr lang="en-US" sz="4400" b="1" dirty="0"/>
              <a:t> long </a:t>
            </a:r>
            <a:r>
              <a:rPr lang="en-US" sz="4400" b="1" dirty="0" err="1"/>
              <a:t>lanh</a:t>
            </a:r>
            <a:r>
              <a:rPr lang="en-US" sz="44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400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29BDF-A93F-42B8-B2E6-FB7E5750E988}"/>
              </a:ext>
            </a:extLst>
          </p:cNvPr>
          <p:cNvSpPr txBox="1">
            <a:spLocks/>
          </p:cNvSpPr>
          <p:nvPr/>
        </p:nvSpPr>
        <p:spPr>
          <a:xfrm>
            <a:off x="5120207" y="1935512"/>
            <a:ext cx="9339470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/>
              <a:t>La </a:t>
            </a:r>
            <a:r>
              <a:rPr lang="en-US" sz="4400" b="1" dirty="0" err="1"/>
              <a:t>la</a:t>
            </a:r>
            <a:r>
              <a:rPr lang="en-US" sz="4400" b="1" dirty="0"/>
              <a:t> </a:t>
            </a:r>
            <a:r>
              <a:rPr lang="en-US" sz="4400" b="1" dirty="0" err="1"/>
              <a:t>lá</a:t>
            </a:r>
            <a:r>
              <a:rPr lang="en-US" sz="4400" b="1" dirty="0"/>
              <a:t> la.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/>
              <a:t>La </a:t>
            </a:r>
            <a:r>
              <a:rPr lang="en-US" sz="4400" b="1" dirty="0" err="1"/>
              <a:t>la</a:t>
            </a:r>
            <a:r>
              <a:rPr lang="en-US" sz="4400" b="1" dirty="0"/>
              <a:t> </a:t>
            </a:r>
            <a:r>
              <a:rPr lang="en-US" sz="4400" b="1" dirty="0" err="1"/>
              <a:t>la</a:t>
            </a:r>
            <a:r>
              <a:rPr lang="en-US" sz="4400" b="1" dirty="0"/>
              <a:t> </a:t>
            </a:r>
            <a:r>
              <a:rPr lang="en-US" sz="4400" b="1" dirty="0" err="1"/>
              <a:t>là</a:t>
            </a:r>
            <a:r>
              <a:rPr lang="en-US" sz="44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 err="1"/>
              <a:t>Mời</a:t>
            </a:r>
            <a:r>
              <a:rPr lang="en-US" sz="4400" b="1" dirty="0"/>
              <a:t> </a:t>
            </a:r>
            <a:r>
              <a:rPr lang="en-US" sz="4400" b="1" dirty="0" err="1"/>
              <a:t>bạn</a:t>
            </a:r>
            <a:r>
              <a:rPr lang="en-US" sz="4400" b="1" dirty="0"/>
              <a:t> </a:t>
            </a:r>
            <a:r>
              <a:rPr lang="en-US" sz="4400" b="1" dirty="0" err="1"/>
              <a:t>cùng</a:t>
            </a:r>
            <a:r>
              <a:rPr lang="en-US" sz="4400" b="1" dirty="0"/>
              <a:t> </a:t>
            </a:r>
            <a:r>
              <a:rPr lang="en-US" sz="4400" b="1" dirty="0" err="1"/>
              <a:t>vui</a:t>
            </a:r>
            <a:r>
              <a:rPr lang="en-US" sz="4400" b="1" dirty="0"/>
              <a:t> </a:t>
            </a:r>
            <a:r>
              <a:rPr lang="en-US" sz="4400" b="1" dirty="0" err="1"/>
              <a:t>múa</a:t>
            </a:r>
            <a:r>
              <a:rPr lang="en-US" sz="4400" b="1" dirty="0"/>
              <a:t> </a:t>
            </a:r>
            <a:r>
              <a:rPr lang="en-US" sz="4400" b="1" dirty="0" err="1"/>
              <a:t>vui</a:t>
            </a:r>
            <a:r>
              <a:rPr lang="en-US" sz="4400" b="1" dirty="0"/>
              <a:t> ca.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400" b="1" dirty="0"/>
          </a:p>
        </p:txBody>
      </p:sp>
      <p:sp>
        <p:nvSpPr>
          <p:cNvPr id="7" name="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79E88139-6B42-490D-AE3D-55A23E95FEB4}"/>
              </a:ext>
            </a:extLst>
          </p:cNvPr>
          <p:cNvSpPr/>
          <p:nvPr/>
        </p:nvSpPr>
        <p:spPr>
          <a:xfrm>
            <a:off x="1012873" y="5913074"/>
            <a:ext cx="984739" cy="328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Câu</a:t>
            </a:r>
            <a:r>
              <a:rPr lang="en-US" b="1" dirty="0">
                <a:solidFill>
                  <a:schemeClr val="tx1"/>
                </a:solidFill>
              </a:rPr>
              <a:t> 1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DD37672E-4FBC-430E-8DD9-14749544FC47}"/>
              </a:ext>
            </a:extLst>
          </p:cNvPr>
          <p:cNvSpPr/>
          <p:nvPr/>
        </p:nvSpPr>
        <p:spPr>
          <a:xfrm>
            <a:off x="1441941" y="5444221"/>
            <a:ext cx="1214507" cy="32829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1 + 2</a:t>
            </a:r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20029D1B-BEB2-43C5-91DB-88F964779A39}"/>
              </a:ext>
            </a:extLst>
          </p:cNvPr>
          <p:cNvSpPr/>
          <p:nvPr/>
        </p:nvSpPr>
        <p:spPr>
          <a:xfrm>
            <a:off x="10930597" y="5580138"/>
            <a:ext cx="738564" cy="5322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5" action="ppaction://hlinksldjump"/>
            <a:extLst>
              <a:ext uri="{FF2B5EF4-FFF2-40B4-BE49-F238E27FC236}">
                <a16:creationId xmlns:a16="http://schemas.microsoft.com/office/drawing/2014/main" id="{7C6D9A58-1007-44D8-8407-2F2E79A50666}"/>
              </a:ext>
            </a:extLst>
          </p:cNvPr>
          <p:cNvSpPr/>
          <p:nvPr/>
        </p:nvSpPr>
        <p:spPr>
          <a:xfrm>
            <a:off x="2431366" y="5924795"/>
            <a:ext cx="984739" cy="328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Câu</a:t>
            </a:r>
            <a:r>
              <a:rPr lang="en-US" b="1" dirty="0">
                <a:solidFill>
                  <a:schemeClr val="tx1"/>
                </a:solidFill>
              </a:rPr>
              <a:t> 2</a:t>
            </a:r>
          </a:p>
        </p:txBody>
      </p:sp>
      <p:sp>
        <p:nvSpPr>
          <p:cNvPr id="15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id="{58945DEE-6466-4BB0-9997-02C72E7C4688}"/>
              </a:ext>
            </a:extLst>
          </p:cNvPr>
          <p:cNvSpPr/>
          <p:nvPr/>
        </p:nvSpPr>
        <p:spPr>
          <a:xfrm>
            <a:off x="3962402" y="5922447"/>
            <a:ext cx="984739" cy="328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Câu</a:t>
            </a:r>
            <a:r>
              <a:rPr lang="en-US" b="1" dirty="0">
                <a:solidFill>
                  <a:schemeClr val="tx1"/>
                </a:solidFill>
              </a:rPr>
              <a:t> 3</a:t>
            </a:r>
          </a:p>
        </p:txBody>
      </p:sp>
      <p:sp>
        <p:nvSpPr>
          <p:cNvPr id="17" name="Rectangle 16">
            <a:hlinkClick r:id="rId7" action="ppaction://hlinksldjump"/>
            <a:extLst>
              <a:ext uri="{FF2B5EF4-FFF2-40B4-BE49-F238E27FC236}">
                <a16:creationId xmlns:a16="http://schemas.microsoft.com/office/drawing/2014/main" id="{E28E52F2-4618-4935-BE28-C1CF604C503F}"/>
              </a:ext>
            </a:extLst>
          </p:cNvPr>
          <p:cNvSpPr/>
          <p:nvPr/>
        </p:nvSpPr>
        <p:spPr>
          <a:xfrm>
            <a:off x="5451233" y="5906031"/>
            <a:ext cx="984739" cy="328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Câu</a:t>
            </a:r>
            <a:r>
              <a:rPr lang="en-US" b="1" dirty="0">
                <a:solidFill>
                  <a:schemeClr val="tx1"/>
                </a:solidFill>
              </a:rPr>
              <a:t> 4</a:t>
            </a:r>
          </a:p>
        </p:txBody>
      </p:sp>
      <p:sp>
        <p:nvSpPr>
          <p:cNvPr id="19" name="Rectangle 18">
            <a:hlinkClick r:id="rId8" action="ppaction://hlinksldjump"/>
            <a:extLst>
              <a:ext uri="{FF2B5EF4-FFF2-40B4-BE49-F238E27FC236}">
                <a16:creationId xmlns:a16="http://schemas.microsoft.com/office/drawing/2014/main" id="{F201DA6F-9395-4E01-9045-042FE1E8075D}"/>
              </a:ext>
            </a:extLst>
          </p:cNvPr>
          <p:cNvSpPr/>
          <p:nvPr/>
        </p:nvSpPr>
        <p:spPr>
          <a:xfrm>
            <a:off x="3029247" y="5455941"/>
            <a:ext cx="1214507" cy="32829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3 + 4</a:t>
            </a:r>
          </a:p>
        </p:txBody>
      </p:sp>
      <p:sp>
        <p:nvSpPr>
          <p:cNvPr id="21" name="Rectangle 20">
            <a:hlinkClick r:id="rId9" action="ppaction://hlinksldjump"/>
            <a:extLst>
              <a:ext uri="{FF2B5EF4-FFF2-40B4-BE49-F238E27FC236}">
                <a16:creationId xmlns:a16="http://schemas.microsoft.com/office/drawing/2014/main" id="{AA6CF7EF-CCEC-4E1A-8AB7-080A2C2049A4}"/>
              </a:ext>
            </a:extLst>
          </p:cNvPr>
          <p:cNvSpPr/>
          <p:nvPr/>
        </p:nvSpPr>
        <p:spPr>
          <a:xfrm>
            <a:off x="4602487" y="5467662"/>
            <a:ext cx="1214507" cy="32829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1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4</a:t>
            </a:r>
          </a:p>
        </p:txBody>
      </p:sp>
      <p:sp>
        <p:nvSpPr>
          <p:cNvPr id="23" name="Rectangle 22">
            <a:hlinkClick r:id="rId4" action="ppaction://hlinksldjump"/>
            <a:extLst>
              <a:ext uri="{FF2B5EF4-FFF2-40B4-BE49-F238E27FC236}">
                <a16:creationId xmlns:a16="http://schemas.microsoft.com/office/drawing/2014/main" id="{56977998-B688-4933-B2D0-5AB1CC0F0584}"/>
              </a:ext>
            </a:extLst>
          </p:cNvPr>
          <p:cNvSpPr/>
          <p:nvPr/>
        </p:nvSpPr>
        <p:spPr>
          <a:xfrm>
            <a:off x="6940059" y="5889616"/>
            <a:ext cx="984739" cy="328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Câu</a:t>
            </a:r>
            <a:r>
              <a:rPr lang="en-US" b="1" dirty="0">
                <a:solidFill>
                  <a:schemeClr val="tx1"/>
                </a:solidFill>
              </a:rPr>
              <a:t> 5</a:t>
            </a:r>
          </a:p>
        </p:txBody>
      </p:sp>
      <p:sp>
        <p:nvSpPr>
          <p:cNvPr id="25" name="Rectangle 24">
            <a:hlinkClick r:id="rId10" action="ppaction://hlinksldjump"/>
            <a:extLst>
              <a:ext uri="{FF2B5EF4-FFF2-40B4-BE49-F238E27FC236}">
                <a16:creationId xmlns:a16="http://schemas.microsoft.com/office/drawing/2014/main" id="{44C9DADE-2D30-40DF-8921-41787EAC3C15}"/>
              </a:ext>
            </a:extLst>
          </p:cNvPr>
          <p:cNvSpPr/>
          <p:nvPr/>
        </p:nvSpPr>
        <p:spPr>
          <a:xfrm>
            <a:off x="8400754" y="5915404"/>
            <a:ext cx="984739" cy="328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Câu</a:t>
            </a:r>
            <a:r>
              <a:rPr lang="en-US" b="1" dirty="0">
                <a:solidFill>
                  <a:schemeClr val="tx1"/>
                </a:solidFill>
              </a:rPr>
              <a:t> 6</a:t>
            </a:r>
          </a:p>
        </p:txBody>
      </p:sp>
      <p:sp>
        <p:nvSpPr>
          <p:cNvPr id="27" name="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0165A33C-3754-4121-AD1C-5C4529AB07C0}"/>
              </a:ext>
            </a:extLst>
          </p:cNvPr>
          <p:cNvSpPr/>
          <p:nvPr/>
        </p:nvSpPr>
        <p:spPr>
          <a:xfrm>
            <a:off x="6193304" y="5451269"/>
            <a:ext cx="1214507" cy="32829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5 + 6</a:t>
            </a:r>
          </a:p>
        </p:txBody>
      </p:sp>
      <p:sp>
        <p:nvSpPr>
          <p:cNvPr id="29" name="Rectangle 28">
            <a:hlinkClick r:id="rId12" action="ppaction://hlinksldjump"/>
            <a:extLst>
              <a:ext uri="{FF2B5EF4-FFF2-40B4-BE49-F238E27FC236}">
                <a16:creationId xmlns:a16="http://schemas.microsoft.com/office/drawing/2014/main" id="{C1807DBA-4BBF-44D2-911F-881A08F8D0F6}"/>
              </a:ext>
            </a:extLst>
          </p:cNvPr>
          <p:cNvSpPr/>
          <p:nvPr/>
        </p:nvSpPr>
        <p:spPr>
          <a:xfrm>
            <a:off x="7719645" y="5451269"/>
            <a:ext cx="1214507" cy="32829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1 </a:t>
            </a:r>
            <a:r>
              <a:rPr lang="en-US" dirty="0">
                <a:sym typeface="Wingdings" panose="05000000000000000000" pitchFamily="2" charset="2"/>
              </a:rPr>
              <a:t> 6</a:t>
            </a:r>
            <a:endParaRPr lang="en-US" dirty="0"/>
          </a:p>
        </p:txBody>
      </p:sp>
      <p:sp>
        <p:nvSpPr>
          <p:cNvPr id="31" name="Rectangle 30">
            <a:hlinkClick r:id="rId13" action="ppaction://hlinksldjump"/>
            <a:extLst>
              <a:ext uri="{FF2B5EF4-FFF2-40B4-BE49-F238E27FC236}">
                <a16:creationId xmlns:a16="http://schemas.microsoft.com/office/drawing/2014/main" id="{8858E991-823E-4207-AC12-AF4924000EA4}"/>
              </a:ext>
            </a:extLst>
          </p:cNvPr>
          <p:cNvSpPr/>
          <p:nvPr/>
        </p:nvSpPr>
        <p:spPr>
          <a:xfrm>
            <a:off x="9789942" y="5915380"/>
            <a:ext cx="984739" cy="328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Câu</a:t>
            </a:r>
            <a:r>
              <a:rPr lang="en-US" b="1" dirty="0">
                <a:solidFill>
                  <a:schemeClr val="tx1"/>
                </a:solidFill>
              </a:rPr>
              <a:t> 7</a:t>
            </a:r>
          </a:p>
        </p:txBody>
      </p:sp>
      <p:sp>
        <p:nvSpPr>
          <p:cNvPr id="33" name="Rectangle 32">
            <a:hlinkClick r:id="rId14" action="ppaction://hlinksldjump"/>
            <a:extLst>
              <a:ext uri="{FF2B5EF4-FFF2-40B4-BE49-F238E27FC236}">
                <a16:creationId xmlns:a16="http://schemas.microsoft.com/office/drawing/2014/main" id="{1F562740-95FE-48A6-B358-FF78E5B24E83}"/>
              </a:ext>
            </a:extLst>
          </p:cNvPr>
          <p:cNvSpPr/>
          <p:nvPr/>
        </p:nvSpPr>
        <p:spPr>
          <a:xfrm>
            <a:off x="9289951" y="5444256"/>
            <a:ext cx="1214507" cy="32829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1 </a:t>
            </a:r>
            <a:r>
              <a:rPr lang="en-US" dirty="0">
                <a:sym typeface="Wingdings" panose="05000000000000000000" pitchFamily="2" charset="2"/>
              </a:rPr>
              <a:t>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920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3652630" y="2220689"/>
            <a:ext cx="9339470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Chim</a:t>
            </a:r>
            <a:r>
              <a:rPr lang="en-US" sz="4800" b="1" dirty="0"/>
              <a:t> ca </a:t>
            </a:r>
            <a:r>
              <a:rPr lang="en-US" sz="4800" b="1" dirty="0" err="1"/>
              <a:t>líu</a:t>
            </a:r>
            <a:r>
              <a:rPr lang="en-US" sz="4800" b="1" dirty="0"/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/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7847146D-6B15-4A6B-8F65-D7EE89FEBE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2550" y="3124200"/>
            <a:ext cx="609600" cy="609600"/>
          </a:xfrm>
          <a:prstGeom prst="rect">
            <a:avLst/>
          </a:prstGeom>
        </p:spPr>
      </p:pic>
      <p:sp>
        <p:nvSpPr>
          <p:cNvPr id="3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6A8805F0-7A9A-4D0F-B508-FA439C479416}"/>
              </a:ext>
            </a:extLst>
          </p:cNvPr>
          <p:cNvSpPr/>
          <p:nvPr/>
        </p:nvSpPr>
        <p:spPr>
          <a:xfrm>
            <a:off x="10846191" y="6217920"/>
            <a:ext cx="829994" cy="64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3481180" y="2003229"/>
            <a:ext cx="9339470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Hoa</a:t>
            </a:r>
            <a:r>
              <a:rPr lang="en-US" sz="4800" b="1" dirty="0"/>
              <a:t> </a:t>
            </a:r>
            <a:r>
              <a:rPr lang="en-US" sz="4800" b="1" dirty="0" err="1"/>
              <a:t>như</a:t>
            </a:r>
            <a:r>
              <a:rPr lang="en-US" sz="4800" b="1" dirty="0"/>
              <a:t> </a:t>
            </a:r>
            <a:r>
              <a:rPr lang="en-US" sz="4800" b="1" dirty="0" err="1"/>
              <a:t>đón</a:t>
            </a:r>
            <a:r>
              <a:rPr lang="en-US" sz="4800" b="1" dirty="0"/>
              <a:t> </a:t>
            </a:r>
            <a:r>
              <a:rPr lang="en-US" sz="4800" b="1" dirty="0" err="1"/>
              <a:t>chào</a:t>
            </a:r>
            <a:r>
              <a:rPr lang="en-US" sz="48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/>
          </a:p>
        </p:txBody>
      </p:sp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A45E04A2-41F9-44F2-9F7C-DB6884219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568E4AE8-CEA0-40FC-A3EB-E6951B78DB3F}"/>
              </a:ext>
            </a:extLst>
          </p:cNvPr>
          <p:cNvSpPr/>
          <p:nvPr/>
        </p:nvSpPr>
        <p:spPr>
          <a:xfrm>
            <a:off x="10846191" y="6217920"/>
            <a:ext cx="829994" cy="64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1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3153814" y="2092911"/>
            <a:ext cx="9339470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Chim</a:t>
            </a:r>
            <a:r>
              <a:rPr lang="en-US" sz="4800" b="1" dirty="0"/>
              <a:t> ca </a:t>
            </a:r>
            <a:r>
              <a:rPr lang="en-US" sz="4800" b="1" dirty="0" err="1"/>
              <a:t>líu</a:t>
            </a:r>
            <a:r>
              <a:rPr lang="en-US" sz="4800" b="1" dirty="0"/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Hoa</a:t>
            </a:r>
            <a:r>
              <a:rPr lang="en-US" sz="4800" b="1" dirty="0"/>
              <a:t> </a:t>
            </a:r>
            <a:r>
              <a:rPr lang="en-US" sz="4800" b="1" dirty="0" err="1"/>
              <a:t>như</a:t>
            </a:r>
            <a:r>
              <a:rPr lang="en-US" sz="4800" b="1" dirty="0"/>
              <a:t> </a:t>
            </a:r>
            <a:r>
              <a:rPr lang="en-US" sz="4800" b="1" dirty="0" err="1"/>
              <a:t>đón</a:t>
            </a:r>
            <a:r>
              <a:rPr lang="en-US" sz="4800" b="1" dirty="0"/>
              <a:t> </a:t>
            </a:r>
            <a:r>
              <a:rPr lang="en-US" sz="4800" b="1" dirty="0" err="1"/>
              <a:t>chào</a:t>
            </a:r>
            <a:r>
              <a:rPr lang="en-US" sz="48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/>
          </a:p>
        </p:txBody>
      </p:sp>
      <p:pic>
        <p:nvPicPr>
          <p:cNvPr id="2" name="C1+2">
            <a:hlinkClick r:id="" action="ppaction://media"/>
            <a:extLst>
              <a:ext uri="{FF2B5EF4-FFF2-40B4-BE49-F238E27FC236}">
                <a16:creationId xmlns:a16="http://schemas.microsoft.com/office/drawing/2014/main" id="{5AE342E7-0B5E-4D53-8356-CACD19B82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2726" y="3823652"/>
            <a:ext cx="609600" cy="609600"/>
          </a:xfrm>
          <a:prstGeom prst="rect">
            <a:avLst/>
          </a:prstGeom>
        </p:spPr>
      </p:pic>
      <p:sp>
        <p:nvSpPr>
          <p:cNvPr id="3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1F9E2E55-FCBA-41AC-ADCF-39B9C87AB6DE}"/>
              </a:ext>
            </a:extLst>
          </p:cNvPr>
          <p:cNvSpPr/>
          <p:nvPr/>
        </p:nvSpPr>
        <p:spPr>
          <a:xfrm>
            <a:off x="10846191" y="6217920"/>
            <a:ext cx="829994" cy="64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6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3266355" y="2472738"/>
            <a:ext cx="9339470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Bầu</a:t>
            </a:r>
            <a:r>
              <a:rPr lang="en-US" sz="4800" b="1" dirty="0"/>
              <a:t> </a:t>
            </a:r>
            <a:r>
              <a:rPr lang="en-US" sz="4800" b="1" dirty="0" err="1"/>
              <a:t>trời</a:t>
            </a:r>
            <a:r>
              <a:rPr lang="en-US" sz="4800" b="1" dirty="0"/>
              <a:t> </a:t>
            </a:r>
            <a:r>
              <a:rPr lang="en-US" sz="4800" b="1" dirty="0" err="1"/>
              <a:t>xanh</a:t>
            </a:r>
            <a:r>
              <a:rPr lang="en-US" sz="48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/>
          </a:p>
        </p:txBody>
      </p:sp>
      <p:pic>
        <p:nvPicPr>
          <p:cNvPr id="7" name="3">
            <a:hlinkClick r:id="" action="ppaction://media"/>
            <a:extLst>
              <a:ext uri="{FF2B5EF4-FFF2-40B4-BE49-F238E27FC236}">
                <a16:creationId xmlns:a16="http://schemas.microsoft.com/office/drawing/2014/main" id="{EA592DE5-4B66-4884-A844-6F91B304D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9" name="Arrow: Left 8">
            <a:hlinkClick r:id="rId5" action="ppaction://hlinksldjump"/>
            <a:extLst>
              <a:ext uri="{FF2B5EF4-FFF2-40B4-BE49-F238E27FC236}">
                <a16:creationId xmlns:a16="http://schemas.microsoft.com/office/drawing/2014/main" id="{2D7FB1F9-520C-4F84-90C7-EBAE58D1961D}"/>
              </a:ext>
            </a:extLst>
          </p:cNvPr>
          <p:cNvSpPr/>
          <p:nvPr/>
        </p:nvSpPr>
        <p:spPr>
          <a:xfrm>
            <a:off x="10846191" y="6217920"/>
            <a:ext cx="829994" cy="64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4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3407032" y="2289858"/>
            <a:ext cx="9339470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Nước</a:t>
            </a:r>
            <a:r>
              <a:rPr lang="en-US" sz="4800" b="1" dirty="0"/>
              <a:t> long </a:t>
            </a:r>
            <a:r>
              <a:rPr lang="en-US" sz="4800" b="1" dirty="0" err="1"/>
              <a:t>lanh</a:t>
            </a:r>
            <a:r>
              <a:rPr lang="en-US" sz="48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/>
          </a:p>
        </p:txBody>
      </p:sp>
      <p:pic>
        <p:nvPicPr>
          <p:cNvPr id="7" name="4">
            <a:hlinkClick r:id="" action="ppaction://media"/>
            <a:extLst>
              <a:ext uri="{FF2B5EF4-FFF2-40B4-BE49-F238E27FC236}">
                <a16:creationId xmlns:a16="http://schemas.microsoft.com/office/drawing/2014/main" id="{EE071C50-4AD0-4091-9AAE-794979E9C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9" name="Arrow: Left 8">
            <a:hlinkClick r:id="rId5" action="ppaction://hlinksldjump"/>
            <a:extLst>
              <a:ext uri="{FF2B5EF4-FFF2-40B4-BE49-F238E27FC236}">
                <a16:creationId xmlns:a16="http://schemas.microsoft.com/office/drawing/2014/main" id="{EDA71E99-EBAD-4440-821D-4107BB65D24C}"/>
              </a:ext>
            </a:extLst>
          </p:cNvPr>
          <p:cNvSpPr/>
          <p:nvPr/>
        </p:nvSpPr>
        <p:spPr>
          <a:xfrm>
            <a:off x="10846191" y="6217920"/>
            <a:ext cx="829994" cy="64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3196016" y="1600541"/>
            <a:ext cx="9339470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8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Bầu</a:t>
            </a:r>
            <a:r>
              <a:rPr lang="en-US" sz="4800" b="1" dirty="0"/>
              <a:t> </a:t>
            </a:r>
            <a:r>
              <a:rPr lang="en-US" sz="4800" b="1" dirty="0" err="1"/>
              <a:t>trời</a:t>
            </a:r>
            <a:r>
              <a:rPr lang="en-US" sz="4800" b="1" dirty="0"/>
              <a:t> </a:t>
            </a:r>
            <a:r>
              <a:rPr lang="en-US" sz="4800" b="1" dirty="0" err="1"/>
              <a:t>xanh</a:t>
            </a:r>
            <a:r>
              <a:rPr lang="en-US" sz="48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/>
              <a:t>Nước</a:t>
            </a:r>
            <a:r>
              <a:rPr lang="en-US" sz="4800" b="1" dirty="0"/>
              <a:t> long </a:t>
            </a:r>
            <a:r>
              <a:rPr lang="en-US" sz="4800" b="1" dirty="0" err="1"/>
              <a:t>lanh</a:t>
            </a:r>
            <a:r>
              <a:rPr lang="en-US" sz="4800" b="1" dirty="0"/>
              <a:t>.</a:t>
            </a:r>
          </a:p>
        </p:txBody>
      </p:sp>
      <p:pic>
        <p:nvPicPr>
          <p:cNvPr id="7" name="C3+4">
            <a:hlinkClick r:id="" action="ppaction://media"/>
            <a:extLst>
              <a:ext uri="{FF2B5EF4-FFF2-40B4-BE49-F238E27FC236}">
                <a16:creationId xmlns:a16="http://schemas.microsoft.com/office/drawing/2014/main" id="{A6F956B8-7546-4261-8EF0-62CE48B6D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4010464"/>
            <a:ext cx="609600" cy="609600"/>
          </a:xfrm>
          <a:prstGeom prst="rect">
            <a:avLst/>
          </a:prstGeom>
        </p:spPr>
      </p:pic>
      <p:sp>
        <p:nvSpPr>
          <p:cNvPr id="9" name="Arrow: Left 8">
            <a:hlinkClick r:id="rId5" action="ppaction://hlinksldjump"/>
            <a:extLst>
              <a:ext uri="{FF2B5EF4-FFF2-40B4-BE49-F238E27FC236}">
                <a16:creationId xmlns:a16="http://schemas.microsoft.com/office/drawing/2014/main" id="{09C6B1D8-FFA7-4242-A88E-B3A959D7FA2C}"/>
              </a:ext>
            </a:extLst>
          </p:cNvPr>
          <p:cNvSpPr/>
          <p:nvPr/>
        </p:nvSpPr>
        <p:spPr>
          <a:xfrm>
            <a:off x="10846191" y="6217920"/>
            <a:ext cx="829994" cy="64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1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347</Words>
  <Application>Microsoft Office PowerPoint</Application>
  <PresentationFormat>Widescreen</PresentationFormat>
  <Paragraphs>75</Paragraphs>
  <Slides>22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MỜI BẠN VUI MÚA 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MỜI BẠN VUI MÚA CA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36</cp:revision>
  <dcterms:created xsi:type="dcterms:W3CDTF">2020-08-12T15:24:20Z</dcterms:created>
  <dcterms:modified xsi:type="dcterms:W3CDTF">2020-08-30T23:02:36Z</dcterms:modified>
</cp:coreProperties>
</file>