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9"/>
  </p:notesMasterIdLst>
  <p:sldIdLst>
    <p:sldId id="300" r:id="rId3"/>
    <p:sldId id="304" r:id="rId4"/>
    <p:sldId id="302" r:id="rId5"/>
    <p:sldId id="292" r:id="rId6"/>
    <p:sldId id="384" r:id="rId7"/>
    <p:sldId id="334" r:id="rId8"/>
    <p:sldId id="306" r:id="rId9"/>
    <p:sldId id="369" r:id="rId10"/>
    <p:sldId id="355" r:id="rId11"/>
    <p:sldId id="390" r:id="rId12"/>
    <p:sldId id="337" r:id="rId13"/>
    <p:sldId id="373" r:id="rId14"/>
    <p:sldId id="367" r:id="rId15"/>
    <p:sldId id="374" r:id="rId16"/>
    <p:sldId id="376" r:id="rId17"/>
    <p:sldId id="375" r:id="rId18"/>
    <p:sldId id="378" r:id="rId19"/>
    <p:sldId id="377" r:id="rId20"/>
    <p:sldId id="379" r:id="rId21"/>
    <p:sldId id="380" r:id="rId22"/>
    <p:sldId id="338" r:id="rId23"/>
    <p:sldId id="381" r:id="rId24"/>
    <p:sldId id="331" r:id="rId25"/>
    <p:sldId id="295" r:id="rId26"/>
    <p:sldId id="370" r:id="rId27"/>
    <p:sldId id="38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Finding game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stand up to play this game.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Show them the colors and ask them to find a thing in the classroom in (red/yellow/black/white/blue).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 the class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09)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 the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stand facing away from the board and stick a flashcard on the board behind them.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someone from the same team ask the student a question about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try to guess the answer without looking at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that team one point if it’s a correct guess.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teams take turns asking and guessing.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0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5" Type="http://schemas.openxmlformats.org/officeDocument/2006/relationships/image" Target="../media/image22.png"/><Relationship Id="rId10" Type="http://schemas.openxmlformats.org/officeDocument/2006/relationships/audio" Target="../media/media4.mp3"/><Relationship Id="rId19" Type="http://schemas.openxmlformats.org/officeDocument/2006/relationships/image" Target="../media/image25.jpeg"/><Relationship Id="rId4" Type="http://schemas.openxmlformats.org/officeDocument/2006/relationships/audio" Target="../media/media3.mp3"/><Relationship Id="rId9" Type="http://schemas.microsoft.com/office/2007/relationships/media" Target="../media/media4.mp3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8335415-B339-766D-1A30-E0790DB87E43}"/>
              </a:ext>
            </a:extLst>
          </p:cNvPr>
          <p:cNvSpPr txBox="1"/>
          <p:nvPr/>
        </p:nvSpPr>
        <p:spPr>
          <a:xfrm>
            <a:off x="2533977" y="339249"/>
            <a:ext cx="74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match.</a:t>
            </a:r>
            <a:endParaRPr lang="en-US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DF8DA-D107-E468-C378-A75216CFF93C}"/>
              </a:ext>
            </a:extLst>
          </p:cNvPr>
          <p:cNvGrpSpPr/>
          <p:nvPr/>
        </p:nvGrpSpPr>
        <p:grpSpPr>
          <a:xfrm>
            <a:off x="157964" y="1038244"/>
            <a:ext cx="2188995" cy="2005300"/>
            <a:chOff x="150189" y="1053985"/>
            <a:chExt cx="2188995" cy="20053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E92AEB8-C40E-AF88-3095-BD801CADA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810275A-E7EE-56E0-9E1F-084AAD51DFAC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54A6B-937B-65B8-9048-8564AF590D28}"/>
              </a:ext>
            </a:extLst>
          </p:cNvPr>
          <p:cNvGrpSpPr/>
          <p:nvPr/>
        </p:nvGrpSpPr>
        <p:grpSpPr>
          <a:xfrm>
            <a:off x="2589779" y="1037621"/>
            <a:ext cx="2156634" cy="2019166"/>
            <a:chOff x="2582004" y="1053362"/>
            <a:chExt cx="2156634" cy="20191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71255A4-525B-F8FB-12AC-6749487F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864C2E2-9017-8003-AD4C-D2C793BED441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79B558-1A7C-C6F8-9D91-147D3B6480A2}"/>
              </a:ext>
            </a:extLst>
          </p:cNvPr>
          <p:cNvGrpSpPr/>
          <p:nvPr/>
        </p:nvGrpSpPr>
        <p:grpSpPr>
          <a:xfrm>
            <a:off x="4993242" y="1037621"/>
            <a:ext cx="2109623" cy="2031496"/>
            <a:chOff x="4985467" y="1053362"/>
            <a:chExt cx="2109623" cy="203149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DF56B8-1622-EC04-49E5-982DCD4C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2EEE2E-35CE-AB6A-C98F-38A673E74754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040D93-CE26-188F-3179-89771D2CF6EA}"/>
              </a:ext>
            </a:extLst>
          </p:cNvPr>
          <p:cNvGrpSpPr/>
          <p:nvPr/>
        </p:nvGrpSpPr>
        <p:grpSpPr>
          <a:xfrm>
            <a:off x="7281696" y="1037621"/>
            <a:ext cx="2177621" cy="2031496"/>
            <a:chOff x="7273921" y="1053362"/>
            <a:chExt cx="2177621" cy="203149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AFF53F0-3789-2B31-7D75-7739236E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5F44D65-0D4F-D5CF-2C86-4C5A2F119537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8344C0-31C8-2EB1-9B9D-DC09ECAFB6B6}"/>
              </a:ext>
            </a:extLst>
          </p:cNvPr>
          <p:cNvGrpSpPr/>
          <p:nvPr/>
        </p:nvGrpSpPr>
        <p:grpSpPr>
          <a:xfrm>
            <a:off x="9693135" y="1037621"/>
            <a:ext cx="2122633" cy="2019166"/>
            <a:chOff x="9685360" y="1053362"/>
            <a:chExt cx="2122633" cy="201916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D62C3E-FC32-9B8A-3739-783DF98B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B656A4A-2914-5B77-7F09-9B7EA005D4AB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256BB138-37C6-DB6B-DAEB-829C4E63C1C1}"/>
              </a:ext>
            </a:extLst>
          </p:cNvPr>
          <p:cNvSpPr/>
          <p:nvPr/>
        </p:nvSpPr>
        <p:spPr>
          <a:xfrm>
            <a:off x="400784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9E9CD9-11FB-5BC0-D0A6-80CB257B3450}"/>
              </a:ext>
            </a:extLst>
          </p:cNvPr>
          <p:cNvSpPr/>
          <p:nvPr/>
        </p:nvSpPr>
        <p:spPr>
          <a:xfrm>
            <a:off x="282359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398BF86-8415-BC91-71BE-ECEB8F32E0CD}"/>
              </a:ext>
            </a:extLst>
          </p:cNvPr>
          <p:cNvSpPr/>
          <p:nvPr/>
        </p:nvSpPr>
        <p:spPr>
          <a:xfrm>
            <a:off x="521308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BD365FB-2ED3-1A25-E083-7BC406540636}"/>
              </a:ext>
            </a:extLst>
          </p:cNvPr>
          <p:cNvSpPr/>
          <p:nvPr/>
        </p:nvSpPr>
        <p:spPr>
          <a:xfrm>
            <a:off x="7535188" y="4969510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D85C130-9F95-7B0C-D18E-9A03D4BF2FBC}"/>
              </a:ext>
            </a:extLst>
          </p:cNvPr>
          <p:cNvSpPr/>
          <p:nvPr/>
        </p:nvSpPr>
        <p:spPr>
          <a:xfrm>
            <a:off x="9835699" y="498946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7" name="black">
            <a:hlinkClick r:id="" action="ppaction://media"/>
            <a:extLst>
              <a:ext uri="{FF2B5EF4-FFF2-40B4-BE49-F238E27FC236}">
                <a16:creationId xmlns:a16="http://schemas.microsoft.com/office/drawing/2014/main" id="{03880994-388A-FF7D-58EB-23C0333E6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728" y="5310486"/>
            <a:ext cx="487363" cy="487363"/>
          </a:xfrm>
          <a:prstGeom prst="rect">
            <a:avLst/>
          </a:prstGeom>
        </p:spPr>
      </p:pic>
      <p:pic>
        <p:nvPicPr>
          <p:cNvPr id="18" name="blue">
            <a:hlinkClick r:id="" action="ppaction://media"/>
            <a:extLst>
              <a:ext uri="{FF2B5EF4-FFF2-40B4-BE49-F238E27FC236}">
                <a16:creationId xmlns:a16="http://schemas.microsoft.com/office/drawing/2014/main" id="{A665313E-E833-A6FB-C6A3-26A60E242C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765208" y="5302092"/>
            <a:ext cx="487363" cy="487363"/>
          </a:xfrm>
          <a:prstGeom prst="rect">
            <a:avLst/>
          </a:prstGeom>
        </p:spPr>
      </p:pic>
      <p:pic>
        <p:nvPicPr>
          <p:cNvPr id="19" name="white">
            <a:hlinkClick r:id="" action="ppaction://media"/>
            <a:extLst>
              <a:ext uri="{FF2B5EF4-FFF2-40B4-BE49-F238E27FC236}">
                <a16:creationId xmlns:a16="http://schemas.microsoft.com/office/drawing/2014/main" id="{791CB5D4-1090-407F-3FB7-747D84E237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1187" y="5325317"/>
            <a:ext cx="487363" cy="487363"/>
          </a:xfrm>
          <a:prstGeom prst="rect">
            <a:avLst/>
          </a:prstGeom>
        </p:spPr>
      </p:pic>
      <p:pic>
        <p:nvPicPr>
          <p:cNvPr id="20" name="red">
            <a:hlinkClick r:id="" action="ppaction://media"/>
            <a:extLst>
              <a:ext uri="{FF2B5EF4-FFF2-40B4-BE49-F238E27FC236}">
                <a16:creationId xmlns:a16="http://schemas.microsoft.com/office/drawing/2014/main" id="{A56FCD03-DA34-EB68-4386-6B317A3E53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63289" y="5346207"/>
            <a:ext cx="487363" cy="487363"/>
          </a:xfrm>
          <a:prstGeom prst="rect">
            <a:avLst/>
          </a:prstGeom>
        </p:spPr>
      </p:pic>
      <p:pic>
        <p:nvPicPr>
          <p:cNvPr id="21" name="yellow">
            <a:hlinkClick r:id="" action="ppaction://media"/>
            <a:extLst>
              <a:ext uri="{FF2B5EF4-FFF2-40B4-BE49-F238E27FC236}">
                <a16:creationId xmlns:a16="http://schemas.microsoft.com/office/drawing/2014/main" id="{FE706566-2A90-1EB2-7479-E4AB5466D6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733115" y="5351204"/>
            <a:ext cx="487363" cy="487363"/>
          </a:xfrm>
          <a:prstGeom prst="rect">
            <a:avLst/>
          </a:prstGeom>
        </p:spPr>
      </p:pic>
      <p:pic>
        <p:nvPicPr>
          <p:cNvPr id="1028" name="Picture 4" descr="Vector Headphones Icon">
            <a:extLst>
              <a:ext uri="{FF2B5EF4-FFF2-40B4-BE49-F238E27FC236}">
                <a16:creationId xmlns:a16="http://schemas.microsoft.com/office/drawing/2014/main" id="{3CCF3BF0-9AA2-75AE-3CDC-53233D05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98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Vector Headphones Icon">
            <a:extLst>
              <a:ext uri="{FF2B5EF4-FFF2-40B4-BE49-F238E27FC236}">
                <a16:creationId xmlns:a16="http://schemas.microsoft.com/office/drawing/2014/main" id="{928E64D1-EC91-B907-9C1F-B6A3AB88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39" y="513430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Vector Headphones Icon">
            <a:extLst>
              <a:ext uri="{FF2B5EF4-FFF2-40B4-BE49-F238E27FC236}">
                <a16:creationId xmlns:a16="http://schemas.microsoft.com/office/drawing/2014/main" id="{A2F863AF-8E83-4E5F-F8CD-7CA43BE3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25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Vector Headphones Icon">
            <a:extLst>
              <a:ext uri="{FF2B5EF4-FFF2-40B4-BE49-F238E27FC236}">
                <a16:creationId xmlns:a16="http://schemas.microsoft.com/office/drawing/2014/main" id="{DB6404DF-2F7B-7ED6-C3B0-637DA349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03" y="517002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Vector Headphones Icon">
            <a:extLst>
              <a:ext uri="{FF2B5EF4-FFF2-40B4-BE49-F238E27FC236}">
                <a16:creationId xmlns:a16="http://schemas.microsoft.com/office/drawing/2014/main" id="{8F94D98B-E9AD-869B-7E4C-1BE26E78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990" y="5166860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348F71-AD7E-93BA-0B0E-356C1F44811B}"/>
              </a:ext>
            </a:extLst>
          </p:cNvPr>
          <p:cNvCxnSpPr>
            <a:cxnSpLocks/>
            <a:stCxn id="53" idx="1"/>
            <a:endCxn id="1028" idx="0"/>
          </p:cNvCxnSpPr>
          <p:nvPr/>
        </p:nvCxnSpPr>
        <p:spPr>
          <a:xfrm flipH="1">
            <a:off x="1396218" y="3069117"/>
            <a:ext cx="7091198" cy="2100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61D7AB8-E583-A1E5-136E-A6B1E902ACE0}"/>
              </a:ext>
            </a:extLst>
          </p:cNvPr>
          <p:cNvCxnSpPr>
            <a:cxnSpLocks/>
            <a:stCxn id="50" idx="1"/>
            <a:endCxn id="123" idx="0"/>
          </p:cNvCxnSpPr>
          <p:nvPr/>
        </p:nvCxnSpPr>
        <p:spPr>
          <a:xfrm flipH="1">
            <a:off x="3869959" y="3069117"/>
            <a:ext cx="2261005" cy="2065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6C97C29-663D-84BA-BA58-B660E8853767}"/>
              </a:ext>
            </a:extLst>
          </p:cNvPr>
          <p:cNvCxnSpPr>
            <a:cxnSpLocks/>
            <a:stCxn id="56" idx="1"/>
            <a:endCxn id="124" idx="0"/>
          </p:cNvCxnSpPr>
          <p:nvPr/>
        </p:nvCxnSpPr>
        <p:spPr>
          <a:xfrm flipH="1">
            <a:off x="6262945" y="3056787"/>
            <a:ext cx="4580922" cy="2113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3A14826-D0B2-CB0C-F12F-8C73587BAE3D}"/>
              </a:ext>
            </a:extLst>
          </p:cNvPr>
          <p:cNvCxnSpPr>
            <a:cxnSpLocks/>
            <a:stCxn id="44" idx="1"/>
            <a:endCxn id="125" idx="0"/>
          </p:cNvCxnSpPr>
          <p:nvPr/>
        </p:nvCxnSpPr>
        <p:spPr>
          <a:xfrm>
            <a:off x="1373872" y="3043544"/>
            <a:ext cx="7210851" cy="212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C16C51A-CEB6-9ABC-F4FF-FDC8AF783FA3}"/>
              </a:ext>
            </a:extLst>
          </p:cNvPr>
          <p:cNvCxnSpPr>
            <a:cxnSpLocks/>
            <a:stCxn id="47" idx="1"/>
            <a:endCxn id="126" idx="0"/>
          </p:cNvCxnSpPr>
          <p:nvPr/>
        </p:nvCxnSpPr>
        <p:spPr>
          <a:xfrm>
            <a:off x="3753011" y="3056787"/>
            <a:ext cx="7145299" cy="211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5877D9-AB54-31C5-7712-A17201E8E73E}"/>
              </a:ext>
            </a:extLst>
          </p:cNvPr>
          <p:cNvSpPr/>
          <p:nvPr/>
        </p:nvSpPr>
        <p:spPr>
          <a:xfrm>
            <a:off x="10976796" y="6059799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697754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</a:rPr>
              <a:t>What color is it?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09)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BFAF1A-6998-D8BC-6169-5F93752B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2353"/>
            <a:ext cx="12191999" cy="3432160"/>
          </a:xfrm>
          <a:prstGeom prst="rect">
            <a:avLst/>
          </a:prstGeom>
        </p:spPr>
      </p:pic>
      <p:pic>
        <p:nvPicPr>
          <p:cNvPr id="4" name="CD1-TRACK 9">
            <a:hlinkClick r:id="" action="ppaction://media"/>
            <a:extLst>
              <a:ext uri="{FF2B5EF4-FFF2-40B4-BE49-F238E27FC236}">
                <a16:creationId xmlns:a16="http://schemas.microsoft.com/office/drawing/2014/main" id="{0E6255B7-CA93-F125-B18A-FB631A417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6762" y="512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570D0-3EE7-D0B2-18F5-6E915B87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8" y="1073275"/>
            <a:ext cx="1134044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Guess the picture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3AA2D5-21E0-8DD3-CAC5-67F7482D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1243584"/>
            <a:ext cx="10814304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8BDF551-7649-52C6-C21D-A3AD765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B1815-D50F-F9CD-75C7-B91B247267E3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1114B4-716C-BC47-7C58-AB088F06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776"/>
            <a:ext cx="12192000" cy="41452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D95A37D5-BD6A-3355-EE1F-CB79E422864A}"/>
              </a:ext>
            </a:extLst>
          </p:cNvPr>
          <p:cNvSpPr/>
          <p:nvPr/>
        </p:nvSpPr>
        <p:spPr>
          <a:xfrm>
            <a:off x="3622544" y="1539240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F24711D-8FAD-8557-DF2D-1DD0A98A9685}"/>
              </a:ext>
            </a:extLst>
          </p:cNvPr>
          <p:cNvSpPr/>
          <p:nvPr/>
        </p:nvSpPr>
        <p:spPr>
          <a:xfrm>
            <a:off x="6765403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594EB77-751B-73C8-457A-E621073D8EA1}"/>
              </a:ext>
            </a:extLst>
          </p:cNvPr>
          <p:cNvSpPr/>
          <p:nvPr/>
        </p:nvSpPr>
        <p:spPr>
          <a:xfrm>
            <a:off x="9838150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ACK 05">
            <a:hlinkClick r:id="" action="ppaction://media"/>
            <a:extLst>
              <a:ext uri="{FF2B5EF4-FFF2-40B4-BE49-F238E27FC236}">
                <a16:creationId xmlns:a16="http://schemas.microsoft.com/office/drawing/2014/main" id="{9257CEF9-6AED-4940-3477-E191DD9F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317" y="509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53" y="44269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6913EA-59C2-8E8F-0374-661633CC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7" y="1192193"/>
            <a:ext cx="11528385" cy="3588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387C58-3BF9-A989-97C8-D99772C4BDCC}"/>
              </a:ext>
            </a:extLst>
          </p:cNvPr>
          <p:cNvSpPr/>
          <p:nvPr/>
        </p:nvSpPr>
        <p:spPr>
          <a:xfrm>
            <a:off x="5549973" y="4038876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A2087-8FE4-F2C3-031F-E839577AEB47}"/>
              </a:ext>
            </a:extLst>
          </p:cNvPr>
          <p:cNvSpPr/>
          <p:nvPr/>
        </p:nvSpPr>
        <p:spPr>
          <a:xfrm>
            <a:off x="9391293" y="402730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075871" y="416149"/>
            <a:ext cx="43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Find something in… 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C50A8-86BD-FBD8-6A9E-93E1C44CB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51" y="1812452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35585-E0E5-0BA5-17A8-01EDCBAE05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A9773-8C27-027B-BB5B-DB40640E78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3AA25-531F-8308-C1A4-84CD20A234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52815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5D39B-BB2E-C1E3-5B07-517A583BF7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71340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78BD13-C264-9553-E8FA-F9E6CD81AF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7" y="1838148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9D51F-A4E1-5F1C-6A62-55B138A6C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078" y="1988370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E3632B-8DB1-3FA5-A544-8B2D75AC3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52" y="1892163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F26CFF-D457-0C95-1E30-E6E1B10CB9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632" y="1850638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BA13D2-575B-2EDF-D4C8-20EE075808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7" y="1830012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6).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it?/ 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5E90428-91DA-A4A0-992D-7C5CDF07A424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missing?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F9F4DC-58BF-9140-19E0-2F37DBD3F2AD}"/>
              </a:ext>
            </a:extLst>
          </p:cNvPr>
          <p:cNvGrpSpPr/>
          <p:nvPr/>
        </p:nvGrpSpPr>
        <p:grpSpPr>
          <a:xfrm>
            <a:off x="68877" y="983229"/>
            <a:ext cx="2697527" cy="2581729"/>
            <a:chOff x="68877" y="983229"/>
            <a:chExt cx="2697527" cy="25817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E439C8-DEED-5F05-8F13-247DF9FB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483" y="1247868"/>
              <a:ext cx="2446921" cy="23170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CA41D8-139C-B1F3-B5DB-7D056A423ED6}"/>
                </a:ext>
              </a:extLst>
            </p:cNvPr>
            <p:cNvSpPr/>
            <p:nvPr/>
          </p:nvSpPr>
          <p:spPr>
            <a:xfrm>
              <a:off x="68877" y="983229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4EE25A-2CDE-B3BE-54BB-461BB48D8541}"/>
              </a:ext>
            </a:extLst>
          </p:cNvPr>
          <p:cNvGrpSpPr/>
          <p:nvPr/>
        </p:nvGrpSpPr>
        <p:grpSpPr>
          <a:xfrm>
            <a:off x="3076079" y="983228"/>
            <a:ext cx="2672218" cy="2528560"/>
            <a:chOff x="3076079" y="983228"/>
            <a:chExt cx="2672218" cy="25285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7F752B-76BB-E0DD-BAF9-F00224CB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507" y="1191400"/>
              <a:ext cx="2385790" cy="23203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5D87E8-062E-0477-4A5F-C60DAB77D22E}"/>
                </a:ext>
              </a:extLst>
            </p:cNvPr>
            <p:cNvSpPr/>
            <p:nvPr/>
          </p:nvSpPr>
          <p:spPr>
            <a:xfrm>
              <a:off x="3076079" y="983228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E5192A-13CB-7217-368A-3BF1ECF01A86}"/>
              </a:ext>
            </a:extLst>
          </p:cNvPr>
          <p:cNvGrpSpPr/>
          <p:nvPr/>
        </p:nvGrpSpPr>
        <p:grpSpPr>
          <a:xfrm>
            <a:off x="6083281" y="983227"/>
            <a:ext cx="2644728" cy="2514520"/>
            <a:chOff x="6083281" y="983227"/>
            <a:chExt cx="2644728" cy="25145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C65EBC-B55D-4826-F0D3-5AFB9139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7679" y="1209935"/>
              <a:ext cx="2370330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47DFF40-3F61-2A63-16A2-2C9B7648D6A3}"/>
                </a:ext>
              </a:extLst>
            </p:cNvPr>
            <p:cNvSpPr/>
            <p:nvPr/>
          </p:nvSpPr>
          <p:spPr>
            <a:xfrm>
              <a:off x="6083281" y="98322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4DAC22-4DE0-16E2-9B86-6FDA2E9E476A}"/>
              </a:ext>
            </a:extLst>
          </p:cNvPr>
          <p:cNvGrpSpPr/>
          <p:nvPr/>
        </p:nvGrpSpPr>
        <p:grpSpPr>
          <a:xfrm>
            <a:off x="9086785" y="983226"/>
            <a:ext cx="2581683" cy="2490291"/>
            <a:chOff x="9086785" y="983226"/>
            <a:chExt cx="2581683" cy="24902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4D6C5E-F947-AB2C-6BD5-C52BE1C1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1" y="1170133"/>
              <a:ext cx="2393837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E3A11FE-26C5-32C6-580A-4D85A8F69CFD}"/>
                </a:ext>
              </a:extLst>
            </p:cNvPr>
            <p:cNvSpPr/>
            <p:nvPr/>
          </p:nvSpPr>
          <p:spPr>
            <a:xfrm>
              <a:off x="9086785" y="98322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E81D8A-B799-45D3-5616-0D04A1224A63}"/>
              </a:ext>
            </a:extLst>
          </p:cNvPr>
          <p:cNvGrpSpPr/>
          <p:nvPr/>
        </p:nvGrpSpPr>
        <p:grpSpPr>
          <a:xfrm>
            <a:off x="62418" y="3829597"/>
            <a:ext cx="2686180" cy="2455159"/>
            <a:chOff x="62418" y="3829597"/>
            <a:chExt cx="2686180" cy="24551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EA624F-79DF-AE96-09F1-BA54E0B3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4" y="4006305"/>
              <a:ext cx="2435574" cy="2278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AE1ED5D-477D-E53D-1535-7D7F5BB359A5}"/>
                </a:ext>
              </a:extLst>
            </p:cNvPr>
            <p:cNvSpPr/>
            <p:nvPr/>
          </p:nvSpPr>
          <p:spPr>
            <a:xfrm>
              <a:off x="62418" y="382959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E94336-2194-FD48-5AC4-CEBD0E08B451}"/>
              </a:ext>
            </a:extLst>
          </p:cNvPr>
          <p:cNvGrpSpPr/>
          <p:nvPr/>
        </p:nvGrpSpPr>
        <p:grpSpPr>
          <a:xfrm>
            <a:off x="3076078" y="3829596"/>
            <a:ext cx="2595822" cy="2455160"/>
            <a:chOff x="3076078" y="3829596"/>
            <a:chExt cx="2595822" cy="24551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9459BBF-CDED-34FD-DE1A-E7B6DD0F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219" y="3991427"/>
              <a:ext cx="2376681" cy="22933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15CE739-126A-EE9C-F80B-491B67AB7438}"/>
                </a:ext>
              </a:extLst>
            </p:cNvPr>
            <p:cNvSpPr/>
            <p:nvPr/>
          </p:nvSpPr>
          <p:spPr>
            <a:xfrm>
              <a:off x="3076078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464752-FE27-C803-A61A-E2406936A49D}"/>
              </a:ext>
            </a:extLst>
          </p:cNvPr>
          <p:cNvGrpSpPr/>
          <p:nvPr/>
        </p:nvGrpSpPr>
        <p:grpSpPr>
          <a:xfrm>
            <a:off x="6083280" y="3829596"/>
            <a:ext cx="2644729" cy="2455160"/>
            <a:chOff x="6083280" y="3829596"/>
            <a:chExt cx="2644729" cy="24551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95DA50-15C8-1C05-9E11-1DDF1708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296" y="3996944"/>
              <a:ext cx="234071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866BBF-5F60-F738-335B-380D92229808}"/>
                </a:ext>
              </a:extLst>
            </p:cNvPr>
            <p:cNvSpPr/>
            <p:nvPr/>
          </p:nvSpPr>
          <p:spPr>
            <a:xfrm>
              <a:off x="6083280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35932B-74A3-9A6D-0A22-9460F5D24C9D}"/>
              </a:ext>
            </a:extLst>
          </p:cNvPr>
          <p:cNvGrpSpPr/>
          <p:nvPr/>
        </p:nvGrpSpPr>
        <p:grpSpPr>
          <a:xfrm>
            <a:off x="9086785" y="3829595"/>
            <a:ext cx="2581683" cy="2455161"/>
            <a:chOff x="9086785" y="3829595"/>
            <a:chExt cx="2581683" cy="245516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868DA7-CAFB-4F36-3348-1E6AE736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0" y="3962724"/>
              <a:ext cx="2393838" cy="23220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988219-DE0D-9CEF-88F1-684D4577E964}"/>
                </a:ext>
              </a:extLst>
            </p:cNvPr>
            <p:cNvSpPr/>
            <p:nvPr/>
          </p:nvSpPr>
          <p:spPr>
            <a:xfrm>
              <a:off x="9086785" y="3829595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red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yellow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blue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black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white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08)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49854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631</Words>
  <Application>Microsoft Office PowerPoint</Application>
  <PresentationFormat>Màn hình rộng</PresentationFormat>
  <Paragraphs>148</Paragraphs>
  <Slides>26</Slides>
  <Notes>14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297</cp:revision>
  <dcterms:created xsi:type="dcterms:W3CDTF">2020-12-08T03:17:05Z</dcterms:created>
  <dcterms:modified xsi:type="dcterms:W3CDTF">2022-08-02T01:25:18Z</dcterms:modified>
</cp:coreProperties>
</file>