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32"/>
  </p:notesMasterIdLst>
  <p:sldIdLst>
    <p:sldId id="300" r:id="rId3"/>
    <p:sldId id="304" r:id="rId4"/>
    <p:sldId id="302" r:id="rId5"/>
    <p:sldId id="292" r:id="rId6"/>
    <p:sldId id="384" r:id="rId7"/>
    <p:sldId id="385" r:id="rId8"/>
    <p:sldId id="386" r:id="rId9"/>
    <p:sldId id="387" r:id="rId10"/>
    <p:sldId id="334" r:id="rId11"/>
    <p:sldId id="306" r:id="rId12"/>
    <p:sldId id="369" r:id="rId13"/>
    <p:sldId id="355" r:id="rId14"/>
    <p:sldId id="388" r:id="rId15"/>
    <p:sldId id="337" r:id="rId16"/>
    <p:sldId id="373" r:id="rId17"/>
    <p:sldId id="367" r:id="rId18"/>
    <p:sldId id="374" r:id="rId19"/>
    <p:sldId id="376" r:id="rId20"/>
    <p:sldId id="375" r:id="rId21"/>
    <p:sldId id="378" r:id="rId22"/>
    <p:sldId id="377" r:id="rId23"/>
    <p:sldId id="379" r:id="rId24"/>
    <p:sldId id="380" r:id="rId25"/>
    <p:sldId id="338" r:id="rId26"/>
    <p:sldId id="381" r:id="rId27"/>
    <p:sldId id="331" r:id="rId28"/>
    <p:sldId id="295" r:id="rId29"/>
    <p:sldId id="370" r:id="rId30"/>
    <p:sldId id="382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73831" autoAdjust="0"/>
  </p:normalViewPr>
  <p:slideViewPr>
    <p:cSldViewPr snapToGrid="0">
      <p:cViewPr varScale="1">
        <p:scale>
          <a:sx n="55" d="100"/>
          <a:sy n="55" d="100"/>
        </p:scale>
        <p:origin x="13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57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8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22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2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Listen and point. Repeat. Role-play.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(CD1 Track 05)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students call out the things they can see in each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and have them point to the characters.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again and have them repeat the new words.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 to role-play the dialogue.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Invite some pairs to demonstrate the activity in front of the whole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around the class and support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3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Point, say, and do.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two teams.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Show a flashcard to the class.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Team A call out the command and Team B do the action.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Monitor the class and support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2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05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Hot Seat</a:t>
            </a:r>
          </a:p>
          <a:p>
            <a:pPr marL="171450" indent="-171450">
              <a:buFontTx/>
              <a:buChar char="-"/>
            </a:pPr>
            <a:r>
              <a:rPr lang="en-US" dirty="0"/>
              <a:t>Divide the class into two groups.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a student from each team to come to the front of the class, sit on chairs, and face to the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the picture and have other students use their body language to describe the picture.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student who says the vocabulary first will a point for their team.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47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58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888528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88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40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643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Getting Started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643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Getting Started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1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9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9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" Target="slide4.xml"/><Relationship Id="rId7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9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Getting Started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open your book close your book hands down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058" y="358218"/>
            <a:ext cx="9898144" cy="5929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0977" y="3662318"/>
            <a:ext cx="3969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ands down">
            <a:hlinkClick r:id="" action="ppaction://media"/>
            <a:extLst>
              <a:ext uri="{FF2B5EF4-FFF2-40B4-BE49-F238E27FC236}">
                <a16:creationId xmlns:a16="http://schemas.microsoft.com/office/drawing/2014/main" id="{9DF82429-7555-E346-F4FE-37A0D37EFD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05480" y="2460841"/>
            <a:ext cx="487363" cy="487363"/>
          </a:xfrm>
          <a:prstGeom prst="rect">
            <a:avLst/>
          </a:prstGeom>
        </p:spPr>
      </p:pic>
      <p:pic>
        <p:nvPicPr>
          <p:cNvPr id="14" name="close your book">
            <a:hlinkClick r:id="" action="ppaction://media"/>
            <a:extLst>
              <a:ext uri="{FF2B5EF4-FFF2-40B4-BE49-F238E27FC236}">
                <a16:creationId xmlns:a16="http://schemas.microsoft.com/office/drawing/2014/main" id="{BEC10D65-6F04-DE25-C311-CAB552B9F4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092003" y="2311834"/>
            <a:ext cx="487363" cy="487363"/>
          </a:xfrm>
          <a:prstGeom prst="rect">
            <a:avLst/>
          </a:prstGeom>
        </p:spPr>
      </p:pic>
      <p:pic>
        <p:nvPicPr>
          <p:cNvPr id="13" name="open your book">
            <a:hlinkClick r:id="" action="ppaction://media"/>
            <a:extLst>
              <a:ext uri="{FF2B5EF4-FFF2-40B4-BE49-F238E27FC236}">
                <a16:creationId xmlns:a16="http://schemas.microsoft.com/office/drawing/2014/main" id="{E1F04256-0447-9A03-01CC-ABCC57843AD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586520" y="2314042"/>
            <a:ext cx="487363" cy="487363"/>
          </a:xfrm>
          <a:prstGeom prst="rect">
            <a:avLst/>
          </a:prstGeom>
        </p:spPr>
      </p:pic>
      <p:pic>
        <p:nvPicPr>
          <p:cNvPr id="11" name="hands up">
            <a:hlinkClick r:id="" action="ppaction://media"/>
            <a:extLst>
              <a:ext uri="{FF2B5EF4-FFF2-40B4-BE49-F238E27FC236}">
                <a16:creationId xmlns:a16="http://schemas.microsoft.com/office/drawing/2014/main" id="{D61BFE26-EE0D-5434-9464-0160BC1E692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487693" y="2192659"/>
            <a:ext cx="487363" cy="487363"/>
          </a:xfrm>
          <a:prstGeom prst="rect">
            <a:avLst/>
          </a:prstGeom>
        </p:spPr>
      </p:pic>
      <p:pic>
        <p:nvPicPr>
          <p:cNvPr id="9" name="sit down">
            <a:hlinkClick r:id="" action="ppaction://media"/>
            <a:extLst>
              <a:ext uri="{FF2B5EF4-FFF2-40B4-BE49-F238E27FC236}">
                <a16:creationId xmlns:a16="http://schemas.microsoft.com/office/drawing/2014/main" id="{52D5A7F3-D541-EA70-9509-477F7710E0E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099998" y="2206293"/>
            <a:ext cx="487363" cy="487363"/>
          </a:xfrm>
          <a:prstGeom prst="rect">
            <a:avLst/>
          </a:prstGeom>
        </p:spPr>
      </p:pic>
      <p:pic>
        <p:nvPicPr>
          <p:cNvPr id="8" name="stand up">
            <a:hlinkClick r:id="" action="ppaction://media"/>
            <a:extLst>
              <a:ext uri="{FF2B5EF4-FFF2-40B4-BE49-F238E27FC236}">
                <a16:creationId xmlns:a16="http://schemas.microsoft.com/office/drawing/2014/main" id="{688E937B-51F0-B3FF-1CA2-B5748282878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727982" y="2192660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5337" y="3870813"/>
            <a:ext cx="3173777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close your book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7502" y="3870813"/>
            <a:ext cx="2687741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hands down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5559" y="4836533"/>
            <a:ext cx="194380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əʊpən</a:t>
            </a:r>
            <a:r>
              <a:rPr lang="en-US" sz="2000" dirty="0"/>
              <a:t> </a:t>
            </a:r>
            <a:r>
              <a:rPr lang="en-US" sz="2000" dirty="0" err="1"/>
              <a:t>jʊr</a:t>
            </a:r>
            <a:r>
              <a:rPr lang="en-US" sz="2000" dirty="0"/>
              <a:t> </a:t>
            </a:r>
            <a:r>
              <a:rPr lang="en-US" sz="2000" dirty="0" err="1"/>
              <a:t>bʊk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mở</a:t>
            </a:r>
            <a:r>
              <a:rPr lang="en-US" sz="2000" b="1" dirty="0"/>
              <a:t> </a:t>
            </a:r>
            <a:r>
              <a:rPr lang="en-US" sz="2000" b="1" dirty="0" err="1"/>
              <a:t>sách</a:t>
            </a:r>
            <a:r>
              <a:rPr lang="en-US" sz="2000" b="1" dirty="0"/>
              <a:t> </a:t>
            </a:r>
            <a:r>
              <a:rPr lang="en-US" sz="2000" b="1" dirty="0" err="1"/>
              <a:t>ra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24099" y="4836533"/>
            <a:ext cx="194380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kləʊz</a:t>
            </a:r>
            <a:r>
              <a:rPr lang="en-US" sz="2000" dirty="0"/>
              <a:t> </a:t>
            </a:r>
            <a:r>
              <a:rPr lang="en-US" sz="2000" dirty="0" err="1"/>
              <a:t>jʊr</a:t>
            </a:r>
            <a:r>
              <a:rPr lang="en-US" sz="2000" dirty="0"/>
              <a:t> </a:t>
            </a:r>
            <a:r>
              <a:rPr lang="en-US" sz="2000" dirty="0" err="1"/>
              <a:t>bʊk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đóng</a:t>
            </a:r>
            <a:r>
              <a:rPr lang="en-US" sz="2000" b="1" dirty="0"/>
              <a:t> </a:t>
            </a:r>
            <a:r>
              <a:rPr lang="en-US" sz="2000" b="1" dirty="0" err="1"/>
              <a:t>sách</a:t>
            </a:r>
            <a:r>
              <a:rPr lang="en-US" sz="2000" b="1" dirty="0"/>
              <a:t> </a:t>
            </a:r>
            <a:r>
              <a:rPr lang="en-US" sz="2000" b="1" dirty="0" err="1"/>
              <a:t>lại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696068" y="4836533"/>
            <a:ext cx="2070608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hændz</a:t>
            </a:r>
            <a:r>
              <a:rPr lang="en-US" sz="2000" dirty="0"/>
              <a:t> </a:t>
            </a:r>
            <a:r>
              <a:rPr lang="en-US" sz="2000" dirty="0" err="1"/>
              <a:t>daʊn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hạ</a:t>
            </a:r>
            <a:r>
              <a:rPr lang="en-US" sz="2000" b="1" dirty="0"/>
              <a:t> </a:t>
            </a:r>
            <a:r>
              <a:rPr lang="en-US" sz="2000" b="1" dirty="0" err="1"/>
              <a:t>tay</a:t>
            </a:r>
            <a:r>
              <a:rPr lang="en-US" sz="2000" b="1" dirty="0"/>
              <a:t> </a:t>
            </a:r>
            <a:r>
              <a:rPr lang="en-US" sz="2000" b="1" dirty="0" err="1"/>
              <a:t>xuống</a:t>
            </a:r>
            <a:endParaRPr lang="en-US" sz="2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522E24-8E6C-E57C-0E14-C5ED1308F7B5}"/>
              </a:ext>
            </a:extLst>
          </p:cNvPr>
          <p:cNvSpPr txBox="1"/>
          <p:nvPr/>
        </p:nvSpPr>
        <p:spPr>
          <a:xfrm>
            <a:off x="2439558" y="362936"/>
            <a:ext cx="646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point. Repeat. </a:t>
            </a:r>
            <a:r>
              <a:rPr lang="en-US" b="1" dirty="0"/>
              <a:t>(CD1 Track 04)</a:t>
            </a:r>
          </a:p>
        </p:txBody>
      </p:sp>
      <p:sp>
        <p:nvSpPr>
          <p:cNvPr id="39" name="Flowchart: Off-page Connector 38">
            <a:extLst>
              <a:ext uri="{FF2B5EF4-FFF2-40B4-BE49-F238E27FC236}">
                <a16:creationId xmlns:a16="http://schemas.microsoft.com/office/drawing/2014/main" id="{BDC0CB0B-63F6-B6F6-25BF-28D149DA055B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691575-9088-A834-BF07-DF7BF28E7E90}"/>
              </a:ext>
            </a:extLst>
          </p:cNvPr>
          <p:cNvSpPr txBox="1"/>
          <p:nvPr/>
        </p:nvSpPr>
        <p:spPr>
          <a:xfrm>
            <a:off x="1140572" y="3836366"/>
            <a:ext cx="3173777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open your book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E98F17-3D21-0F63-DBB1-7FB3A9FD1698}"/>
              </a:ext>
            </a:extLst>
          </p:cNvPr>
          <p:cNvGrpSpPr/>
          <p:nvPr/>
        </p:nvGrpSpPr>
        <p:grpSpPr>
          <a:xfrm>
            <a:off x="1283129" y="958435"/>
            <a:ext cx="2840032" cy="2635167"/>
            <a:chOff x="1283129" y="958435"/>
            <a:chExt cx="2840032" cy="26351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D97E29C-2FC6-B2CE-B29D-EA381122B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6770" y="1279081"/>
              <a:ext cx="2526391" cy="23145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" name="Heptagon 1">
              <a:extLst>
                <a:ext uri="{FF2B5EF4-FFF2-40B4-BE49-F238E27FC236}">
                  <a16:creationId xmlns:a16="http://schemas.microsoft.com/office/drawing/2014/main" id="{69B0F3F8-2313-01F5-F544-42D7A514C265}"/>
                </a:ext>
              </a:extLst>
            </p:cNvPr>
            <p:cNvSpPr/>
            <p:nvPr/>
          </p:nvSpPr>
          <p:spPr>
            <a:xfrm>
              <a:off x="1283129" y="958435"/>
              <a:ext cx="573024" cy="539603"/>
            </a:xfrm>
            <a:prstGeom prst="heptagon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D52E3B0-B5B1-C90C-13C8-70652A231FA1}"/>
              </a:ext>
            </a:extLst>
          </p:cNvPr>
          <p:cNvGrpSpPr/>
          <p:nvPr/>
        </p:nvGrpSpPr>
        <p:grpSpPr>
          <a:xfrm>
            <a:off x="4713038" y="958435"/>
            <a:ext cx="2860709" cy="2578755"/>
            <a:chOff x="4713038" y="958435"/>
            <a:chExt cx="2860709" cy="25787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9FEE654-B6BE-AE93-9ED4-61F59C4BE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7828" y="1228237"/>
              <a:ext cx="2585919" cy="23089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3" name="Heptagon 22">
              <a:extLst>
                <a:ext uri="{FF2B5EF4-FFF2-40B4-BE49-F238E27FC236}">
                  <a16:creationId xmlns:a16="http://schemas.microsoft.com/office/drawing/2014/main" id="{26E21E18-DA0C-8084-F7F9-8E35BE0F77F0}"/>
                </a:ext>
              </a:extLst>
            </p:cNvPr>
            <p:cNvSpPr/>
            <p:nvPr/>
          </p:nvSpPr>
          <p:spPr>
            <a:xfrm>
              <a:off x="4713038" y="958435"/>
              <a:ext cx="573024" cy="539603"/>
            </a:xfrm>
            <a:prstGeom prst="heptagon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B07F003-8AC6-EC30-DDE3-E1D18DEA3C92}"/>
              </a:ext>
            </a:extLst>
          </p:cNvPr>
          <p:cNvGrpSpPr/>
          <p:nvPr/>
        </p:nvGrpSpPr>
        <p:grpSpPr>
          <a:xfrm>
            <a:off x="8142947" y="958434"/>
            <a:ext cx="2881386" cy="2613292"/>
            <a:chOff x="8142947" y="958434"/>
            <a:chExt cx="2881386" cy="261329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4290D1B-ED89-7570-46D1-9FCDA95C5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8414" y="1228237"/>
              <a:ext cx="2585919" cy="23434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4" name="Heptagon 23">
              <a:extLst>
                <a:ext uri="{FF2B5EF4-FFF2-40B4-BE49-F238E27FC236}">
                  <a16:creationId xmlns:a16="http://schemas.microsoft.com/office/drawing/2014/main" id="{26685243-4BFD-2490-D161-E61613123A11}"/>
                </a:ext>
              </a:extLst>
            </p:cNvPr>
            <p:cNvSpPr/>
            <p:nvPr/>
          </p:nvSpPr>
          <p:spPr>
            <a:xfrm>
              <a:off x="8142947" y="958434"/>
              <a:ext cx="573024" cy="539603"/>
            </a:xfrm>
            <a:prstGeom prst="heptagon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8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6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69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6E2D81-4E90-358F-08CC-3E186EFF41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86" y="1391965"/>
            <a:ext cx="2080081" cy="1905640"/>
          </a:xfrm>
          <a:prstGeom prst="rect">
            <a:avLst/>
          </a:prstGeom>
          <a:solidFill>
            <a:srgbClr val="00B0F0"/>
          </a:solidFill>
          <a:ln w="1270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5A0FED-572B-2A4F-EE49-87ED86ADC0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373" y="1391965"/>
            <a:ext cx="2129094" cy="1901056"/>
          </a:xfrm>
          <a:prstGeom prst="rect">
            <a:avLst/>
          </a:prstGeom>
          <a:solidFill>
            <a:srgbClr val="00B0F0"/>
          </a:solidFill>
          <a:ln w="1270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E1550A-753D-E950-632C-BCD94D4A55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6152" y="1363530"/>
            <a:ext cx="2129094" cy="1929491"/>
          </a:xfrm>
          <a:prstGeom prst="rect">
            <a:avLst/>
          </a:prstGeom>
          <a:solidFill>
            <a:srgbClr val="00B0F0"/>
          </a:solidFill>
          <a:ln w="1270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32CE6C0E-8541-21A8-EC0A-4B2399D9C968}"/>
              </a:ext>
            </a:extLst>
          </p:cNvPr>
          <p:cNvSpPr/>
          <p:nvPr/>
        </p:nvSpPr>
        <p:spPr>
          <a:xfrm>
            <a:off x="4465801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DF183E-E395-537D-04BC-299F73464B3E}"/>
              </a:ext>
            </a:extLst>
          </p:cNvPr>
          <p:cNvSpPr txBox="1"/>
          <p:nvPr/>
        </p:nvSpPr>
        <p:spPr>
          <a:xfrm>
            <a:off x="2439559" y="383975"/>
            <a:ext cx="823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Look at the vocabulary and do the action.</a:t>
            </a:r>
            <a:endParaRPr lang="en-US" b="1" dirty="0"/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0B4957AD-1AF4-A02C-D07F-646F2EE649D9}"/>
              </a:ext>
            </a:extLst>
          </p:cNvPr>
          <p:cNvSpPr/>
          <p:nvPr/>
        </p:nvSpPr>
        <p:spPr>
          <a:xfrm>
            <a:off x="4465801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A7AE092-A3FF-1715-B88D-9CB3D84C7C68}"/>
              </a:ext>
            </a:extLst>
          </p:cNvPr>
          <p:cNvSpPr/>
          <p:nvPr/>
        </p:nvSpPr>
        <p:spPr>
          <a:xfrm>
            <a:off x="4465800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983A0AD0-E385-680D-5537-0566758674DD}"/>
              </a:ext>
            </a:extLst>
          </p:cNvPr>
          <p:cNvSpPr/>
          <p:nvPr/>
        </p:nvSpPr>
        <p:spPr>
          <a:xfrm>
            <a:off x="4465800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D26800FA-A012-37CA-7F60-637C243A57CB}"/>
              </a:ext>
            </a:extLst>
          </p:cNvPr>
          <p:cNvSpPr/>
          <p:nvPr/>
        </p:nvSpPr>
        <p:spPr>
          <a:xfrm>
            <a:off x="4465800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04549719-DD25-AAEB-6529-B0BC876FD96A}"/>
              </a:ext>
            </a:extLst>
          </p:cNvPr>
          <p:cNvSpPr/>
          <p:nvPr/>
        </p:nvSpPr>
        <p:spPr>
          <a:xfrm>
            <a:off x="4465800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F4880A71-ABBB-E5A0-55AF-E4C5C7431C17}"/>
              </a:ext>
            </a:extLst>
          </p:cNvPr>
          <p:cNvSpPr/>
          <p:nvPr/>
        </p:nvSpPr>
        <p:spPr>
          <a:xfrm>
            <a:off x="4465799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CE9731CA-76C7-C0DA-994F-6E48AAFAB6DD}"/>
              </a:ext>
            </a:extLst>
          </p:cNvPr>
          <p:cNvSpPr/>
          <p:nvPr/>
        </p:nvSpPr>
        <p:spPr>
          <a:xfrm>
            <a:off x="4465798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30DCC19C-0B9A-652E-E159-B70A2BCD0293}"/>
              </a:ext>
            </a:extLst>
          </p:cNvPr>
          <p:cNvSpPr/>
          <p:nvPr/>
        </p:nvSpPr>
        <p:spPr>
          <a:xfrm>
            <a:off x="4465797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FAECDAC7-6342-E039-825D-9AD266DD4DEC}"/>
              </a:ext>
            </a:extLst>
          </p:cNvPr>
          <p:cNvSpPr/>
          <p:nvPr/>
        </p:nvSpPr>
        <p:spPr>
          <a:xfrm>
            <a:off x="4465796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FA0092CC-9AF3-B9D8-9265-7901EFC6111E}"/>
              </a:ext>
            </a:extLst>
          </p:cNvPr>
          <p:cNvSpPr/>
          <p:nvPr/>
        </p:nvSpPr>
        <p:spPr>
          <a:xfrm>
            <a:off x="4465795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A23CC84-821F-6CA1-F6E1-3F674E4C2E9E}"/>
              </a:ext>
            </a:extLst>
          </p:cNvPr>
          <p:cNvSpPr/>
          <p:nvPr/>
        </p:nvSpPr>
        <p:spPr>
          <a:xfrm>
            <a:off x="4465795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3F0988C9-1B0A-CC30-7403-07260B5A3CFF}"/>
              </a:ext>
            </a:extLst>
          </p:cNvPr>
          <p:cNvSpPr/>
          <p:nvPr/>
        </p:nvSpPr>
        <p:spPr>
          <a:xfrm>
            <a:off x="4465794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BC07E69D-9590-38A2-F74D-75B0D9DCEA3D}"/>
              </a:ext>
            </a:extLst>
          </p:cNvPr>
          <p:cNvSpPr/>
          <p:nvPr/>
        </p:nvSpPr>
        <p:spPr>
          <a:xfrm>
            <a:off x="4465794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28" name="Flowchart: Alternate Process 27">
            <a:extLst>
              <a:ext uri="{FF2B5EF4-FFF2-40B4-BE49-F238E27FC236}">
                <a16:creationId xmlns:a16="http://schemas.microsoft.com/office/drawing/2014/main" id="{0091CDA1-F3BF-DC18-B92A-04272B5498A8}"/>
              </a:ext>
            </a:extLst>
          </p:cNvPr>
          <p:cNvSpPr/>
          <p:nvPr/>
        </p:nvSpPr>
        <p:spPr>
          <a:xfrm>
            <a:off x="4465794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29" name="Flowchart: Alternate Process 28">
            <a:extLst>
              <a:ext uri="{FF2B5EF4-FFF2-40B4-BE49-F238E27FC236}">
                <a16:creationId xmlns:a16="http://schemas.microsoft.com/office/drawing/2014/main" id="{10FB30BC-B5D7-ED3D-1A4B-EAE469A8A956}"/>
              </a:ext>
            </a:extLst>
          </p:cNvPr>
          <p:cNvSpPr/>
          <p:nvPr/>
        </p:nvSpPr>
        <p:spPr>
          <a:xfrm>
            <a:off x="4465793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F53D57AC-9261-DFED-B2FD-9673F39BA526}"/>
              </a:ext>
            </a:extLst>
          </p:cNvPr>
          <p:cNvSpPr/>
          <p:nvPr/>
        </p:nvSpPr>
        <p:spPr>
          <a:xfrm>
            <a:off x="4465792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2F44BC63-A553-9EEB-10BE-54A5B917EACB}"/>
              </a:ext>
            </a:extLst>
          </p:cNvPr>
          <p:cNvSpPr/>
          <p:nvPr/>
        </p:nvSpPr>
        <p:spPr>
          <a:xfrm>
            <a:off x="4465792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284A010E-3B0F-27EA-127E-A088AB3A9174}"/>
              </a:ext>
            </a:extLst>
          </p:cNvPr>
          <p:cNvSpPr/>
          <p:nvPr/>
        </p:nvSpPr>
        <p:spPr>
          <a:xfrm>
            <a:off x="4465791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F8C77C52-E1A4-AF42-C6A7-43EE733DC73E}"/>
              </a:ext>
            </a:extLst>
          </p:cNvPr>
          <p:cNvSpPr/>
          <p:nvPr/>
        </p:nvSpPr>
        <p:spPr>
          <a:xfrm>
            <a:off x="4465790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36B23073-A272-1EAB-160E-EB9ED374AB8A}"/>
              </a:ext>
            </a:extLst>
          </p:cNvPr>
          <p:cNvSpPr/>
          <p:nvPr/>
        </p:nvSpPr>
        <p:spPr>
          <a:xfrm>
            <a:off x="4465790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35" name="Flowchart: Alternate Process 34">
            <a:extLst>
              <a:ext uri="{FF2B5EF4-FFF2-40B4-BE49-F238E27FC236}">
                <a16:creationId xmlns:a16="http://schemas.microsoft.com/office/drawing/2014/main" id="{0107EEAB-D505-CC6D-C7FE-95D16251FFB7}"/>
              </a:ext>
            </a:extLst>
          </p:cNvPr>
          <p:cNvSpPr/>
          <p:nvPr/>
        </p:nvSpPr>
        <p:spPr>
          <a:xfrm>
            <a:off x="4465789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id="{CD9BEEB1-E1B3-E3B5-CB17-0D9530DFFE57}"/>
              </a:ext>
            </a:extLst>
          </p:cNvPr>
          <p:cNvSpPr/>
          <p:nvPr/>
        </p:nvSpPr>
        <p:spPr>
          <a:xfrm>
            <a:off x="4465789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6305E8AE-6E59-DE5E-BF0C-36AFE6602250}"/>
              </a:ext>
            </a:extLst>
          </p:cNvPr>
          <p:cNvSpPr/>
          <p:nvPr/>
        </p:nvSpPr>
        <p:spPr>
          <a:xfrm>
            <a:off x="4465789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D9FB36C4-9287-2CF5-B833-A1E5AD3162F8}"/>
              </a:ext>
            </a:extLst>
          </p:cNvPr>
          <p:cNvSpPr/>
          <p:nvPr/>
        </p:nvSpPr>
        <p:spPr>
          <a:xfrm>
            <a:off x="4465789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39" name="Flowchart: Alternate Process 38">
            <a:extLst>
              <a:ext uri="{FF2B5EF4-FFF2-40B4-BE49-F238E27FC236}">
                <a16:creationId xmlns:a16="http://schemas.microsoft.com/office/drawing/2014/main" id="{FA305E00-8A3F-12B8-0C9A-E377B6B4F59A}"/>
              </a:ext>
            </a:extLst>
          </p:cNvPr>
          <p:cNvSpPr/>
          <p:nvPr/>
        </p:nvSpPr>
        <p:spPr>
          <a:xfrm>
            <a:off x="4465789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2CD57D82-1190-2639-D318-ECFD4977BE9B}"/>
              </a:ext>
            </a:extLst>
          </p:cNvPr>
          <p:cNvSpPr/>
          <p:nvPr/>
        </p:nvSpPr>
        <p:spPr>
          <a:xfrm>
            <a:off x="4465788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41" name="Flowchart: Alternate Process 40">
            <a:extLst>
              <a:ext uri="{FF2B5EF4-FFF2-40B4-BE49-F238E27FC236}">
                <a16:creationId xmlns:a16="http://schemas.microsoft.com/office/drawing/2014/main" id="{92E06554-0442-5A94-FB08-7466C08D2D84}"/>
              </a:ext>
            </a:extLst>
          </p:cNvPr>
          <p:cNvSpPr/>
          <p:nvPr/>
        </p:nvSpPr>
        <p:spPr>
          <a:xfrm>
            <a:off x="4465788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42" name="Flowchart: Alternate Process 41">
            <a:extLst>
              <a:ext uri="{FF2B5EF4-FFF2-40B4-BE49-F238E27FC236}">
                <a16:creationId xmlns:a16="http://schemas.microsoft.com/office/drawing/2014/main" id="{61D902C2-4EFA-3000-9BEF-C21AE4E6B9EF}"/>
              </a:ext>
            </a:extLst>
          </p:cNvPr>
          <p:cNvSpPr/>
          <p:nvPr/>
        </p:nvSpPr>
        <p:spPr>
          <a:xfrm>
            <a:off x="4465788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id="{91D23C90-6047-6D09-7A4C-7F1946948692}"/>
              </a:ext>
            </a:extLst>
          </p:cNvPr>
          <p:cNvSpPr/>
          <p:nvPr/>
        </p:nvSpPr>
        <p:spPr>
          <a:xfrm>
            <a:off x="4465787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13991A7A-FDA3-4B76-0899-4D932B0E86DC}"/>
              </a:ext>
            </a:extLst>
          </p:cNvPr>
          <p:cNvSpPr/>
          <p:nvPr/>
        </p:nvSpPr>
        <p:spPr>
          <a:xfrm>
            <a:off x="4465787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C95E3231-4ADF-306D-1CE4-47243478057C}"/>
              </a:ext>
            </a:extLst>
          </p:cNvPr>
          <p:cNvSpPr/>
          <p:nvPr/>
        </p:nvSpPr>
        <p:spPr>
          <a:xfrm>
            <a:off x="4465787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FF1E53-B7F2-EE5D-6E78-6F2FF93AB976}"/>
              </a:ext>
            </a:extLst>
          </p:cNvPr>
          <p:cNvSpPr/>
          <p:nvPr/>
        </p:nvSpPr>
        <p:spPr>
          <a:xfrm>
            <a:off x="4869157" y="3564980"/>
            <a:ext cx="2697496" cy="2766815"/>
          </a:xfrm>
          <a:prstGeom prst="sun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Perfect!</a:t>
            </a:r>
          </a:p>
        </p:txBody>
      </p:sp>
    </p:spTree>
    <p:extLst>
      <p:ext uri="{BB962C8B-B14F-4D97-AF65-F5344CB8AC3E}">
        <p14:creationId xmlns:p14="http://schemas.microsoft.com/office/powerpoint/2010/main" val="38990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13722" y="536776"/>
            <a:ext cx="6631455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  <a:endParaRPr lang="en-US" sz="3600" i="1" dirty="0"/>
          </a:p>
          <a:p>
            <a:r>
              <a:rPr lang="en-US" sz="3600" i="1" dirty="0"/>
              <a:t>Close your book, please.</a:t>
            </a:r>
          </a:p>
          <a:p>
            <a:r>
              <a:rPr lang="en-US" sz="3600" i="1" dirty="0"/>
              <a:t>Open your book, please.</a:t>
            </a:r>
          </a:p>
          <a:p>
            <a:r>
              <a:rPr lang="en-US" sz="3600" i="1" dirty="0"/>
              <a:t>Hands down, please.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A8C23F-4BA6-9D97-8CB2-73A8AD8CCFC7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63C59D-B098-E05C-DD72-0404F07DAB62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point. Repeat. Role-play. </a:t>
              </a:r>
              <a:r>
                <a:rPr lang="en-US" b="1" dirty="0"/>
                <a:t>(CD1 Track 05)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Flowchart: Off-page Connector 6">
              <a:extLst>
                <a:ext uri="{FF2B5EF4-FFF2-40B4-BE49-F238E27FC236}">
                  <a16:creationId xmlns:a16="http://schemas.microsoft.com/office/drawing/2014/main" id="{880CD081-E35A-1057-E61C-B497AE1068C2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887B27D-89C3-345E-862A-D03281B78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08" y="1536192"/>
            <a:ext cx="11911584" cy="3389376"/>
          </a:xfrm>
          <a:prstGeom prst="rect">
            <a:avLst/>
          </a:prstGeom>
        </p:spPr>
      </p:pic>
      <p:pic>
        <p:nvPicPr>
          <p:cNvPr id="10" name="CD1-TRACK 5">
            <a:hlinkClick r:id="" action="ppaction://media"/>
            <a:extLst>
              <a:ext uri="{FF2B5EF4-FFF2-40B4-BE49-F238E27FC236}">
                <a16:creationId xmlns:a16="http://schemas.microsoft.com/office/drawing/2014/main" id="{7C3B83EE-5AB5-6FE8-B268-A45E5FBE2B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01924" y="5219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417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77791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5E1365-9E5D-2D6C-DE9A-BA402C526830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808F5B3-20C8-D98A-1F23-100C07D4924F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Point, say, and do.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09B48E26-4B4F-A32F-79CC-8EC8C9291337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6225246-ABCC-7FB4-CFA9-9221E7F88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5232"/>
            <a:ext cx="12192000" cy="279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33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74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357181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4A809AA-229D-82CE-1D77-D8C265057CE5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935FC-0978-9844-BDFA-326EB4B948BC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Play </a:t>
              </a:r>
              <a:r>
                <a:rPr lang="en-US" sz="3600" b="1" i="1" dirty="0">
                  <a:solidFill>
                    <a:srgbClr val="0070C0"/>
                  </a:solidFill>
                </a:rPr>
                <a:t>Read my lips</a:t>
              </a:r>
              <a:r>
                <a:rPr lang="en-US" sz="3600" b="1" dirty="0">
                  <a:solidFill>
                    <a:srgbClr val="0070C0"/>
                  </a:solidFill>
                </a:rPr>
                <a:t>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D2DA1FA5-2A4B-1822-6269-B0A94AAF3BF9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D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129F3EF-551B-0FE2-C298-0AAAB6150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" y="1304545"/>
            <a:ext cx="12057888" cy="343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91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hlinkClick r:id="rId7" action="ppaction://hlinksldjump"/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277" y="466754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  <p:extLst>
      <p:ext uri="{BB962C8B-B14F-4D97-AF65-F5344CB8AC3E}">
        <p14:creationId xmlns:p14="http://schemas.microsoft.com/office/powerpoint/2010/main" val="160721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46091A6-9BB6-69C3-566B-F3AC530E3C43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404CBC-6AEE-0BB2-891C-99BA948CCF55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Look and circle.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02B6B75D-EEBF-24CF-EA72-1BFED378214B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A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3208306-BEEE-6232-05C0-6308E92F3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267"/>
            <a:ext cx="12021312" cy="4328160"/>
          </a:xfrm>
          <a:prstGeom prst="rect">
            <a:avLst/>
          </a:prstGeom>
        </p:spPr>
      </p:pic>
      <p:sp>
        <p:nvSpPr>
          <p:cNvPr id="22" name="Arc 21">
            <a:extLst>
              <a:ext uri="{FF2B5EF4-FFF2-40B4-BE49-F238E27FC236}">
                <a16:creationId xmlns:a16="http://schemas.microsoft.com/office/drawing/2014/main" id="{44D1C4D8-EF02-7DA8-3F81-AF010014327F}"/>
              </a:ext>
            </a:extLst>
          </p:cNvPr>
          <p:cNvSpPr/>
          <p:nvPr/>
        </p:nvSpPr>
        <p:spPr>
          <a:xfrm flipV="1">
            <a:off x="4626864" y="4552606"/>
            <a:ext cx="2767584" cy="784821"/>
          </a:xfrm>
          <a:prstGeom prst="arc">
            <a:avLst>
              <a:gd name="adj1" fmla="val 110146"/>
              <a:gd name="adj2" fmla="val 90053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7F9E136-5AFA-D56C-C0AD-14E52C39FC36}"/>
              </a:ext>
            </a:extLst>
          </p:cNvPr>
          <p:cNvSpPr/>
          <p:nvPr/>
        </p:nvSpPr>
        <p:spPr>
          <a:xfrm flipV="1">
            <a:off x="9009888" y="3973486"/>
            <a:ext cx="2767584" cy="784821"/>
          </a:xfrm>
          <a:prstGeom prst="arc">
            <a:avLst>
              <a:gd name="adj1" fmla="val 110146"/>
              <a:gd name="adj2" fmla="val 90053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8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A108E8-C83B-3CA2-9AD0-4C29E3BC10DE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27B259C-171F-A1FE-B3B1-C014C5BBBDA7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tick (</a:t>
              </a:r>
              <a:r>
                <a:rPr lang="en-US" sz="3600" b="1" dirty="0">
                  <a:solidFill>
                    <a:srgbClr val="0070C0"/>
                  </a:solidFill>
                  <a:sym typeface="Wingdings" panose="05000000000000000000" pitchFamily="2" charset="2"/>
                </a:rPr>
                <a:t>)</a:t>
              </a:r>
              <a:r>
                <a:rPr lang="en-US" sz="3600" b="1" dirty="0">
                  <a:solidFill>
                    <a:srgbClr val="0070C0"/>
                  </a:solidFill>
                </a:rPr>
                <a:t> the box. </a:t>
              </a:r>
              <a:r>
                <a:rPr lang="en-US" b="1" dirty="0"/>
                <a:t>(WB Track 03)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Flowchart: Off-page Connector 3">
              <a:extLst>
                <a:ext uri="{FF2B5EF4-FFF2-40B4-BE49-F238E27FC236}">
                  <a16:creationId xmlns:a16="http://schemas.microsoft.com/office/drawing/2014/main" id="{24FE1C90-950A-6B5D-041F-5A365E9F5BFD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3CAA5AD-47D6-09FD-531F-82D698E85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98" y="1009267"/>
            <a:ext cx="10986875" cy="39133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D80094-7D72-0118-C0AF-D5347D3BEF8C}"/>
              </a:ext>
            </a:extLst>
          </p:cNvPr>
          <p:cNvSpPr/>
          <p:nvPr/>
        </p:nvSpPr>
        <p:spPr>
          <a:xfrm>
            <a:off x="7095744" y="2109216"/>
            <a:ext cx="329184" cy="268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58E8FA-0C5A-8E30-681F-9A01E8BDEC26}"/>
              </a:ext>
            </a:extLst>
          </p:cNvPr>
          <p:cNvSpPr/>
          <p:nvPr/>
        </p:nvSpPr>
        <p:spPr>
          <a:xfrm>
            <a:off x="10759440" y="3785616"/>
            <a:ext cx="329184" cy="268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3" name="TRACK 03">
            <a:hlinkClick r:id="" action="ppaction://media"/>
            <a:extLst>
              <a:ext uri="{FF2B5EF4-FFF2-40B4-BE49-F238E27FC236}">
                <a16:creationId xmlns:a16="http://schemas.microsoft.com/office/drawing/2014/main" id="{66DFC026-33D4-5469-085F-9E39AD3ABD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52443" y="5493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2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BA25AA-8CF0-92AD-D9E3-57E870AFB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2" y="1267968"/>
            <a:ext cx="11740896" cy="38526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2A20C4D-7A2F-72A0-A33C-5A87685585BC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50C0ECE-9594-381C-CA7A-4E07505A1359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Look and write.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Flowchart: Off-page Connector 3">
              <a:extLst>
                <a:ext uri="{FF2B5EF4-FFF2-40B4-BE49-F238E27FC236}">
                  <a16:creationId xmlns:a16="http://schemas.microsoft.com/office/drawing/2014/main" id="{1AEF9ECA-1AC0-2891-A010-3E0D01C6758B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AAD3A50-5288-C402-ED20-F32FBE23A806}"/>
              </a:ext>
            </a:extLst>
          </p:cNvPr>
          <p:cNvSpPr/>
          <p:nvPr/>
        </p:nvSpPr>
        <p:spPr>
          <a:xfrm>
            <a:off x="4813404" y="3828592"/>
            <a:ext cx="1063140" cy="328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Close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CC293A-4295-4EDF-22DD-63EAD9408441}"/>
              </a:ext>
            </a:extLst>
          </p:cNvPr>
          <p:cNvSpPr/>
          <p:nvPr/>
        </p:nvSpPr>
        <p:spPr>
          <a:xfrm>
            <a:off x="6717946" y="3828592"/>
            <a:ext cx="1063140" cy="328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book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3F5031-A276-45CE-260A-88DFC18C895E}"/>
              </a:ext>
            </a:extLst>
          </p:cNvPr>
          <p:cNvSpPr/>
          <p:nvPr/>
        </p:nvSpPr>
        <p:spPr>
          <a:xfrm>
            <a:off x="5344974" y="4524194"/>
            <a:ext cx="1519122" cy="303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Teacher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B7A8F8-DE56-4F3E-28F5-D2D382492B16}"/>
              </a:ext>
            </a:extLst>
          </p:cNvPr>
          <p:cNvSpPr/>
          <p:nvPr/>
        </p:nvSpPr>
        <p:spPr>
          <a:xfrm>
            <a:off x="9033054" y="3858920"/>
            <a:ext cx="2307390" cy="298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Hands down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9F5242-6D10-596B-58FF-B66EDB38A924}"/>
              </a:ext>
            </a:extLst>
          </p:cNvPr>
          <p:cNvSpPr/>
          <p:nvPr/>
        </p:nvSpPr>
        <p:spPr>
          <a:xfrm>
            <a:off x="9033054" y="4526761"/>
            <a:ext cx="2307390" cy="298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Yes, Teacher</a:t>
            </a:r>
          </a:p>
        </p:txBody>
      </p:sp>
    </p:spTree>
    <p:extLst>
      <p:ext uri="{BB962C8B-B14F-4D97-AF65-F5344CB8AC3E}">
        <p14:creationId xmlns:p14="http://schemas.microsoft.com/office/powerpoint/2010/main" val="303564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10008639" cy="59009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701947"/>
            <a:ext cx="5192799" cy="53748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003219" y="2732333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0BACD4-DD1B-7416-6B14-7E98CE2B73D6}"/>
              </a:ext>
            </a:extLst>
          </p:cNvPr>
          <p:cNvSpPr txBox="1"/>
          <p:nvPr/>
        </p:nvSpPr>
        <p:spPr>
          <a:xfrm>
            <a:off x="4232575" y="466769"/>
            <a:ext cx="369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Hot Seat</a:t>
            </a:r>
            <a:endParaRPr lang="en-US" b="1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BBA2BD9-2BE5-A98D-CAE4-ABCD7B969F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060" y="1378327"/>
            <a:ext cx="5102046" cy="4532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C486FD1-E0A1-0916-440A-25FDA498BC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060" y="1378327"/>
            <a:ext cx="5090241" cy="4566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EE9EAB2-B33C-4849-B276-851B1E520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950" y="1344563"/>
            <a:ext cx="5156156" cy="4600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98F8736-21BF-309A-7242-846FA5F99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144" y="1378327"/>
            <a:ext cx="5167961" cy="4555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E0EF203-02E0-7C46-EB0D-29B457E0645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339" y="1394806"/>
            <a:ext cx="5156155" cy="4555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B1843EF-DE68-B0F8-B6CB-250115D7F0D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142" y="1355550"/>
            <a:ext cx="5198461" cy="4605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Well done sign pegged to a string with blurred bokeh lights in the background">
            <a:extLst>
              <a:ext uri="{FF2B5EF4-FFF2-40B4-BE49-F238E27FC236}">
                <a16:creationId xmlns:a16="http://schemas.microsoft.com/office/drawing/2014/main" id="{CA13065F-6F0D-7C12-46BF-80B71D4FF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0" y="1282806"/>
            <a:ext cx="5715000" cy="51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9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9802368" cy="58765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2" y="1901234"/>
            <a:ext cx="1047292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open your book, close your book, hands down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Open your book./ Close your book./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Hands down./ Yes, Teacher.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4).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4).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Play the consolidation </a:t>
            </a:r>
            <a:r>
              <a:rPr lang="en-US" sz="3600" i="1" dirty="0">
                <a:solidFill>
                  <a:srgbClr val="0070C0"/>
                </a:solidFill>
              </a:rPr>
              <a:t>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7).</a:t>
            </a:r>
          </a:p>
        </p:txBody>
      </p:sp>
    </p:spTree>
    <p:extLst>
      <p:ext uri="{BB962C8B-B14F-4D97-AF65-F5344CB8AC3E}">
        <p14:creationId xmlns:p14="http://schemas.microsoft.com/office/powerpoint/2010/main" val="33494959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808E81-4E88-D1C4-05A5-FEF2AC434E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8575"/>
            <a:ext cx="12192000" cy="42531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EC7577-70A9-72E7-2C35-F2CC7DF21AB4}"/>
              </a:ext>
            </a:extLst>
          </p:cNvPr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a nice day!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79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follow simple instructions in class.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open your book, close your book, hands down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Open your book./ Close your book./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Hands down./ Yes, Teacher.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AF556D-9C08-7667-27B1-AAF008F756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254" y="1436172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016A95-9A87-884B-E0DE-1F0C6AFEDD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254" y="1436173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690B72-B17D-0655-2FAC-4EF041ED1D38}"/>
              </a:ext>
            </a:extLst>
          </p:cNvPr>
          <p:cNvSpPr/>
          <p:nvPr/>
        </p:nvSpPr>
        <p:spPr>
          <a:xfrm>
            <a:off x="6407871" y="3256067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13E6FC5-307E-02AE-A34C-B2E1BC2E1901}"/>
              </a:ext>
            </a:extLst>
          </p:cNvPr>
          <p:cNvSpPr/>
          <p:nvPr/>
        </p:nvSpPr>
        <p:spPr>
          <a:xfrm>
            <a:off x="7017472" y="3255346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118FF55-BA90-4E19-EC9B-6881DA9C38F6}"/>
              </a:ext>
            </a:extLst>
          </p:cNvPr>
          <p:cNvSpPr/>
          <p:nvPr/>
        </p:nvSpPr>
        <p:spPr>
          <a:xfrm>
            <a:off x="7627073" y="3254625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18ACCD2-DB4A-00B5-B77A-B0C8FBB3F25E}"/>
              </a:ext>
            </a:extLst>
          </p:cNvPr>
          <p:cNvSpPr/>
          <p:nvPr/>
        </p:nvSpPr>
        <p:spPr>
          <a:xfrm>
            <a:off x="8236674" y="3241415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40A9A4-0610-EDF7-7CD2-C6E408C331C2}"/>
              </a:ext>
            </a:extLst>
          </p:cNvPr>
          <p:cNvSpPr/>
          <p:nvPr/>
        </p:nvSpPr>
        <p:spPr>
          <a:xfrm>
            <a:off x="8846275" y="3254625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13E412F-9DB7-E7A7-AEA7-7C87EC36069F}"/>
              </a:ext>
            </a:extLst>
          </p:cNvPr>
          <p:cNvSpPr/>
          <p:nvPr/>
        </p:nvSpPr>
        <p:spPr>
          <a:xfrm>
            <a:off x="9949649" y="3259443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03C6A42-1C11-BDDC-DD4C-765BDB9A57F1}"/>
              </a:ext>
            </a:extLst>
          </p:cNvPr>
          <p:cNvSpPr/>
          <p:nvPr/>
        </p:nvSpPr>
        <p:spPr>
          <a:xfrm>
            <a:off x="10559250" y="3259443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E90428-91DA-A4A0-992D-7C5CDF07A424}"/>
              </a:ext>
            </a:extLst>
          </p:cNvPr>
          <p:cNvSpPr txBox="1"/>
          <p:nvPr/>
        </p:nvSpPr>
        <p:spPr>
          <a:xfrm>
            <a:off x="4232575" y="466769"/>
            <a:ext cx="542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Look, g</a:t>
            </a:r>
            <a:r>
              <a:rPr lang="en-US" sz="3600" b="1" dirty="0" err="1">
                <a:solidFill>
                  <a:srgbClr val="0070C0"/>
                </a:solidFill>
                <a:latin typeface="Calibri"/>
              </a:rPr>
              <a:t>uess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and </a:t>
            </a:r>
            <a:r>
              <a:rPr lang="en-US" sz="3600" b="1" dirty="0">
                <a:solidFill>
                  <a:srgbClr val="0070C0"/>
                </a:solidFill>
                <a:latin typeface="Calibri"/>
              </a:rPr>
              <a:t>spell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46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5E8E73-7A31-926E-32CE-EBED6F338C7E}"/>
              </a:ext>
            </a:extLst>
          </p:cNvPr>
          <p:cNvSpPr txBox="1"/>
          <p:nvPr/>
        </p:nvSpPr>
        <p:spPr>
          <a:xfrm>
            <a:off x="4232575" y="466769"/>
            <a:ext cx="542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Look, g</a:t>
            </a:r>
            <a:r>
              <a:rPr lang="en-US" sz="3600" b="1" dirty="0" err="1">
                <a:solidFill>
                  <a:srgbClr val="0070C0"/>
                </a:solidFill>
                <a:latin typeface="Calibri"/>
              </a:rPr>
              <a:t>uess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and </a:t>
            </a:r>
            <a:r>
              <a:rPr lang="en-US" sz="3600" b="1" dirty="0">
                <a:solidFill>
                  <a:srgbClr val="0070C0"/>
                </a:solidFill>
                <a:latin typeface="Calibri"/>
              </a:rPr>
              <a:t>spell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01565B-2BE0-A216-6260-90FCE542D4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631" y="1411791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6CC658-4474-C662-9EDE-02E241F16C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631" y="1448367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1FCDB4-17F0-DDAE-41A9-9F822C1DA7B0}"/>
              </a:ext>
            </a:extLst>
          </p:cNvPr>
          <p:cNvSpPr/>
          <p:nvPr/>
        </p:nvSpPr>
        <p:spPr>
          <a:xfrm>
            <a:off x="6407871" y="3256067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689CDD-70B7-5D00-75FF-90D9F008325E}"/>
              </a:ext>
            </a:extLst>
          </p:cNvPr>
          <p:cNvSpPr/>
          <p:nvPr/>
        </p:nvSpPr>
        <p:spPr>
          <a:xfrm>
            <a:off x="7017472" y="3255346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0F2EC0-4306-B9CC-67EA-76754622693A}"/>
              </a:ext>
            </a:extLst>
          </p:cNvPr>
          <p:cNvSpPr/>
          <p:nvPr/>
        </p:nvSpPr>
        <p:spPr>
          <a:xfrm>
            <a:off x="7627073" y="3254625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3B1D27-25FB-A76D-BB24-E565FC003077}"/>
              </a:ext>
            </a:extLst>
          </p:cNvPr>
          <p:cNvSpPr/>
          <p:nvPr/>
        </p:nvSpPr>
        <p:spPr>
          <a:xfrm>
            <a:off x="8730447" y="3254625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9E0DFB-6296-7A91-A684-4072D89EF88B}"/>
              </a:ext>
            </a:extLst>
          </p:cNvPr>
          <p:cNvSpPr/>
          <p:nvPr/>
        </p:nvSpPr>
        <p:spPr>
          <a:xfrm>
            <a:off x="9340048" y="3250938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AF4F7CB-6E19-5F9F-6CD8-2B7866A22171}"/>
              </a:ext>
            </a:extLst>
          </p:cNvPr>
          <p:cNvSpPr/>
          <p:nvPr/>
        </p:nvSpPr>
        <p:spPr>
          <a:xfrm>
            <a:off x="9949649" y="3259443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6246A52-2172-BF31-2592-3FA724B8DA7A}"/>
              </a:ext>
            </a:extLst>
          </p:cNvPr>
          <p:cNvSpPr/>
          <p:nvPr/>
        </p:nvSpPr>
        <p:spPr>
          <a:xfrm>
            <a:off x="10559250" y="3259443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83066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D61C97D-9588-B304-4CEF-5631D8A1869A}"/>
              </a:ext>
            </a:extLst>
          </p:cNvPr>
          <p:cNvSpPr txBox="1"/>
          <p:nvPr/>
        </p:nvSpPr>
        <p:spPr>
          <a:xfrm>
            <a:off x="4232575" y="466769"/>
            <a:ext cx="542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Look, g</a:t>
            </a:r>
            <a:r>
              <a:rPr lang="en-US" sz="3600" b="1" dirty="0" err="1">
                <a:solidFill>
                  <a:srgbClr val="0070C0"/>
                </a:solidFill>
                <a:latin typeface="Calibri"/>
              </a:rPr>
              <a:t>uess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and </a:t>
            </a:r>
            <a:r>
              <a:rPr lang="en-US" sz="3600" b="1" dirty="0">
                <a:solidFill>
                  <a:srgbClr val="0070C0"/>
                </a:solidFill>
                <a:latin typeface="Calibri"/>
              </a:rPr>
              <a:t>spell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416819-3C0E-078B-419C-7ED18A746F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83" y="1283380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07B07E-41DB-D9AF-505B-8088C577AD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82" y="1283380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606B2CD-09AF-57DD-5CCE-921099C01837}"/>
              </a:ext>
            </a:extLst>
          </p:cNvPr>
          <p:cNvSpPr/>
          <p:nvPr/>
        </p:nvSpPr>
        <p:spPr>
          <a:xfrm>
            <a:off x="6407871" y="3256067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8E18B6-234F-338D-F06B-E4A77BF6E4E1}"/>
              </a:ext>
            </a:extLst>
          </p:cNvPr>
          <p:cNvSpPr/>
          <p:nvPr/>
        </p:nvSpPr>
        <p:spPr>
          <a:xfrm>
            <a:off x="7017472" y="3255346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BB5EE29-38B9-4879-D7C0-14B5CADF94A8}"/>
              </a:ext>
            </a:extLst>
          </p:cNvPr>
          <p:cNvSpPr/>
          <p:nvPr/>
        </p:nvSpPr>
        <p:spPr>
          <a:xfrm>
            <a:off x="7627073" y="3254625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87BE2F-73FF-9A3E-975B-E184BE82CD07}"/>
              </a:ext>
            </a:extLst>
          </p:cNvPr>
          <p:cNvSpPr/>
          <p:nvPr/>
        </p:nvSpPr>
        <p:spPr>
          <a:xfrm>
            <a:off x="8236674" y="3241415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AEC504F-E851-C3A8-2BCF-693EE8EE282D}"/>
              </a:ext>
            </a:extLst>
          </p:cNvPr>
          <p:cNvSpPr/>
          <p:nvPr/>
        </p:nvSpPr>
        <p:spPr>
          <a:xfrm>
            <a:off x="8846275" y="3254625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F13FE30-BAEA-33EF-4A95-FFC38782CFE4}"/>
              </a:ext>
            </a:extLst>
          </p:cNvPr>
          <p:cNvSpPr/>
          <p:nvPr/>
        </p:nvSpPr>
        <p:spPr>
          <a:xfrm>
            <a:off x="9949649" y="3259443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82BE0F4-B205-906E-11A2-7C4711E882E4}"/>
              </a:ext>
            </a:extLst>
          </p:cNvPr>
          <p:cNvSpPr/>
          <p:nvPr/>
        </p:nvSpPr>
        <p:spPr>
          <a:xfrm>
            <a:off x="10559250" y="3259443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08440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60C10A5-AEDD-2191-A0BE-79BB29A8A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219" y="1457986"/>
            <a:ext cx="3266250" cy="45717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9BE0025-36EC-83F9-8C55-3549BAA1D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651" y="1457986"/>
            <a:ext cx="3266250" cy="45717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868C3F-6E8F-F85B-0062-7EB73173F64E}"/>
              </a:ext>
            </a:extLst>
          </p:cNvPr>
          <p:cNvSpPr txBox="1"/>
          <p:nvPr/>
        </p:nvSpPr>
        <p:spPr>
          <a:xfrm>
            <a:off x="4232575" y="466769"/>
            <a:ext cx="542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Look, g</a:t>
            </a:r>
            <a:r>
              <a:rPr lang="en-US" sz="3600" b="1" dirty="0" err="1">
                <a:solidFill>
                  <a:srgbClr val="0070C0"/>
                </a:solidFill>
                <a:latin typeface="Calibri"/>
              </a:rPr>
              <a:t>uess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and </a:t>
            </a:r>
            <a:r>
              <a:rPr lang="en-US" sz="3600" b="1" dirty="0">
                <a:solidFill>
                  <a:srgbClr val="0070C0"/>
                </a:solidFill>
                <a:latin typeface="Calibri"/>
              </a:rPr>
              <a:t>spell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473DC2-DF5C-35AF-18F9-C62D305C8712}"/>
              </a:ext>
            </a:extLst>
          </p:cNvPr>
          <p:cNvSpPr/>
          <p:nvPr/>
        </p:nvSpPr>
        <p:spPr>
          <a:xfrm>
            <a:off x="6353007" y="3254625"/>
            <a:ext cx="609601" cy="5577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FCE0BE6-6F52-8C47-AE10-2593F61BB67C}"/>
              </a:ext>
            </a:extLst>
          </p:cNvPr>
          <p:cNvSpPr/>
          <p:nvPr/>
        </p:nvSpPr>
        <p:spPr>
          <a:xfrm>
            <a:off x="6962608" y="3250938"/>
            <a:ext cx="609601" cy="5577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693B954-70BE-E348-50E8-941E024D1479}"/>
              </a:ext>
            </a:extLst>
          </p:cNvPr>
          <p:cNvSpPr/>
          <p:nvPr/>
        </p:nvSpPr>
        <p:spPr>
          <a:xfrm>
            <a:off x="7572209" y="3259443"/>
            <a:ext cx="609601" cy="5577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AF449FA-3115-C94D-B0C0-E9431CEB7292}"/>
              </a:ext>
            </a:extLst>
          </p:cNvPr>
          <p:cNvSpPr/>
          <p:nvPr/>
        </p:nvSpPr>
        <p:spPr>
          <a:xfrm>
            <a:off x="8181810" y="3259443"/>
            <a:ext cx="609601" cy="5577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47031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10250</TotalTime>
  <Words>693</Words>
  <Application>Microsoft Office PowerPoint</Application>
  <PresentationFormat>Màn hình rộng</PresentationFormat>
  <Paragraphs>173</Paragraphs>
  <Slides>29</Slides>
  <Notes>10</Notes>
  <HiddenSlides>0</HiddenSlides>
  <MMClips>8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238</cp:revision>
  <dcterms:created xsi:type="dcterms:W3CDTF">2020-12-08T03:17:05Z</dcterms:created>
  <dcterms:modified xsi:type="dcterms:W3CDTF">2022-08-02T01:26:00Z</dcterms:modified>
</cp:coreProperties>
</file>