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80" r:id="rId2"/>
    <p:sldId id="259" r:id="rId3"/>
    <p:sldId id="277" r:id="rId4"/>
    <p:sldId id="278" r:id="rId5"/>
    <p:sldId id="279" r:id="rId6"/>
    <p:sldId id="281" r:id="rId7"/>
    <p:sldId id="262" r:id="rId8"/>
    <p:sldId id="263" r:id="rId9"/>
    <p:sldId id="266" r:id="rId10"/>
    <p:sldId id="274" r:id="rId11"/>
    <p:sldId id="275" r:id="rId12"/>
    <p:sldId id="283" r:id="rId13"/>
    <p:sldId id="271" r:id="rId14"/>
    <p:sldId id="272" r:id="rId15"/>
  </p:sldIdLst>
  <p:sldSz cx="12192000" cy="6858000"/>
  <p:notesSz cx="6858000" cy="9144000"/>
  <p:embeddedFontLs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Tahoma" pitchFamily="34" charset="0"/>
      <p:regular r:id="rId21"/>
      <p:bold r:id="rId22"/>
    </p:embeddedFont>
    <p:embeddedFont>
      <p:font typeface="Impact" pitchFamily="34" charset="0"/>
      <p:regular r:id="rId23"/>
    </p:embeddedFont>
    <p:embeddedFont>
      <p:font typeface="Calibri Light" pitchFamily="34" charset="0"/>
      <p:regular r:id="rId24"/>
      <p: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0099"/>
    <a:srgbClr val="FF6600"/>
    <a:srgbClr val="6600CC"/>
    <a:srgbClr val="55FD4D"/>
    <a:srgbClr val="00FFCC"/>
    <a:srgbClr val="00CCFF"/>
    <a:srgbClr val="FFFF00"/>
    <a:srgbClr val="99FF33"/>
    <a:srgbClr val="CC0000"/>
    <a:srgbClr val="F6388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196" autoAdjust="0"/>
    <p:restoredTop sz="94660"/>
  </p:normalViewPr>
  <p:slideViewPr>
    <p:cSldViewPr snapToGrid="0">
      <p:cViewPr>
        <p:scale>
          <a:sx n="57" d="100"/>
          <a:sy n="57" d="100"/>
        </p:scale>
        <p:origin x="-726" y="-4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DF692-8A66-4633-ACC2-CDF8FF644F1C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92308-BB68-497C-B369-AAA3CBCB1D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8868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3468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33663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8884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69619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90182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1855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119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9912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1644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5392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7743F-6B61-4438-B950-9A5CE50714DD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FE166-4499-4927-B75D-9B0B05FEA9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8503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E2B6EBC-4F0F-43E1-B638-1BE6FC709680}"/>
              </a:ext>
            </a:extLst>
          </p:cNvPr>
          <p:cNvSpPr/>
          <p:nvPr/>
        </p:nvSpPr>
        <p:spPr>
          <a:xfrm>
            <a:off x="1657849" y="1752055"/>
            <a:ext cx="9236574" cy="813040"/>
          </a:xfrm>
          <a:prstGeom prst="rect">
            <a:avLst/>
          </a:prstGeom>
          <a:noFill/>
        </p:spPr>
        <p:txBody>
          <a:bodyPr wrap="square" lIns="108837" tIns="54419" rIns="108837" bIns="54419">
            <a:prstTxWarp prst="textArchUp">
              <a:avLst/>
            </a:prstTxWarp>
            <a:spAutoFit/>
          </a:bodyPr>
          <a:lstStyle/>
          <a:p>
            <a:pPr algn="ctr"/>
            <a:r>
              <a:rPr lang="en-US" sz="5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 CHÀO QUÝ </a:t>
            </a:r>
            <a:r>
              <a:rPr lang="en-US" sz="52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 CÔ </a:t>
            </a:r>
            <a:r>
              <a:rPr lang="en-US" sz="5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52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200" b="1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DỰ GIỜ THĂM </a:t>
            </a:r>
            <a:r>
              <a:rPr lang="en-US" sz="52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endParaRPr lang="en-US" sz="5200" b="1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300" b="1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FBABD0B5-C827-6F1C-9A9A-EE350A15F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3062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E2B6EBC-4F0F-43E1-B638-1BE6FC709680}"/>
              </a:ext>
            </a:extLst>
          </p:cNvPr>
          <p:cNvSpPr/>
          <p:nvPr/>
        </p:nvSpPr>
        <p:spPr>
          <a:xfrm>
            <a:off x="1644792" y="2209254"/>
            <a:ext cx="8992605" cy="813040"/>
          </a:xfrm>
          <a:prstGeom prst="rect">
            <a:avLst/>
          </a:prstGeom>
          <a:noFill/>
        </p:spPr>
        <p:txBody>
          <a:bodyPr wrap="square" lIns="108837" tIns="54419" rIns="108837" bIns="54419">
            <a:prstTxWarp prst="textArchUp">
              <a:avLst/>
            </a:prstTxWarp>
            <a:spAutoFit/>
          </a:bodyPr>
          <a:lstStyle/>
          <a:p>
            <a:pPr algn="ctr"/>
            <a:r>
              <a:rPr lang="en-US" sz="5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 CHÀO QUÝ </a:t>
            </a:r>
            <a:r>
              <a:rPr lang="en-US" sz="52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 CÔ </a:t>
            </a:r>
            <a:r>
              <a:rPr lang="en-US" sz="5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52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200" b="1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2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DỰ GIỜ THĂM </a:t>
            </a:r>
            <a:r>
              <a:rPr lang="en-US" sz="52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endParaRPr lang="en-US" sz="5200" b="1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300" b="1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57200" y="4635875"/>
            <a:ext cx="10835039" cy="54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37" tIns="54419" rIns="108837" bIns="544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eaLnBrk="1" hangingPunct="1"/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D</a:t>
            </a:r>
            <a:r>
              <a:rPr lang="vi-V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8">
            <a:extLst>
              <a:ext uri="{FF2B5EF4-FFF2-40B4-BE49-F238E27FC236}">
                <a16:creationId xmlns="" xmlns:a16="http://schemas.microsoft.com/office/drawing/2014/main" id="{2A7B894F-844D-43AB-A81F-F7721FA8C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471" y="2967932"/>
            <a:ext cx="4612341" cy="662394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07351" tIns="53674" rIns="107351" bIns="53674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2441">
              <a:defRPr/>
            </a:pP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TIẾNG 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VIỆT 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LỚP 5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ng-xanh-o-ly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082" y="0"/>
            <a:ext cx="12191998" cy="6858000"/>
          </a:xfrm>
          <a:prstGeom prst="rect">
            <a:avLst/>
          </a:prstGeom>
        </p:spPr>
      </p:pic>
      <p:sp>
        <p:nvSpPr>
          <p:cNvPr id="14" name="Text Box 14">
            <a:extLst>
              <a:ext uri="{FF2B5EF4-FFF2-40B4-BE49-F238E27FC236}">
                <a16:creationId xmlns="" xmlns:a16="http://schemas.microsoft.com/office/drawing/2014/main" id="{6BB189F3-F796-69CA-6029-F665D98EB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10" y="224851"/>
            <a:ext cx="12192000" cy="1129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63" tIns="71830" rIns="143663" bIns="7183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en-US" sz="31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31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2</a:t>
            </a: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3"/>
          <a:stretch>
            <a:fillRect/>
          </a:stretch>
        </p:blipFill>
        <p:spPr>
          <a:xfrm>
            <a:off x="391886" y="1371582"/>
            <a:ext cx="5133703" cy="5107595"/>
          </a:xfrm>
          <a:prstGeom prst="rect">
            <a:avLst/>
          </a:prstGeom>
        </p:spPr>
      </p:pic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5852160" y="1397727"/>
          <a:ext cx="5917474" cy="4896844"/>
        </p:xfrm>
        <a:graphic>
          <a:graphicData uri="http://schemas.openxmlformats.org/drawingml/2006/table">
            <a:tbl>
              <a:tblPr/>
              <a:tblGrid>
                <a:gridCol w="958465"/>
                <a:gridCol w="1654106"/>
                <a:gridCol w="3304903"/>
              </a:tblGrid>
              <a:tr h="41308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NL" sz="2500" b="1" kern="100" dirty="0" smtClean="0">
                          <a:latin typeface="Times New Roman"/>
                          <a:ea typeface="Calibri"/>
                          <a:cs typeface="Times New Roman"/>
                        </a:rPr>
                        <a:t>Từ chân</a:t>
                      </a:r>
                      <a:endParaRPr lang="en-US" sz="2500" b="1" kern="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NL" sz="2500" b="1" kern="100" dirty="0">
                          <a:latin typeface="Times New Roman"/>
                          <a:ea typeface="Calibri"/>
                          <a:cs typeface="Times New Roman"/>
                        </a:rPr>
                        <a:t>So sánh</a:t>
                      </a:r>
                      <a:endParaRPr lang="en-US" sz="2500" b="1" kern="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577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NL" sz="2500" b="1" kern="100" dirty="0">
                          <a:latin typeface="Times New Roman"/>
                          <a:ea typeface="Calibri"/>
                          <a:cs typeface="Times New Roman"/>
                        </a:rPr>
                        <a:t>Giống nhau</a:t>
                      </a:r>
                      <a:endParaRPr lang="en-US" sz="2500" b="1" kern="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2500" b="1" kern="100" dirty="0">
                          <a:latin typeface="Times New Roman"/>
                          <a:ea typeface="Calibri"/>
                          <a:cs typeface="Times New Roman"/>
                        </a:rPr>
                        <a:t>Khác nhau</a:t>
                      </a:r>
                      <a:endParaRPr lang="en-US" sz="2500" b="1" kern="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36368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2600" b="1" kern="100" dirty="0" smtClean="0">
                          <a:latin typeface="Times New Roman"/>
                          <a:ea typeface="Calibri"/>
                          <a:cs typeface="Times New Roman"/>
                        </a:rPr>
                        <a:t>Đoạn th</a:t>
                      </a:r>
                      <a:r>
                        <a:rPr lang="vi-VN" sz="2600" b="1" kern="100" dirty="0" smtClean="0">
                          <a:latin typeface="Times New Roman"/>
                          <a:ea typeface="Calibri"/>
                          <a:cs typeface="Times New Roman"/>
                        </a:rPr>
                        <a:t>ơ</a:t>
                      </a:r>
                      <a:r>
                        <a:rPr lang="en-US" sz="2600" b="1" kern="1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l-NL" sz="2600" b="1" kern="100" dirty="0" smtClean="0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en-US" sz="2600" b="1" kern="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2500" kern="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2500" b="1" kern="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26228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2600" b="1" kern="100" dirty="0" smtClean="0">
                          <a:latin typeface="Times New Roman"/>
                          <a:ea typeface="Calibri"/>
                          <a:cs typeface="Times New Roman"/>
                        </a:rPr>
                        <a:t>Đoạn th</a:t>
                      </a:r>
                      <a:r>
                        <a:rPr lang="vi-VN" sz="2600" b="1" kern="100" dirty="0" smtClean="0">
                          <a:latin typeface="Times New Roman"/>
                          <a:ea typeface="Calibri"/>
                          <a:cs typeface="Times New Roman"/>
                        </a:rPr>
                        <a:t>ơ</a:t>
                      </a:r>
                      <a:r>
                        <a:rPr lang="en-US" sz="2600" b="1" kern="1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nl-NL" sz="2600" b="1" kern="100" dirty="0" smtClean="0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en-US" sz="2600" b="1" kern="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2500" b="1" kern="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818810" y="3007637"/>
            <a:ext cx="163285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400" kern="100" dirty="0" err="1" smtClean="0">
                <a:latin typeface="Times New Roman"/>
                <a:ea typeface="Calibri"/>
                <a:cs typeface="Times New Roman"/>
              </a:rPr>
              <a:t>Hai</a:t>
            </a:r>
            <a:r>
              <a:rPr lang="en-US" sz="2400" kern="1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kern="100" dirty="0" err="1" smtClean="0">
                <a:latin typeface="Times New Roman"/>
                <a:ea typeface="Calibri"/>
                <a:cs typeface="Times New Roman"/>
              </a:rPr>
              <a:t>nét</a:t>
            </a:r>
            <a:r>
              <a:rPr lang="en-US" sz="2400" kern="1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kern="100" dirty="0" err="1" smtClean="0">
                <a:latin typeface="Times New Roman"/>
                <a:ea typeface="Calibri"/>
                <a:cs typeface="Times New Roman"/>
              </a:rPr>
              <a:t>nghĩa</a:t>
            </a:r>
            <a:r>
              <a:rPr lang="en-US" sz="2400" kern="1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kern="100" dirty="0" err="1" smtClean="0">
                <a:latin typeface="Times New Roman"/>
                <a:ea typeface="Calibri"/>
                <a:cs typeface="Times New Roman"/>
              </a:rPr>
              <a:t>đều</a:t>
            </a:r>
            <a:r>
              <a:rPr lang="en-US" sz="2400" kern="1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kern="100" dirty="0" err="1" smtClean="0">
                <a:latin typeface="Times New Roman"/>
                <a:ea typeface="Calibri"/>
                <a:cs typeface="Times New Roman"/>
              </a:rPr>
              <a:t>chỉ</a:t>
            </a:r>
            <a:r>
              <a:rPr lang="en-US" sz="2400" kern="1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kern="100" dirty="0" err="1" smtClean="0">
                <a:latin typeface="Times New Roman"/>
                <a:ea typeface="Calibri"/>
                <a:cs typeface="Times New Roman"/>
              </a:rPr>
              <a:t>phần</a:t>
            </a:r>
            <a:r>
              <a:rPr lang="en-US" sz="2400" kern="1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kern="100" dirty="0" err="1" smtClean="0">
                <a:latin typeface="Times New Roman"/>
                <a:ea typeface="Calibri"/>
                <a:cs typeface="Times New Roman"/>
              </a:rPr>
              <a:t>phía</a:t>
            </a:r>
            <a:r>
              <a:rPr lang="en-US" sz="2400" kern="1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kern="100" dirty="0" err="1" smtClean="0">
                <a:latin typeface="Times New Roman"/>
                <a:ea typeface="Calibri"/>
                <a:cs typeface="Times New Roman"/>
              </a:rPr>
              <a:t>dưới</a:t>
            </a:r>
            <a:r>
              <a:rPr lang="en-US" sz="2400" kern="1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kern="100" dirty="0" err="1" smtClean="0">
                <a:latin typeface="Times New Roman"/>
                <a:ea typeface="Calibri"/>
                <a:cs typeface="Times New Roman"/>
              </a:rPr>
              <a:t>cùng</a:t>
            </a:r>
            <a:r>
              <a:rPr lang="en-US" sz="2400" kern="100" dirty="0" smtClean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2400" kern="100" dirty="0" err="1" smtClean="0">
                <a:latin typeface="Times New Roman"/>
                <a:ea typeface="Calibri"/>
                <a:cs typeface="Times New Roman"/>
              </a:rPr>
              <a:t>có</a:t>
            </a:r>
            <a:r>
              <a:rPr lang="en-US" sz="2400" kern="1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kern="100" dirty="0" err="1" smtClean="0">
                <a:latin typeface="Times New Roman"/>
                <a:ea typeface="Calibri"/>
                <a:cs typeface="Times New Roman"/>
              </a:rPr>
              <a:t>tác</a:t>
            </a:r>
            <a:r>
              <a:rPr lang="en-US" sz="2400" kern="1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kern="100" dirty="0" err="1" smtClean="0">
                <a:latin typeface="Times New Roman"/>
                <a:ea typeface="Calibri"/>
                <a:cs typeface="Times New Roman"/>
              </a:rPr>
              <a:t>dụng</a:t>
            </a:r>
            <a:r>
              <a:rPr lang="en-US" sz="2400" kern="1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kern="100" dirty="0" err="1" smtClean="0">
                <a:latin typeface="Times New Roman"/>
                <a:ea typeface="Calibri"/>
                <a:cs typeface="Times New Roman"/>
              </a:rPr>
              <a:t>nâng</a:t>
            </a:r>
            <a:r>
              <a:rPr lang="en-US" sz="2400" kern="1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kern="100" dirty="0" err="1" smtClean="0">
                <a:latin typeface="Times New Roman"/>
                <a:ea typeface="Calibri"/>
                <a:cs typeface="Times New Roman"/>
              </a:rPr>
              <a:t>đỡ</a:t>
            </a:r>
            <a:endParaRPr lang="en-US" sz="2400" kern="100" dirty="0">
              <a:ea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60376" y="2690947"/>
            <a:ext cx="32570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kern="100" dirty="0" err="1" smtClean="0">
                <a:latin typeface="Times New Roman"/>
                <a:ea typeface="Calibri"/>
                <a:cs typeface="Times New Roman"/>
              </a:rPr>
              <a:t>Dùng</a:t>
            </a:r>
            <a:r>
              <a:rPr lang="en-US" sz="2400" kern="1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kern="100" dirty="0" err="1" smtClean="0">
                <a:latin typeface="Times New Roman"/>
                <a:ea typeface="Calibri"/>
                <a:cs typeface="Times New Roman"/>
              </a:rPr>
              <a:t>để</a:t>
            </a:r>
            <a:r>
              <a:rPr lang="en-US" sz="2400" kern="1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kern="100" dirty="0" err="1" smtClean="0">
                <a:latin typeface="Times New Roman"/>
                <a:ea typeface="Calibri"/>
                <a:cs typeface="Times New Roman"/>
              </a:rPr>
              <a:t>chỉ</a:t>
            </a:r>
            <a:r>
              <a:rPr lang="en-US" sz="2400" kern="1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kern="100" dirty="0" err="1" smtClean="0">
                <a:latin typeface="Times New Roman"/>
                <a:ea typeface="Calibri"/>
                <a:cs typeface="Times New Roman"/>
              </a:rPr>
              <a:t>bộ</a:t>
            </a:r>
            <a:r>
              <a:rPr lang="en-US" sz="2400" kern="1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kern="100" dirty="0" err="1" smtClean="0">
                <a:latin typeface="Times New Roman"/>
                <a:ea typeface="Calibri"/>
                <a:cs typeface="Times New Roman"/>
              </a:rPr>
              <a:t>phận</a:t>
            </a:r>
            <a:r>
              <a:rPr lang="en-US" sz="2400" kern="1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kern="100" dirty="0" err="1" smtClean="0"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400" kern="1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kern="100" dirty="0" err="1" smtClean="0">
                <a:latin typeface="Times New Roman"/>
                <a:ea typeface="Calibri"/>
                <a:cs typeface="Times New Roman"/>
              </a:rPr>
              <a:t>vật</a:t>
            </a:r>
            <a:r>
              <a:rPr lang="en-US" sz="2400" kern="100" dirty="0" smtClean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2400" kern="100" dirty="0" err="1" smtClean="0">
                <a:latin typeface="Times New Roman"/>
                <a:ea typeface="Calibri"/>
                <a:cs typeface="Times New Roman"/>
              </a:rPr>
              <a:t>có</a:t>
            </a:r>
            <a:r>
              <a:rPr lang="en-US" sz="2400" kern="1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kern="100" dirty="0" err="1" smtClean="0">
                <a:latin typeface="Times New Roman"/>
                <a:ea typeface="Calibri"/>
                <a:cs typeface="Times New Roman"/>
              </a:rPr>
              <a:t>tác</a:t>
            </a:r>
            <a:r>
              <a:rPr lang="en-US" sz="2400" kern="1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kern="100" dirty="0" err="1" smtClean="0">
                <a:latin typeface="Times New Roman"/>
                <a:ea typeface="Calibri"/>
                <a:cs typeface="Times New Roman"/>
              </a:rPr>
              <a:t>dụng</a:t>
            </a:r>
            <a:r>
              <a:rPr lang="en-US" sz="2400" kern="1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kern="100" dirty="0" err="1" smtClean="0">
                <a:latin typeface="Times New Roman"/>
                <a:ea typeface="Calibri"/>
                <a:cs typeface="Times New Roman"/>
              </a:rPr>
              <a:t>đỡ</a:t>
            </a:r>
            <a:r>
              <a:rPr lang="en-US" sz="2400" kern="1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kern="100" dirty="0" err="1" smtClean="0">
                <a:latin typeface="Times New Roman"/>
                <a:ea typeface="Calibri"/>
                <a:cs typeface="Times New Roman"/>
              </a:rPr>
              <a:t>vật</a:t>
            </a:r>
            <a:r>
              <a:rPr lang="en-US" sz="2400" kern="100" dirty="0" smtClean="0">
                <a:latin typeface="Times New Roman"/>
                <a:ea typeface="Calibri"/>
                <a:cs typeface="Times New Roman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8482147" y="4032067"/>
            <a:ext cx="32570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400" kern="100" dirty="0" err="1" smtClean="0">
                <a:latin typeface="Times New Roman"/>
                <a:ea typeface="Calibri"/>
                <a:cs typeface="Times New Roman"/>
              </a:rPr>
              <a:t>Dùng</a:t>
            </a:r>
            <a:r>
              <a:rPr lang="en-US" sz="2400" kern="1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kern="100" dirty="0" err="1" smtClean="0">
                <a:latin typeface="Times New Roman"/>
                <a:ea typeface="Calibri"/>
                <a:cs typeface="Times New Roman"/>
              </a:rPr>
              <a:t>để</a:t>
            </a:r>
            <a:r>
              <a:rPr lang="en-US" sz="2400" kern="1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kern="100" dirty="0" err="1" smtClean="0">
                <a:latin typeface="Times New Roman"/>
                <a:ea typeface="Calibri"/>
                <a:cs typeface="Times New Roman"/>
              </a:rPr>
              <a:t>chỉ</a:t>
            </a:r>
            <a:r>
              <a:rPr lang="en-US" sz="2400" kern="1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kern="100" dirty="0" err="1" smtClean="0">
                <a:latin typeface="Times New Roman"/>
                <a:ea typeface="Calibri"/>
                <a:cs typeface="Times New Roman"/>
              </a:rPr>
              <a:t>bộ</a:t>
            </a:r>
            <a:r>
              <a:rPr lang="en-US" sz="2400" kern="1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kern="100" dirty="0" err="1" smtClean="0">
                <a:latin typeface="Times New Roman"/>
                <a:ea typeface="Calibri"/>
                <a:cs typeface="Times New Roman"/>
              </a:rPr>
              <a:t>phận</a:t>
            </a:r>
            <a:r>
              <a:rPr lang="en-US" sz="2400" kern="1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kern="100" dirty="0" err="1" smtClean="0">
                <a:latin typeface="Times New Roman"/>
                <a:ea typeface="Calibri"/>
                <a:cs typeface="Times New Roman"/>
              </a:rPr>
              <a:t>cơ</a:t>
            </a:r>
            <a:r>
              <a:rPr lang="en-US" sz="2400" kern="1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kern="100" dirty="0" err="1" smtClean="0">
                <a:latin typeface="Times New Roman"/>
                <a:ea typeface="Calibri"/>
                <a:cs typeface="Times New Roman"/>
              </a:rPr>
              <a:t>thể</a:t>
            </a:r>
            <a:r>
              <a:rPr lang="en-US" sz="2400" kern="1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kern="100" dirty="0" err="1" smtClean="0">
                <a:latin typeface="Times New Roman"/>
                <a:ea typeface="Calibri"/>
                <a:cs typeface="Times New Roman"/>
              </a:rPr>
              <a:t>người</a:t>
            </a:r>
            <a:r>
              <a:rPr lang="en-US" sz="2400" kern="1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kern="100" dirty="0" err="1" smtClean="0">
                <a:latin typeface="Times New Roman"/>
                <a:ea typeface="Calibri"/>
                <a:cs typeface="Times New Roman"/>
              </a:rPr>
              <a:t>và</a:t>
            </a:r>
            <a:r>
              <a:rPr lang="en-US" sz="2400" kern="1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kern="100" dirty="0" err="1" smtClean="0">
                <a:latin typeface="Times New Roman"/>
                <a:ea typeface="Calibri"/>
                <a:cs typeface="Times New Roman"/>
              </a:rPr>
              <a:t>động</a:t>
            </a:r>
            <a:r>
              <a:rPr lang="en-US" sz="2400" kern="1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kern="100" dirty="0" err="1" smtClean="0">
                <a:latin typeface="Times New Roman"/>
                <a:ea typeface="Calibri"/>
                <a:cs typeface="Times New Roman"/>
              </a:rPr>
              <a:t>vật</a:t>
            </a:r>
            <a:r>
              <a:rPr lang="en-US" sz="2400" kern="100" dirty="0" smtClean="0">
                <a:latin typeface="Times New Roman"/>
                <a:ea typeface="Calibri"/>
                <a:cs typeface="Times New Roman"/>
              </a:rPr>
              <a:t>, </a:t>
            </a:r>
            <a:r>
              <a:rPr lang="en-US" sz="2400" kern="100" dirty="0" err="1" smtClean="0">
                <a:latin typeface="Times New Roman"/>
                <a:ea typeface="Calibri"/>
                <a:cs typeface="Times New Roman"/>
              </a:rPr>
              <a:t>tác</a:t>
            </a:r>
            <a:r>
              <a:rPr lang="en-US" sz="2400" kern="1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kern="100" dirty="0" err="1" smtClean="0">
                <a:latin typeface="Times New Roman"/>
                <a:ea typeface="Calibri"/>
                <a:cs typeface="Times New Roman"/>
              </a:rPr>
              <a:t>dụng</a:t>
            </a:r>
            <a:r>
              <a:rPr lang="en-US" sz="2400" kern="1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kern="100" dirty="0" err="1" smtClean="0">
                <a:latin typeface="Times New Roman"/>
                <a:ea typeface="Calibri"/>
                <a:cs typeface="Times New Roman"/>
              </a:rPr>
              <a:t>giúp</a:t>
            </a:r>
            <a:r>
              <a:rPr lang="en-US" sz="2400" kern="1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kern="100" dirty="0" err="1" smtClean="0">
                <a:latin typeface="Times New Roman"/>
                <a:ea typeface="Calibri"/>
                <a:cs typeface="Times New Roman"/>
              </a:rPr>
              <a:t>nâng</a:t>
            </a:r>
            <a:r>
              <a:rPr lang="en-US" sz="2400" kern="1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kern="100" dirty="0" err="1" smtClean="0">
                <a:latin typeface="Times New Roman"/>
                <a:ea typeface="Calibri"/>
                <a:cs typeface="Times New Roman"/>
              </a:rPr>
              <a:t>đỡ</a:t>
            </a:r>
            <a:r>
              <a:rPr lang="en-US" sz="2400" kern="1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kern="100" dirty="0" err="1" smtClean="0">
                <a:latin typeface="Times New Roman"/>
                <a:ea typeface="Calibri"/>
                <a:cs typeface="Times New Roman"/>
              </a:rPr>
              <a:t>cơ</a:t>
            </a:r>
            <a:r>
              <a:rPr lang="en-US" sz="2400" kern="1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kern="100" dirty="0" err="1" smtClean="0">
                <a:latin typeface="Times New Roman"/>
                <a:ea typeface="Calibri"/>
                <a:cs typeface="Times New Roman"/>
              </a:rPr>
              <a:t>thể</a:t>
            </a:r>
            <a:r>
              <a:rPr lang="en-US" sz="2400" kern="1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kern="100" dirty="0" err="1" smtClean="0">
                <a:latin typeface="Times New Roman"/>
                <a:ea typeface="Calibri"/>
                <a:cs typeface="Times New Roman"/>
              </a:rPr>
              <a:t>và</a:t>
            </a:r>
            <a:r>
              <a:rPr lang="en-US" sz="2400" kern="1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kern="100" dirty="0" err="1" smtClean="0">
                <a:latin typeface="Times New Roman"/>
                <a:ea typeface="Calibri"/>
                <a:cs typeface="Times New Roman"/>
              </a:rPr>
              <a:t>di</a:t>
            </a:r>
            <a:r>
              <a:rPr lang="en-US" sz="2400" kern="1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kern="100" dirty="0" err="1" smtClean="0">
                <a:latin typeface="Times New Roman"/>
                <a:ea typeface="Calibri"/>
                <a:cs typeface="Times New Roman"/>
              </a:rPr>
              <a:t>chuyển</a:t>
            </a:r>
            <a:r>
              <a:rPr lang="en-US" sz="2400" kern="100" dirty="0" smtClean="0">
                <a:latin typeface="Times New Roman"/>
                <a:ea typeface="Calibri"/>
                <a:cs typeface="Times New Roman"/>
              </a:rPr>
              <a:t>.</a:t>
            </a:r>
            <a:endParaRPr lang="en-US" sz="2400" kern="100" dirty="0" smtClean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82148" y="3535678"/>
            <a:ext cx="32570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buFont typeface="Wingdings" pitchFamily="2" charset="2"/>
              <a:buChar char="Ø"/>
            </a:pPr>
            <a:r>
              <a:rPr lang="en-US" sz="2400" b="1" kern="1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kern="100" dirty="0" err="1" smtClean="0">
                <a:latin typeface="Times New Roman"/>
                <a:ea typeface="Calibri"/>
                <a:cs typeface="Times New Roman"/>
              </a:rPr>
              <a:t>N</a:t>
            </a:r>
            <a:r>
              <a:rPr lang="en-US" sz="2400" b="1" kern="100" dirty="0" err="1" smtClean="0">
                <a:latin typeface="Times New Roman"/>
                <a:ea typeface="Calibri"/>
                <a:cs typeface="Times New Roman"/>
              </a:rPr>
              <a:t>ghĩa</a:t>
            </a:r>
            <a:r>
              <a:rPr lang="en-US" sz="2400" b="1" kern="1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kern="100" dirty="0" err="1" smtClean="0">
                <a:latin typeface="Times New Roman"/>
                <a:ea typeface="Calibri"/>
                <a:cs typeface="Times New Roman"/>
              </a:rPr>
              <a:t>chuyển</a:t>
            </a:r>
            <a:endParaRPr lang="en-US" sz="2400" b="1" kern="100" dirty="0" smtClean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90856" y="5634444"/>
            <a:ext cx="32570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buFont typeface="Wingdings" pitchFamily="2" charset="2"/>
              <a:buChar char="Ø"/>
            </a:pPr>
            <a:r>
              <a:rPr lang="en-US" sz="2400" b="1" kern="1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kern="100" dirty="0" err="1" smtClean="0">
                <a:latin typeface="Times New Roman"/>
                <a:ea typeface="Calibri"/>
                <a:cs typeface="Times New Roman"/>
              </a:rPr>
              <a:t>N</a:t>
            </a:r>
            <a:r>
              <a:rPr lang="en-US" sz="2400" b="1" kern="100" dirty="0" err="1" smtClean="0">
                <a:latin typeface="Times New Roman"/>
                <a:ea typeface="Calibri"/>
                <a:cs typeface="Times New Roman"/>
              </a:rPr>
              <a:t>ghĩa</a:t>
            </a:r>
            <a:r>
              <a:rPr lang="en-US" sz="2400" b="1" kern="1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sz="2400" b="1" kern="100" dirty="0" err="1" smtClean="0">
                <a:latin typeface="Times New Roman"/>
                <a:ea typeface="Calibri"/>
                <a:cs typeface="Times New Roman"/>
              </a:rPr>
              <a:t>gốc</a:t>
            </a:r>
            <a:endParaRPr lang="en-US" sz="2400" b="1" kern="100" dirty="0" smtClean="0">
              <a:latin typeface="Times New Roman"/>
              <a:ea typeface="Calibri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ng-xanh-o-ly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sp>
        <p:nvSpPr>
          <p:cNvPr id="11" name="Text Box 14">
            <a:extLst>
              <a:ext uri="{FF2B5EF4-FFF2-40B4-BE49-F238E27FC236}">
                <a16:creationId xmlns="" xmlns:a16="http://schemas.microsoft.com/office/drawing/2014/main" id="{6BB189F3-F796-69CA-6029-F665D98EB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58675"/>
            <a:ext cx="12192000" cy="637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63" tIns="71830" rIns="143663" bIns="7183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defTabSz="914237" eaLnBrk="1" hangingPunct="1">
              <a:spcBef>
                <a:spcPts val="0"/>
              </a:spcBef>
              <a:defRPr/>
            </a:pP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11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: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</a:endParaRPr>
          </a:p>
        </p:txBody>
      </p:sp>
      <p:sp>
        <p:nvSpPr>
          <p:cNvPr id="12" name="Text Box 3">
            <a:extLst>
              <a:ext uri="{FF2B5EF4-FFF2-40B4-BE49-F238E27FC236}">
                <a16:creationId xmlns="" xmlns:a16="http://schemas.microsoft.com/office/drawing/2014/main" id="{C43871E4-DC29-03DF-EC42-FEC85EEB2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9182"/>
            <a:ext cx="12191999" cy="656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2662" tIns="81331" rIns="162662" bIns="81331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237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Tiếng</a:t>
            </a:r>
            <a:r>
              <a:rPr kumimoji="0" lang="en-US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b="1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Việt</a:t>
            </a:r>
            <a:r>
              <a:rPr kumimoji="0" lang="en-US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</p:txBody>
      </p:sp>
      <p:sp>
        <p:nvSpPr>
          <p:cNvPr id="13" name="AutoShape 4">
            <a:extLst>
              <a:ext uri="{FF2B5EF4-FFF2-40B4-BE49-F238E27FC236}">
                <a16:creationId xmlns="" xmlns:a16="http://schemas.microsoft.com/office/drawing/2014/main" id="{4C9E880E-B437-2B83-C418-F29E9F22B6E3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0" y="46415"/>
            <a:ext cx="12192001" cy="914400"/>
          </a:xfrm>
          <a:prstGeom prst="roundRect">
            <a:avLst>
              <a:gd name="adj" fmla="val 910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62662" tIns="81331" rIns="162662" bIns="81331" anchor="ctr"/>
          <a:lstStyle/>
          <a:p>
            <a:pPr lvl="0" algn="ctr" defTabSz="91423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Thứ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2024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Text Box 14">
            <a:extLst>
              <a:ext uri="{FF2B5EF4-FFF2-40B4-BE49-F238E27FC236}">
                <a16:creationId xmlns="" xmlns:a16="http://schemas.microsoft.com/office/drawing/2014/main" id="{6BB189F3-F796-69CA-6029-F665D98EB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10" y="1505025"/>
            <a:ext cx="12192000" cy="637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63" tIns="71830" rIns="143663" bIns="7183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en-US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3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6"/>
          <p:cNvPicPr/>
          <p:nvPr/>
        </p:nvPicPr>
        <p:blipFill>
          <a:blip r:embed="rId3"/>
          <a:stretch>
            <a:fillRect/>
          </a:stretch>
        </p:blipFill>
        <p:spPr>
          <a:xfrm>
            <a:off x="326569" y="2168434"/>
            <a:ext cx="8503922" cy="4389120"/>
          </a:xfrm>
          <a:prstGeom prst="rect">
            <a:avLst/>
          </a:prstGeom>
        </p:spPr>
      </p:pic>
      <p:pic>
        <p:nvPicPr>
          <p:cNvPr id="18" name="Picture 17" descr="6322.png_86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1120" y="2181497"/>
            <a:ext cx="2821578" cy="4349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ng-xanh-o-ly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sp>
        <p:nvSpPr>
          <p:cNvPr id="11" name="Text Box 14">
            <a:extLst>
              <a:ext uri="{FF2B5EF4-FFF2-40B4-BE49-F238E27FC236}">
                <a16:creationId xmlns="" xmlns:a16="http://schemas.microsoft.com/office/drawing/2014/main" id="{6BB189F3-F796-69CA-6029-F665D98EB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58675"/>
            <a:ext cx="12192000" cy="637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63" tIns="71830" rIns="143663" bIns="7183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defTabSz="914237" eaLnBrk="1" hangingPunct="1">
              <a:spcBef>
                <a:spcPts val="0"/>
              </a:spcBef>
              <a:defRPr/>
            </a:pP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11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: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</a:endParaRPr>
          </a:p>
        </p:txBody>
      </p:sp>
      <p:sp>
        <p:nvSpPr>
          <p:cNvPr id="12" name="Text Box 3">
            <a:extLst>
              <a:ext uri="{FF2B5EF4-FFF2-40B4-BE49-F238E27FC236}">
                <a16:creationId xmlns="" xmlns:a16="http://schemas.microsoft.com/office/drawing/2014/main" id="{C43871E4-DC29-03DF-EC42-FEC85EEB2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9182"/>
            <a:ext cx="12191999" cy="656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2662" tIns="81331" rIns="162662" bIns="81331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237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Tiếng</a:t>
            </a:r>
            <a:r>
              <a:rPr kumimoji="0" lang="en-US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b="1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Việt</a:t>
            </a:r>
            <a:r>
              <a:rPr kumimoji="0" lang="en-US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</p:txBody>
      </p:sp>
      <p:sp>
        <p:nvSpPr>
          <p:cNvPr id="13" name="AutoShape 4">
            <a:extLst>
              <a:ext uri="{FF2B5EF4-FFF2-40B4-BE49-F238E27FC236}">
                <a16:creationId xmlns="" xmlns:a16="http://schemas.microsoft.com/office/drawing/2014/main" id="{4C9E880E-B437-2B83-C418-F29E9F22B6E3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0" y="46415"/>
            <a:ext cx="12192001" cy="914400"/>
          </a:xfrm>
          <a:prstGeom prst="roundRect">
            <a:avLst>
              <a:gd name="adj" fmla="val 910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62662" tIns="81331" rIns="162662" bIns="81331" anchor="ctr"/>
          <a:lstStyle/>
          <a:p>
            <a:pPr lvl="0" algn="ctr" defTabSz="91423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Thứ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2024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Text Box 14">
            <a:extLst>
              <a:ext uri="{FF2B5EF4-FFF2-40B4-BE49-F238E27FC236}">
                <a16:creationId xmlns="" xmlns:a16="http://schemas.microsoft.com/office/drawing/2014/main" id="{6BB189F3-F796-69CA-6029-F665D98EB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10" y="1505025"/>
            <a:ext cx="12192000" cy="637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63" tIns="71830" rIns="143663" bIns="7183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en-US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3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z5965382255196_5297e2551302905fad94b583a3298c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034" y="2205318"/>
            <a:ext cx="10726271" cy="1818042"/>
          </a:xfrm>
          <a:prstGeom prst="rect">
            <a:avLst/>
          </a:prstGeom>
        </p:spPr>
      </p:pic>
      <p:pic>
        <p:nvPicPr>
          <p:cNvPr id="15" name="Picture 14" descr="z5965383585293_482f5b9f191d2201a9f8a704432df18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930" y="4222376"/>
            <a:ext cx="10744200" cy="20121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FBABD0B5-C827-6F1C-9A9A-EE350A15F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3062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032A544-12D1-8EEB-46A4-F1F019CA2F59}"/>
              </a:ext>
            </a:extLst>
          </p:cNvPr>
          <p:cNvSpPr txBox="1"/>
          <p:nvPr/>
        </p:nvSpPr>
        <p:spPr>
          <a:xfrm>
            <a:off x="0" y="3462888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kern="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sz="4000" kern="0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4000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ặt</a:t>
            </a:r>
            <a:r>
              <a:rPr lang="en-US" sz="40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40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0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000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i="1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4000" i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i="1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4000" i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, no </a:t>
            </a:r>
            <a:r>
              <a:rPr lang="en-US" sz="4000" i="1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bụng</a:t>
            </a:r>
            <a:endParaRPr lang="en-US" sz="4000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14">
            <a:extLst>
              <a:ext uri="{FF2B5EF4-FFF2-40B4-BE49-F238E27FC236}">
                <a16:creationId xmlns:a16="http://schemas.microsoft.com/office/drawing/2014/main" xmlns="" id="{96A5E519-13EB-3A41-DEFE-1C63B70E4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1359" y="2091394"/>
            <a:ext cx="6432331" cy="121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50"/>
              </a:spcBef>
              <a:defRPr/>
            </a:pPr>
            <a:r>
              <a:rPr lang="en-US" sz="7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Vận</a:t>
            </a: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cs typeface="Times New Roman" panose="02020603050405020304" pitchFamily="18" charset="0"/>
              </a:rPr>
              <a:t>dụng</a:t>
            </a:r>
            <a:endParaRPr lang="en-U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Showcard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140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D2822C7-4413-1A7B-A285-8DABC0541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: Rounded Corners 1">
            <a:extLst>
              <a:ext uri="{FF2B5EF4-FFF2-40B4-BE49-F238E27FC236}">
                <a16:creationId xmlns:a16="http://schemas.microsoft.com/office/drawing/2014/main" xmlns="" id="{91570FB6-7231-D92A-CA41-6790BBD8E478}"/>
              </a:ext>
            </a:extLst>
          </p:cNvPr>
          <p:cNvSpPr/>
          <p:nvPr/>
        </p:nvSpPr>
        <p:spPr>
          <a:xfrm>
            <a:off x="585731" y="780371"/>
            <a:ext cx="11020538" cy="5297257"/>
          </a:xfrm>
          <a:custGeom>
            <a:avLst/>
            <a:gdLst>
              <a:gd name="connsiteX0" fmla="*/ 0 w 11020538"/>
              <a:gd name="connsiteY0" fmla="*/ 495823 h 5297257"/>
              <a:gd name="connsiteX1" fmla="*/ 573702 w 11020538"/>
              <a:gd name="connsiteY1" fmla="*/ 0 h 5297257"/>
              <a:gd name="connsiteX2" fmla="*/ 10446835 w 11020538"/>
              <a:gd name="connsiteY2" fmla="*/ 0 h 5297257"/>
              <a:gd name="connsiteX3" fmla="*/ 11020538 w 11020538"/>
              <a:gd name="connsiteY3" fmla="*/ 495823 h 5297257"/>
              <a:gd name="connsiteX4" fmla="*/ 11020538 w 11020538"/>
              <a:gd name="connsiteY4" fmla="*/ 4801433 h 5297257"/>
              <a:gd name="connsiteX5" fmla="*/ 10446835 w 11020538"/>
              <a:gd name="connsiteY5" fmla="*/ 5297257 h 5297257"/>
              <a:gd name="connsiteX6" fmla="*/ 573702 w 11020538"/>
              <a:gd name="connsiteY6" fmla="*/ 5297257 h 5297257"/>
              <a:gd name="connsiteX7" fmla="*/ 0 w 11020538"/>
              <a:gd name="connsiteY7" fmla="*/ 4801433 h 5297257"/>
              <a:gd name="connsiteX8" fmla="*/ 0 w 11020538"/>
              <a:gd name="connsiteY8" fmla="*/ 495823 h 5297257"/>
              <a:gd name="connsiteX0" fmla="*/ 0 w 11020538"/>
              <a:gd name="connsiteY0" fmla="*/ 495823 h 5297257"/>
              <a:gd name="connsiteX1" fmla="*/ 573702 w 11020538"/>
              <a:gd name="connsiteY1" fmla="*/ 0 h 5297257"/>
              <a:gd name="connsiteX2" fmla="*/ 10446835 w 11020538"/>
              <a:gd name="connsiteY2" fmla="*/ 0 h 5297257"/>
              <a:gd name="connsiteX3" fmla="*/ 11020538 w 11020538"/>
              <a:gd name="connsiteY3" fmla="*/ 495823 h 5297257"/>
              <a:gd name="connsiteX4" fmla="*/ 11020538 w 11020538"/>
              <a:gd name="connsiteY4" fmla="*/ 4801433 h 5297257"/>
              <a:gd name="connsiteX5" fmla="*/ 10446835 w 11020538"/>
              <a:gd name="connsiteY5" fmla="*/ 5297257 h 5297257"/>
              <a:gd name="connsiteX6" fmla="*/ 573702 w 11020538"/>
              <a:gd name="connsiteY6" fmla="*/ 5297257 h 5297257"/>
              <a:gd name="connsiteX7" fmla="*/ 0 w 11020538"/>
              <a:gd name="connsiteY7" fmla="*/ 4801433 h 5297257"/>
              <a:gd name="connsiteX8" fmla="*/ 0 w 11020538"/>
              <a:gd name="connsiteY8" fmla="*/ 495823 h 5297257"/>
              <a:gd name="connsiteX0" fmla="*/ 0 w 11020538"/>
              <a:gd name="connsiteY0" fmla="*/ 495823 h 5297257"/>
              <a:gd name="connsiteX1" fmla="*/ 573702 w 11020538"/>
              <a:gd name="connsiteY1" fmla="*/ 0 h 5297257"/>
              <a:gd name="connsiteX2" fmla="*/ 10446835 w 11020538"/>
              <a:gd name="connsiteY2" fmla="*/ 0 h 5297257"/>
              <a:gd name="connsiteX3" fmla="*/ 11020538 w 11020538"/>
              <a:gd name="connsiteY3" fmla="*/ 495823 h 5297257"/>
              <a:gd name="connsiteX4" fmla="*/ 11020538 w 11020538"/>
              <a:gd name="connsiteY4" fmla="*/ 4801433 h 5297257"/>
              <a:gd name="connsiteX5" fmla="*/ 10446835 w 11020538"/>
              <a:gd name="connsiteY5" fmla="*/ 5297257 h 5297257"/>
              <a:gd name="connsiteX6" fmla="*/ 573702 w 11020538"/>
              <a:gd name="connsiteY6" fmla="*/ 5297257 h 5297257"/>
              <a:gd name="connsiteX7" fmla="*/ 0 w 11020538"/>
              <a:gd name="connsiteY7" fmla="*/ 4801433 h 5297257"/>
              <a:gd name="connsiteX8" fmla="*/ 0 w 11020538"/>
              <a:gd name="connsiteY8" fmla="*/ 495823 h 529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20538" h="5297257" fill="none" extrusionOk="0">
                <a:moveTo>
                  <a:pt x="0" y="495823"/>
                </a:moveTo>
                <a:cubicBezTo>
                  <a:pt x="-54921" y="214018"/>
                  <a:pt x="309555" y="41345"/>
                  <a:pt x="573702" y="0"/>
                </a:cubicBezTo>
                <a:cubicBezTo>
                  <a:pt x="5523934" y="326791"/>
                  <a:pt x="8353040" y="259955"/>
                  <a:pt x="10446835" y="0"/>
                </a:cubicBezTo>
                <a:cubicBezTo>
                  <a:pt x="10798323" y="52460"/>
                  <a:pt x="11063852" y="272573"/>
                  <a:pt x="11020538" y="495823"/>
                </a:cubicBezTo>
                <a:cubicBezTo>
                  <a:pt x="11009707" y="1405152"/>
                  <a:pt x="11125193" y="4061313"/>
                  <a:pt x="11020538" y="4801433"/>
                </a:cubicBezTo>
                <a:cubicBezTo>
                  <a:pt x="10918454" y="5091601"/>
                  <a:pt x="10700340" y="5257997"/>
                  <a:pt x="10446835" y="5297257"/>
                </a:cubicBezTo>
                <a:cubicBezTo>
                  <a:pt x="6774434" y="5409981"/>
                  <a:pt x="2988650" y="5099002"/>
                  <a:pt x="573702" y="5297257"/>
                </a:cubicBezTo>
                <a:cubicBezTo>
                  <a:pt x="267328" y="5163138"/>
                  <a:pt x="-56021" y="5106048"/>
                  <a:pt x="0" y="4801433"/>
                </a:cubicBezTo>
                <a:cubicBezTo>
                  <a:pt x="-18228" y="4410834"/>
                  <a:pt x="66681" y="1128536"/>
                  <a:pt x="0" y="495823"/>
                </a:cubicBezTo>
                <a:close/>
              </a:path>
              <a:path w="11020538" h="5297257" stroke="0" extrusionOk="0">
                <a:moveTo>
                  <a:pt x="0" y="495823"/>
                </a:moveTo>
                <a:cubicBezTo>
                  <a:pt x="-47818" y="219102"/>
                  <a:pt x="298408" y="-33794"/>
                  <a:pt x="573702" y="0"/>
                </a:cubicBezTo>
                <a:cubicBezTo>
                  <a:pt x="1162616" y="772497"/>
                  <a:pt x="6051164" y="-23353"/>
                  <a:pt x="10446835" y="0"/>
                </a:cubicBezTo>
                <a:cubicBezTo>
                  <a:pt x="10748919" y="91411"/>
                  <a:pt x="10951216" y="290917"/>
                  <a:pt x="11020538" y="495823"/>
                </a:cubicBezTo>
                <a:cubicBezTo>
                  <a:pt x="11114946" y="852621"/>
                  <a:pt x="10730321" y="3286383"/>
                  <a:pt x="11020538" y="4801433"/>
                </a:cubicBezTo>
                <a:cubicBezTo>
                  <a:pt x="11094350" y="5131316"/>
                  <a:pt x="10753832" y="5331832"/>
                  <a:pt x="10446835" y="5297257"/>
                </a:cubicBezTo>
                <a:cubicBezTo>
                  <a:pt x="6091908" y="5785755"/>
                  <a:pt x="3241024" y="4592648"/>
                  <a:pt x="573702" y="5297257"/>
                </a:cubicBezTo>
                <a:cubicBezTo>
                  <a:pt x="349258" y="5276774"/>
                  <a:pt x="-5184" y="5017410"/>
                  <a:pt x="0" y="4801433"/>
                </a:cubicBezTo>
                <a:cubicBezTo>
                  <a:pt x="348141" y="4504014"/>
                  <a:pt x="-106435" y="1987219"/>
                  <a:pt x="0" y="495823"/>
                </a:cubicBezTo>
                <a:close/>
              </a:path>
              <a:path w="11020538" h="5297257" fill="none" stroke="0" extrusionOk="0">
                <a:moveTo>
                  <a:pt x="0" y="495823"/>
                </a:moveTo>
                <a:cubicBezTo>
                  <a:pt x="-91803" y="217625"/>
                  <a:pt x="211867" y="1692"/>
                  <a:pt x="573702" y="0"/>
                </a:cubicBezTo>
                <a:cubicBezTo>
                  <a:pt x="5850753" y="-12104"/>
                  <a:pt x="8354215" y="-72901"/>
                  <a:pt x="10446835" y="0"/>
                </a:cubicBezTo>
                <a:cubicBezTo>
                  <a:pt x="10700180" y="24847"/>
                  <a:pt x="11044521" y="269877"/>
                  <a:pt x="11020538" y="495823"/>
                </a:cubicBezTo>
                <a:cubicBezTo>
                  <a:pt x="10808854" y="1545676"/>
                  <a:pt x="11135909" y="4252847"/>
                  <a:pt x="11020538" y="4801433"/>
                </a:cubicBezTo>
                <a:cubicBezTo>
                  <a:pt x="11047789" y="5071166"/>
                  <a:pt x="10714052" y="5295841"/>
                  <a:pt x="10446835" y="5297257"/>
                </a:cubicBezTo>
                <a:cubicBezTo>
                  <a:pt x="7171680" y="5490598"/>
                  <a:pt x="3004099" y="5452858"/>
                  <a:pt x="573702" y="5297257"/>
                </a:cubicBezTo>
                <a:cubicBezTo>
                  <a:pt x="267490" y="5241726"/>
                  <a:pt x="3573" y="5149523"/>
                  <a:pt x="0" y="4801433"/>
                </a:cubicBezTo>
                <a:cubicBezTo>
                  <a:pt x="175972" y="4341452"/>
                  <a:pt x="109662" y="1139707"/>
                  <a:pt x="0" y="495823"/>
                </a:cubicBezTo>
                <a:close/>
              </a:path>
              <a:path w="11020538" h="5297257" fill="none" stroke="0" extrusionOk="0">
                <a:moveTo>
                  <a:pt x="0" y="495823"/>
                </a:moveTo>
                <a:cubicBezTo>
                  <a:pt x="-82615" y="193825"/>
                  <a:pt x="234686" y="41957"/>
                  <a:pt x="573702" y="0"/>
                </a:cubicBezTo>
                <a:cubicBezTo>
                  <a:pt x="5586688" y="227255"/>
                  <a:pt x="7951458" y="242395"/>
                  <a:pt x="10446835" y="0"/>
                </a:cubicBezTo>
                <a:cubicBezTo>
                  <a:pt x="10767911" y="68540"/>
                  <a:pt x="11045541" y="305702"/>
                  <a:pt x="11020538" y="495823"/>
                </a:cubicBezTo>
                <a:cubicBezTo>
                  <a:pt x="10865106" y="1476395"/>
                  <a:pt x="11171780" y="4120663"/>
                  <a:pt x="11020538" y="4801433"/>
                </a:cubicBezTo>
                <a:cubicBezTo>
                  <a:pt x="10988408" y="5091591"/>
                  <a:pt x="10726968" y="5222155"/>
                  <a:pt x="10446835" y="5297257"/>
                </a:cubicBezTo>
                <a:cubicBezTo>
                  <a:pt x="6798835" y="5405001"/>
                  <a:pt x="2932341" y="5409718"/>
                  <a:pt x="573702" y="5297257"/>
                </a:cubicBezTo>
                <a:cubicBezTo>
                  <a:pt x="263419" y="5194561"/>
                  <a:pt x="-67305" y="5134956"/>
                  <a:pt x="0" y="4801433"/>
                </a:cubicBezTo>
                <a:cubicBezTo>
                  <a:pt x="118858" y="4371524"/>
                  <a:pt x="81765" y="1123734"/>
                  <a:pt x="0" y="495823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70C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11020538"/>
                      <a:gd name="connsiteY0" fmla="*/ 495823 h 5297257"/>
                      <a:gd name="connsiteX1" fmla="*/ 573702 w 11020538"/>
                      <a:gd name="connsiteY1" fmla="*/ 0 h 5297257"/>
                      <a:gd name="connsiteX2" fmla="*/ 10446835 w 11020538"/>
                      <a:gd name="connsiteY2" fmla="*/ 0 h 5297257"/>
                      <a:gd name="connsiteX3" fmla="*/ 11020538 w 11020538"/>
                      <a:gd name="connsiteY3" fmla="*/ 495823 h 5297257"/>
                      <a:gd name="connsiteX4" fmla="*/ 11020538 w 11020538"/>
                      <a:gd name="connsiteY4" fmla="*/ 4801433 h 5297257"/>
                      <a:gd name="connsiteX5" fmla="*/ 10446835 w 11020538"/>
                      <a:gd name="connsiteY5" fmla="*/ 5297257 h 5297257"/>
                      <a:gd name="connsiteX6" fmla="*/ 573702 w 11020538"/>
                      <a:gd name="connsiteY6" fmla="*/ 5297257 h 5297257"/>
                      <a:gd name="connsiteX7" fmla="*/ 0 w 11020538"/>
                      <a:gd name="connsiteY7" fmla="*/ 4801433 h 5297257"/>
                      <a:gd name="connsiteX8" fmla="*/ 0 w 11020538"/>
                      <a:gd name="connsiteY8" fmla="*/ 495823 h 5297257"/>
                      <a:gd name="connsiteX0" fmla="*/ 0 w 11020538"/>
                      <a:gd name="connsiteY0" fmla="*/ 495823 h 5297257"/>
                      <a:gd name="connsiteX1" fmla="*/ 573702 w 11020538"/>
                      <a:gd name="connsiteY1" fmla="*/ 0 h 5297257"/>
                      <a:gd name="connsiteX2" fmla="*/ 10446835 w 11020538"/>
                      <a:gd name="connsiteY2" fmla="*/ 0 h 5297257"/>
                      <a:gd name="connsiteX3" fmla="*/ 11020538 w 11020538"/>
                      <a:gd name="connsiteY3" fmla="*/ 495823 h 5297257"/>
                      <a:gd name="connsiteX4" fmla="*/ 11020538 w 11020538"/>
                      <a:gd name="connsiteY4" fmla="*/ 4801433 h 5297257"/>
                      <a:gd name="connsiteX5" fmla="*/ 10446835 w 11020538"/>
                      <a:gd name="connsiteY5" fmla="*/ 5297257 h 5297257"/>
                      <a:gd name="connsiteX6" fmla="*/ 573702 w 11020538"/>
                      <a:gd name="connsiteY6" fmla="*/ 5297257 h 5297257"/>
                      <a:gd name="connsiteX7" fmla="*/ 0 w 11020538"/>
                      <a:gd name="connsiteY7" fmla="*/ 4801433 h 5297257"/>
                      <a:gd name="connsiteX8" fmla="*/ 0 w 11020538"/>
                      <a:gd name="connsiteY8" fmla="*/ 495823 h 52972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020538" h="5297257" fill="none" extrusionOk="0">
                        <a:moveTo>
                          <a:pt x="0" y="495823"/>
                        </a:moveTo>
                        <a:cubicBezTo>
                          <a:pt x="-48085" y="215124"/>
                          <a:pt x="286517" y="22504"/>
                          <a:pt x="573702" y="0"/>
                        </a:cubicBezTo>
                        <a:cubicBezTo>
                          <a:pt x="5435718" y="195472"/>
                          <a:pt x="8350121" y="229719"/>
                          <a:pt x="10446835" y="0"/>
                        </a:cubicBezTo>
                        <a:cubicBezTo>
                          <a:pt x="10792912" y="44125"/>
                          <a:pt x="11053769" y="260222"/>
                          <a:pt x="11020538" y="495823"/>
                        </a:cubicBezTo>
                        <a:cubicBezTo>
                          <a:pt x="10904020" y="1497686"/>
                          <a:pt x="11118035" y="4094983"/>
                          <a:pt x="11020538" y="4801433"/>
                        </a:cubicBezTo>
                        <a:cubicBezTo>
                          <a:pt x="10947828" y="5086777"/>
                          <a:pt x="10707239" y="5262757"/>
                          <a:pt x="10446835" y="5297257"/>
                        </a:cubicBezTo>
                        <a:cubicBezTo>
                          <a:pt x="6880531" y="5417512"/>
                          <a:pt x="3075129" y="5275284"/>
                          <a:pt x="573702" y="5297257"/>
                        </a:cubicBezTo>
                        <a:cubicBezTo>
                          <a:pt x="264349" y="5203428"/>
                          <a:pt x="-39607" y="5096464"/>
                          <a:pt x="0" y="4801433"/>
                        </a:cubicBezTo>
                        <a:cubicBezTo>
                          <a:pt x="31202" y="4322451"/>
                          <a:pt x="49912" y="1116075"/>
                          <a:pt x="0" y="495823"/>
                        </a:cubicBezTo>
                        <a:close/>
                      </a:path>
                      <a:path w="11020538" h="5297257" stroke="0" extrusionOk="0">
                        <a:moveTo>
                          <a:pt x="0" y="495823"/>
                        </a:moveTo>
                        <a:cubicBezTo>
                          <a:pt x="-47074" y="201415"/>
                          <a:pt x="278837" y="-22185"/>
                          <a:pt x="573702" y="0"/>
                        </a:cubicBezTo>
                        <a:cubicBezTo>
                          <a:pt x="1260056" y="617807"/>
                          <a:pt x="6716640" y="-58837"/>
                          <a:pt x="10446835" y="0"/>
                        </a:cubicBezTo>
                        <a:cubicBezTo>
                          <a:pt x="10735468" y="64777"/>
                          <a:pt x="10978370" y="276597"/>
                          <a:pt x="11020538" y="495823"/>
                        </a:cubicBezTo>
                        <a:cubicBezTo>
                          <a:pt x="11090207" y="994092"/>
                          <a:pt x="10987132" y="3300917"/>
                          <a:pt x="11020538" y="4801433"/>
                        </a:cubicBezTo>
                        <a:cubicBezTo>
                          <a:pt x="11052365" y="5095170"/>
                          <a:pt x="10762359" y="5306085"/>
                          <a:pt x="10446835" y="5297257"/>
                        </a:cubicBezTo>
                        <a:cubicBezTo>
                          <a:pt x="6237636" y="5493210"/>
                          <a:pt x="3519135" y="4961656"/>
                          <a:pt x="573702" y="5297257"/>
                        </a:cubicBezTo>
                        <a:cubicBezTo>
                          <a:pt x="302629" y="5262164"/>
                          <a:pt x="-2972" y="5063320"/>
                          <a:pt x="0" y="4801433"/>
                        </a:cubicBezTo>
                        <a:cubicBezTo>
                          <a:pt x="158880" y="4384780"/>
                          <a:pt x="35010" y="1956180"/>
                          <a:pt x="0" y="495823"/>
                        </a:cubicBezTo>
                        <a:close/>
                      </a:path>
                      <a:path w="11020538" h="5297257" fill="none" stroke="0" extrusionOk="0">
                        <a:moveTo>
                          <a:pt x="0" y="495823"/>
                        </a:moveTo>
                        <a:cubicBezTo>
                          <a:pt x="-83122" y="190560"/>
                          <a:pt x="221026" y="30537"/>
                          <a:pt x="573702" y="0"/>
                        </a:cubicBezTo>
                        <a:cubicBezTo>
                          <a:pt x="5624142" y="158111"/>
                          <a:pt x="8291222" y="36465"/>
                          <a:pt x="10446835" y="0"/>
                        </a:cubicBezTo>
                        <a:cubicBezTo>
                          <a:pt x="10734793" y="38116"/>
                          <a:pt x="11026356" y="287740"/>
                          <a:pt x="11020538" y="495823"/>
                        </a:cubicBezTo>
                        <a:cubicBezTo>
                          <a:pt x="10868278" y="1512356"/>
                          <a:pt x="11109049" y="4180070"/>
                          <a:pt x="11020538" y="4801433"/>
                        </a:cubicBezTo>
                        <a:cubicBezTo>
                          <a:pt x="11008736" y="5078916"/>
                          <a:pt x="10727355" y="5246059"/>
                          <a:pt x="10446835" y="5297257"/>
                        </a:cubicBezTo>
                        <a:cubicBezTo>
                          <a:pt x="6914526" y="5416840"/>
                          <a:pt x="3031202" y="5541219"/>
                          <a:pt x="573702" y="5297257"/>
                        </a:cubicBezTo>
                        <a:cubicBezTo>
                          <a:pt x="260156" y="5241493"/>
                          <a:pt x="-37972" y="5106475"/>
                          <a:pt x="0" y="4801433"/>
                        </a:cubicBezTo>
                        <a:cubicBezTo>
                          <a:pt x="159519" y="4325697"/>
                          <a:pt x="90279" y="1092329"/>
                          <a:pt x="0" y="49582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9D69EC9-9A64-0D84-60EF-75F1F22B0F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3905" y="1955956"/>
            <a:ext cx="3028570" cy="35800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1DA0BB2-A279-C45B-7B47-25AE5C185D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6821" y="754940"/>
            <a:ext cx="3938357" cy="12010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FCE9000-D8EB-D3FE-F1BF-443DCD72253A}"/>
              </a:ext>
            </a:extLst>
          </p:cNvPr>
          <p:cNvSpPr txBox="1"/>
          <p:nvPr/>
        </p:nvSpPr>
        <p:spPr>
          <a:xfrm>
            <a:off x="1382233" y="1955956"/>
            <a:ext cx="70216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cảnh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20572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96"/>
            <a:ext cx="12344400" cy="68519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674" y="-1127958"/>
            <a:ext cx="11935326" cy="8858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47379" y="2761517"/>
            <a:ext cx="6019476" cy="1107804"/>
          </a:xfrm>
          <a:prstGeom prst="rect">
            <a:avLst/>
          </a:prstGeom>
          <a:noFill/>
        </p:spPr>
        <p:txBody>
          <a:bodyPr wrap="square" lIns="91249" tIns="45625" rIns="91249" bIns="45625" rtlCol="0">
            <a:spAutoFit/>
          </a:bodyPr>
          <a:lstStyle/>
          <a:p>
            <a:pPr algn="ctr" defTabSz="912386"/>
            <a:r>
              <a:rPr lang="en-US" sz="6600" b="1" dirty="0">
                <a:solidFill>
                  <a:srgbClr val="F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102" name="Picture 14" descr="Picture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29284" y="28575"/>
            <a:ext cx="2032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Picture 7" descr="Picture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201" y="3962400"/>
            <a:ext cx="21336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Picture 8" descr="Picture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26468" y="5406231"/>
            <a:ext cx="213360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7" descr="Picture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2976" y="500836"/>
            <a:ext cx="21336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Picture 8" descr="Picture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91800" y="3348038"/>
            <a:ext cx="21336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" name="Picture 7" descr="Picture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99040" y="462234"/>
            <a:ext cx="21336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523999" y="4065063"/>
            <a:ext cx="949692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</a:t>
            </a:r>
            <a:r>
              <a:rPr lang="vi-VN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AI GIỎI NHẤT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ình nền Powerpoint chủ đề thiên nhiên - Mẫu hình nền PPT màu xanh mát -  VnDoc.co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755"/>
          <a:stretch/>
        </p:blipFill>
        <p:spPr bwMode="auto">
          <a:xfrm>
            <a:off x="-23381" y="0"/>
            <a:ext cx="122029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4199134-2609-4E66-A329-2863BCCC5133}"/>
              </a:ext>
            </a:extLst>
          </p:cNvPr>
          <p:cNvCxnSpPr/>
          <p:nvPr/>
        </p:nvCxnSpPr>
        <p:spPr>
          <a:xfrm>
            <a:off x="-174555" y="2711501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"/>
          <p:cNvGrpSpPr/>
          <p:nvPr/>
        </p:nvGrpSpPr>
        <p:grpSpPr>
          <a:xfrm>
            <a:off x="200577" y="2192270"/>
            <a:ext cx="11618259" cy="1091798"/>
            <a:chOff x="880295" y="2252853"/>
            <a:chExt cx="10872190" cy="110031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2254BD6F-C222-4EBF-A18A-FDA724EC8AEA}"/>
                </a:ext>
              </a:extLst>
            </p:cNvPr>
            <p:cNvSpPr/>
            <p:nvPr/>
          </p:nvSpPr>
          <p:spPr>
            <a:xfrm flipH="1">
              <a:off x="880295" y="2252853"/>
              <a:ext cx="10872190" cy="1100319"/>
            </a:xfrm>
            <a:custGeom>
              <a:avLst/>
              <a:gdLst>
                <a:gd name="connsiteX0" fmla="*/ 9976447 w 10872190"/>
                <a:gd name="connsiteY0" fmla="*/ 130 h 1251934"/>
                <a:gd name="connsiteX1" fmla="*/ 9946352 w 10872190"/>
                <a:gd name="connsiteY1" fmla="*/ 4530 h 1251934"/>
                <a:gd name="connsiteX2" fmla="*/ 8262152 w 10872190"/>
                <a:gd name="connsiteY2" fmla="*/ 4530 h 1251934"/>
                <a:gd name="connsiteX3" fmla="*/ 2610038 w 10872190"/>
                <a:gd name="connsiteY3" fmla="*/ 4530 h 1251934"/>
                <a:gd name="connsiteX4" fmla="*/ 925838 w 10872190"/>
                <a:gd name="connsiteY4" fmla="*/ 4530 h 1251934"/>
                <a:gd name="connsiteX5" fmla="*/ 895743 w 10872190"/>
                <a:gd name="connsiteY5" fmla="*/ 130 h 1251934"/>
                <a:gd name="connsiteX6" fmla="*/ 0 w 10872190"/>
                <a:gd name="connsiteY6" fmla="*/ 625967 h 1251934"/>
                <a:gd name="connsiteX7" fmla="*/ 895743 w 10872190"/>
                <a:gd name="connsiteY7" fmla="*/ 1251804 h 1251934"/>
                <a:gd name="connsiteX8" fmla="*/ 925838 w 10872190"/>
                <a:gd name="connsiteY8" fmla="*/ 1247404 h 1251934"/>
                <a:gd name="connsiteX9" fmla="*/ 2610038 w 10872190"/>
                <a:gd name="connsiteY9" fmla="*/ 1247404 h 1251934"/>
                <a:gd name="connsiteX10" fmla="*/ 8262152 w 10872190"/>
                <a:gd name="connsiteY10" fmla="*/ 1247404 h 1251934"/>
                <a:gd name="connsiteX11" fmla="*/ 9946352 w 10872190"/>
                <a:gd name="connsiteY11" fmla="*/ 1247404 h 1251934"/>
                <a:gd name="connsiteX12" fmla="*/ 9976447 w 10872190"/>
                <a:gd name="connsiteY12" fmla="*/ 1251804 h 1251934"/>
                <a:gd name="connsiteX13" fmla="*/ 10872190 w 10872190"/>
                <a:gd name="connsiteY13" fmla="*/ 625967 h 1251934"/>
                <a:gd name="connsiteX14" fmla="*/ 9976447 w 10872190"/>
                <a:gd name="connsiteY14" fmla="*/ 130 h 125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72190" h="1251934">
                  <a:moveTo>
                    <a:pt x="9976447" y="130"/>
                  </a:moveTo>
                  <a:lnTo>
                    <a:pt x="9946352" y="4530"/>
                  </a:lnTo>
                  <a:lnTo>
                    <a:pt x="8262152" y="4530"/>
                  </a:lnTo>
                  <a:lnTo>
                    <a:pt x="2610038" y="4530"/>
                  </a:lnTo>
                  <a:lnTo>
                    <a:pt x="925838" y="4530"/>
                  </a:lnTo>
                  <a:lnTo>
                    <a:pt x="895743" y="130"/>
                  </a:lnTo>
                  <a:cubicBezTo>
                    <a:pt x="669986" y="-5180"/>
                    <a:pt x="349558" y="150180"/>
                    <a:pt x="0" y="625967"/>
                  </a:cubicBezTo>
                  <a:cubicBezTo>
                    <a:pt x="349558" y="1101755"/>
                    <a:pt x="669986" y="1257114"/>
                    <a:pt x="895743" y="1251804"/>
                  </a:cubicBezTo>
                  <a:lnTo>
                    <a:pt x="925838" y="1247404"/>
                  </a:lnTo>
                  <a:lnTo>
                    <a:pt x="2610038" y="1247404"/>
                  </a:lnTo>
                  <a:lnTo>
                    <a:pt x="8262152" y="1247404"/>
                  </a:lnTo>
                  <a:lnTo>
                    <a:pt x="9946352" y="1247404"/>
                  </a:lnTo>
                  <a:lnTo>
                    <a:pt x="9976447" y="1251804"/>
                  </a:lnTo>
                  <a:cubicBezTo>
                    <a:pt x="10202204" y="1257114"/>
                    <a:pt x="10522632" y="1101755"/>
                    <a:pt x="10872190" y="625967"/>
                  </a:cubicBezTo>
                  <a:cubicBezTo>
                    <a:pt x="10522632" y="150180"/>
                    <a:pt x="10202204" y="-5180"/>
                    <a:pt x="9976447" y="130"/>
                  </a:cubicBezTo>
                  <a:close/>
                </a:path>
              </a:pathLst>
            </a:custGeom>
            <a:solidFill>
              <a:srgbClr val="FFC000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mc="http://schemas.openxmlformats.org/markup-compatibility/2006" xmlns:a14="http://schemas.microsoft.com/office/drawing/2010/main" xmlns:a16="http://schemas.microsoft.com/office/drawing/2014/main" xmlns="" id="{4605F6AC-8356-4661-B6A4-309609CF4CCF}"/>
                </a:ext>
              </a:extLst>
            </p:cNvPr>
            <p:cNvSpPr txBox="1"/>
            <p:nvPr/>
          </p:nvSpPr>
          <p:spPr>
            <a:xfrm>
              <a:off x="1069653" y="2484822"/>
              <a:ext cx="10473352" cy="527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1: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“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biển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”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trường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mang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nghĩa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gốc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1"/>
          <p:cNvGrpSpPr/>
          <p:nvPr/>
        </p:nvGrpSpPr>
        <p:grpSpPr>
          <a:xfrm>
            <a:off x="682579" y="4080575"/>
            <a:ext cx="5249772" cy="599747"/>
            <a:chOff x="682578" y="4297766"/>
            <a:chExt cx="5249772" cy="799663"/>
          </a:xfrm>
          <a:solidFill>
            <a:srgbClr val="FFC000"/>
          </a:solidFill>
        </p:grpSpPr>
        <p:sp>
          <p:nvSpPr>
            <p:cNvPr id="31" name="bang a">
              <a:extLst>
                <a:ext uri="{FF2B5EF4-FFF2-40B4-BE49-F238E27FC236}">
                  <a16:creationId xmlns:a16="http://schemas.microsoft.com/office/drawing/2014/main" xmlns="" id="{8DD63B39-09F3-4F04-83CD-408FC7619A90}"/>
                </a:ext>
              </a:extLst>
            </p:cNvPr>
            <p:cNvSpPr/>
            <p:nvPr/>
          </p:nvSpPr>
          <p:spPr>
            <a:xfrm flipH="1">
              <a:off x="682578" y="4297766"/>
              <a:ext cx="5249772" cy="776379"/>
            </a:xfrm>
            <a:custGeom>
              <a:avLst/>
              <a:gdLst>
                <a:gd name="connsiteX0" fmla="*/ 9976447 w 10872190"/>
                <a:gd name="connsiteY0" fmla="*/ 130 h 1251934"/>
                <a:gd name="connsiteX1" fmla="*/ 9946352 w 10872190"/>
                <a:gd name="connsiteY1" fmla="*/ 4530 h 1251934"/>
                <a:gd name="connsiteX2" fmla="*/ 8262152 w 10872190"/>
                <a:gd name="connsiteY2" fmla="*/ 4530 h 1251934"/>
                <a:gd name="connsiteX3" fmla="*/ 2610038 w 10872190"/>
                <a:gd name="connsiteY3" fmla="*/ 4530 h 1251934"/>
                <a:gd name="connsiteX4" fmla="*/ 925838 w 10872190"/>
                <a:gd name="connsiteY4" fmla="*/ 4530 h 1251934"/>
                <a:gd name="connsiteX5" fmla="*/ 895743 w 10872190"/>
                <a:gd name="connsiteY5" fmla="*/ 130 h 1251934"/>
                <a:gd name="connsiteX6" fmla="*/ 0 w 10872190"/>
                <a:gd name="connsiteY6" fmla="*/ 625967 h 1251934"/>
                <a:gd name="connsiteX7" fmla="*/ 895743 w 10872190"/>
                <a:gd name="connsiteY7" fmla="*/ 1251804 h 1251934"/>
                <a:gd name="connsiteX8" fmla="*/ 925838 w 10872190"/>
                <a:gd name="connsiteY8" fmla="*/ 1247404 h 1251934"/>
                <a:gd name="connsiteX9" fmla="*/ 2610038 w 10872190"/>
                <a:gd name="connsiteY9" fmla="*/ 1247404 h 1251934"/>
                <a:gd name="connsiteX10" fmla="*/ 8262152 w 10872190"/>
                <a:gd name="connsiteY10" fmla="*/ 1247404 h 1251934"/>
                <a:gd name="connsiteX11" fmla="*/ 9946352 w 10872190"/>
                <a:gd name="connsiteY11" fmla="*/ 1247404 h 1251934"/>
                <a:gd name="connsiteX12" fmla="*/ 9976447 w 10872190"/>
                <a:gd name="connsiteY12" fmla="*/ 1251804 h 1251934"/>
                <a:gd name="connsiteX13" fmla="*/ 10872190 w 10872190"/>
                <a:gd name="connsiteY13" fmla="*/ 625967 h 1251934"/>
                <a:gd name="connsiteX14" fmla="*/ 9976447 w 10872190"/>
                <a:gd name="connsiteY14" fmla="*/ 130 h 125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72190" h="1251934">
                  <a:moveTo>
                    <a:pt x="9976447" y="130"/>
                  </a:moveTo>
                  <a:lnTo>
                    <a:pt x="9946352" y="4530"/>
                  </a:lnTo>
                  <a:lnTo>
                    <a:pt x="8262152" y="4530"/>
                  </a:lnTo>
                  <a:lnTo>
                    <a:pt x="2610038" y="4530"/>
                  </a:lnTo>
                  <a:lnTo>
                    <a:pt x="925838" y="4530"/>
                  </a:lnTo>
                  <a:lnTo>
                    <a:pt x="895743" y="130"/>
                  </a:lnTo>
                  <a:cubicBezTo>
                    <a:pt x="669986" y="-5180"/>
                    <a:pt x="349558" y="150180"/>
                    <a:pt x="0" y="625967"/>
                  </a:cubicBezTo>
                  <a:cubicBezTo>
                    <a:pt x="349558" y="1101755"/>
                    <a:pt x="669986" y="1257114"/>
                    <a:pt x="895743" y="1251804"/>
                  </a:cubicBezTo>
                  <a:lnTo>
                    <a:pt x="925838" y="1247404"/>
                  </a:lnTo>
                  <a:lnTo>
                    <a:pt x="2610038" y="1247404"/>
                  </a:lnTo>
                  <a:lnTo>
                    <a:pt x="8262152" y="1247404"/>
                  </a:lnTo>
                  <a:lnTo>
                    <a:pt x="9946352" y="1247404"/>
                  </a:lnTo>
                  <a:lnTo>
                    <a:pt x="9976447" y="1251804"/>
                  </a:lnTo>
                  <a:cubicBezTo>
                    <a:pt x="10202204" y="1257114"/>
                    <a:pt x="10522632" y="1101755"/>
                    <a:pt x="10872190" y="625967"/>
                  </a:cubicBezTo>
                  <a:cubicBezTo>
                    <a:pt x="10522632" y="150180"/>
                    <a:pt x="10202204" y="-5180"/>
                    <a:pt x="9976447" y="130"/>
                  </a:cubicBezTo>
                  <a:close/>
                </a:path>
              </a:pathLst>
            </a:custGeom>
            <a:grpFill/>
            <a:ln w="28575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3" name="cau hoi a">
              <a:extLst>
                <a:ext uri="{FF2B5EF4-FFF2-40B4-BE49-F238E27FC236}">
                  <a16:creationId xmlns:a16="http://schemas.microsoft.com/office/drawing/2014/main" xmlns="" id="{9B5DABB8-849A-4D2D-930C-9CA07BFC5BDE}"/>
                </a:ext>
              </a:extLst>
            </p:cNvPr>
            <p:cNvSpPr txBox="1"/>
            <p:nvPr/>
          </p:nvSpPr>
          <p:spPr>
            <a:xfrm>
              <a:off x="1043461" y="4399802"/>
              <a:ext cx="4562488" cy="69762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257175" indent="-257175" defTabSz="685800">
                <a:buClr>
                  <a:schemeClr val="bg1"/>
                </a:buClr>
                <a:buFont typeface="Wingdings" panose="05000000000000000000" pitchFamily="2" charset="2"/>
                <a:buChar char="w"/>
                <a:defRPr/>
              </a:pP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A. </a:t>
              </a:r>
              <a:r>
                <a:rPr lang="en-US" sz="2800" dirty="0" err="1" smtClean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Biển</a:t>
              </a:r>
              <a:r>
                <a:rPr lang="en-US" sz="2800" dirty="0" smtClean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ng</a:t>
              </a:r>
              <a:r>
                <a:rPr lang="vi-VN" sz="2800" dirty="0" smtClean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ười</a:t>
              </a:r>
              <a:endPara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27"/>
          <p:cNvGrpSpPr/>
          <p:nvPr/>
        </p:nvGrpSpPr>
        <p:grpSpPr>
          <a:xfrm>
            <a:off x="6293234" y="4067029"/>
            <a:ext cx="5249772" cy="599747"/>
            <a:chOff x="682578" y="4297766"/>
            <a:chExt cx="5249772" cy="799663"/>
          </a:xfrm>
          <a:solidFill>
            <a:srgbClr val="FFC000"/>
          </a:solidFill>
        </p:grpSpPr>
        <p:sp>
          <p:nvSpPr>
            <p:cNvPr id="29" name="bang a">
              <a:extLst>
                <a:ext uri="{FF2B5EF4-FFF2-40B4-BE49-F238E27FC236}">
                  <a16:creationId xmlns:a16="http://schemas.microsoft.com/office/drawing/2014/main" xmlns="" id="{8DD63B39-09F3-4F04-83CD-408FC7619A90}"/>
                </a:ext>
              </a:extLst>
            </p:cNvPr>
            <p:cNvSpPr/>
            <p:nvPr/>
          </p:nvSpPr>
          <p:spPr>
            <a:xfrm flipH="1">
              <a:off x="682578" y="4297766"/>
              <a:ext cx="5249772" cy="776379"/>
            </a:xfrm>
            <a:custGeom>
              <a:avLst/>
              <a:gdLst>
                <a:gd name="connsiteX0" fmla="*/ 9976447 w 10872190"/>
                <a:gd name="connsiteY0" fmla="*/ 130 h 1251934"/>
                <a:gd name="connsiteX1" fmla="*/ 9946352 w 10872190"/>
                <a:gd name="connsiteY1" fmla="*/ 4530 h 1251934"/>
                <a:gd name="connsiteX2" fmla="*/ 8262152 w 10872190"/>
                <a:gd name="connsiteY2" fmla="*/ 4530 h 1251934"/>
                <a:gd name="connsiteX3" fmla="*/ 2610038 w 10872190"/>
                <a:gd name="connsiteY3" fmla="*/ 4530 h 1251934"/>
                <a:gd name="connsiteX4" fmla="*/ 925838 w 10872190"/>
                <a:gd name="connsiteY4" fmla="*/ 4530 h 1251934"/>
                <a:gd name="connsiteX5" fmla="*/ 895743 w 10872190"/>
                <a:gd name="connsiteY5" fmla="*/ 130 h 1251934"/>
                <a:gd name="connsiteX6" fmla="*/ 0 w 10872190"/>
                <a:gd name="connsiteY6" fmla="*/ 625967 h 1251934"/>
                <a:gd name="connsiteX7" fmla="*/ 895743 w 10872190"/>
                <a:gd name="connsiteY7" fmla="*/ 1251804 h 1251934"/>
                <a:gd name="connsiteX8" fmla="*/ 925838 w 10872190"/>
                <a:gd name="connsiteY8" fmla="*/ 1247404 h 1251934"/>
                <a:gd name="connsiteX9" fmla="*/ 2610038 w 10872190"/>
                <a:gd name="connsiteY9" fmla="*/ 1247404 h 1251934"/>
                <a:gd name="connsiteX10" fmla="*/ 8262152 w 10872190"/>
                <a:gd name="connsiteY10" fmla="*/ 1247404 h 1251934"/>
                <a:gd name="connsiteX11" fmla="*/ 9946352 w 10872190"/>
                <a:gd name="connsiteY11" fmla="*/ 1247404 h 1251934"/>
                <a:gd name="connsiteX12" fmla="*/ 9976447 w 10872190"/>
                <a:gd name="connsiteY12" fmla="*/ 1251804 h 1251934"/>
                <a:gd name="connsiteX13" fmla="*/ 10872190 w 10872190"/>
                <a:gd name="connsiteY13" fmla="*/ 625967 h 1251934"/>
                <a:gd name="connsiteX14" fmla="*/ 9976447 w 10872190"/>
                <a:gd name="connsiteY14" fmla="*/ 130 h 125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72190" h="1251934">
                  <a:moveTo>
                    <a:pt x="9976447" y="130"/>
                  </a:moveTo>
                  <a:lnTo>
                    <a:pt x="9946352" y="4530"/>
                  </a:lnTo>
                  <a:lnTo>
                    <a:pt x="8262152" y="4530"/>
                  </a:lnTo>
                  <a:lnTo>
                    <a:pt x="2610038" y="4530"/>
                  </a:lnTo>
                  <a:lnTo>
                    <a:pt x="925838" y="4530"/>
                  </a:lnTo>
                  <a:lnTo>
                    <a:pt x="895743" y="130"/>
                  </a:lnTo>
                  <a:cubicBezTo>
                    <a:pt x="669986" y="-5180"/>
                    <a:pt x="349558" y="150180"/>
                    <a:pt x="0" y="625967"/>
                  </a:cubicBezTo>
                  <a:cubicBezTo>
                    <a:pt x="349558" y="1101755"/>
                    <a:pt x="669986" y="1257114"/>
                    <a:pt x="895743" y="1251804"/>
                  </a:cubicBezTo>
                  <a:lnTo>
                    <a:pt x="925838" y="1247404"/>
                  </a:lnTo>
                  <a:lnTo>
                    <a:pt x="2610038" y="1247404"/>
                  </a:lnTo>
                  <a:lnTo>
                    <a:pt x="8262152" y="1247404"/>
                  </a:lnTo>
                  <a:lnTo>
                    <a:pt x="9946352" y="1247404"/>
                  </a:lnTo>
                  <a:lnTo>
                    <a:pt x="9976447" y="1251804"/>
                  </a:lnTo>
                  <a:cubicBezTo>
                    <a:pt x="10202204" y="1257114"/>
                    <a:pt x="10522632" y="1101755"/>
                    <a:pt x="10872190" y="625967"/>
                  </a:cubicBezTo>
                  <a:cubicBezTo>
                    <a:pt x="10522632" y="150180"/>
                    <a:pt x="10202204" y="-5180"/>
                    <a:pt x="9976447" y="130"/>
                  </a:cubicBezTo>
                  <a:close/>
                </a:path>
              </a:pathLst>
            </a:custGeom>
            <a:grpFill/>
            <a:ln w="28575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0" name="cau hoi a">
              <a:extLst>
                <a:ext uri="{FF2B5EF4-FFF2-40B4-BE49-F238E27FC236}">
                  <a16:creationId xmlns:a16="http://schemas.microsoft.com/office/drawing/2014/main" xmlns="" id="{9B5DABB8-849A-4D2D-930C-9CA07BFC5BDE}"/>
                </a:ext>
              </a:extLst>
            </p:cNvPr>
            <p:cNvSpPr txBox="1"/>
            <p:nvPr/>
          </p:nvSpPr>
          <p:spPr>
            <a:xfrm>
              <a:off x="1043461" y="4399802"/>
              <a:ext cx="4506943" cy="69762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257175" indent="-257175" defTabSz="685800">
                <a:buClr>
                  <a:schemeClr val="bg1"/>
                </a:buClr>
                <a:buFont typeface="Wingdings" panose="05000000000000000000" pitchFamily="2" charset="2"/>
                <a:buChar char="w"/>
                <a:defRPr/>
              </a:pPr>
              <a:r>
                <a:rPr lang="en-US" sz="28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B. </a:t>
              </a:r>
              <a:r>
                <a:rPr lang="en-US" sz="2800" dirty="0" err="1" smtClean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Biển</a:t>
              </a:r>
              <a:r>
                <a:rPr lang="en-US" sz="2800" dirty="0" smtClean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lúa</a:t>
              </a:r>
              <a:endParaRPr lang="en-US" sz="28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34"/>
          <p:cNvGrpSpPr/>
          <p:nvPr/>
        </p:nvGrpSpPr>
        <p:grpSpPr>
          <a:xfrm>
            <a:off x="677127" y="4956712"/>
            <a:ext cx="5249772" cy="582284"/>
            <a:chOff x="682578" y="4297766"/>
            <a:chExt cx="5249772" cy="776379"/>
          </a:xfrm>
          <a:solidFill>
            <a:srgbClr val="FFC000"/>
          </a:solidFill>
        </p:grpSpPr>
        <p:sp>
          <p:nvSpPr>
            <p:cNvPr id="36" name="bang a">
              <a:extLst>
                <a:ext uri="{FF2B5EF4-FFF2-40B4-BE49-F238E27FC236}">
                  <a16:creationId xmlns:a16="http://schemas.microsoft.com/office/drawing/2014/main" xmlns="" id="{8DD63B39-09F3-4F04-83CD-408FC7619A90}"/>
                </a:ext>
              </a:extLst>
            </p:cNvPr>
            <p:cNvSpPr/>
            <p:nvPr/>
          </p:nvSpPr>
          <p:spPr>
            <a:xfrm flipH="1">
              <a:off x="682578" y="4297766"/>
              <a:ext cx="5249772" cy="776379"/>
            </a:xfrm>
            <a:custGeom>
              <a:avLst/>
              <a:gdLst>
                <a:gd name="connsiteX0" fmla="*/ 9976447 w 10872190"/>
                <a:gd name="connsiteY0" fmla="*/ 130 h 1251934"/>
                <a:gd name="connsiteX1" fmla="*/ 9946352 w 10872190"/>
                <a:gd name="connsiteY1" fmla="*/ 4530 h 1251934"/>
                <a:gd name="connsiteX2" fmla="*/ 8262152 w 10872190"/>
                <a:gd name="connsiteY2" fmla="*/ 4530 h 1251934"/>
                <a:gd name="connsiteX3" fmla="*/ 2610038 w 10872190"/>
                <a:gd name="connsiteY3" fmla="*/ 4530 h 1251934"/>
                <a:gd name="connsiteX4" fmla="*/ 925838 w 10872190"/>
                <a:gd name="connsiteY4" fmla="*/ 4530 h 1251934"/>
                <a:gd name="connsiteX5" fmla="*/ 895743 w 10872190"/>
                <a:gd name="connsiteY5" fmla="*/ 130 h 1251934"/>
                <a:gd name="connsiteX6" fmla="*/ 0 w 10872190"/>
                <a:gd name="connsiteY6" fmla="*/ 625967 h 1251934"/>
                <a:gd name="connsiteX7" fmla="*/ 895743 w 10872190"/>
                <a:gd name="connsiteY7" fmla="*/ 1251804 h 1251934"/>
                <a:gd name="connsiteX8" fmla="*/ 925838 w 10872190"/>
                <a:gd name="connsiteY8" fmla="*/ 1247404 h 1251934"/>
                <a:gd name="connsiteX9" fmla="*/ 2610038 w 10872190"/>
                <a:gd name="connsiteY9" fmla="*/ 1247404 h 1251934"/>
                <a:gd name="connsiteX10" fmla="*/ 8262152 w 10872190"/>
                <a:gd name="connsiteY10" fmla="*/ 1247404 h 1251934"/>
                <a:gd name="connsiteX11" fmla="*/ 9946352 w 10872190"/>
                <a:gd name="connsiteY11" fmla="*/ 1247404 h 1251934"/>
                <a:gd name="connsiteX12" fmla="*/ 9976447 w 10872190"/>
                <a:gd name="connsiteY12" fmla="*/ 1251804 h 1251934"/>
                <a:gd name="connsiteX13" fmla="*/ 10872190 w 10872190"/>
                <a:gd name="connsiteY13" fmla="*/ 625967 h 1251934"/>
                <a:gd name="connsiteX14" fmla="*/ 9976447 w 10872190"/>
                <a:gd name="connsiteY14" fmla="*/ 130 h 125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72190" h="1251934">
                  <a:moveTo>
                    <a:pt x="9976447" y="130"/>
                  </a:moveTo>
                  <a:lnTo>
                    <a:pt x="9946352" y="4530"/>
                  </a:lnTo>
                  <a:lnTo>
                    <a:pt x="8262152" y="4530"/>
                  </a:lnTo>
                  <a:lnTo>
                    <a:pt x="2610038" y="4530"/>
                  </a:lnTo>
                  <a:lnTo>
                    <a:pt x="925838" y="4530"/>
                  </a:lnTo>
                  <a:lnTo>
                    <a:pt x="895743" y="130"/>
                  </a:lnTo>
                  <a:cubicBezTo>
                    <a:pt x="669986" y="-5180"/>
                    <a:pt x="349558" y="150180"/>
                    <a:pt x="0" y="625967"/>
                  </a:cubicBezTo>
                  <a:cubicBezTo>
                    <a:pt x="349558" y="1101755"/>
                    <a:pt x="669986" y="1257114"/>
                    <a:pt x="895743" y="1251804"/>
                  </a:cubicBezTo>
                  <a:lnTo>
                    <a:pt x="925838" y="1247404"/>
                  </a:lnTo>
                  <a:lnTo>
                    <a:pt x="2610038" y="1247404"/>
                  </a:lnTo>
                  <a:lnTo>
                    <a:pt x="8262152" y="1247404"/>
                  </a:lnTo>
                  <a:lnTo>
                    <a:pt x="9946352" y="1247404"/>
                  </a:lnTo>
                  <a:lnTo>
                    <a:pt x="9976447" y="1251804"/>
                  </a:lnTo>
                  <a:cubicBezTo>
                    <a:pt x="10202204" y="1257114"/>
                    <a:pt x="10522632" y="1101755"/>
                    <a:pt x="10872190" y="625967"/>
                  </a:cubicBezTo>
                  <a:cubicBezTo>
                    <a:pt x="10522632" y="150180"/>
                    <a:pt x="10202204" y="-5180"/>
                    <a:pt x="9976447" y="130"/>
                  </a:cubicBezTo>
                  <a:close/>
                </a:path>
              </a:pathLst>
            </a:custGeom>
            <a:grpFill/>
            <a:ln w="28575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7" name="cau hoi a">
              <a:extLst>
                <a:ext uri="{FF2B5EF4-FFF2-40B4-BE49-F238E27FC236}">
                  <a16:creationId xmlns:a16="http://schemas.microsoft.com/office/drawing/2014/main" xmlns="" id="{9B5DABB8-849A-4D2D-930C-9CA07BFC5BDE}"/>
                </a:ext>
              </a:extLst>
            </p:cNvPr>
            <p:cNvSpPr txBox="1"/>
            <p:nvPr/>
          </p:nvSpPr>
          <p:spPr>
            <a:xfrm>
              <a:off x="1043461" y="4399802"/>
              <a:ext cx="4655871" cy="6155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257175" indent="-257175" defTabSz="685800">
                <a:buClr>
                  <a:schemeClr val="bg1"/>
                </a:buClr>
                <a:buFont typeface="Wingdings" panose="05000000000000000000" pitchFamily="2" charset="2"/>
                <a:buChar char="w"/>
                <a:defRPr/>
              </a:pPr>
              <a:r>
                <a:rPr lang="en-US" sz="240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C. </a:t>
              </a:r>
            </a:p>
          </p:txBody>
        </p:sp>
      </p:grpSp>
      <p:grpSp>
        <p:nvGrpSpPr>
          <p:cNvPr id="7" name="Group 41"/>
          <p:cNvGrpSpPr/>
          <p:nvPr/>
        </p:nvGrpSpPr>
        <p:grpSpPr>
          <a:xfrm>
            <a:off x="6354439" y="4943557"/>
            <a:ext cx="5290715" cy="599747"/>
            <a:chOff x="682578" y="4297766"/>
            <a:chExt cx="5249772" cy="799663"/>
          </a:xfrm>
          <a:solidFill>
            <a:srgbClr val="FFC000"/>
          </a:solidFill>
        </p:grpSpPr>
        <p:sp>
          <p:nvSpPr>
            <p:cNvPr id="43" name="bang a">
              <a:extLst>
                <a:ext uri="{FF2B5EF4-FFF2-40B4-BE49-F238E27FC236}">
                  <a16:creationId xmlns:a16="http://schemas.microsoft.com/office/drawing/2014/main" xmlns="" id="{8DD63B39-09F3-4F04-83CD-408FC7619A90}"/>
                </a:ext>
              </a:extLst>
            </p:cNvPr>
            <p:cNvSpPr/>
            <p:nvPr/>
          </p:nvSpPr>
          <p:spPr>
            <a:xfrm flipH="1">
              <a:off x="682578" y="4297766"/>
              <a:ext cx="5249772" cy="776379"/>
            </a:xfrm>
            <a:custGeom>
              <a:avLst/>
              <a:gdLst>
                <a:gd name="connsiteX0" fmla="*/ 9976447 w 10872190"/>
                <a:gd name="connsiteY0" fmla="*/ 130 h 1251934"/>
                <a:gd name="connsiteX1" fmla="*/ 9946352 w 10872190"/>
                <a:gd name="connsiteY1" fmla="*/ 4530 h 1251934"/>
                <a:gd name="connsiteX2" fmla="*/ 8262152 w 10872190"/>
                <a:gd name="connsiteY2" fmla="*/ 4530 h 1251934"/>
                <a:gd name="connsiteX3" fmla="*/ 2610038 w 10872190"/>
                <a:gd name="connsiteY3" fmla="*/ 4530 h 1251934"/>
                <a:gd name="connsiteX4" fmla="*/ 925838 w 10872190"/>
                <a:gd name="connsiteY4" fmla="*/ 4530 h 1251934"/>
                <a:gd name="connsiteX5" fmla="*/ 895743 w 10872190"/>
                <a:gd name="connsiteY5" fmla="*/ 130 h 1251934"/>
                <a:gd name="connsiteX6" fmla="*/ 0 w 10872190"/>
                <a:gd name="connsiteY6" fmla="*/ 625967 h 1251934"/>
                <a:gd name="connsiteX7" fmla="*/ 895743 w 10872190"/>
                <a:gd name="connsiteY7" fmla="*/ 1251804 h 1251934"/>
                <a:gd name="connsiteX8" fmla="*/ 925838 w 10872190"/>
                <a:gd name="connsiteY8" fmla="*/ 1247404 h 1251934"/>
                <a:gd name="connsiteX9" fmla="*/ 2610038 w 10872190"/>
                <a:gd name="connsiteY9" fmla="*/ 1247404 h 1251934"/>
                <a:gd name="connsiteX10" fmla="*/ 8262152 w 10872190"/>
                <a:gd name="connsiteY10" fmla="*/ 1247404 h 1251934"/>
                <a:gd name="connsiteX11" fmla="*/ 9946352 w 10872190"/>
                <a:gd name="connsiteY11" fmla="*/ 1247404 h 1251934"/>
                <a:gd name="connsiteX12" fmla="*/ 9976447 w 10872190"/>
                <a:gd name="connsiteY12" fmla="*/ 1251804 h 1251934"/>
                <a:gd name="connsiteX13" fmla="*/ 10872190 w 10872190"/>
                <a:gd name="connsiteY13" fmla="*/ 625967 h 1251934"/>
                <a:gd name="connsiteX14" fmla="*/ 9976447 w 10872190"/>
                <a:gd name="connsiteY14" fmla="*/ 130 h 125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72190" h="1251934">
                  <a:moveTo>
                    <a:pt x="9976447" y="130"/>
                  </a:moveTo>
                  <a:lnTo>
                    <a:pt x="9946352" y="4530"/>
                  </a:lnTo>
                  <a:lnTo>
                    <a:pt x="8262152" y="4530"/>
                  </a:lnTo>
                  <a:lnTo>
                    <a:pt x="2610038" y="4530"/>
                  </a:lnTo>
                  <a:lnTo>
                    <a:pt x="925838" y="4530"/>
                  </a:lnTo>
                  <a:lnTo>
                    <a:pt x="895743" y="130"/>
                  </a:lnTo>
                  <a:cubicBezTo>
                    <a:pt x="669986" y="-5180"/>
                    <a:pt x="349558" y="150180"/>
                    <a:pt x="0" y="625967"/>
                  </a:cubicBezTo>
                  <a:cubicBezTo>
                    <a:pt x="349558" y="1101755"/>
                    <a:pt x="669986" y="1257114"/>
                    <a:pt x="895743" y="1251804"/>
                  </a:cubicBezTo>
                  <a:lnTo>
                    <a:pt x="925838" y="1247404"/>
                  </a:lnTo>
                  <a:lnTo>
                    <a:pt x="2610038" y="1247404"/>
                  </a:lnTo>
                  <a:lnTo>
                    <a:pt x="8262152" y="1247404"/>
                  </a:lnTo>
                  <a:lnTo>
                    <a:pt x="9946352" y="1247404"/>
                  </a:lnTo>
                  <a:lnTo>
                    <a:pt x="9976447" y="1251804"/>
                  </a:lnTo>
                  <a:cubicBezTo>
                    <a:pt x="10202204" y="1257114"/>
                    <a:pt x="10522632" y="1101755"/>
                    <a:pt x="10872190" y="625967"/>
                  </a:cubicBezTo>
                  <a:cubicBezTo>
                    <a:pt x="10522632" y="150180"/>
                    <a:pt x="10202204" y="-5180"/>
                    <a:pt x="9976447" y="130"/>
                  </a:cubicBezTo>
                  <a:close/>
                </a:path>
              </a:pathLst>
            </a:custGeom>
            <a:grpFill/>
            <a:ln w="28575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4" name="cau hoi a">
              <a:extLst>
                <a:ext uri="{FF2B5EF4-FFF2-40B4-BE49-F238E27FC236}">
                  <a16:creationId xmlns:a16="http://schemas.microsoft.com/office/drawing/2014/main" xmlns="" id="{9B5DABB8-849A-4D2D-930C-9CA07BFC5BDE}"/>
                </a:ext>
              </a:extLst>
            </p:cNvPr>
            <p:cNvSpPr txBox="1"/>
            <p:nvPr/>
          </p:nvSpPr>
          <p:spPr>
            <a:xfrm>
              <a:off x="1043461" y="4399802"/>
              <a:ext cx="4477348" cy="69762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257175" indent="-257175">
                <a:buClr>
                  <a:schemeClr val="bg1"/>
                </a:buClr>
                <a:buFont typeface="Wingdings" panose="05000000000000000000" pitchFamily="2" charset="2"/>
                <a:buChar char="w"/>
                <a:defRPr/>
              </a:pPr>
              <a:r>
                <a:rPr lang="en-US" sz="2800" dirty="0"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D.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Biển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Nhật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Bản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WordArt 46"/>
          <p:cNvSpPr>
            <a:spLocks noChangeArrowheads="1" noChangeShapeType="1" noTextEdit="1"/>
          </p:cNvSpPr>
          <p:nvPr/>
        </p:nvSpPr>
        <p:spPr bwMode="auto">
          <a:xfrm>
            <a:off x="10933523" y="1528797"/>
            <a:ext cx="88900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sp>
        <p:nvSpPr>
          <p:cNvPr id="20" name="WordArt 45"/>
          <p:cNvSpPr>
            <a:spLocks noChangeArrowheads="1" noChangeShapeType="1" noTextEdit="1"/>
          </p:cNvSpPr>
          <p:nvPr/>
        </p:nvSpPr>
        <p:spPr bwMode="auto">
          <a:xfrm>
            <a:off x="11074401" y="1545712"/>
            <a:ext cx="74812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22" name="WordArt 44"/>
          <p:cNvSpPr>
            <a:spLocks noChangeArrowheads="1" noChangeShapeType="1" noTextEdit="1"/>
          </p:cNvSpPr>
          <p:nvPr/>
        </p:nvSpPr>
        <p:spPr bwMode="auto">
          <a:xfrm>
            <a:off x="11032621" y="1552121"/>
            <a:ext cx="829179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23" name="WordArt 43"/>
          <p:cNvSpPr>
            <a:spLocks noChangeArrowheads="1" noChangeShapeType="1" noTextEdit="1"/>
          </p:cNvSpPr>
          <p:nvPr/>
        </p:nvSpPr>
        <p:spPr bwMode="auto">
          <a:xfrm>
            <a:off x="11032621" y="1526482"/>
            <a:ext cx="829179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25" name="WordArt 42"/>
          <p:cNvSpPr>
            <a:spLocks noChangeArrowheads="1" noChangeShapeType="1" noTextEdit="1"/>
          </p:cNvSpPr>
          <p:nvPr/>
        </p:nvSpPr>
        <p:spPr bwMode="auto">
          <a:xfrm>
            <a:off x="11075353" y="1532892"/>
            <a:ext cx="743484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27" name="WordArt 41"/>
          <p:cNvSpPr>
            <a:spLocks noChangeArrowheads="1" noChangeShapeType="1" noTextEdit="1"/>
          </p:cNvSpPr>
          <p:nvPr/>
        </p:nvSpPr>
        <p:spPr bwMode="auto">
          <a:xfrm>
            <a:off x="11084144" y="1545712"/>
            <a:ext cx="700741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32" name="WordArt 40"/>
          <p:cNvSpPr>
            <a:spLocks noChangeArrowheads="1" noChangeShapeType="1" noTextEdit="1"/>
          </p:cNvSpPr>
          <p:nvPr/>
        </p:nvSpPr>
        <p:spPr bwMode="auto">
          <a:xfrm>
            <a:off x="11075351" y="1558531"/>
            <a:ext cx="743719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34" name="WordArt 39"/>
          <p:cNvSpPr>
            <a:spLocks noChangeArrowheads="1" noChangeShapeType="1" noTextEdit="1"/>
          </p:cNvSpPr>
          <p:nvPr/>
        </p:nvSpPr>
        <p:spPr bwMode="auto">
          <a:xfrm>
            <a:off x="11092691" y="1545712"/>
            <a:ext cx="683415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38" name="WordArt 38"/>
          <p:cNvSpPr>
            <a:spLocks noChangeArrowheads="1" noChangeShapeType="1" noTextEdit="1"/>
          </p:cNvSpPr>
          <p:nvPr/>
        </p:nvSpPr>
        <p:spPr bwMode="auto">
          <a:xfrm>
            <a:off x="11041165" y="1539302"/>
            <a:ext cx="84603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39" name="WordArt 37"/>
          <p:cNvSpPr>
            <a:spLocks noChangeArrowheads="1" noChangeShapeType="1" noTextEdit="1"/>
          </p:cNvSpPr>
          <p:nvPr/>
        </p:nvSpPr>
        <p:spPr bwMode="auto">
          <a:xfrm>
            <a:off x="10921521" y="1532892"/>
            <a:ext cx="820635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45" name="WordArt 36"/>
          <p:cNvSpPr>
            <a:spLocks noChangeArrowheads="1" noChangeShapeType="1" noTextEdit="1"/>
          </p:cNvSpPr>
          <p:nvPr/>
        </p:nvSpPr>
        <p:spPr bwMode="auto">
          <a:xfrm>
            <a:off x="11015531" y="1539302"/>
            <a:ext cx="88900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10730206" y="1209765"/>
            <a:ext cx="1449319" cy="1161755"/>
            <a:chOff x="3744" y="4944"/>
            <a:chExt cx="1104" cy="1104"/>
          </a:xfrm>
        </p:grpSpPr>
        <p:sp>
          <p:nvSpPr>
            <p:cNvPr id="50" name="AutoShape 34"/>
            <p:cNvSpPr>
              <a:spLocks noChangeArrowheads="1"/>
            </p:cNvSpPr>
            <p:nvPr/>
          </p:nvSpPr>
          <p:spPr bwMode="auto">
            <a:xfrm>
              <a:off x="3744" y="4944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45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51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3936" y="523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7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</a:t>
              </a:r>
              <a:r>
                <a:rPr lang="en-US" sz="27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7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giờ</a:t>
              </a:r>
              <a:endParaRPr lang="en-US" sz="27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518588" y="5038759"/>
            <a:ext cx="18277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7175" indent="-257175">
              <a:buClr>
                <a:schemeClr val="bg1"/>
              </a:buClr>
              <a:buFont typeface="Wingdings" panose="05000000000000000000" pitchFamily="2" charset="2"/>
              <a:buChar char="w"/>
              <a:defRPr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ặn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842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00"/>
                            </p:stCondLst>
                            <p:childTnLst>
                              <p:par>
                                <p:cTn id="9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7" grpId="0" animBg="1"/>
      <p:bldP spid="27" grpId="1" animBg="1"/>
      <p:bldP spid="32" grpId="0" animBg="1"/>
      <p:bldP spid="32" grpId="1" animBg="1"/>
      <p:bldP spid="34" grpId="0" animBg="1"/>
      <p:bldP spid="34" grpId="1" animBg="1"/>
      <p:bldP spid="38" grpId="0" animBg="1"/>
      <p:bldP spid="38" grpId="1" animBg="1"/>
      <p:bldP spid="39" grpId="0" animBg="1"/>
      <p:bldP spid="39" grpId="1" animBg="1"/>
      <p:bldP spid="45" grpId="0" animBg="1"/>
      <p:bldP spid="4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ình nền Powerpoint chủ đề thiên nhiên - Mẫu hình nền PPT màu xanh mát -  VnDoc.co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755"/>
          <a:stretch/>
        </p:blipFill>
        <p:spPr bwMode="auto">
          <a:xfrm>
            <a:off x="-23381" y="0"/>
            <a:ext cx="122029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4199134-2609-4E66-A329-2863BCCC5133}"/>
              </a:ext>
            </a:extLst>
          </p:cNvPr>
          <p:cNvCxnSpPr/>
          <p:nvPr/>
        </p:nvCxnSpPr>
        <p:spPr>
          <a:xfrm>
            <a:off x="12477" y="3011538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WordArt 46"/>
          <p:cNvSpPr>
            <a:spLocks noChangeArrowheads="1" noChangeShapeType="1" noTextEdit="1"/>
          </p:cNvSpPr>
          <p:nvPr/>
        </p:nvSpPr>
        <p:spPr bwMode="auto">
          <a:xfrm>
            <a:off x="10933523" y="1528797"/>
            <a:ext cx="88900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sp>
        <p:nvSpPr>
          <p:cNvPr id="20" name="WordArt 45"/>
          <p:cNvSpPr>
            <a:spLocks noChangeArrowheads="1" noChangeShapeType="1" noTextEdit="1"/>
          </p:cNvSpPr>
          <p:nvPr/>
        </p:nvSpPr>
        <p:spPr bwMode="auto">
          <a:xfrm>
            <a:off x="11074401" y="1545712"/>
            <a:ext cx="74812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22" name="WordArt 44"/>
          <p:cNvSpPr>
            <a:spLocks noChangeArrowheads="1" noChangeShapeType="1" noTextEdit="1"/>
          </p:cNvSpPr>
          <p:nvPr/>
        </p:nvSpPr>
        <p:spPr bwMode="auto">
          <a:xfrm>
            <a:off x="11032621" y="1552121"/>
            <a:ext cx="829179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23" name="WordArt 43"/>
          <p:cNvSpPr>
            <a:spLocks noChangeArrowheads="1" noChangeShapeType="1" noTextEdit="1"/>
          </p:cNvSpPr>
          <p:nvPr/>
        </p:nvSpPr>
        <p:spPr bwMode="auto">
          <a:xfrm>
            <a:off x="11032621" y="1526482"/>
            <a:ext cx="829179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25" name="WordArt 42"/>
          <p:cNvSpPr>
            <a:spLocks noChangeArrowheads="1" noChangeShapeType="1" noTextEdit="1"/>
          </p:cNvSpPr>
          <p:nvPr/>
        </p:nvSpPr>
        <p:spPr bwMode="auto">
          <a:xfrm>
            <a:off x="11075353" y="1532892"/>
            <a:ext cx="743484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27" name="WordArt 41"/>
          <p:cNvSpPr>
            <a:spLocks noChangeArrowheads="1" noChangeShapeType="1" noTextEdit="1"/>
          </p:cNvSpPr>
          <p:nvPr/>
        </p:nvSpPr>
        <p:spPr bwMode="auto">
          <a:xfrm>
            <a:off x="11084144" y="1545712"/>
            <a:ext cx="700741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32" name="WordArt 40"/>
          <p:cNvSpPr>
            <a:spLocks noChangeArrowheads="1" noChangeShapeType="1" noTextEdit="1"/>
          </p:cNvSpPr>
          <p:nvPr/>
        </p:nvSpPr>
        <p:spPr bwMode="auto">
          <a:xfrm>
            <a:off x="11075351" y="1558531"/>
            <a:ext cx="743719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34" name="WordArt 39"/>
          <p:cNvSpPr>
            <a:spLocks noChangeArrowheads="1" noChangeShapeType="1" noTextEdit="1"/>
          </p:cNvSpPr>
          <p:nvPr/>
        </p:nvSpPr>
        <p:spPr bwMode="auto">
          <a:xfrm>
            <a:off x="11092691" y="1545712"/>
            <a:ext cx="683415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38" name="WordArt 38"/>
          <p:cNvSpPr>
            <a:spLocks noChangeArrowheads="1" noChangeShapeType="1" noTextEdit="1"/>
          </p:cNvSpPr>
          <p:nvPr/>
        </p:nvSpPr>
        <p:spPr bwMode="auto">
          <a:xfrm>
            <a:off x="11041165" y="1539302"/>
            <a:ext cx="84603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39" name="WordArt 37"/>
          <p:cNvSpPr>
            <a:spLocks noChangeArrowheads="1" noChangeShapeType="1" noTextEdit="1"/>
          </p:cNvSpPr>
          <p:nvPr/>
        </p:nvSpPr>
        <p:spPr bwMode="auto">
          <a:xfrm>
            <a:off x="10921521" y="1532892"/>
            <a:ext cx="820635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45" name="WordArt 36"/>
          <p:cNvSpPr>
            <a:spLocks noChangeArrowheads="1" noChangeShapeType="1" noTextEdit="1"/>
          </p:cNvSpPr>
          <p:nvPr/>
        </p:nvSpPr>
        <p:spPr bwMode="auto">
          <a:xfrm>
            <a:off x="11015531" y="1539302"/>
            <a:ext cx="88900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10730206" y="1209765"/>
            <a:ext cx="1449319" cy="1161755"/>
            <a:chOff x="3744" y="4944"/>
            <a:chExt cx="1104" cy="1104"/>
          </a:xfrm>
        </p:grpSpPr>
        <p:sp>
          <p:nvSpPr>
            <p:cNvPr id="50" name="AutoShape 34"/>
            <p:cNvSpPr>
              <a:spLocks noChangeArrowheads="1"/>
            </p:cNvSpPr>
            <p:nvPr/>
          </p:nvSpPr>
          <p:spPr bwMode="auto">
            <a:xfrm>
              <a:off x="3744" y="4944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45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51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3936" y="523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7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</a:t>
              </a:r>
              <a:r>
                <a:rPr lang="en-US" sz="27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7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giờ</a:t>
              </a:r>
              <a:endParaRPr lang="en-US" sz="27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3" name="Group 39"/>
          <p:cNvGrpSpPr/>
          <p:nvPr/>
        </p:nvGrpSpPr>
        <p:grpSpPr>
          <a:xfrm>
            <a:off x="299348" y="2430666"/>
            <a:ext cx="11618259" cy="1125449"/>
            <a:chOff x="902165" y="2924183"/>
            <a:chExt cx="10872190" cy="1758588"/>
          </a:xfrm>
        </p:grpSpPr>
        <p:sp>
          <p:nvSpPr>
            <p:cNvPr id="41" name="Freeform: Shape 13">
              <a:extLst>
                <a:ext uri="{FF2B5EF4-FFF2-40B4-BE49-F238E27FC236}">
                  <a16:creationId xmlns:a16="http://schemas.microsoft.com/office/drawing/2014/main" xmlns="" id="{2254BD6F-C222-4EBF-A18A-FDA724EC8AEA}"/>
                </a:ext>
              </a:extLst>
            </p:cNvPr>
            <p:cNvSpPr/>
            <p:nvPr/>
          </p:nvSpPr>
          <p:spPr>
            <a:xfrm flipH="1">
              <a:off x="902165" y="2924183"/>
              <a:ext cx="10872190" cy="1758588"/>
            </a:xfrm>
            <a:custGeom>
              <a:avLst/>
              <a:gdLst>
                <a:gd name="connsiteX0" fmla="*/ 9976447 w 10872190"/>
                <a:gd name="connsiteY0" fmla="*/ 130 h 1251934"/>
                <a:gd name="connsiteX1" fmla="*/ 9946352 w 10872190"/>
                <a:gd name="connsiteY1" fmla="*/ 4530 h 1251934"/>
                <a:gd name="connsiteX2" fmla="*/ 8262152 w 10872190"/>
                <a:gd name="connsiteY2" fmla="*/ 4530 h 1251934"/>
                <a:gd name="connsiteX3" fmla="*/ 2610038 w 10872190"/>
                <a:gd name="connsiteY3" fmla="*/ 4530 h 1251934"/>
                <a:gd name="connsiteX4" fmla="*/ 925838 w 10872190"/>
                <a:gd name="connsiteY4" fmla="*/ 4530 h 1251934"/>
                <a:gd name="connsiteX5" fmla="*/ 895743 w 10872190"/>
                <a:gd name="connsiteY5" fmla="*/ 130 h 1251934"/>
                <a:gd name="connsiteX6" fmla="*/ 0 w 10872190"/>
                <a:gd name="connsiteY6" fmla="*/ 625967 h 1251934"/>
                <a:gd name="connsiteX7" fmla="*/ 895743 w 10872190"/>
                <a:gd name="connsiteY7" fmla="*/ 1251804 h 1251934"/>
                <a:gd name="connsiteX8" fmla="*/ 925838 w 10872190"/>
                <a:gd name="connsiteY8" fmla="*/ 1247404 h 1251934"/>
                <a:gd name="connsiteX9" fmla="*/ 2610038 w 10872190"/>
                <a:gd name="connsiteY9" fmla="*/ 1247404 h 1251934"/>
                <a:gd name="connsiteX10" fmla="*/ 8262152 w 10872190"/>
                <a:gd name="connsiteY10" fmla="*/ 1247404 h 1251934"/>
                <a:gd name="connsiteX11" fmla="*/ 9946352 w 10872190"/>
                <a:gd name="connsiteY11" fmla="*/ 1247404 h 1251934"/>
                <a:gd name="connsiteX12" fmla="*/ 9976447 w 10872190"/>
                <a:gd name="connsiteY12" fmla="*/ 1251804 h 1251934"/>
                <a:gd name="connsiteX13" fmla="*/ 10872190 w 10872190"/>
                <a:gd name="connsiteY13" fmla="*/ 625967 h 1251934"/>
                <a:gd name="connsiteX14" fmla="*/ 9976447 w 10872190"/>
                <a:gd name="connsiteY14" fmla="*/ 130 h 125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72190" h="1251934">
                  <a:moveTo>
                    <a:pt x="9976447" y="130"/>
                  </a:moveTo>
                  <a:lnTo>
                    <a:pt x="9946352" y="4530"/>
                  </a:lnTo>
                  <a:lnTo>
                    <a:pt x="8262152" y="4530"/>
                  </a:lnTo>
                  <a:lnTo>
                    <a:pt x="2610038" y="4530"/>
                  </a:lnTo>
                  <a:lnTo>
                    <a:pt x="925838" y="4530"/>
                  </a:lnTo>
                  <a:lnTo>
                    <a:pt x="895743" y="130"/>
                  </a:lnTo>
                  <a:cubicBezTo>
                    <a:pt x="669986" y="-5180"/>
                    <a:pt x="349558" y="150180"/>
                    <a:pt x="0" y="625967"/>
                  </a:cubicBezTo>
                  <a:cubicBezTo>
                    <a:pt x="349558" y="1101755"/>
                    <a:pt x="669986" y="1257114"/>
                    <a:pt x="895743" y="1251804"/>
                  </a:cubicBezTo>
                  <a:lnTo>
                    <a:pt x="925838" y="1247404"/>
                  </a:lnTo>
                  <a:lnTo>
                    <a:pt x="2610038" y="1247404"/>
                  </a:lnTo>
                  <a:lnTo>
                    <a:pt x="8262152" y="1247404"/>
                  </a:lnTo>
                  <a:lnTo>
                    <a:pt x="9946352" y="1247404"/>
                  </a:lnTo>
                  <a:lnTo>
                    <a:pt x="9976447" y="1251804"/>
                  </a:lnTo>
                  <a:cubicBezTo>
                    <a:pt x="10202204" y="1257114"/>
                    <a:pt x="10522632" y="1101755"/>
                    <a:pt x="10872190" y="625967"/>
                  </a:cubicBezTo>
                  <a:cubicBezTo>
                    <a:pt x="10522632" y="150180"/>
                    <a:pt x="10202204" y="-5180"/>
                    <a:pt x="9976447" y="130"/>
                  </a:cubicBezTo>
                  <a:close/>
                </a:path>
              </a:pathLst>
            </a:custGeom>
            <a:solidFill>
              <a:srgbClr val="FFC000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4605F6AC-8356-4661-B6A4-309609CF4CCF}"/>
                </a:ext>
              </a:extLst>
            </p:cNvPr>
            <p:cNvSpPr txBox="1"/>
            <p:nvPr/>
          </p:nvSpPr>
          <p:spPr>
            <a:xfrm>
              <a:off x="1069654" y="3409538"/>
              <a:ext cx="10278249" cy="8175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2: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“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mắt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”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trường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mang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nghĩa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gốc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46"/>
          <p:cNvGrpSpPr/>
          <p:nvPr/>
        </p:nvGrpSpPr>
        <p:grpSpPr>
          <a:xfrm>
            <a:off x="682579" y="4080575"/>
            <a:ext cx="5249772" cy="599747"/>
            <a:chOff x="682578" y="4297766"/>
            <a:chExt cx="5249772" cy="799663"/>
          </a:xfrm>
          <a:solidFill>
            <a:srgbClr val="FFC000"/>
          </a:solidFill>
        </p:grpSpPr>
        <p:sp>
          <p:nvSpPr>
            <p:cNvPr id="48" name="bang a">
              <a:extLst>
                <a:ext uri="{FF2B5EF4-FFF2-40B4-BE49-F238E27FC236}">
                  <a16:creationId xmlns:a16="http://schemas.microsoft.com/office/drawing/2014/main" xmlns="" id="{8DD63B39-09F3-4F04-83CD-408FC7619A90}"/>
                </a:ext>
              </a:extLst>
            </p:cNvPr>
            <p:cNvSpPr/>
            <p:nvPr/>
          </p:nvSpPr>
          <p:spPr>
            <a:xfrm flipH="1">
              <a:off x="682578" y="4297766"/>
              <a:ext cx="5249772" cy="776379"/>
            </a:xfrm>
            <a:custGeom>
              <a:avLst/>
              <a:gdLst>
                <a:gd name="connsiteX0" fmla="*/ 9976447 w 10872190"/>
                <a:gd name="connsiteY0" fmla="*/ 130 h 1251934"/>
                <a:gd name="connsiteX1" fmla="*/ 9946352 w 10872190"/>
                <a:gd name="connsiteY1" fmla="*/ 4530 h 1251934"/>
                <a:gd name="connsiteX2" fmla="*/ 8262152 w 10872190"/>
                <a:gd name="connsiteY2" fmla="*/ 4530 h 1251934"/>
                <a:gd name="connsiteX3" fmla="*/ 2610038 w 10872190"/>
                <a:gd name="connsiteY3" fmla="*/ 4530 h 1251934"/>
                <a:gd name="connsiteX4" fmla="*/ 925838 w 10872190"/>
                <a:gd name="connsiteY4" fmla="*/ 4530 h 1251934"/>
                <a:gd name="connsiteX5" fmla="*/ 895743 w 10872190"/>
                <a:gd name="connsiteY5" fmla="*/ 130 h 1251934"/>
                <a:gd name="connsiteX6" fmla="*/ 0 w 10872190"/>
                <a:gd name="connsiteY6" fmla="*/ 625967 h 1251934"/>
                <a:gd name="connsiteX7" fmla="*/ 895743 w 10872190"/>
                <a:gd name="connsiteY7" fmla="*/ 1251804 h 1251934"/>
                <a:gd name="connsiteX8" fmla="*/ 925838 w 10872190"/>
                <a:gd name="connsiteY8" fmla="*/ 1247404 h 1251934"/>
                <a:gd name="connsiteX9" fmla="*/ 2610038 w 10872190"/>
                <a:gd name="connsiteY9" fmla="*/ 1247404 h 1251934"/>
                <a:gd name="connsiteX10" fmla="*/ 8262152 w 10872190"/>
                <a:gd name="connsiteY10" fmla="*/ 1247404 h 1251934"/>
                <a:gd name="connsiteX11" fmla="*/ 9946352 w 10872190"/>
                <a:gd name="connsiteY11" fmla="*/ 1247404 h 1251934"/>
                <a:gd name="connsiteX12" fmla="*/ 9976447 w 10872190"/>
                <a:gd name="connsiteY12" fmla="*/ 1251804 h 1251934"/>
                <a:gd name="connsiteX13" fmla="*/ 10872190 w 10872190"/>
                <a:gd name="connsiteY13" fmla="*/ 625967 h 1251934"/>
                <a:gd name="connsiteX14" fmla="*/ 9976447 w 10872190"/>
                <a:gd name="connsiteY14" fmla="*/ 130 h 125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72190" h="1251934">
                  <a:moveTo>
                    <a:pt x="9976447" y="130"/>
                  </a:moveTo>
                  <a:lnTo>
                    <a:pt x="9946352" y="4530"/>
                  </a:lnTo>
                  <a:lnTo>
                    <a:pt x="8262152" y="4530"/>
                  </a:lnTo>
                  <a:lnTo>
                    <a:pt x="2610038" y="4530"/>
                  </a:lnTo>
                  <a:lnTo>
                    <a:pt x="925838" y="4530"/>
                  </a:lnTo>
                  <a:lnTo>
                    <a:pt x="895743" y="130"/>
                  </a:lnTo>
                  <a:cubicBezTo>
                    <a:pt x="669986" y="-5180"/>
                    <a:pt x="349558" y="150180"/>
                    <a:pt x="0" y="625967"/>
                  </a:cubicBezTo>
                  <a:cubicBezTo>
                    <a:pt x="349558" y="1101755"/>
                    <a:pt x="669986" y="1257114"/>
                    <a:pt x="895743" y="1251804"/>
                  </a:cubicBezTo>
                  <a:lnTo>
                    <a:pt x="925838" y="1247404"/>
                  </a:lnTo>
                  <a:lnTo>
                    <a:pt x="2610038" y="1247404"/>
                  </a:lnTo>
                  <a:lnTo>
                    <a:pt x="8262152" y="1247404"/>
                  </a:lnTo>
                  <a:lnTo>
                    <a:pt x="9946352" y="1247404"/>
                  </a:lnTo>
                  <a:lnTo>
                    <a:pt x="9976447" y="1251804"/>
                  </a:lnTo>
                  <a:cubicBezTo>
                    <a:pt x="10202204" y="1257114"/>
                    <a:pt x="10522632" y="1101755"/>
                    <a:pt x="10872190" y="625967"/>
                  </a:cubicBezTo>
                  <a:cubicBezTo>
                    <a:pt x="10522632" y="150180"/>
                    <a:pt x="10202204" y="-5180"/>
                    <a:pt x="9976447" y="130"/>
                  </a:cubicBezTo>
                  <a:close/>
                </a:path>
              </a:pathLst>
            </a:custGeom>
            <a:grpFill/>
            <a:ln w="28575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2" name="cau hoi a">
              <a:extLst>
                <a:ext uri="{FF2B5EF4-FFF2-40B4-BE49-F238E27FC236}">
                  <a16:creationId xmlns:a16="http://schemas.microsoft.com/office/drawing/2014/main" xmlns="" id="{9B5DABB8-849A-4D2D-930C-9CA07BFC5BDE}"/>
                </a:ext>
              </a:extLst>
            </p:cNvPr>
            <p:cNvSpPr txBox="1"/>
            <p:nvPr/>
          </p:nvSpPr>
          <p:spPr>
            <a:xfrm>
              <a:off x="1043461" y="4399802"/>
              <a:ext cx="4562488" cy="69762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257175" lvl="0" indent="-257175">
                <a:buClr>
                  <a:schemeClr val="bg1"/>
                </a:buClr>
                <a:buFont typeface="Wingdings" panose="05000000000000000000" pitchFamily="2" charset="2"/>
                <a:buChar char="w"/>
                <a:defRPr/>
              </a:pPr>
              <a:r>
                <a:rPr lang="en-US" sz="2800" dirty="0"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A.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Mắt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đèn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xe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ô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tô</a:t>
              </a:r>
              <a:endParaRPr lang="en-US" sz="28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52"/>
          <p:cNvGrpSpPr/>
          <p:nvPr/>
        </p:nvGrpSpPr>
        <p:grpSpPr>
          <a:xfrm>
            <a:off x="6293234" y="4067029"/>
            <a:ext cx="5249772" cy="599747"/>
            <a:chOff x="682578" y="4297766"/>
            <a:chExt cx="5249772" cy="799663"/>
          </a:xfrm>
          <a:solidFill>
            <a:srgbClr val="FFC000"/>
          </a:solidFill>
        </p:grpSpPr>
        <p:sp>
          <p:nvSpPr>
            <p:cNvPr id="54" name="bang a">
              <a:extLst>
                <a:ext uri="{FF2B5EF4-FFF2-40B4-BE49-F238E27FC236}">
                  <a16:creationId xmlns:a16="http://schemas.microsoft.com/office/drawing/2014/main" xmlns="" id="{8DD63B39-09F3-4F04-83CD-408FC7619A90}"/>
                </a:ext>
              </a:extLst>
            </p:cNvPr>
            <p:cNvSpPr/>
            <p:nvPr/>
          </p:nvSpPr>
          <p:spPr>
            <a:xfrm flipH="1">
              <a:off x="682578" y="4297766"/>
              <a:ext cx="5249772" cy="776379"/>
            </a:xfrm>
            <a:custGeom>
              <a:avLst/>
              <a:gdLst>
                <a:gd name="connsiteX0" fmla="*/ 9976447 w 10872190"/>
                <a:gd name="connsiteY0" fmla="*/ 130 h 1251934"/>
                <a:gd name="connsiteX1" fmla="*/ 9946352 w 10872190"/>
                <a:gd name="connsiteY1" fmla="*/ 4530 h 1251934"/>
                <a:gd name="connsiteX2" fmla="*/ 8262152 w 10872190"/>
                <a:gd name="connsiteY2" fmla="*/ 4530 h 1251934"/>
                <a:gd name="connsiteX3" fmla="*/ 2610038 w 10872190"/>
                <a:gd name="connsiteY3" fmla="*/ 4530 h 1251934"/>
                <a:gd name="connsiteX4" fmla="*/ 925838 w 10872190"/>
                <a:gd name="connsiteY4" fmla="*/ 4530 h 1251934"/>
                <a:gd name="connsiteX5" fmla="*/ 895743 w 10872190"/>
                <a:gd name="connsiteY5" fmla="*/ 130 h 1251934"/>
                <a:gd name="connsiteX6" fmla="*/ 0 w 10872190"/>
                <a:gd name="connsiteY6" fmla="*/ 625967 h 1251934"/>
                <a:gd name="connsiteX7" fmla="*/ 895743 w 10872190"/>
                <a:gd name="connsiteY7" fmla="*/ 1251804 h 1251934"/>
                <a:gd name="connsiteX8" fmla="*/ 925838 w 10872190"/>
                <a:gd name="connsiteY8" fmla="*/ 1247404 h 1251934"/>
                <a:gd name="connsiteX9" fmla="*/ 2610038 w 10872190"/>
                <a:gd name="connsiteY9" fmla="*/ 1247404 h 1251934"/>
                <a:gd name="connsiteX10" fmla="*/ 8262152 w 10872190"/>
                <a:gd name="connsiteY10" fmla="*/ 1247404 h 1251934"/>
                <a:gd name="connsiteX11" fmla="*/ 9946352 w 10872190"/>
                <a:gd name="connsiteY11" fmla="*/ 1247404 h 1251934"/>
                <a:gd name="connsiteX12" fmla="*/ 9976447 w 10872190"/>
                <a:gd name="connsiteY12" fmla="*/ 1251804 h 1251934"/>
                <a:gd name="connsiteX13" fmla="*/ 10872190 w 10872190"/>
                <a:gd name="connsiteY13" fmla="*/ 625967 h 1251934"/>
                <a:gd name="connsiteX14" fmla="*/ 9976447 w 10872190"/>
                <a:gd name="connsiteY14" fmla="*/ 130 h 125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72190" h="1251934">
                  <a:moveTo>
                    <a:pt x="9976447" y="130"/>
                  </a:moveTo>
                  <a:lnTo>
                    <a:pt x="9946352" y="4530"/>
                  </a:lnTo>
                  <a:lnTo>
                    <a:pt x="8262152" y="4530"/>
                  </a:lnTo>
                  <a:lnTo>
                    <a:pt x="2610038" y="4530"/>
                  </a:lnTo>
                  <a:lnTo>
                    <a:pt x="925838" y="4530"/>
                  </a:lnTo>
                  <a:lnTo>
                    <a:pt x="895743" y="130"/>
                  </a:lnTo>
                  <a:cubicBezTo>
                    <a:pt x="669986" y="-5180"/>
                    <a:pt x="349558" y="150180"/>
                    <a:pt x="0" y="625967"/>
                  </a:cubicBezTo>
                  <a:cubicBezTo>
                    <a:pt x="349558" y="1101755"/>
                    <a:pt x="669986" y="1257114"/>
                    <a:pt x="895743" y="1251804"/>
                  </a:cubicBezTo>
                  <a:lnTo>
                    <a:pt x="925838" y="1247404"/>
                  </a:lnTo>
                  <a:lnTo>
                    <a:pt x="2610038" y="1247404"/>
                  </a:lnTo>
                  <a:lnTo>
                    <a:pt x="8262152" y="1247404"/>
                  </a:lnTo>
                  <a:lnTo>
                    <a:pt x="9946352" y="1247404"/>
                  </a:lnTo>
                  <a:lnTo>
                    <a:pt x="9976447" y="1251804"/>
                  </a:lnTo>
                  <a:cubicBezTo>
                    <a:pt x="10202204" y="1257114"/>
                    <a:pt x="10522632" y="1101755"/>
                    <a:pt x="10872190" y="625967"/>
                  </a:cubicBezTo>
                  <a:cubicBezTo>
                    <a:pt x="10522632" y="150180"/>
                    <a:pt x="10202204" y="-5180"/>
                    <a:pt x="9976447" y="130"/>
                  </a:cubicBezTo>
                  <a:close/>
                </a:path>
              </a:pathLst>
            </a:custGeom>
            <a:grpFill/>
            <a:ln w="28575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5" name="cau hoi a">
              <a:extLst>
                <a:ext uri="{FF2B5EF4-FFF2-40B4-BE49-F238E27FC236}">
                  <a16:creationId xmlns:a16="http://schemas.microsoft.com/office/drawing/2014/main" xmlns="" id="{9B5DABB8-849A-4D2D-930C-9CA07BFC5BDE}"/>
                </a:ext>
              </a:extLst>
            </p:cNvPr>
            <p:cNvSpPr txBox="1"/>
            <p:nvPr/>
          </p:nvSpPr>
          <p:spPr>
            <a:xfrm>
              <a:off x="1043461" y="4399802"/>
              <a:ext cx="4438575" cy="69762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257175" lvl="0" indent="-257175">
                <a:buClr>
                  <a:schemeClr val="bg1"/>
                </a:buClr>
                <a:buFont typeface="Wingdings" panose="05000000000000000000" pitchFamily="2" charset="2"/>
                <a:buChar char="w"/>
                <a:defRPr/>
              </a:pPr>
              <a:r>
                <a:rPr lang="en-US" sz="2800" dirty="0"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B.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Mắt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chim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bồ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câu</a:t>
              </a:r>
              <a:endParaRPr lang="en-US" sz="28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55"/>
          <p:cNvGrpSpPr/>
          <p:nvPr/>
        </p:nvGrpSpPr>
        <p:grpSpPr>
          <a:xfrm>
            <a:off x="677127" y="4956711"/>
            <a:ext cx="5249772" cy="625873"/>
            <a:chOff x="682578" y="4297766"/>
            <a:chExt cx="5249772" cy="834498"/>
          </a:xfrm>
          <a:solidFill>
            <a:srgbClr val="FFC000"/>
          </a:solidFill>
        </p:grpSpPr>
        <p:sp>
          <p:nvSpPr>
            <p:cNvPr id="57" name="bang a">
              <a:extLst>
                <a:ext uri="{FF2B5EF4-FFF2-40B4-BE49-F238E27FC236}">
                  <a16:creationId xmlns:a16="http://schemas.microsoft.com/office/drawing/2014/main" xmlns="" id="{8DD63B39-09F3-4F04-83CD-408FC7619A90}"/>
                </a:ext>
              </a:extLst>
            </p:cNvPr>
            <p:cNvSpPr/>
            <p:nvPr/>
          </p:nvSpPr>
          <p:spPr>
            <a:xfrm flipH="1">
              <a:off x="682578" y="4297766"/>
              <a:ext cx="5249772" cy="776379"/>
            </a:xfrm>
            <a:custGeom>
              <a:avLst/>
              <a:gdLst>
                <a:gd name="connsiteX0" fmla="*/ 9976447 w 10872190"/>
                <a:gd name="connsiteY0" fmla="*/ 130 h 1251934"/>
                <a:gd name="connsiteX1" fmla="*/ 9946352 w 10872190"/>
                <a:gd name="connsiteY1" fmla="*/ 4530 h 1251934"/>
                <a:gd name="connsiteX2" fmla="*/ 8262152 w 10872190"/>
                <a:gd name="connsiteY2" fmla="*/ 4530 h 1251934"/>
                <a:gd name="connsiteX3" fmla="*/ 2610038 w 10872190"/>
                <a:gd name="connsiteY3" fmla="*/ 4530 h 1251934"/>
                <a:gd name="connsiteX4" fmla="*/ 925838 w 10872190"/>
                <a:gd name="connsiteY4" fmla="*/ 4530 h 1251934"/>
                <a:gd name="connsiteX5" fmla="*/ 895743 w 10872190"/>
                <a:gd name="connsiteY5" fmla="*/ 130 h 1251934"/>
                <a:gd name="connsiteX6" fmla="*/ 0 w 10872190"/>
                <a:gd name="connsiteY6" fmla="*/ 625967 h 1251934"/>
                <a:gd name="connsiteX7" fmla="*/ 895743 w 10872190"/>
                <a:gd name="connsiteY7" fmla="*/ 1251804 h 1251934"/>
                <a:gd name="connsiteX8" fmla="*/ 925838 w 10872190"/>
                <a:gd name="connsiteY8" fmla="*/ 1247404 h 1251934"/>
                <a:gd name="connsiteX9" fmla="*/ 2610038 w 10872190"/>
                <a:gd name="connsiteY9" fmla="*/ 1247404 h 1251934"/>
                <a:gd name="connsiteX10" fmla="*/ 8262152 w 10872190"/>
                <a:gd name="connsiteY10" fmla="*/ 1247404 h 1251934"/>
                <a:gd name="connsiteX11" fmla="*/ 9946352 w 10872190"/>
                <a:gd name="connsiteY11" fmla="*/ 1247404 h 1251934"/>
                <a:gd name="connsiteX12" fmla="*/ 9976447 w 10872190"/>
                <a:gd name="connsiteY12" fmla="*/ 1251804 h 1251934"/>
                <a:gd name="connsiteX13" fmla="*/ 10872190 w 10872190"/>
                <a:gd name="connsiteY13" fmla="*/ 625967 h 1251934"/>
                <a:gd name="connsiteX14" fmla="*/ 9976447 w 10872190"/>
                <a:gd name="connsiteY14" fmla="*/ 130 h 125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72190" h="1251934">
                  <a:moveTo>
                    <a:pt x="9976447" y="130"/>
                  </a:moveTo>
                  <a:lnTo>
                    <a:pt x="9946352" y="4530"/>
                  </a:lnTo>
                  <a:lnTo>
                    <a:pt x="8262152" y="4530"/>
                  </a:lnTo>
                  <a:lnTo>
                    <a:pt x="2610038" y="4530"/>
                  </a:lnTo>
                  <a:lnTo>
                    <a:pt x="925838" y="4530"/>
                  </a:lnTo>
                  <a:lnTo>
                    <a:pt x="895743" y="130"/>
                  </a:lnTo>
                  <a:cubicBezTo>
                    <a:pt x="669986" y="-5180"/>
                    <a:pt x="349558" y="150180"/>
                    <a:pt x="0" y="625967"/>
                  </a:cubicBezTo>
                  <a:cubicBezTo>
                    <a:pt x="349558" y="1101755"/>
                    <a:pt x="669986" y="1257114"/>
                    <a:pt x="895743" y="1251804"/>
                  </a:cubicBezTo>
                  <a:lnTo>
                    <a:pt x="925838" y="1247404"/>
                  </a:lnTo>
                  <a:lnTo>
                    <a:pt x="2610038" y="1247404"/>
                  </a:lnTo>
                  <a:lnTo>
                    <a:pt x="8262152" y="1247404"/>
                  </a:lnTo>
                  <a:lnTo>
                    <a:pt x="9946352" y="1247404"/>
                  </a:lnTo>
                  <a:lnTo>
                    <a:pt x="9976447" y="1251804"/>
                  </a:lnTo>
                  <a:cubicBezTo>
                    <a:pt x="10202204" y="1257114"/>
                    <a:pt x="10522632" y="1101755"/>
                    <a:pt x="10872190" y="625967"/>
                  </a:cubicBezTo>
                  <a:cubicBezTo>
                    <a:pt x="10522632" y="150180"/>
                    <a:pt x="10202204" y="-5180"/>
                    <a:pt x="9976447" y="130"/>
                  </a:cubicBezTo>
                  <a:close/>
                </a:path>
              </a:pathLst>
            </a:custGeom>
            <a:grpFill/>
            <a:ln w="28575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8" name="cau hoi a">
              <a:extLst>
                <a:ext uri="{FF2B5EF4-FFF2-40B4-BE49-F238E27FC236}">
                  <a16:creationId xmlns:a16="http://schemas.microsoft.com/office/drawing/2014/main" xmlns="" id="{9B5DABB8-849A-4D2D-930C-9CA07BFC5BDE}"/>
                </a:ext>
              </a:extLst>
            </p:cNvPr>
            <p:cNvSpPr txBox="1"/>
            <p:nvPr/>
          </p:nvSpPr>
          <p:spPr>
            <a:xfrm>
              <a:off x="1082649" y="4434637"/>
              <a:ext cx="4655871" cy="69762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257175" lvl="0" indent="-257175">
                <a:buClr>
                  <a:schemeClr val="bg1"/>
                </a:buClr>
                <a:buFont typeface="Wingdings" panose="05000000000000000000" pitchFamily="2" charset="2"/>
                <a:buChar char="w"/>
                <a:defRPr/>
              </a:pPr>
              <a:r>
                <a:rPr lang="en-US" sz="2800" dirty="0"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C.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Mắt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na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chín</a:t>
              </a:r>
              <a:endParaRPr lang="en-US" sz="28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58"/>
          <p:cNvGrpSpPr/>
          <p:nvPr/>
        </p:nvGrpSpPr>
        <p:grpSpPr>
          <a:xfrm>
            <a:off x="6348531" y="4981347"/>
            <a:ext cx="5317608" cy="582284"/>
            <a:chOff x="676744" y="4348153"/>
            <a:chExt cx="5249772" cy="776379"/>
          </a:xfrm>
          <a:solidFill>
            <a:srgbClr val="FFC000"/>
          </a:solidFill>
        </p:grpSpPr>
        <p:sp>
          <p:nvSpPr>
            <p:cNvPr id="60" name="bang a">
              <a:extLst>
                <a:ext uri="{FF2B5EF4-FFF2-40B4-BE49-F238E27FC236}">
                  <a16:creationId xmlns:a16="http://schemas.microsoft.com/office/drawing/2014/main" xmlns="" id="{8DD63B39-09F3-4F04-83CD-408FC7619A90}"/>
                </a:ext>
              </a:extLst>
            </p:cNvPr>
            <p:cNvSpPr/>
            <p:nvPr/>
          </p:nvSpPr>
          <p:spPr>
            <a:xfrm flipH="1">
              <a:off x="676744" y="4348153"/>
              <a:ext cx="5249772" cy="776379"/>
            </a:xfrm>
            <a:custGeom>
              <a:avLst/>
              <a:gdLst>
                <a:gd name="connsiteX0" fmla="*/ 9976447 w 10872190"/>
                <a:gd name="connsiteY0" fmla="*/ 130 h 1251934"/>
                <a:gd name="connsiteX1" fmla="*/ 9946352 w 10872190"/>
                <a:gd name="connsiteY1" fmla="*/ 4530 h 1251934"/>
                <a:gd name="connsiteX2" fmla="*/ 8262152 w 10872190"/>
                <a:gd name="connsiteY2" fmla="*/ 4530 h 1251934"/>
                <a:gd name="connsiteX3" fmla="*/ 2610038 w 10872190"/>
                <a:gd name="connsiteY3" fmla="*/ 4530 h 1251934"/>
                <a:gd name="connsiteX4" fmla="*/ 925838 w 10872190"/>
                <a:gd name="connsiteY4" fmla="*/ 4530 h 1251934"/>
                <a:gd name="connsiteX5" fmla="*/ 895743 w 10872190"/>
                <a:gd name="connsiteY5" fmla="*/ 130 h 1251934"/>
                <a:gd name="connsiteX6" fmla="*/ 0 w 10872190"/>
                <a:gd name="connsiteY6" fmla="*/ 625967 h 1251934"/>
                <a:gd name="connsiteX7" fmla="*/ 895743 w 10872190"/>
                <a:gd name="connsiteY7" fmla="*/ 1251804 h 1251934"/>
                <a:gd name="connsiteX8" fmla="*/ 925838 w 10872190"/>
                <a:gd name="connsiteY8" fmla="*/ 1247404 h 1251934"/>
                <a:gd name="connsiteX9" fmla="*/ 2610038 w 10872190"/>
                <a:gd name="connsiteY9" fmla="*/ 1247404 h 1251934"/>
                <a:gd name="connsiteX10" fmla="*/ 8262152 w 10872190"/>
                <a:gd name="connsiteY10" fmla="*/ 1247404 h 1251934"/>
                <a:gd name="connsiteX11" fmla="*/ 9946352 w 10872190"/>
                <a:gd name="connsiteY11" fmla="*/ 1247404 h 1251934"/>
                <a:gd name="connsiteX12" fmla="*/ 9976447 w 10872190"/>
                <a:gd name="connsiteY12" fmla="*/ 1251804 h 1251934"/>
                <a:gd name="connsiteX13" fmla="*/ 10872190 w 10872190"/>
                <a:gd name="connsiteY13" fmla="*/ 625967 h 1251934"/>
                <a:gd name="connsiteX14" fmla="*/ 9976447 w 10872190"/>
                <a:gd name="connsiteY14" fmla="*/ 130 h 125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72190" h="1251934">
                  <a:moveTo>
                    <a:pt x="9976447" y="130"/>
                  </a:moveTo>
                  <a:lnTo>
                    <a:pt x="9946352" y="4530"/>
                  </a:lnTo>
                  <a:lnTo>
                    <a:pt x="8262152" y="4530"/>
                  </a:lnTo>
                  <a:lnTo>
                    <a:pt x="2610038" y="4530"/>
                  </a:lnTo>
                  <a:lnTo>
                    <a:pt x="925838" y="4530"/>
                  </a:lnTo>
                  <a:lnTo>
                    <a:pt x="895743" y="130"/>
                  </a:lnTo>
                  <a:cubicBezTo>
                    <a:pt x="669986" y="-5180"/>
                    <a:pt x="349558" y="150180"/>
                    <a:pt x="0" y="625967"/>
                  </a:cubicBezTo>
                  <a:cubicBezTo>
                    <a:pt x="349558" y="1101755"/>
                    <a:pt x="669986" y="1257114"/>
                    <a:pt x="895743" y="1251804"/>
                  </a:cubicBezTo>
                  <a:lnTo>
                    <a:pt x="925838" y="1247404"/>
                  </a:lnTo>
                  <a:lnTo>
                    <a:pt x="2610038" y="1247404"/>
                  </a:lnTo>
                  <a:lnTo>
                    <a:pt x="8262152" y="1247404"/>
                  </a:lnTo>
                  <a:lnTo>
                    <a:pt x="9946352" y="1247404"/>
                  </a:lnTo>
                  <a:lnTo>
                    <a:pt x="9976447" y="1251804"/>
                  </a:lnTo>
                  <a:cubicBezTo>
                    <a:pt x="10202204" y="1257114"/>
                    <a:pt x="10522632" y="1101755"/>
                    <a:pt x="10872190" y="625967"/>
                  </a:cubicBezTo>
                  <a:cubicBezTo>
                    <a:pt x="10522632" y="150180"/>
                    <a:pt x="10202204" y="-5180"/>
                    <a:pt x="9976447" y="130"/>
                  </a:cubicBezTo>
                  <a:close/>
                </a:path>
              </a:pathLst>
            </a:custGeom>
            <a:grpFill/>
            <a:ln w="28575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1" name="cau hoi a">
              <a:extLst>
                <a:ext uri="{FF2B5EF4-FFF2-40B4-BE49-F238E27FC236}">
                  <a16:creationId xmlns:a16="http://schemas.microsoft.com/office/drawing/2014/main" xmlns="" id="{9B5DABB8-849A-4D2D-930C-9CA07BFC5BDE}"/>
                </a:ext>
              </a:extLst>
            </p:cNvPr>
            <p:cNvSpPr txBox="1"/>
            <p:nvPr/>
          </p:nvSpPr>
          <p:spPr>
            <a:xfrm>
              <a:off x="1043461" y="4399802"/>
              <a:ext cx="4477348" cy="69762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800" dirty="0"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D.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Mắt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khiển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ti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-vi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35101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00"/>
                            </p:stCondLst>
                            <p:childTnLst>
                              <p:par>
                                <p:cTn id="9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7" grpId="0" animBg="1"/>
      <p:bldP spid="27" grpId="1" animBg="1"/>
      <p:bldP spid="32" grpId="0" animBg="1"/>
      <p:bldP spid="32" grpId="1" animBg="1"/>
      <p:bldP spid="34" grpId="0" animBg="1"/>
      <p:bldP spid="34" grpId="1" animBg="1"/>
      <p:bldP spid="38" grpId="0" animBg="1"/>
      <p:bldP spid="38" grpId="1" animBg="1"/>
      <p:bldP spid="39" grpId="0" animBg="1"/>
      <p:bldP spid="39" grpId="1" animBg="1"/>
      <p:bldP spid="45" grpId="0" animBg="1"/>
      <p:bldP spid="4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ình nền Powerpoint chủ đề thiên nhiên - Mẫu hình nền PPT màu xanh mát -  VnDoc.co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755"/>
          <a:stretch/>
        </p:blipFill>
        <p:spPr bwMode="auto">
          <a:xfrm>
            <a:off x="-23381" y="0"/>
            <a:ext cx="122029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B4199134-2609-4E66-A329-2863BCCC5133}"/>
              </a:ext>
            </a:extLst>
          </p:cNvPr>
          <p:cNvCxnSpPr/>
          <p:nvPr/>
        </p:nvCxnSpPr>
        <p:spPr>
          <a:xfrm>
            <a:off x="12477" y="3011538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WordArt 46"/>
          <p:cNvSpPr>
            <a:spLocks noChangeArrowheads="1" noChangeShapeType="1" noTextEdit="1"/>
          </p:cNvSpPr>
          <p:nvPr/>
        </p:nvSpPr>
        <p:spPr bwMode="auto">
          <a:xfrm>
            <a:off x="10933523" y="1528797"/>
            <a:ext cx="88900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sp>
        <p:nvSpPr>
          <p:cNvPr id="20" name="WordArt 45"/>
          <p:cNvSpPr>
            <a:spLocks noChangeArrowheads="1" noChangeShapeType="1" noTextEdit="1"/>
          </p:cNvSpPr>
          <p:nvPr/>
        </p:nvSpPr>
        <p:spPr bwMode="auto">
          <a:xfrm>
            <a:off x="11074401" y="1545712"/>
            <a:ext cx="74812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22" name="WordArt 44"/>
          <p:cNvSpPr>
            <a:spLocks noChangeArrowheads="1" noChangeShapeType="1" noTextEdit="1"/>
          </p:cNvSpPr>
          <p:nvPr/>
        </p:nvSpPr>
        <p:spPr bwMode="auto">
          <a:xfrm>
            <a:off x="11032621" y="1552121"/>
            <a:ext cx="829179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23" name="WordArt 43"/>
          <p:cNvSpPr>
            <a:spLocks noChangeArrowheads="1" noChangeShapeType="1" noTextEdit="1"/>
          </p:cNvSpPr>
          <p:nvPr/>
        </p:nvSpPr>
        <p:spPr bwMode="auto">
          <a:xfrm>
            <a:off x="11032621" y="1526482"/>
            <a:ext cx="829179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25" name="WordArt 42"/>
          <p:cNvSpPr>
            <a:spLocks noChangeArrowheads="1" noChangeShapeType="1" noTextEdit="1"/>
          </p:cNvSpPr>
          <p:nvPr/>
        </p:nvSpPr>
        <p:spPr bwMode="auto">
          <a:xfrm>
            <a:off x="11075353" y="1532892"/>
            <a:ext cx="743484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27" name="WordArt 41"/>
          <p:cNvSpPr>
            <a:spLocks noChangeArrowheads="1" noChangeShapeType="1" noTextEdit="1"/>
          </p:cNvSpPr>
          <p:nvPr/>
        </p:nvSpPr>
        <p:spPr bwMode="auto">
          <a:xfrm>
            <a:off x="11084144" y="1545712"/>
            <a:ext cx="700741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32" name="WordArt 40"/>
          <p:cNvSpPr>
            <a:spLocks noChangeArrowheads="1" noChangeShapeType="1" noTextEdit="1"/>
          </p:cNvSpPr>
          <p:nvPr/>
        </p:nvSpPr>
        <p:spPr bwMode="auto">
          <a:xfrm>
            <a:off x="11075351" y="1558531"/>
            <a:ext cx="743719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34" name="WordArt 39"/>
          <p:cNvSpPr>
            <a:spLocks noChangeArrowheads="1" noChangeShapeType="1" noTextEdit="1"/>
          </p:cNvSpPr>
          <p:nvPr/>
        </p:nvSpPr>
        <p:spPr bwMode="auto">
          <a:xfrm>
            <a:off x="11092691" y="1545712"/>
            <a:ext cx="683415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38" name="WordArt 38"/>
          <p:cNvSpPr>
            <a:spLocks noChangeArrowheads="1" noChangeShapeType="1" noTextEdit="1"/>
          </p:cNvSpPr>
          <p:nvPr/>
        </p:nvSpPr>
        <p:spPr bwMode="auto">
          <a:xfrm>
            <a:off x="11041165" y="1539302"/>
            <a:ext cx="84603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39" name="WordArt 37"/>
          <p:cNvSpPr>
            <a:spLocks noChangeArrowheads="1" noChangeShapeType="1" noTextEdit="1"/>
          </p:cNvSpPr>
          <p:nvPr/>
        </p:nvSpPr>
        <p:spPr bwMode="auto">
          <a:xfrm>
            <a:off x="10921521" y="1532892"/>
            <a:ext cx="820635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45" name="WordArt 36"/>
          <p:cNvSpPr>
            <a:spLocks noChangeArrowheads="1" noChangeShapeType="1" noTextEdit="1"/>
          </p:cNvSpPr>
          <p:nvPr/>
        </p:nvSpPr>
        <p:spPr bwMode="auto">
          <a:xfrm>
            <a:off x="11015531" y="1539302"/>
            <a:ext cx="889000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10730206" y="1209765"/>
            <a:ext cx="1449319" cy="1161755"/>
            <a:chOff x="3744" y="4944"/>
            <a:chExt cx="1104" cy="1104"/>
          </a:xfrm>
        </p:grpSpPr>
        <p:sp>
          <p:nvSpPr>
            <p:cNvPr id="50" name="AutoShape 34"/>
            <p:cNvSpPr>
              <a:spLocks noChangeArrowheads="1"/>
            </p:cNvSpPr>
            <p:nvPr/>
          </p:nvSpPr>
          <p:spPr bwMode="auto">
            <a:xfrm>
              <a:off x="3744" y="4944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45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51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3936" y="5232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7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</a:t>
              </a:r>
              <a:r>
                <a:rPr lang="en-US" sz="27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27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giờ</a:t>
              </a:r>
              <a:endParaRPr lang="en-US" sz="27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3" name="Group 39"/>
          <p:cNvGrpSpPr/>
          <p:nvPr/>
        </p:nvGrpSpPr>
        <p:grpSpPr>
          <a:xfrm>
            <a:off x="299348" y="2430667"/>
            <a:ext cx="11618259" cy="1486600"/>
            <a:chOff x="902165" y="2924183"/>
            <a:chExt cx="10872190" cy="2322908"/>
          </a:xfrm>
        </p:grpSpPr>
        <p:sp>
          <p:nvSpPr>
            <p:cNvPr id="41" name="Freeform: Shape 13">
              <a:extLst>
                <a:ext uri="{FF2B5EF4-FFF2-40B4-BE49-F238E27FC236}">
                  <a16:creationId xmlns:a16="http://schemas.microsoft.com/office/drawing/2014/main" xmlns="" id="{2254BD6F-C222-4EBF-A18A-FDA724EC8AEA}"/>
                </a:ext>
              </a:extLst>
            </p:cNvPr>
            <p:cNvSpPr/>
            <p:nvPr/>
          </p:nvSpPr>
          <p:spPr>
            <a:xfrm flipH="1">
              <a:off x="902165" y="2924183"/>
              <a:ext cx="10872190" cy="1758588"/>
            </a:xfrm>
            <a:custGeom>
              <a:avLst/>
              <a:gdLst>
                <a:gd name="connsiteX0" fmla="*/ 9976447 w 10872190"/>
                <a:gd name="connsiteY0" fmla="*/ 130 h 1251934"/>
                <a:gd name="connsiteX1" fmla="*/ 9946352 w 10872190"/>
                <a:gd name="connsiteY1" fmla="*/ 4530 h 1251934"/>
                <a:gd name="connsiteX2" fmla="*/ 8262152 w 10872190"/>
                <a:gd name="connsiteY2" fmla="*/ 4530 h 1251934"/>
                <a:gd name="connsiteX3" fmla="*/ 2610038 w 10872190"/>
                <a:gd name="connsiteY3" fmla="*/ 4530 h 1251934"/>
                <a:gd name="connsiteX4" fmla="*/ 925838 w 10872190"/>
                <a:gd name="connsiteY4" fmla="*/ 4530 h 1251934"/>
                <a:gd name="connsiteX5" fmla="*/ 895743 w 10872190"/>
                <a:gd name="connsiteY5" fmla="*/ 130 h 1251934"/>
                <a:gd name="connsiteX6" fmla="*/ 0 w 10872190"/>
                <a:gd name="connsiteY6" fmla="*/ 625967 h 1251934"/>
                <a:gd name="connsiteX7" fmla="*/ 895743 w 10872190"/>
                <a:gd name="connsiteY7" fmla="*/ 1251804 h 1251934"/>
                <a:gd name="connsiteX8" fmla="*/ 925838 w 10872190"/>
                <a:gd name="connsiteY8" fmla="*/ 1247404 h 1251934"/>
                <a:gd name="connsiteX9" fmla="*/ 2610038 w 10872190"/>
                <a:gd name="connsiteY9" fmla="*/ 1247404 h 1251934"/>
                <a:gd name="connsiteX10" fmla="*/ 8262152 w 10872190"/>
                <a:gd name="connsiteY10" fmla="*/ 1247404 h 1251934"/>
                <a:gd name="connsiteX11" fmla="*/ 9946352 w 10872190"/>
                <a:gd name="connsiteY11" fmla="*/ 1247404 h 1251934"/>
                <a:gd name="connsiteX12" fmla="*/ 9976447 w 10872190"/>
                <a:gd name="connsiteY12" fmla="*/ 1251804 h 1251934"/>
                <a:gd name="connsiteX13" fmla="*/ 10872190 w 10872190"/>
                <a:gd name="connsiteY13" fmla="*/ 625967 h 1251934"/>
                <a:gd name="connsiteX14" fmla="*/ 9976447 w 10872190"/>
                <a:gd name="connsiteY14" fmla="*/ 130 h 125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72190" h="1251934">
                  <a:moveTo>
                    <a:pt x="9976447" y="130"/>
                  </a:moveTo>
                  <a:lnTo>
                    <a:pt x="9946352" y="4530"/>
                  </a:lnTo>
                  <a:lnTo>
                    <a:pt x="8262152" y="4530"/>
                  </a:lnTo>
                  <a:lnTo>
                    <a:pt x="2610038" y="4530"/>
                  </a:lnTo>
                  <a:lnTo>
                    <a:pt x="925838" y="4530"/>
                  </a:lnTo>
                  <a:lnTo>
                    <a:pt x="895743" y="130"/>
                  </a:lnTo>
                  <a:cubicBezTo>
                    <a:pt x="669986" y="-5180"/>
                    <a:pt x="349558" y="150180"/>
                    <a:pt x="0" y="625967"/>
                  </a:cubicBezTo>
                  <a:cubicBezTo>
                    <a:pt x="349558" y="1101755"/>
                    <a:pt x="669986" y="1257114"/>
                    <a:pt x="895743" y="1251804"/>
                  </a:cubicBezTo>
                  <a:lnTo>
                    <a:pt x="925838" y="1247404"/>
                  </a:lnTo>
                  <a:lnTo>
                    <a:pt x="2610038" y="1247404"/>
                  </a:lnTo>
                  <a:lnTo>
                    <a:pt x="8262152" y="1247404"/>
                  </a:lnTo>
                  <a:lnTo>
                    <a:pt x="9946352" y="1247404"/>
                  </a:lnTo>
                  <a:lnTo>
                    <a:pt x="9976447" y="1251804"/>
                  </a:lnTo>
                  <a:cubicBezTo>
                    <a:pt x="10202204" y="1257114"/>
                    <a:pt x="10522632" y="1101755"/>
                    <a:pt x="10872190" y="625967"/>
                  </a:cubicBezTo>
                  <a:cubicBezTo>
                    <a:pt x="10522632" y="150180"/>
                    <a:pt x="10202204" y="-5180"/>
                    <a:pt x="9976447" y="130"/>
                  </a:cubicBezTo>
                  <a:close/>
                </a:path>
              </a:pathLst>
            </a:custGeom>
            <a:solidFill>
              <a:srgbClr val="FFC000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4605F6AC-8356-4661-B6A4-309609CF4CCF}"/>
                </a:ext>
              </a:extLst>
            </p:cNvPr>
            <p:cNvSpPr txBox="1"/>
            <p:nvPr/>
          </p:nvSpPr>
          <p:spPr>
            <a:xfrm>
              <a:off x="1069654" y="3082947"/>
              <a:ext cx="10278249" cy="2164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3: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Điền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cụm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còn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thiếu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chỗ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chấm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hoàn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chỉnh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nhận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định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28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nghĩa</a:t>
              </a:r>
              <a:r>
                <a:rPr lang="en-US" sz="28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8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8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28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đa</a:t>
              </a:r>
              <a:r>
                <a:rPr lang="en-US" sz="28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nghĩa</a:t>
              </a:r>
              <a:r>
                <a:rPr lang="en-US" sz="28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luôn</a:t>
              </a:r>
              <a:r>
                <a:rPr lang="en-US" sz="28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…. </a:t>
              </a:r>
              <a:r>
                <a:rPr lang="en-US" sz="28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28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28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endPara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46"/>
          <p:cNvGrpSpPr/>
          <p:nvPr/>
        </p:nvGrpSpPr>
        <p:grpSpPr>
          <a:xfrm>
            <a:off x="682579" y="4080574"/>
            <a:ext cx="5249772" cy="599746"/>
            <a:chOff x="682578" y="4297766"/>
            <a:chExt cx="5249772" cy="799662"/>
          </a:xfrm>
          <a:solidFill>
            <a:srgbClr val="FFC000"/>
          </a:solidFill>
        </p:grpSpPr>
        <p:sp>
          <p:nvSpPr>
            <p:cNvPr id="48" name="bang a">
              <a:extLst>
                <a:ext uri="{FF2B5EF4-FFF2-40B4-BE49-F238E27FC236}">
                  <a16:creationId xmlns:a16="http://schemas.microsoft.com/office/drawing/2014/main" xmlns="" id="{8DD63B39-09F3-4F04-83CD-408FC7619A90}"/>
                </a:ext>
              </a:extLst>
            </p:cNvPr>
            <p:cNvSpPr/>
            <p:nvPr/>
          </p:nvSpPr>
          <p:spPr>
            <a:xfrm flipH="1">
              <a:off x="682578" y="4297766"/>
              <a:ext cx="5249772" cy="776379"/>
            </a:xfrm>
            <a:custGeom>
              <a:avLst/>
              <a:gdLst>
                <a:gd name="connsiteX0" fmla="*/ 9976447 w 10872190"/>
                <a:gd name="connsiteY0" fmla="*/ 130 h 1251934"/>
                <a:gd name="connsiteX1" fmla="*/ 9946352 w 10872190"/>
                <a:gd name="connsiteY1" fmla="*/ 4530 h 1251934"/>
                <a:gd name="connsiteX2" fmla="*/ 8262152 w 10872190"/>
                <a:gd name="connsiteY2" fmla="*/ 4530 h 1251934"/>
                <a:gd name="connsiteX3" fmla="*/ 2610038 w 10872190"/>
                <a:gd name="connsiteY3" fmla="*/ 4530 h 1251934"/>
                <a:gd name="connsiteX4" fmla="*/ 925838 w 10872190"/>
                <a:gd name="connsiteY4" fmla="*/ 4530 h 1251934"/>
                <a:gd name="connsiteX5" fmla="*/ 895743 w 10872190"/>
                <a:gd name="connsiteY5" fmla="*/ 130 h 1251934"/>
                <a:gd name="connsiteX6" fmla="*/ 0 w 10872190"/>
                <a:gd name="connsiteY6" fmla="*/ 625967 h 1251934"/>
                <a:gd name="connsiteX7" fmla="*/ 895743 w 10872190"/>
                <a:gd name="connsiteY7" fmla="*/ 1251804 h 1251934"/>
                <a:gd name="connsiteX8" fmla="*/ 925838 w 10872190"/>
                <a:gd name="connsiteY8" fmla="*/ 1247404 h 1251934"/>
                <a:gd name="connsiteX9" fmla="*/ 2610038 w 10872190"/>
                <a:gd name="connsiteY9" fmla="*/ 1247404 h 1251934"/>
                <a:gd name="connsiteX10" fmla="*/ 8262152 w 10872190"/>
                <a:gd name="connsiteY10" fmla="*/ 1247404 h 1251934"/>
                <a:gd name="connsiteX11" fmla="*/ 9946352 w 10872190"/>
                <a:gd name="connsiteY11" fmla="*/ 1247404 h 1251934"/>
                <a:gd name="connsiteX12" fmla="*/ 9976447 w 10872190"/>
                <a:gd name="connsiteY12" fmla="*/ 1251804 h 1251934"/>
                <a:gd name="connsiteX13" fmla="*/ 10872190 w 10872190"/>
                <a:gd name="connsiteY13" fmla="*/ 625967 h 1251934"/>
                <a:gd name="connsiteX14" fmla="*/ 9976447 w 10872190"/>
                <a:gd name="connsiteY14" fmla="*/ 130 h 125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72190" h="1251934">
                  <a:moveTo>
                    <a:pt x="9976447" y="130"/>
                  </a:moveTo>
                  <a:lnTo>
                    <a:pt x="9946352" y="4530"/>
                  </a:lnTo>
                  <a:lnTo>
                    <a:pt x="8262152" y="4530"/>
                  </a:lnTo>
                  <a:lnTo>
                    <a:pt x="2610038" y="4530"/>
                  </a:lnTo>
                  <a:lnTo>
                    <a:pt x="925838" y="4530"/>
                  </a:lnTo>
                  <a:lnTo>
                    <a:pt x="895743" y="130"/>
                  </a:lnTo>
                  <a:cubicBezTo>
                    <a:pt x="669986" y="-5180"/>
                    <a:pt x="349558" y="150180"/>
                    <a:pt x="0" y="625967"/>
                  </a:cubicBezTo>
                  <a:cubicBezTo>
                    <a:pt x="349558" y="1101755"/>
                    <a:pt x="669986" y="1257114"/>
                    <a:pt x="895743" y="1251804"/>
                  </a:cubicBezTo>
                  <a:lnTo>
                    <a:pt x="925838" y="1247404"/>
                  </a:lnTo>
                  <a:lnTo>
                    <a:pt x="2610038" y="1247404"/>
                  </a:lnTo>
                  <a:lnTo>
                    <a:pt x="8262152" y="1247404"/>
                  </a:lnTo>
                  <a:lnTo>
                    <a:pt x="9946352" y="1247404"/>
                  </a:lnTo>
                  <a:lnTo>
                    <a:pt x="9976447" y="1251804"/>
                  </a:lnTo>
                  <a:cubicBezTo>
                    <a:pt x="10202204" y="1257114"/>
                    <a:pt x="10522632" y="1101755"/>
                    <a:pt x="10872190" y="625967"/>
                  </a:cubicBezTo>
                  <a:cubicBezTo>
                    <a:pt x="10522632" y="150180"/>
                    <a:pt x="10202204" y="-5180"/>
                    <a:pt x="9976447" y="130"/>
                  </a:cubicBezTo>
                  <a:close/>
                </a:path>
              </a:pathLst>
            </a:custGeom>
            <a:grpFill/>
            <a:ln w="28575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2" name="cau hoi a">
              <a:extLst>
                <a:ext uri="{FF2B5EF4-FFF2-40B4-BE49-F238E27FC236}">
                  <a16:creationId xmlns:a16="http://schemas.microsoft.com/office/drawing/2014/main" xmlns="" id="{9B5DABB8-849A-4D2D-930C-9CA07BFC5BDE}"/>
                </a:ext>
              </a:extLst>
            </p:cNvPr>
            <p:cNvSpPr txBox="1"/>
            <p:nvPr/>
          </p:nvSpPr>
          <p:spPr>
            <a:xfrm>
              <a:off x="1043461" y="4399801"/>
              <a:ext cx="4562488" cy="69762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257175" indent="-257175">
                <a:buClr>
                  <a:schemeClr val="bg1"/>
                </a:buClr>
                <a:buFont typeface="Wingdings" panose="05000000000000000000" pitchFamily="2" charset="2"/>
                <a:buChar char="w"/>
                <a:defRPr/>
              </a:pPr>
              <a:r>
                <a:rPr lang="en-US" sz="2800" dirty="0"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A.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Cùng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nghĩa</a:t>
              </a:r>
              <a:endParaRPr lang="en-US" sz="28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52"/>
          <p:cNvGrpSpPr/>
          <p:nvPr/>
        </p:nvGrpSpPr>
        <p:grpSpPr>
          <a:xfrm>
            <a:off x="6293234" y="4067028"/>
            <a:ext cx="5249772" cy="599746"/>
            <a:chOff x="682578" y="4297766"/>
            <a:chExt cx="5249772" cy="799662"/>
          </a:xfrm>
          <a:solidFill>
            <a:srgbClr val="FFC000"/>
          </a:solidFill>
        </p:grpSpPr>
        <p:sp>
          <p:nvSpPr>
            <p:cNvPr id="54" name="bang a">
              <a:extLst>
                <a:ext uri="{FF2B5EF4-FFF2-40B4-BE49-F238E27FC236}">
                  <a16:creationId xmlns:a16="http://schemas.microsoft.com/office/drawing/2014/main" xmlns="" id="{8DD63B39-09F3-4F04-83CD-408FC7619A90}"/>
                </a:ext>
              </a:extLst>
            </p:cNvPr>
            <p:cNvSpPr/>
            <p:nvPr/>
          </p:nvSpPr>
          <p:spPr>
            <a:xfrm flipH="1">
              <a:off x="682578" y="4297766"/>
              <a:ext cx="5249772" cy="776379"/>
            </a:xfrm>
            <a:custGeom>
              <a:avLst/>
              <a:gdLst>
                <a:gd name="connsiteX0" fmla="*/ 9976447 w 10872190"/>
                <a:gd name="connsiteY0" fmla="*/ 130 h 1251934"/>
                <a:gd name="connsiteX1" fmla="*/ 9946352 w 10872190"/>
                <a:gd name="connsiteY1" fmla="*/ 4530 h 1251934"/>
                <a:gd name="connsiteX2" fmla="*/ 8262152 w 10872190"/>
                <a:gd name="connsiteY2" fmla="*/ 4530 h 1251934"/>
                <a:gd name="connsiteX3" fmla="*/ 2610038 w 10872190"/>
                <a:gd name="connsiteY3" fmla="*/ 4530 h 1251934"/>
                <a:gd name="connsiteX4" fmla="*/ 925838 w 10872190"/>
                <a:gd name="connsiteY4" fmla="*/ 4530 h 1251934"/>
                <a:gd name="connsiteX5" fmla="*/ 895743 w 10872190"/>
                <a:gd name="connsiteY5" fmla="*/ 130 h 1251934"/>
                <a:gd name="connsiteX6" fmla="*/ 0 w 10872190"/>
                <a:gd name="connsiteY6" fmla="*/ 625967 h 1251934"/>
                <a:gd name="connsiteX7" fmla="*/ 895743 w 10872190"/>
                <a:gd name="connsiteY7" fmla="*/ 1251804 h 1251934"/>
                <a:gd name="connsiteX8" fmla="*/ 925838 w 10872190"/>
                <a:gd name="connsiteY8" fmla="*/ 1247404 h 1251934"/>
                <a:gd name="connsiteX9" fmla="*/ 2610038 w 10872190"/>
                <a:gd name="connsiteY9" fmla="*/ 1247404 h 1251934"/>
                <a:gd name="connsiteX10" fmla="*/ 8262152 w 10872190"/>
                <a:gd name="connsiteY10" fmla="*/ 1247404 h 1251934"/>
                <a:gd name="connsiteX11" fmla="*/ 9946352 w 10872190"/>
                <a:gd name="connsiteY11" fmla="*/ 1247404 h 1251934"/>
                <a:gd name="connsiteX12" fmla="*/ 9976447 w 10872190"/>
                <a:gd name="connsiteY12" fmla="*/ 1251804 h 1251934"/>
                <a:gd name="connsiteX13" fmla="*/ 10872190 w 10872190"/>
                <a:gd name="connsiteY13" fmla="*/ 625967 h 1251934"/>
                <a:gd name="connsiteX14" fmla="*/ 9976447 w 10872190"/>
                <a:gd name="connsiteY14" fmla="*/ 130 h 125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72190" h="1251934">
                  <a:moveTo>
                    <a:pt x="9976447" y="130"/>
                  </a:moveTo>
                  <a:lnTo>
                    <a:pt x="9946352" y="4530"/>
                  </a:lnTo>
                  <a:lnTo>
                    <a:pt x="8262152" y="4530"/>
                  </a:lnTo>
                  <a:lnTo>
                    <a:pt x="2610038" y="4530"/>
                  </a:lnTo>
                  <a:lnTo>
                    <a:pt x="925838" y="4530"/>
                  </a:lnTo>
                  <a:lnTo>
                    <a:pt x="895743" y="130"/>
                  </a:lnTo>
                  <a:cubicBezTo>
                    <a:pt x="669986" y="-5180"/>
                    <a:pt x="349558" y="150180"/>
                    <a:pt x="0" y="625967"/>
                  </a:cubicBezTo>
                  <a:cubicBezTo>
                    <a:pt x="349558" y="1101755"/>
                    <a:pt x="669986" y="1257114"/>
                    <a:pt x="895743" y="1251804"/>
                  </a:cubicBezTo>
                  <a:lnTo>
                    <a:pt x="925838" y="1247404"/>
                  </a:lnTo>
                  <a:lnTo>
                    <a:pt x="2610038" y="1247404"/>
                  </a:lnTo>
                  <a:lnTo>
                    <a:pt x="8262152" y="1247404"/>
                  </a:lnTo>
                  <a:lnTo>
                    <a:pt x="9946352" y="1247404"/>
                  </a:lnTo>
                  <a:lnTo>
                    <a:pt x="9976447" y="1251804"/>
                  </a:lnTo>
                  <a:cubicBezTo>
                    <a:pt x="10202204" y="1257114"/>
                    <a:pt x="10522632" y="1101755"/>
                    <a:pt x="10872190" y="625967"/>
                  </a:cubicBezTo>
                  <a:cubicBezTo>
                    <a:pt x="10522632" y="150180"/>
                    <a:pt x="10202204" y="-5180"/>
                    <a:pt x="9976447" y="130"/>
                  </a:cubicBezTo>
                  <a:close/>
                </a:path>
              </a:pathLst>
            </a:custGeom>
            <a:grpFill/>
            <a:ln w="28575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5" name="cau hoi a">
              <a:extLst>
                <a:ext uri="{FF2B5EF4-FFF2-40B4-BE49-F238E27FC236}">
                  <a16:creationId xmlns:a16="http://schemas.microsoft.com/office/drawing/2014/main" xmlns="" id="{9B5DABB8-849A-4D2D-930C-9CA07BFC5BDE}"/>
                </a:ext>
              </a:extLst>
            </p:cNvPr>
            <p:cNvSpPr txBox="1"/>
            <p:nvPr/>
          </p:nvSpPr>
          <p:spPr>
            <a:xfrm>
              <a:off x="1043461" y="4399801"/>
              <a:ext cx="4438575" cy="69762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257175" indent="-257175">
                <a:buClr>
                  <a:schemeClr val="bg1"/>
                </a:buClr>
                <a:buFont typeface="Wingdings" panose="05000000000000000000" pitchFamily="2" charset="2"/>
                <a:buChar char="w"/>
                <a:defRPr/>
              </a:pPr>
              <a:r>
                <a:rPr lang="en-US" sz="2800" dirty="0"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B.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Mối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liên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hệ</a:t>
              </a:r>
              <a:endParaRPr lang="en-US" sz="28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55"/>
          <p:cNvGrpSpPr/>
          <p:nvPr/>
        </p:nvGrpSpPr>
        <p:grpSpPr>
          <a:xfrm>
            <a:off x="677127" y="4956711"/>
            <a:ext cx="5249772" cy="625873"/>
            <a:chOff x="682578" y="4297766"/>
            <a:chExt cx="5249772" cy="834498"/>
          </a:xfrm>
          <a:solidFill>
            <a:srgbClr val="FFC000"/>
          </a:solidFill>
        </p:grpSpPr>
        <p:sp>
          <p:nvSpPr>
            <p:cNvPr id="57" name="bang a">
              <a:extLst>
                <a:ext uri="{FF2B5EF4-FFF2-40B4-BE49-F238E27FC236}">
                  <a16:creationId xmlns:a16="http://schemas.microsoft.com/office/drawing/2014/main" xmlns="" id="{8DD63B39-09F3-4F04-83CD-408FC7619A90}"/>
                </a:ext>
              </a:extLst>
            </p:cNvPr>
            <p:cNvSpPr/>
            <p:nvPr/>
          </p:nvSpPr>
          <p:spPr>
            <a:xfrm flipH="1">
              <a:off x="682578" y="4297766"/>
              <a:ext cx="5249772" cy="776379"/>
            </a:xfrm>
            <a:custGeom>
              <a:avLst/>
              <a:gdLst>
                <a:gd name="connsiteX0" fmla="*/ 9976447 w 10872190"/>
                <a:gd name="connsiteY0" fmla="*/ 130 h 1251934"/>
                <a:gd name="connsiteX1" fmla="*/ 9946352 w 10872190"/>
                <a:gd name="connsiteY1" fmla="*/ 4530 h 1251934"/>
                <a:gd name="connsiteX2" fmla="*/ 8262152 w 10872190"/>
                <a:gd name="connsiteY2" fmla="*/ 4530 h 1251934"/>
                <a:gd name="connsiteX3" fmla="*/ 2610038 w 10872190"/>
                <a:gd name="connsiteY3" fmla="*/ 4530 h 1251934"/>
                <a:gd name="connsiteX4" fmla="*/ 925838 w 10872190"/>
                <a:gd name="connsiteY4" fmla="*/ 4530 h 1251934"/>
                <a:gd name="connsiteX5" fmla="*/ 895743 w 10872190"/>
                <a:gd name="connsiteY5" fmla="*/ 130 h 1251934"/>
                <a:gd name="connsiteX6" fmla="*/ 0 w 10872190"/>
                <a:gd name="connsiteY6" fmla="*/ 625967 h 1251934"/>
                <a:gd name="connsiteX7" fmla="*/ 895743 w 10872190"/>
                <a:gd name="connsiteY7" fmla="*/ 1251804 h 1251934"/>
                <a:gd name="connsiteX8" fmla="*/ 925838 w 10872190"/>
                <a:gd name="connsiteY8" fmla="*/ 1247404 h 1251934"/>
                <a:gd name="connsiteX9" fmla="*/ 2610038 w 10872190"/>
                <a:gd name="connsiteY9" fmla="*/ 1247404 h 1251934"/>
                <a:gd name="connsiteX10" fmla="*/ 8262152 w 10872190"/>
                <a:gd name="connsiteY10" fmla="*/ 1247404 h 1251934"/>
                <a:gd name="connsiteX11" fmla="*/ 9946352 w 10872190"/>
                <a:gd name="connsiteY11" fmla="*/ 1247404 h 1251934"/>
                <a:gd name="connsiteX12" fmla="*/ 9976447 w 10872190"/>
                <a:gd name="connsiteY12" fmla="*/ 1251804 h 1251934"/>
                <a:gd name="connsiteX13" fmla="*/ 10872190 w 10872190"/>
                <a:gd name="connsiteY13" fmla="*/ 625967 h 1251934"/>
                <a:gd name="connsiteX14" fmla="*/ 9976447 w 10872190"/>
                <a:gd name="connsiteY14" fmla="*/ 130 h 125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72190" h="1251934">
                  <a:moveTo>
                    <a:pt x="9976447" y="130"/>
                  </a:moveTo>
                  <a:lnTo>
                    <a:pt x="9946352" y="4530"/>
                  </a:lnTo>
                  <a:lnTo>
                    <a:pt x="8262152" y="4530"/>
                  </a:lnTo>
                  <a:lnTo>
                    <a:pt x="2610038" y="4530"/>
                  </a:lnTo>
                  <a:lnTo>
                    <a:pt x="925838" y="4530"/>
                  </a:lnTo>
                  <a:lnTo>
                    <a:pt x="895743" y="130"/>
                  </a:lnTo>
                  <a:cubicBezTo>
                    <a:pt x="669986" y="-5180"/>
                    <a:pt x="349558" y="150180"/>
                    <a:pt x="0" y="625967"/>
                  </a:cubicBezTo>
                  <a:cubicBezTo>
                    <a:pt x="349558" y="1101755"/>
                    <a:pt x="669986" y="1257114"/>
                    <a:pt x="895743" y="1251804"/>
                  </a:cubicBezTo>
                  <a:lnTo>
                    <a:pt x="925838" y="1247404"/>
                  </a:lnTo>
                  <a:lnTo>
                    <a:pt x="2610038" y="1247404"/>
                  </a:lnTo>
                  <a:lnTo>
                    <a:pt x="8262152" y="1247404"/>
                  </a:lnTo>
                  <a:lnTo>
                    <a:pt x="9946352" y="1247404"/>
                  </a:lnTo>
                  <a:lnTo>
                    <a:pt x="9976447" y="1251804"/>
                  </a:lnTo>
                  <a:cubicBezTo>
                    <a:pt x="10202204" y="1257114"/>
                    <a:pt x="10522632" y="1101755"/>
                    <a:pt x="10872190" y="625967"/>
                  </a:cubicBezTo>
                  <a:cubicBezTo>
                    <a:pt x="10522632" y="150180"/>
                    <a:pt x="10202204" y="-5180"/>
                    <a:pt x="9976447" y="130"/>
                  </a:cubicBezTo>
                  <a:close/>
                </a:path>
              </a:pathLst>
            </a:custGeom>
            <a:grpFill/>
            <a:ln w="28575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8" name="cau hoi a">
              <a:extLst>
                <a:ext uri="{FF2B5EF4-FFF2-40B4-BE49-F238E27FC236}">
                  <a16:creationId xmlns:a16="http://schemas.microsoft.com/office/drawing/2014/main" xmlns="" id="{9B5DABB8-849A-4D2D-930C-9CA07BFC5BDE}"/>
                </a:ext>
              </a:extLst>
            </p:cNvPr>
            <p:cNvSpPr txBox="1"/>
            <p:nvPr/>
          </p:nvSpPr>
          <p:spPr>
            <a:xfrm>
              <a:off x="1082649" y="4434637"/>
              <a:ext cx="4655871" cy="69762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257175" lvl="0" indent="-257175">
                <a:buClr>
                  <a:schemeClr val="bg1"/>
                </a:buClr>
                <a:buFont typeface="Wingdings" panose="05000000000000000000" pitchFamily="2" charset="2"/>
                <a:buChar char="w"/>
                <a:defRPr/>
              </a:pPr>
              <a:r>
                <a:rPr lang="en-US" sz="2800" dirty="0"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C.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Khác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nghĩa</a:t>
              </a:r>
              <a:endParaRPr lang="en-US" sz="28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58"/>
          <p:cNvGrpSpPr/>
          <p:nvPr/>
        </p:nvGrpSpPr>
        <p:grpSpPr>
          <a:xfrm>
            <a:off x="6348531" y="4981347"/>
            <a:ext cx="5317608" cy="582284"/>
            <a:chOff x="676744" y="4348153"/>
            <a:chExt cx="5249772" cy="776379"/>
          </a:xfrm>
          <a:solidFill>
            <a:srgbClr val="FFC000"/>
          </a:solidFill>
        </p:grpSpPr>
        <p:sp>
          <p:nvSpPr>
            <p:cNvPr id="60" name="bang a">
              <a:extLst>
                <a:ext uri="{FF2B5EF4-FFF2-40B4-BE49-F238E27FC236}">
                  <a16:creationId xmlns:a16="http://schemas.microsoft.com/office/drawing/2014/main" xmlns="" id="{8DD63B39-09F3-4F04-83CD-408FC7619A90}"/>
                </a:ext>
              </a:extLst>
            </p:cNvPr>
            <p:cNvSpPr/>
            <p:nvPr/>
          </p:nvSpPr>
          <p:spPr>
            <a:xfrm flipH="1">
              <a:off x="676744" y="4348153"/>
              <a:ext cx="5249772" cy="776379"/>
            </a:xfrm>
            <a:custGeom>
              <a:avLst/>
              <a:gdLst>
                <a:gd name="connsiteX0" fmla="*/ 9976447 w 10872190"/>
                <a:gd name="connsiteY0" fmla="*/ 130 h 1251934"/>
                <a:gd name="connsiteX1" fmla="*/ 9946352 w 10872190"/>
                <a:gd name="connsiteY1" fmla="*/ 4530 h 1251934"/>
                <a:gd name="connsiteX2" fmla="*/ 8262152 w 10872190"/>
                <a:gd name="connsiteY2" fmla="*/ 4530 h 1251934"/>
                <a:gd name="connsiteX3" fmla="*/ 2610038 w 10872190"/>
                <a:gd name="connsiteY3" fmla="*/ 4530 h 1251934"/>
                <a:gd name="connsiteX4" fmla="*/ 925838 w 10872190"/>
                <a:gd name="connsiteY4" fmla="*/ 4530 h 1251934"/>
                <a:gd name="connsiteX5" fmla="*/ 895743 w 10872190"/>
                <a:gd name="connsiteY5" fmla="*/ 130 h 1251934"/>
                <a:gd name="connsiteX6" fmla="*/ 0 w 10872190"/>
                <a:gd name="connsiteY6" fmla="*/ 625967 h 1251934"/>
                <a:gd name="connsiteX7" fmla="*/ 895743 w 10872190"/>
                <a:gd name="connsiteY7" fmla="*/ 1251804 h 1251934"/>
                <a:gd name="connsiteX8" fmla="*/ 925838 w 10872190"/>
                <a:gd name="connsiteY8" fmla="*/ 1247404 h 1251934"/>
                <a:gd name="connsiteX9" fmla="*/ 2610038 w 10872190"/>
                <a:gd name="connsiteY9" fmla="*/ 1247404 h 1251934"/>
                <a:gd name="connsiteX10" fmla="*/ 8262152 w 10872190"/>
                <a:gd name="connsiteY10" fmla="*/ 1247404 h 1251934"/>
                <a:gd name="connsiteX11" fmla="*/ 9946352 w 10872190"/>
                <a:gd name="connsiteY11" fmla="*/ 1247404 h 1251934"/>
                <a:gd name="connsiteX12" fmla="*/ 9976447 w 10872190"/>
                <a:gd name="connsiteY12" fmla="*/ 1251804 h 1251934"/>
                <a:gd name="connsiteX13" fmla="*/ 10872190 w 10872190"/>
                <a:gd name="connsiteY13" fmla="*/ 625967 h 1251934"/>
                <a:gd name="connsiteX14" fmla="*/ 9976447 w 10872190"/>
                <a:gd name="connsiteY14" fmla="*/ 130 h 125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872190" h="1251934">
                  <a:moveTo>
                    <a:pt x="9976447" y="130"/>
                  </a:moveTo>
                  <a:lnTo>
                    <a:pt x="9946352" y="4530"/>
                  </a:lnTo>
                  <a:lnTo>
                    <a:pt x="8262152" y="4530"/>
                  </a:lnTo>
                  <a:lnTo>
                    <a:pt x="2610038" y="4530"/>
                  </a:lnTo>
                  <a:lnTo>
                    <a:pt x="925838" y="4530"/>
                  </a:lnTo>
                  <a:lnTo>
                    <a:pt x="895743" y="130"/>
                  </a:lnTo>
                  <a:cubicBezTo>
                    <a:pt x="669986" y="-5180"/>
                    <a:pt x="349558" y="150180"/>
                    <a:pt x="0" y="625967"/>
                  </a:cubicBezTo>
                  <a:cubicBezTo>
                    <a:pt x="349558" y="1101755"/>
                    <a:pt x="669986" y="1257114"/>
                    <a:pt x="895743" y="1251804"/>
                  </a:cubicBezTo>
                  <a:lnTo>
                    <a:pt x="925838" y="1247404"/>
                  </a:lnTo>
                  <a:lnTo>
                    <a:pt x="2610038" y="1247404"/>
                  </a:lnTo>
                  <a:lnTo>
                    <a:pt x="8262152" y="1247404"/>
                  </a:lnTo>
                  <a:lnTo>
                    <a:pt x="9946352" y="1247404"/>
                  </a:lnTo>
                  <a:lnTo>
                    <a:pt x="9976447" y="1251804"/>
                  </a:lnTo>
                  <a:cubicBezTo>
                    <a:pt x="10202204" y="1257114"/>
                    <a:pt x="10522632" y="1101755"/>
                    <a:pt x="10872190" y="625967"/>
                  </a:cubicBezTo>
                  <a:cubicBezTo>
                    <a:pt x="10522632" y="150180"/>
                    <a:pt x="10202204" y="-5180"/>
                    <a:pt x="9976447" y="130"/>
                  </a:cubicBezTo>
                  <a:close/>
                </a:path>
              </a:pathLst>
            </a:custGeom>
            <a:grpFill/>
            <a:ln w="28575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135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1" name="cau hoi a">
              <a:extLst>
                <a:ext uri="{FF2B5EF4-FFF2-40B4-BE49-F238E27FC236}">
                  <a16:creationId xmlns:a16="http://schemas.microsoft.com/office/drawing/2014/main" xmlns="" id="{9B5DABB8-849A-4D2D-930C-9CA07BFC5BDE}"/>
                </a:ext>
              </a:extLst>
            </p:cNvPr>
            <p:cNvSpPr txBox="1"/>
            <p:nvPr/>
          </p:nvSpPr>
          <p:spPr>
            <a:xfrm>
              <a:off x="1043461" y="4399802"/>
              <a:ext cx="4477348" cy="69762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lvl="0"/>
              <a:r>
                <a:rPr lang="en-US" sz="2800" dirty="0"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D.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nghĩa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35101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00"/>
                            </p:stCondLst>
                            <p:childTnLst>
                              <p:par>
                                <p:cTn id="9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9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7" grpId="0" animBg="1"/>
      <p:bldP spid="27" grpId="1" animBg="1"/>
      <p:bldP spid="32" grpId="0" animBg="1"/>
      <p:bldP spid="32" grpId="1" animBg="1"/>
      <p:bldP spid="34" grpId="0" animBg="1"/>
      <p:bldP spid="34" grpId="1" animBg="1"/>
      <p:bldP spid="38" grpId="0" animBg="1"/>
      <p:bldP spid="38" grpId="1" animBg="1"/>
      <p:bldP spid="39" grpId="0" animBg="1"/>
      <p:bldP spid="39" grpId="1" animBg="1"/>
      <p:bldP spid="45" grpId="0" animBg="1"/>
      <p:bldP spid="4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ng-xanh-o-ly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19" y="0"/>
            <a:ext cx="12191998" cy="6858000"/>
          </a:xfrm>
          <a:prstGeom prst="rect">
            <a:avLst/>
          </a:prstGeom>
        </p:spPr>
      </p:pic>
      <p:sp>
        <p:nvSpPr>
          <p:cNvPr id="5" name="Text Box 14">
            <a:extLst>
              <a:ext uri="{FF2B5EF4-FFF2-40B4-BE49-F238E27FC236}">
                <a16:creationId xmlns="" xmlns:a16="http://schemas.microsoft.com/office/drawing/2014/main" id="{6BB189F3-F796-69CA-6029-F665D98EB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15153" y="1272187"/>
            <a:ext cx="12626788" cy="637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63" tIns="71830" rIns="143663" bIns="7183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defTabSz="914237" eaLnBrk="1" hangingPunct="1">
              <a:spcBef>
                <a:spcPts val="0"/>
              </a:spcBef>
              <a:defRPr/>
            </a:pP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15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: </a:t>
            </a:r>
            <a:r>
              <a:rPr lang="en-US" sz="32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="" xmlns:a16="http://schemas.microsoft.com/office/drawing/2014/main" id="{C43871E4-DC29-03DF-EC42-FEC85EEB2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9812"/>
            <a:ext cx="12191999" cy="656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2662" tIns="81331" rIns="162662" bIns="81331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237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Tiếng</a:t>
            </a:r>
            <a:r>
              <a:rPr kumimoji="0" lang="en-US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b="1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Việt</a:t>
            </a:r>
            <a:r>
              <a:rPr kumimoji="0" lang="en-US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</p:txBody>
      </p:sp>
      <p:sp>
        <p:nvSpPr>
          <p:cNvPr id="7" name="AutoShape 4">
            <a:extLst>
              <a:ext uri="{FF2B5EF4-FFF2-40B4-BE49-F238E27FC236}">
                <a16:creationId xmlns="" xmlns:a16="http://schemas.microsoft.com/office/drawing/2014/main" id="{4C9E880E-B437-2B83-C418-F29E9F22B6E3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0" y="46415"/>
            <a:ext cx="12192001" cy="914400"/>
          </a:xfrm>
          <a:prstGeom prst="roundRect">
            <a:avLst>
              <a:gd name="adj" fmla="val 910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62662" tIns="81331" rIns="162662" bIns="81331" anchor="ctr"/>
          <a:lstStyle/>
          <a:p>
            <a:pPr lvl="0" algn="ctr" defTabSz="91423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Thứ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2024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="" xmlns:a16="http://schemas.microsoft.com/office/drawing/2014/main" id="{6BB189F3-F796-69CA-6029-F665D98EB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09598"/>
            <a:ext cx="12192000" cy="1129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63" tIns="71830" rIns="143663" bIns="7183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237" eaLnBrk="1" hangingPunct="1">
              <a:defRPr/>
            </a:pPr>
            <a:r>
              <a:rPr kumimoji="0" lang="en-US" sz="3200" b="1" i="0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 </a:t>
            </a:r>
            <a:r>
              <a:rPr kumimoji="0" lang="en-US" sz="32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1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: </a:t>
            </a:r>
            <a:r>
              <a:rPr lang="en-US" sz="32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3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4" name="Text Box 14">
            <a:extLst>
              <a:ext uri="{FF2B5EF4-FFF2-40B4-BE49-F238E27FC236}">
                <a16:creationId xmlns="" xmlns:a16="http://schemas.microsoft.com/office/drawing/2014/main" id="{6BB189F3-F796-69CA-6029-F665D98EB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74" y="2957848"/>
            <a:ext cx="4210600" cy="3099718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43663" tIns="71830" rIns="143663" bIns="7183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en-US" sz="3200" b="1" i="0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endParaRPr lang="en-US" sz="32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thinh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Thung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defTabSz="914237" eaLnBrk="1" hangingPunct="1">
              <a:defRPr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 Box 14">
            <a:extLst>
              <a:ext uri="{FF2B5EF4-FFF2-40B4-BE49-F238E27FC236}">
                <a16:creationId xmlns="" xmlns:a16="http://schemas.microsoft.com/office/drawing/2014/main" id="{6BB189F3-F796-69CA-6029-F665D98EB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6320" y="2966557"/>
            <a:ext cx="6740435" cy="3099718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43663" tIns="71830" rIns="143663" bIns="7183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en-US" sz="3200" b="1" i="0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b.    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mải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trốn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lim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dim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cười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Quất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gom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rơi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hon.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                 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Huỳnh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defTabSz="914237" eaLnBrk="1" hangingPunct="1">
              <a:defRPr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44" grpId="0" animBg="1"/>
      <p:bldP spid="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ng-xanh-o-ly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19" y="0"/>
            <a:ext cx="12191998" cy="6858000"/>
          </a:xfrm>
          <a:prstGeom prst="rect">
            <a:avLst/>
          </a:prstGeom>
        </p:spPr>
      </p:pic>
      <p:sp>
        <p:nvSpPr>
          <p:cNvPr id="11" name="Text Box 14">
            <a:extLst>
              <a:ext uri="{FF2B5EF4-FFF2-40B4-BE49-F238E27FC236}">
                <a16:creationId xmlns="" xmlns:a16="http://schemas.microsoft.com/office/drawing/2014/main" id="{6BB189F3-F796-69CA-6029-F665D98EB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509" y="346542"/>
            <a:ext cx="11521440" cy="11299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43663" tIns="71830" rIns="143663" bIns="7183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237" eaLnBrk="1" hangingPunct="1">
              <a:defRPr/>
            </a:pPr>
            <a:r>
              <a:rPr kumimoji="0" lang="en-US" sz="3200" b="1" i="0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 </a:t>
            </a:r>
            <a:r>
              <a:rPr kumimoji="0" lang="en-US" sz="3200" b="1" i="0" u="sng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1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188720" y="1822696"/>
          <a:ext cx="9849395" cy="4337462"/>
        </p:xfrm>
        <a:graphic>
          <a:graphicData uri="http://schemas.openxmlformats.org/drawingml/2006/table">
            <a:tbl>
              <a:tblPr/>
              <a:tblGrid>
                <a:gridCol w="1595326"/>
                <a:gridCol w="2819920"/>
                <a:gridCol w="5434149"/>
              </a:tblGrid>
              <a:tr h="425667"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2600" b="1" kern="100" dirty="0" smtClean="0">
                          <a:latin typeface="Times New Roman"/>
                          <a:ea typeface="Calibri"/>
                          <a:cs typeface="Times New Roman"/>
                        </a:rPr>
                        <a:t>Từ 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2600" b="1" kern="100" dirty="0" smtClean="0">
                          <a:latin typeface="Times New Roman"/>
                          <a:ea typeface="Calibri"/>
                          <a:cs typeface="Times New Roman"/>
                        </a:rPr>
                        <a:t>“hạt”</a:t>
                      </a:r>
                      <a:endParaRPr lang="en-US" sz="2600" b="1" kern="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2600" b="1" kern="100" dirty="0">
                          <a:latin typeface="Times New Roman"/>
                          <a:ea typeface="Calibri"/>
                          <a:cs typeface="Times New Roman"/>
                        </a:rPr>
                        <a:t>So sánh</a:t>
                      </a:r>
                      <a:endParaRPr lang="en-US" sz="2600" b="1" kern="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82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2600" b="1" kern="100" dirty="0">
                          <a:latin typeface="Times New Roman"/>
                          <a:ea typeface="Calibri"/>
                          <a:cs typeface="Times New Roman"/>
                        </a:rPr>
                        <a:t>Giống nhau</a:t>
                      </a:r>
                      <a:endParaRPr lang="en-US" sz="2600" b="1" kern="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2600" b="1" kern="100" dirty="0">
                          <a:latin typeface="Times New Roman"/>
                          <a:ea typeface="Calibri"/>
                          <a:cs typeface="Times New Roman"/>
                        </a:rPr>
                        <a:t>Khác nhau</a:t>
                      </a:r>
                      <a:endParaRPr lang="en-US" sz="2600" b="1" kern="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34224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nl-NL" sz="2600" b="1" kern="1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2600" b="1" kern="100" dirty="0" smtClean="0">
                          <a:latin typeface="Times New Roman"/>
                          <a:ea typeface="Calibri"/>
                          <a:cs typeface="Times New Roman"/>
                        </a:rPr>
                        <a:t>Đoạn th</a:t>
                      </a:r>
                      <a:r>
                        <a:rPr lang="vi-VN" sz="2600" b="1" kern="100" dirty="0" smtClean="0">
                          <a:latin typeface="Times New Roman"/>
                          <a:ea typeface="Calibri"/>
                          <a:cs typeface="Times New Roman"/>
                        </a:rPr>
                        <a:t>ơ</a:t>
                      </a:r>
                      <a:endParaRPr lang="nl-NL" sz="2600" b="1" kern="1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2600" b="1" kern="100" dirty="0" smtClean="0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endParaRPr lang="en-US" sz="2600" b="1" kern="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2600" kern="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2600" kern="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600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sz="2600" b="1" kern="1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600" b="1" kern="100" dirty="0" smtClean="0">
                          <a:latin typeface="Times New Roman"/>
                          <a:ea typeface="Calibri"/>
                          <a:cs typeface="Times New Roman"/>
                        </a:rPr>
                        <a:t>Đoạn th</a:t>
                      </a:r>
                      <a:r>
                        <a:rPr lang="vi-VN" sz="2600" b="1" kern="100" dirty="0" smtClean="0">
                          <a:latin typeface="Times New Roman"/>
                          <a:ea typeface="Calibri"/>
                          <a:cs typeface="Times New Roman"/>
                        </a:rPr>
                        <a:t>ơ</a:t>
                      </a:r>
                      <a:endParaRPr lang="nl-NL" sz="2600" b="1" kern="1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2600" b="1" kern="100" dirty="0" smtClean="0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en-US" sz="2600" b="1" kern="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2600" kern="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2795452" y="3308080"/>
            <a:ext cx="2782388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sz="2800" kern="1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Giống</a:t>
            </a:r>
            <a:r>
              <a:rPr lang="en-US" sz="2800" kern="1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kern="1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nhau</a:t>
            </a:r>
            <a:r>
              <a:rPr lang="en-US" sz="2800" kern="1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kern="1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về</a:t>
            </a:r>
            <a:r>
              <a:rPr lang="en-US" sz="2800" kern="1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kern="1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hình</a:t>
            </a:r>
            <a:r>
              <a:rPr lang="en-US" sz="2800" kern="1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kern="1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dạng</a:t>
            </a:r>
            <a:r>
              <a:rPr lang="en-US" sz="2800" kern="1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en-US" sz="2800" kern="1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03966" y="2728962"/>
            <a:ext cx="5421085" cy="1010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sz="2600" kern="1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Chỉ</a:t>
            </a:r>
            <a:r>
              <a:rPr lang="en-US" sz="2600" kern="1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600" kern="1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bộ</a:t>
            </a:r>
            <a:r>
              <a:rPr lang="en-US" sz="2600" kern="1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600" kern="1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phận</a:t>
            </a:r>
            <a:r>
              <a:rPr lang="en-US" sz="2600" kern="1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600" kern="1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nằm</a:t>
            </a:r>
            <a:r>
              <a:rPr lang="en-US" sz="2600" kern="1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600" kern="1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trong</a:t>
            </a:r>
            <a:r>
              <a:rPr lang="en-US" sz="2600" kern="1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600" kern="1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quả</a:t>
            </a:r>
            <a:r>
              <a:rPr lang="en-US" sz="2600" kern="1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2600" kern="1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có</a:t>
            </a:r>
            <a:r>
              <a:rPr lang="en-US" sz="2600" kern="1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600" kern="1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thể</a:t>
            </a:r>
            <a:r>
              <a:rPr lang="en-US" sz="2600" kern="1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600" kern="1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nảy</a:t>
            </a:r>
            <a:r>
              <a:rPr lang="en-US" sz="2600" kern="1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600" kern="1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mầm</a:t>
            </a:r>
            <a:r>
              <a:rPr lang="en-US" sz="2600" kern="1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600" kern="1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thành</a:t>
            </a:r>
            <a:r>
              <a:rPr lang="en-US" sz="2600" kern="1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600" kern="1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cây</a:t>
            </a:r>
            <a:r>
              <a:rPr lang="en-US" sz="2600" kern="1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con</a:t>
            </a:r>
            <a:r>
              <a:rPr lang="en-US" sz="2600" kern="1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en-US" sz="2600" kern="1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25738" y="4331341"/>
            <a:ext cx="5421085" cy="1081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r>
              <a:rPr lang="en-US" sz="2800" kern="1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Là</a:t>
            </a:r>
            <a:r>
              <a:rPr lang="en-US" sz="2800" kern="1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kern="1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một</a:t>
            </a:r>
            <a:r>
              <a:rPr lang="en-US" sz="2800" kern="1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kern="1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phần</a:t>
            </a:r>
            <a:r>
              <a:rPr lang="en-US" sz="2800" kern="1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kern="1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của</a:t>
            </a:r>
            <a:r>
              <a:rPr lang="en-US" sz="2800" kern="1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kern="1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hiện</a:t>
            </a:r>
            <a:r>
              <a:rPr lang="en-US" sz="2800" kern="1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t</a:t>
            </a:r>
            <a:r>
              <a:rPr lang="vi-VN" sz="2800" kern="1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ượng</a:t>
            </a:r>
            <a:r>
              <a:rPr lang="en-US" sz="2800" kern="1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kern="1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thời</a:t>
            </a:r>
            <a:r>
              <a:rPr lang="en-US" sz="2800" kern="1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kern="1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tiết</a:t>
            </a:r>
            <a:r>
              <a:rPr lang="en-US" sz="2800" kern="1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2800" kern="1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có</a:t>
            </a:r>
            <a:r>
              <a:rPr lang="en-US" sz="2800" kern="1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kern="1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hình</a:t>
            </a:r>
            <a:r>
              <a:rPr lang="en-US" sz="2800" kern="1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kern="1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giống</a:t>
            </a:r>
            <a:r>
              <a:rPr lang="en-US" sz="2800" kern="1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kern="1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nh</a:t>
            </a:r>
            <a:r>
              <a:rPr lang="vi-VN" sz="2800" kern="1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ư</a:t>
            </a:r>
            <a:r>
              <a:rPr lang="en-US" sz="2800" kern="1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kern="1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hạt</a:t>
            </a:r>
            <a:r>
              <a:rPr lang="en-US" sz="2800" kern="1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kern="1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của</a:t>
            </a:r>
            <a:r>
              <a:rPr lang="en-US" sz="2800" kern="1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kern="1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quả</a:t>
            </a:r>
            <a:r>
              <a:rPr lang="en-US" sz="2800" kern="1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en-US" sz="2800" kern="1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12675" y="3691259"/>
            <a:ext cx="5421085" cy="530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en-US" sz="2600" b="1" kern="1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Nghĩa</a:t>
            </a:r>
            <a:r>
              <a:rPr lang="en-US" sz="2600" b="1" kern="1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600" b="1" kern="1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gốc</a:t>
            </a:r>
            <a:endParaRPr lang="en-US" sz="2600" b="1" kern="1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21383" y="5581019"/>
            <a:ext cx="5421085" cy="530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Ø"/>
            </a:pPr>
            <a:r>
              <a:rPr lang="en-US" sz="2600" b="1" kern="1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Nghĩa</a:t>
            </a:r>
            <a:r>
              <a:rPr lang="en-US" sz="2600" b="1" kern="1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600" b="1" kern="1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chuyển</a:t>
            </a:r>
            <a:endParaRPr lang="en-US" sz="2600" b="1" kern="1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ng-xanh-o-ly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082" y="0"/>
            <a:ext cx="12191998" cy="6858000"/>
          </a:xfrm>
          <a:prstGeom prst="rect">
            <a:avLst/>
          </a:prstGeom>
        </p:spPr>
      </p:pic>
      <p:sp>
        <p:nvSpPr>
          <p:cNvPr id="5" name="Text Box 14">
            <a:extLst>
              <a:ext uri="{FF2B5EF4-FFF2-40B4-BE49-F238E27FC236}">
                <a16:creationId xmlns="" xmlns:a16="http://schemas.microsoft.com/office/drawing/2014/main" id="{6BB189F3-F796-69CA-6029-F665D98EB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72187"/>
            <a:ext cx="12192000" cy="637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63" tIns="71830" rIns="143663" bIns="7183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defTabSz="914237" eaLnBrk="1" hangingPunct="1">
              <a:spcBef>
                <a:spcPts val="0"/>
              </a:spcBef>
              <a:defRPr/>
            </a:pPr>
            <a:r>
              <a:rPr kumimoji="0" lang="en-US" sz="3200" b="1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Bài</a:t>
            </a: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11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: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="" xmlns:a16="http://schemas.microsoft.com/office/drawing/2014/main" id="{C43871E4-DC29-03DF-EC42-FEC85EEB2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9812"/>
            <a:ext cx="12191999" cy="656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2662" tIns="81331" rIns="162662" bIns="81331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237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Tiếng</a:t>
            </a:r>
            <a:r>
              <a:rPr kumimoji="0" lang="en-US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b="1" i="0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Việt</a:t>
            </a:r>
            <a:r>
              <a:rPr kumimoji="0" lang="en-US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</p:txBody>
      </p:sp>
      <p:sp>
        <p:nvSpPr>
          <p:cNvPr id="7" name="AutoShape 4">
            <a:extLst>
              <a:ext uri="{FF2B5EF4-FFF2-40B4-BE49-F238E27FC236}">
                <a16:creationId xmlns="" xmlns:a16="http://schemas.microsoft.com/office/drawing/2014/main" id="{4C9E880E-B437-2B83-C418-F29E9F22B6E3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0" y="46415"/>
            <a:ext cx="12192001" cy="914400"/>
          </a:xfrm>
          <a:prstGeom prst="roundRect">
            <a:avLst>
              <a:gd name="adj" fmla="val 910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62662" tIns="81331" rIns="162662" bIns="81331" anchor="ctr"/>
          <a:lstStyle/>
          <a:p>
            <a:pPr lvl="0" algn="ctr" defTabSz="91423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Thứ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2024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 Box 14">
            <a:extLst>
              <a:ext uri="{FF2B5EF4-FFF2-40B4-BE49-F238E27FC236}">
                <a16:creationId xmlns="" xmlns:a16="http://schemas.microsoft.com/office/drawing/2014/main" id="{6BB189F3-F796-69CA-6029-F665D98EB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10" y="1857726"/>
            <a:ext cx="12192000" cy="1129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63" tIns="71830" rIns="143663" bIns="7183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en-US" sz="31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31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2</a:t>
            </a: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391886" y="3004457"/>
            <a:ext cx="11377748" cy="35269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ng-xanh-o-ly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8" cy="6858000"/>
          </a:xfrm>
          <a:prstGeom prst="rect">
            <a:avLst/>
          </a:prstGeom>
        </p:spPr>
      </p:pic>
      <p:sp>
        <p:nvSpPr>
          <p:cNvPr id="10" name="Text Box 14">
            <a:extLst>
              <a:ext uri="{FF2B5EF4-FFF2-40B4-BE49-F238E27FC236}">
                <a16:creationId xmlns="" xmlns:a16="http://schemas.microsoft.com/office/drawing/2014/main" id="{6BB189F3-F796-69CA-6029-F665D98EB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10" y="224851"/>
            <a:ext cx="12192000" cy="1129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63" tIns="71830" rIns="143663" bIns="7183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en-US" sz="31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31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2</a:t>
            </a: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391886" y="1371582"/>
            <a:ext cx="5525588" cy="5107595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4"/>
          <a:stretch>
            <a:fillRect/>
          </a:stretch>
        </p:blipFill>
        <p:spPr>
          <a:xfrm>
            <a:off x="6152606" y="2050870"/>
            <a:ext cx="5551713" cy="4428312"/>
          </a:xfrm>
          <a:prstGeom prst="rect">
            <a:avLst/>
          </a:prstGeom>
        </p:spPr>
      </p:pic>
      <p:sp>
        <p:nvSpPr>
          <p:cNvPr id="13" name="Text Box 14">
            <a:extLst>
              <a:ext uri="{FF2B5EF4-FFF2-40B4-BE49-F238E27FC236}">
                <a16:creationId xmlns="" xmlns:a16="http://schemas.microsoft.com/office/drawing/2014/main" id="{6BB189F3-F796-69CA-6029-F665D98EB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8746" y="1336238"/>
            <a:ext cx="3640180" cy="6221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43663" tIns="71830" rIns="143663" bIns="7183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</TotalTime>
  <Words>722</Words>
  <Application>Microsoft Office PowerPoint</Application>
  <PresentationFormat>Custom</PresentationFormat>
  <Paragraphs>121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Times New Roman</vt:lpstr>
      <vt:lpstr>Calibri</vt:lpstr>
      <vt:lpstr>Tahoma</vt:lpstr>
      <vt:lpstr>Wingdings</vt:lpstr>
      <vt:lpstr>Impact</vt:lpstr>
      <vt:lpstr>.VnHelvetInsH</vt:lpstr>
      <vt:lpstr>UTM Showcard</vt:lpstr>
      <vt:lpstr>Calibri Light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 GIANG</dc:creator>
  <cp:lastModifiedBy>Windows User</cp:lastModifiedBy>
  <cp:revision>171</cp:revision>
  <dcterms:created xsi:type="dcterms:W3CDTF">2018-10-07T02:14:13Z</dcterms:created>
  <dcterms:modified xsi:type="dcterms:W3CDTF">2024-10-15T04:20:09Z</dcterms:modified>
</cp:coreProperties>
</file>