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4"/>
  </p:notesMasterIdLst>
  <p:sldIdLst>
    <p:sldId id="416" r:id="rId2"/>
    <p:sldId id="357" r:id="rId3"/>
    <p:sldId id="471" r:id="rId4"/>
    <p:sldId id="467" r:id="rId5"/>
    <p:sldId id="468" r:id="rId6"/>
    <p:sldId id="473" r:id="rId7"/>
    <p:sldId id="475" r:id="rId8"/>
    <p:sldId id="477" r:id="rId9"/>
    <p:sldId id="470" r:id="rId10"/>
    <p:sldId id="478" r:id="rId11"/>
    <p:sldId id="479" r:id="rId12"/>
    <p:sldId id="480" r:id="rId13"/>
    <p:sldId id="481" r:id="rId14"/>
    <p:sldId id="484" r:id="rId15"/>
    <p:sldId id="485" r:id="rId16"/>
    <p:sldId id="464" r:id="rId17"/>
    <p:sldId id="486" r:id="rId18"/>
    <p:sldId id="487" r:id="rId19"/>
    <p:sldId id="488" r:id="rId20"/>
    <p:sldId id="489" r:id="rId21"/>
    <p:sldId id="463" r:id="rId22"/>
    <p:sldId id="490" r:id="rId23"/>
  </p:sldIdLst>
  <p:sldSz cx="12190413" cy="6858000"/>
  <p:notesSz cx="9144000" cy="6858000"/>
  <p:defaultTextStyle>
    <a:defPPr>
      <a:defRPr lang="en-US"/>
    </a:defPPr>
    <a:lvl1pPr marL="0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00"/>
    <a:srgbClr val="29AE9D"/>
    <a:srgbClr val="629359"/>
    <a:srgbClr val="0000FF"/>
    <a:srgbClr val="BDE5F1"/>
    <a:srgbClr val="FFFFFF"/>
    <a:srgbClr val="E7F5F8"/>
    <a:srgbClr val="2F5E6B"/>
    <a:srgbClr val="C5EFE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9" autoAdjust="0"/>
    <p:restoredTop sz="86364" autoAdjust="0"/>
  </p:normalViewPr>
  <p:slideViewPr>
    <p:cSldViewPr>
      <p:cViewPr varScale="1">
        <p:scale>
          <a:sx n="61" d="100"/>
          <a:sy n="61" d="100"/>
        </p:scale>
        <p:origin x="9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67694-8BE3-46F7-97D2-5EE61FEFF07F}" type="datetimeFigureOut">
              <a:rPr lang="vi-VN" smtClean="0"/>
              <a:t>09/10/2024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EEE45-C956-4CBA-AA69-C644FFA826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496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9218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4553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5724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881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F6078-C3BD-40CE-91AC-60B90F402D33}" type="slidenum">
              <a:rPr lang="en-US"/>
              <a:pPr/>
              <a:t>22</a:t>
            </a:fld>
            <a:endParaRPr lang="en-US"/>
          </a:p>
        </p:txBody>
      </p:sp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D7A2338-871A-48B2-A369-EFD9462FD46D}" type="slidenum">
              <a:rPr lang="en-US" sz="1200"/>
              <a:pPr algn="r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8507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035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7535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4831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20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5705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244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4750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EEE45-C956-4CBA-AA69-C644FFA826C8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893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34" y="-90897"/>
            <a:ext cx="12612046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019" y="1930595"/>
            <a:ext cx="851911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019" y="1930595"/>
            <a:ext cx="851911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447DCA0-A983-478B-B4FE-DFD4813592D0}"/>
              </a:ext>
            </a:extLst>
          </p:cNvPr>
          <p:cNvSpPr/>
          <p:nvPr userDrawn="1"/>
        </p:nvSpPr>
        <p:spPr>
          <a:xfrm>
            <a:off x="11148848" y="0"/>
            <a:ext cx="1143000" cy="15240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9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90412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9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35" y="-90897"/>
            <a:ext cx="1261204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019" y="1930595"/>
            <a:ext cx="851911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9670FE-848A-4DA5-A4D2-85B43D0BC1B1}"/>
              </a:ext>
            </a:extLst>
          </p:cNvPr>
          <p:cNvSpPr/>
          <p:nvPr userDrawn="1"/>
        </p:nvSpPr>
        <p:spPr>
          <a:xfrm>
            <a:off x="11148848" y="0"/>
            <a:ext cx="1143000" cy="15240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5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3293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37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90412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2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9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3293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14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0" y="34210"/>
            <a:ext cx="343340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1183" y="423057"/>
            <a:ext cx="264081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41" y="2"/>
            <a:ext cx="11967447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71" y="6557732"/>
            <a:ext cx="11472613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256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4"/>
            <a:ext cx="12183293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9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9" y="2004"/>
            <a:ext cx="12164255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4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9" y="2004"/>
            <a:ext cx="12164255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22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19" y="2005"/>
            <a:ext cx="12164255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8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679" y="2505075"/>
            <a:ext cx="51571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1397" y="1681163"/>
            <a:ext cx="518251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1397" y="2505075"/>
            <a:ext cx="518251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0412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71CBE2E-2670-45EF-BDFD-583C9EA92888}"/>
              </a:ext>
            </a:extLst>
          </p:cNvPr>
          <p:cNvSpPr/>
          <p:nvPr userDrawn="1"/>
        </p:nvSpPr>
        <p:spPr>
          <a:xfrm>
            <a:off x="10897725" y="140563"/>
            <a:ext cx="1143000" cy="15240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8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35" y="-90897"/>
            <a:ext cx="1261204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019" y="1930595"/>
            <a:ext cx="851911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A73D9D-EF75-47A1-8612-4F28CD552565}"/>
              </a:ext>
            </a:extLst>
          </p:cNvPr>
          <p:cNvSpPr/>
          <p:nvPr userDrawn="1"/>
        </p:nvSpPr>
        <p:spPr>
          <a:xfrm>
            <a:off x="11148848" y="0"/>
            <a:ext cx="1143000" cy="15240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3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32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1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3293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4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1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10" r:id="rId11"/>
    <p:sldLayoutId id="2147483712" r:id="rId12"/>
    <p:sldLayoutId id="2147483714" r:id="rId13"/>
    <p:sldLayoutId id="2147483715" r:id="rId14"/>
    <p:sldLayoutId id="2147483716" r:id="rId15"/>
    <p:sldLayoutId id="214748372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gif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3.gif"/><Relationship Id="rId1" Type="http://schemas.openxmlformats.org/officeDocument/2006/relationships/audio" Target="file:///D:\QLCB\GI&#193;O%20&#193;N\GI&#193;O%20&#193;N%20&#272;I&#7878;N%20T&#7916;\TNXH2-%20&#272;&#432;&#7901;ng%20giao%20th&#244;ng\Bai_hat_Sap_den_tet_roi.mp3" TargetMode="External"/><Relationship Id="rId6" Type="http://schemas.openxmlformats.org/officeDocument/2006/relationships/image" Target="../media/image23.gif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gif"/><Relationship Id="rId10" Type="http://schemas.openxmlformats.org/officeDocument/2006/relationships/image" Target="../media/image27.gif"/><Relationship Id="rId4" Type="http://schemas.openxmlformats.org/officeDocument/2006/relationships/image" Target="../media/image21.png"/><Relationship Id="rId9" Type="http://schemas.openxmlformats.org/officeDocument/2006/relationships/image" Target="../media/image26.gif"/><Relationship Id="rId1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52.png"/><Relationship Id="rId4" Type="http://schemas.openxmlformats.org/officeDocument/2006/relationships/image" Target="../media/image4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Bai_hat_Sap_den_tet_r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06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262"/>
          <p:cNvGrpSpPr>
            <a:grpSpLocks/>
          </p:cNvGrpSpPr>
          <p:nvPr/>
        </p:nvGrpSpPr>
        <p:grpSpPr bwMode="auto">
          <a:xfrm>
            <a:off x="1523206" y="6248400"/>
            <a:ext cx="9005888" cy="609600"/>
            <a:chOff x="87" y="3816"/>
            <a:chExt cx="5673" cy="504"/>
          </a:xfrm>
        </p:grpSpPr>
        <p:pic>
          <p:nvPicPr>
            <p:cNvPr id="2066" name="Picture 26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6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6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26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26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26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26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27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2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27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Picture 27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" y="3888"/>
              <a:ext cx="39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7" name="Picture 274" descr="bFLOWERblu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816"/>
              <a:ext cx="50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8" name="Picture 275" descr="bFLOWERred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816"/>
              <a:ext cx="50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9" name="Picture 276" descr="bFLOWERwhite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816"/>
              <a:ext cx="50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5" descr="1 (1567)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4876800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7" descr="ImageX[49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70" y="5155284"/>
            <a:ext cx="91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A02102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98" y="14514"/>
            <a:ext cx="12144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A02102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413" y="118885"/>
            <a:ext cx="1143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" descr="1 (1567)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569" y="4929188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1 (1434)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3581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 (1434)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769" y="36433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0" descr="flowerba[1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06" y="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2" descr="1 (1820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20" y="5340051"/>
            <a:ext cx="1978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474867" y="1757185"/>
            <a:ext cx="735890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240213" y="3206524"/>
            <a:ext cx="69389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606584" y="5155284"/>
            <a:ext cx="5591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        :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5B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5" name="TextBox 14"/>
          <p:cNvSpPr txBox="1">
            <a:spLocks noChangeArrowheads="1"/>
          </p:cNvSpPr>
          <p:nvPr/>
        </p:nvSpPr>
        <p:spPr bwMode="auto">
          <a:xfrm>
            <a:off x="2958544" y="685463"/>
            <a:ext cx="6210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TP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QUY NHƠN</a:t>
            </a:r>
          </a:p>
          <a:p>
            <a:pPr algn="ctr"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BÙI THỊ XUÂN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166518" y="1371600"/>
            <a:ext cx="17668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53" y="2125708"/>
            <a:ext cx="994115" cy="10935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9360" y="2025912"/>
            <a:ext cx="1022265" cy="10935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3067" y="3761898"/>
            <a:ext cx="76589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: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 – TUẦN 5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27886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08" y="0"/>
            <a:ext cx="12313921" cy="7162800"/>
          </a:xfrm>
          <a:prstGeom prst="rect">
            <a:avLst/>
          </a:prstGeom>
        </p:spPr>
      </p:pic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-153194" y="242263"/>
            <a:ext cx="128016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4485" y="1133058"/>
            <a:ext cx="5006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532" y="2004804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Đọc mở rộng Bài 10 trang 54, 55 lớp 5 | Kết nối tri thức Giải Tiếng Việt lớ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" y="2876550"/>
            <a:ext cx="10744200" cy="382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7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08" y="0"/>
            <a:ext cx="12313921" cy="7162800"/>
          </a:xfrm>
          <a:prstGeom prst="rect">
            <a:avLst/>
          </a:prstGeom>
        </p:spPr>
      </p:pic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-153194" y="242263"/>
            <a:ext cx="128016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4485" y="1133058"/>
            <a:ext cx="5006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532" y="2004804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Đọc mở rộng Bài 10 trang 54, 55 lớp 5 | Kết nối tri thức Giải Tiếng Việt lớ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06" y="2876550"/>
            <a:ext cx="6324600" cy="38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2" y="2876550"/>
            <a:ext cx="3536473" cy="38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08" y="0"/>
            <a:ext cx="12313921" cy="7162800"/>
          </a:xfrm>
          <a:prstGeom prst="rect">
            <a:avLst/>
          </a:prstGeom>
        </p:spPr>
      </p:pic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-153194" y="242263"/>
            <a:ext cx="128016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4485" y="1133058"/>
            <a:ext cx="5006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532" y="2004804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Đọc mở rộng Bài 10 trang 54, 55 lớp 5 | Kết nối tri thức Giải Tiếng Việt lớ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406" y="2876550"/>
            <a:ext cx="6324600" cy="38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07;p18">
            <a:extLst>
              <a:ext uri="{FF2B5EF4-FFF2-40B4-BE49-F238E27FC236}">
                <a16:creationId xmlns:a16="http://schemas.microsoft.com/office/drawing/2014/main" id="{665E3F0B-006B-4372-8976-5DBE2A8F887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218" y="2876550"/>
            <a:ext cx="3886200" cy="382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94" y="0"/>
            <a:ext cx="12343607" cy="7162800"/>
          </a:xfrm>
          <a:prstGeom prst="rect">
            <a:avLst/>
          </a:prstGeom>
        </p:spPr>
      </p:pic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-153194" y="242263"/>
            <a:ext cx="128016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4485" y="1133058"/>
            <a:ext cx="5006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532" y="2004804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532" y="2608628"/>
            <a:ext cx="10591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thói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quen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,...).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Chia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thú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7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08" y="-339657"/>
            <a:ext cx="12343607" cy="7162800"/>
          </a:xfrm>
          <a:prstGeom prst="rect">
            <a:avLst/>
          </a:prstGeom>
        </p:spPr>
      </p:pic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-153194" y="242263"/>
            <a:ext cx="128016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4485" y="1133058"/>
            <a:ext cx="5006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532" y="2004804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Viết báo cáo cho một buổi thảo luận của nhóm em lớp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" y="2876550"/>
            <a:ext cx="45720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62495" y="3810000"/>
            <a:ext cx="66286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NHÓM 4 ( 4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08" y="0"/>
            <a:ext cx="12190413" cy="7162800"/>
          </a:xfrm>
          <a:prstGeom prst="rect">
            <a:avLst/>
          </a:prstGeom>
        </p:spPr>
      </p:pic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-153194" y="242263"/>
            <a:ext cx="128016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4485" y="1133058"/>
            <a:ext cx="5006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8213" y="1944127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Google Shape;307;p18">
            <a:extLst>
              <a:ext uri="{FF2B5EF4-FFF2-40B4-BE49-F238E27FC236}">
                <a16:creationId xmlns:a16="http://schemas.microsoft.com/office/drawing/2014/main" id="{665E3F0B-006B-4372-8976-5DBE2A8F88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4484" y="2876550"/>
            <a:ext cx="5093921" cy="382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4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45017" y="166681"/>
            <a:ext cx="10541936" cy="6150617"/>
            <a:chOff x="683568" y="764124"/>
            <a:chExt cx="4680520" cy="3631060"/>
          </a:xfrm>
        </p:grpSpPr>
        <p:pic>
          <p:nvPicPr>
            <p:cNvPr id="19458" name="Picture 2" descr="F:\1-原创素材\1_mm1102\PPT\PPT_014\materaials\pageimg_g1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764124"/>
              <a:ext cx="4680520" cy="3631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599991" y="1953529"/>
              <a:ext cx="3548831" cy="790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048">
                <a:lnSpc>
                  <a:spcPct val="150000"/>
                </a:lnSpc>
                <a:defRPr/>
              </a:pPr>
              <a:endParaRPr lang="zh-CN" altLang="en-US" sz="5399" dirty="0">
                <a:solidFill>
                  <a:srgbClr val="FF0000"/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131347" y="2862975"/>
            <a:ext cx="9548493" cy="101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999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999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99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999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999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5999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99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5999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img.loigiaihay.com/picture/2024/0419/2024-04-07-222648_1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" y="1447800"/>
            <a:ext cx="10515600" cy="480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1372" y="370582"/>
            <a:ext cx="1120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606" y="4343400"/>
            <a:ext cx="110490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Sao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 (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lân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châu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Á):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bò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sừng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hơi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cong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dirty="0"/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la được xếp hạng ở mức cực kì nguy cấp trong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đỏ Việt Nam.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06" y="533400"/>
            <a:ext cx="5334000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5" y="533400"/>
            <a:ext cx="533400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4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406" y="4114800"/>
            <a:ext cx="112014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đỏ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đuôi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ẩm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Nam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200" dirty="0"/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Sóc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săn bắt nhiều, nơi sống bị xâm hại, số lượng suy giảm trong khoảng 10 năm trở lại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" y="119063"/>
            <a:ext cx="5410200" cy="3843338"/>
          </a:xfrm>
          <a:prstGeom prst="rect">
            <a:avLst/>
          </a:prstGeom>
        </p:spPr>
      </p:pic>
      <p:pic>
        <p:nvPicPr>
          <p:cNvPr id="2050" name="Picture 2" descr="http://khoahocphattrien.vn/Images/Uploaded/Share/2016/12/05/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06" y="119064"/>
            <a:ext cx="5791200" cy="38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1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D4FC60-43F5-4BAB-AE99-4C7292AF1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67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9806" y="4800600"/>
            <a:ext cx="103632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Rùa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mềm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nghiêm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tồn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4098" name="Picture 2" descr="https://upload.wikimedia.org/wikipedia/commons/thumb/8/84/Dudhwalive_chitra.JPG/280px-Dudhwalive_chi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06" y="457200"/>
            <a:ext cx="5791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4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478513" y="568432"/>
            <a:ext cx="5454947" cy="101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en-US" sz="5999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439">
            <a:off x="833366" y="4683398"/>
            <a:ext cx="3151026" cy="1518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7099" y="1726873"/>
            <a:ext cx="10517774" cy="263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Hang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32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11109" y="1371868"/>
            <a:ext cx="10467670" cy="1828562"/>
          </a:xfrm>
        </p:spPr>
        <p:txBody>
          <a:bodyPr vert="horz" lIns="0" tIns="0" rIns="18286" bIns="0" rtlCol="0" anchor="b">
            <a:normAutofit/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r"/>
            <a:endParaRPr lang="en-US" sz="4800" b="1">
              <a:solidFill>
                <a:srgbClr val="4DE1E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491" name="Subtitle 2"/>
          <p:cNvSpPr>
            <a:spLocks noGrp="1"/>
          </p:cNvSpPr>
          <p:nvPr>
            <p:ph type="subTitle" idx="4294967295"/>
          </p:nvPr>
        </p:nvSpPr>
        <p:spPr>
          <a:xfrm>
            <a:off x="711108" y="2933766"/>
            <a:ext cx="10471903" cy="1807927"/>
          </a:xfrm>
        </p:spPr>
        <p:txBody>
          <a:bodyPr vert="horz" lIns="0" tIns="60951" rIns="18286" bIns="60951" rtlCol="0">
            <a:normAutofit/>
          </a:bodyPr>
          <a:lstStyle/>
          <a:p>
            <a:pPr marL="0" indent="0" algn="r">
              <a:buNone/>
            </a:pPr>
            <a:endParaRPr lang="en-US"/>
          </a:p>
        </p:txBody>
      </p:sp>
      <p:pic>
        <p:nvPicPr>
          <p:cNvPr id="63492" name="Picture 4" descr="beautiful_season_Fall_illustration_art_3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506" y="-151934"/>
            <a:ext cx="12321918" cy="68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2742842" y="381399"/>
            <a:ext cx="68063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320628" y="1219490"/>
            <a:ext cx="10869784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63498" name="WordArt 10"/>
          <p:cNvSpPr>
            <a:spLocks noChangeArrowheads="1" noChangeShapeType="1" noTextEdit="1"/>
          </p:cNvSpPr>
          <p:nvPr/>
        </p:nvSpPr>
        <p:spPr bwMode="auto">
          <a:xfrm>
            <a:off x="1599991" y="1660561"/>
            <a:ext cx="9752330" cy="19047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US" sz="32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en-US" sz="32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endParaRPr lang="en-US" sz="32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KÍNH CHÚC QUÝ THẦY CÔ MẠNH KHỎE</a:t>
            </a:r>
          </a:p>
          <a:p>
            <a:pPr algn="ctr"/>
            <a:endParaRPr lang="en-US" sz="32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285702" y="2329052"/>
            <a:ext cx="114793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CHÚC CÁC EM CHĂM NGOAN HỌC GIỎI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3149189" y="3962332"/>
            <a:ext cx="15238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</p:txBody>
      </p:sp>
      <p:pic>
        <p:nvPicPr>
          <p:cNvPr id="63505" name="Picture 17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76" y="3276620"/>
            <a:ext cx="1066661" cy="4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6" name="Picture 18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751" y="5028993"/>
            <a:ext cx="1066661" cy="4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7" name="Picture 19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65" y="5943274"/>
            <a:ext cx="1066661" cy="4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6017">
            <a:off x="9447569" y="5181373"/>
            <a:ext cx="2296285" cy="100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574914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836 0.3492 C 0.45052 0.24936 0.36267 0.14952 0.32031 0.1308 C 0.27795 0.11208 0.3151 0.25167 0.28437 0.23642 C 0.25364 0.22117 0.20208 0.07095 0.13576 0.03859 C 0.06944 0.00624 -0.06007 0.05523 -0.11302 0.04206 C -0.16598 0.02889 -0.17414 -0.00555 -0.18229 -0.03998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62468E-6 C -0.00347 -0.00115 -0.00677 -0.00347 -0.01024 -0.00347 C -0.01788 -0.00347 -0.03177 0.00624 -0.03854 0.01017 C -0.04687 0.01502 -0.0559 0.01872 -0.06406 0.02404 C -0.08403 0.03721 -0.06042 0.02542 -0.07951 0.03421 C -0.08507 0.0416 -0.09566 0.05685 -0.1026 0.06148 C -0.12535 0.0765 -0.19132 0.07442 -0.20764 0.07511 C -0.23507 0.0765 -0.26233 0.07742 -0.28993 0.07858 C -0.2974 0.07973 -0.30521 0.08043 -0.31285 0.08204 C -0.32413 0.08459 -0.33507 0.09383 -0.34635 0.09568 C -0.35903 0.09799 -0.3717 0.10007 -0.38455 0.10238 C -0.39149 0.10354 -0.40521 0.10585 -0.40521 0.10585 C -0.43646 0.11995 -0.46979 0.11925 -0.5026 0.12295 C -0.51285 0.12411 -0.53333 0.12642 -0.53333 0.12642 C -0.5658 0.12526 -0.59826 0.12503 -0.63073 0.12295 C -0.65104 0.12156 -0.67483 0.10377 -0.69236 0.09221 C -0.72101 0.07326 -0.75434 0.07511 -0.78455 0.06494 C -0.81927 0.07026 -0.79983 0.0594 -0.81285 0.07858 C -0.81771 0.08574 -0.8283 0.09892 -0.8283 0.09892 C -0.82917 0.10238 -0.82899 0.10654 -0.83073 0.10931 C -0.83264 0.11255 -0.83854 0.11602 -0.83854 0.11602 " pathEditMode="relative" ptsTypes="ffffffffffffffffffffA">
                                      <p:cBhvr>
                                        <p:cTn id="10" dur="2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động vật hoang dã V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12190413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9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7162800"/>
          </a:xfrm>
          <a:prstGeom prst="rect">
            <a:avLst/>
          </a:prstGeom>
        </p:spPr>
      </p:pic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-153194" y="398058"/>
            <a:ext cx="128016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5964" y="1521442"/>
            <a:ext cx="5006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3928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E94252-5C73-4D48-A343-FA04C0CC2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4" r="3862" b="31667"/>
          <a:stretch/>
        </p:blipFill>
        <p:spPr>
          <a:xfrm flipH="1">
            <a:off x="-1" y="446"/>
            <a:ext cx="12190413" cy="6464505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5746099" y="3088339"/>
            <a:ext cx="5317172" cy="1569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</a:t>
            </a:r>
          </a:p>
          <a:p>
            <a:pPr algn="ctr">
              <a:buClr>
                <a:srgbClr val="FF0000"/>
              </a:buClr>
              <a:buSzPts val="4400"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558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08" y="0"/>
            <a:ext cx="12313921" cy="7162800"/>
          </a:xfrm>
          <a:prstGeom prst="rect">
            <a:avLst/>
          </a:prstGeom>
        </p:spPr>
      </p:pic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-153194" y="242263"/>
            <a:ext cx="128016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4485" y="1133058"/>
            <a:ext cx="5006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932" y="1628003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Đọc mở rộng Bài 10 trang 54, 55 lớp 5 | Kết nối tri thức Giải Tiếng Việt lớ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" y="2312701"/>
            <a:ext cx="11201400" cy="4704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7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08" y="0"/>
            <a:ext cx="12313921" cy="7162800"/>
          </a:xfrm>
          <a:prstGeom prst="rect">
            <a:avLst/>
          </a:prstGeom>
        </p:spPr>
      </p:pic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-153194" y="242263"/>
            <a:ext cx="128016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4485" y="1133058"/>
            <a:ext cx="5006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6506" y="1914020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06" y="2608628"/>
            <a:ext cx="6705600" cy="409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08" y="0"/>
            <a:ext cx="12313921" cy="7162800"/>
          </a:xfrm>
          <a:prstGeom prst="rect">
            <a:avLst/>
          </a:prstGeom>
        </p:spPr>
      </p:pic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-153194" y="242263"/>
            <a:ext cx="128016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4485" y="1133058"/>
            <a:ext cx="5006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6506" y="1914020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307;p18">
            <a:extLst>
              <a:ext uri="{FF2B5EF4-FFF2-40B4-BE49-F238E27FC236}">
                <a16:creationId xmlns:a16="http://schemas.microsoft.com/office/drawing/2014/main" id="{665E3F0B-006B-4372-8976-5DBE2A8F88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2406" y="2971800"/>
            <a:ext cx="6477000" cy="3700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50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21BC5A-694C-4559-AD9F-30D387A04E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4" r="3862" b="31667"/>
          <a:stretch/>
        </p:blipFill>
        <p:spPr>
          <a:xfrm flipH="1">
            <a:off x="-1" y="446"/>
            <a:ext cx="12190413" cy="6464505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6237091" y="2990684"/>
            <a:ext cx="5003186" cy="175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</a:pPr>
            <a:r>
              <a:rPr lang="en-US" sz="5399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1333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2227</TotalTime>
  <Words>660</Words>
  <Application>Microsoft Office PowerPoint</Application>
  <PresentationFormat>Custom</PresentationFormat>
  <Paragraphs>80</Paragraphs>
  <Slides>22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宋体</vt:lpstr>
      <vt:lpstr>Arial</vt:lpstr>
      <vt:lpstr>Calibri</vt:lpstr>
      <vt:lpstr>Times New Roman</vt:lpstr>
      <vt:lpstr>UTM Avo</vt:lpstr>
      <vt:lpstr>方正卡通简体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 chả biết được đâu</dc:title>
  <dc:creator>Huy Duẩn</dc:creator>
  <cp:lastModifiedBy>Admin</cp:lastModifiedBy>
  <cp:revision>328</cp:revision>
  <dcterms:created xsi:type="dcterms:W3CDTF">2021-07-21T06:13:20Z</dcterms:created>
  <dcterms:modified xsi:type="dcterms:W3CDTF">2024-10-09T13:35:42Z</dcterms:modified>
</cp:coreProperties>
</file>