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9" d="100"/>
          <a:sy n="69" d="100"/>
        </p:scale>
        <p:origin x="81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17/3/2025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TotalTime>
  <Words>460</Words>
  <Application>Microsoft Office PowerPoint</Application>
  <PresentationFormat>Widescreen</PresentationFormat>
  <Paragraphs>54</Paragraphs>
  <Slides>17</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22</cp:revision>
  <dcterms:created xsi:type="dcterms:W3CDTF">2022-11-10T14:07:48Z</dcterms:created>
  <dcterms:modified xsi:type="dcterms:W3CDTF">2025-03-17T13:19:56Z</dcterms:modified>
</cp:coreProperties>
</file>