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6"/>
  </p:notesMasterIdLst>
  <p:sldIdLst>
    <p:sldId id="416" r:id="rId2"/>
    <p:sldId id="357" r:id="rId3"/>
    <p:sldId id="521" r:id="rId4"/>
    <p:sldId id="514" r:id="rId5"/>
    <p:sldId id="516" r:id="rId6"/>
    <p:sldId id="517" r:id="rId7"/>
    <p:sldId id="518" r:id="rId8"/>
    <p:sldId id="519" r:id="rId9"/>
    <p:sldId id="520" r:id="rId10"/>
    <p:sldId id="505" r:id="rId11"/>
    <p:sldId id="506" r:id="rId12"/>
    <p:sldId id="523" r:id="rId13"/>
    <p:sldId id="463" r:id="rId14"/>
    <p:sldId id="490" r:id="rId15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29AE9D"/>
    <a:srgbClr val="629359"/>
    <a:srgbClr val="0000FF"/>
    <a:srgbClr val="BDE5F1"/>
    <a:srgbClr val="FFFFFF"/>
    <a:srgbClr val="E7F5F8"/>
    <a:srgbClr val="2F5E6B"/>
    <a:srgbClr val="C5EFE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9" autoAdjust="0"/>
    <p:restoredTop sz="72909" autoAdjust="0"/>
  </p:normalViewPr>
  <p:slideViewPr>
    <p:cSldViewPr>
      <p:cViewPr varScale="1">
        <p:scale>
          <a:sx n="53" d="100"/>
          <a:sy n="53" d="100"/>
        </p:scale>
        <p:origin x="6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7694-8BE3-46F7-97D2-5EE61FEFF07F}" type="datetimeFigureOut">
              <a:rPr lang="vi-VN" smtClean="0"/>
              <a:t>23/12/2024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EEE45-C956-4CBA-AA69-C644FFA826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96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363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F6078-C3BD-40CE-91AC-60B90F402D33}" type="slidenum">
              <a:rPr lang="en-US"/>
              <a:pPr/>
              <a:t>14</a:t>
            </a:fld>
            <a:endParaRPr lang="en-US"/>
          </a:p>
        </p:txBody>
      </p:sp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D7A2338-871A-48B2-A369-EFD9462FD46D}" type="slidenum">
              <a:rPr lang="en-US" sz="1200"/>
              <a:pPr algn="r"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8507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85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250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383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457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87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0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6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47DCA0-A983-478B-B4FE-DFD4813592D0}"/>
              </a:ext>
            </a:extLst>
          </p:cNvPr>
          <p:cNvSpPr/>
          <p:nvPr userDrawn="1"/>
        </p:nvSpPr>
        <p:spPr>
          <a:xfrm>
            <a:off x="11148848" y="0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9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670FE-848A-4DA5-A4D2-85B43D0BC1B1}"/>
              </a:ext>
            </a:extLst>
          </p:cNvPr>
          <p:cNvSpPr/>
          <p:nvPr userDrawn="1"/>
        </p:nvSpPr>
        <p:spPr>
          <a:xfrm>
            <a:off x="11148848" y="0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5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37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9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1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34210"/>
            <a:ext cx="343340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1183" y="423057"/>
            <a:ext cx="264081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41" y="2"/>
            <a:ext cx="11967447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71" y="6557732"/>
            <a:ext cx="11472613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25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22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5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0412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1CBE2E-2670-45EF-BDFD-583C9EA92888}"/>
              </a:ext>
            </a:extLst>
          </p:cNvPr>
          <p:cNvSpPr/>
          <p:nvPr userDrawn="1"/>
        </p:nvSpPr>
        <p:spPr>
          <a:xfrm>
            <a:off x="10897725" y="140563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A73D9D-EF75-47A1-8612-4F28CD552565}"/>
              </a:ext>
            </a:extLst>
          </p:cNvPr>
          <p:cNvSpPr/>
          <p:nvPr userDrawn="1"/>
        </p:nvSpPr>
        <p:spPr>
          <a:xfrm>
            <a:off x="11148848" y="0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3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1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10" r:id="rId11"/>
    <p:sldLayoutId id="2147483712" r:id="rId12"/>
    <p:sldLayoutId id="2147483714" r:id="rId13"/>
    <p:sldLayoutId id="2147483715" r:id="rId14"/>
    <p:sldLayoutId id="2147483716" r:id="rId15"/>
    <p:sldLayoutId id="214748372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3.gif"/><Relationship Id="rId1" Type="http://schemas.openxmlformats.org/officeDocument/2006/relationships/audio" Target="file:///D:\QLCB\GI&#193;O%20&#193;N\GI&#193;O%20&#193;N%20&#272;I&#7878;N%20T&#7916;\TNXH2-%20&#272;&#432;&#7901;ng%20giao%20th&#244;ng\Bai_hat_Sap_den_tet_roi.mp3" TargetMode="External"/><Relationship Id="rId6" Type="http://schemas.openxmlformats.org/officeDocument/2006/relationships/image" Target="../media/image23.gif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Bai_hat_Sap_den_tet_r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06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262"/>
          <p:cNvGrpSpPr>
            <a:grpSpLocks/>
          </p:cNvGrpSpPr>
          <p:nvPr/>
        </p:nvGrpSpPr>
        <p:grpSpPr bwMode="auto">
          <a:xfrm>
            <a:off x="1523206" y="6248400"/>
            <a:ext cx="9005888" cy="609600"/>
            <a:chOff x="87" y="3816"/>
            <a:chExt cx="5673" cy="504"/>
          </a:xfrm>
        </p:grpSpPr>
        <p:pic>
          <p:nvPicPr>
            <p:cNvPr id="2066" name="Picture 2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6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6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2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7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2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274" descr="bFLOWER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275" descr="bFLOWERred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276" descr="bFLOWERwhi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5" descr="1 (156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7" descr="ImageX[49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0" y="5155284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A02102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98" y="14514"/>
            <a:ext cx="12144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 descr="A02102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3" y="118885"/>
            <a:ext cx="1143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1 (156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569" y="4929188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1 (1434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3581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 (1434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769" y="36433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0" descr="flowerba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06" y="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1 (1820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720" y="5340051"/>
            <a:ext cx="1978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74867" y="1757185"/>
            <a:ext cx="735890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37503" y="3178109"/>
            <a:ext cx="6938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606584" y="5155284"/>
            <a:ext cx="5591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       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TextBox 14"/>
          <p:cNvSpPr txBox="1">
            <a:spLocks noChangeArrowheads="1"/>
          </p:cNvSpPr>
          <p:nvPr/>
        </p:nvSpPr>
        <p:spPr bwMode="auto">
          <a:xfrm>
            <a:off x="2958544" y="685463"/>
            <a:ext cx="6210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NHƠN</a:t>
            </a:r>
          </a:p>
          <a:p>
            <a:pPr algn="ctr"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BÙI THỊ XUÂN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006" y="1371600"/>
            <a:ext cx="2328864" cy="21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53" y="2125708"/>
            <a:ext cx="994115" cy="10935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360" y="2025912"/>
            <a:ext cx="1022265" cy="1093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9296" y="3669697"/>
            <a:ext cx="7658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SHL: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KINH DOANH CỦA LỚP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2788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166681"/>
            <a:ext cx="11386953" cy="6150617"/>
            <a:chOff x="683568" y="764124"/>
            <a:chExt cx="4680520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99991" y="1953529"/>
              <a:ext cx="3548831" cy="79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48">
                <a:lnSpc>
                  <a:spcPct val="150000"/>
                </a:lnSpc>
                <a:defRPr/>
              </a:pPr>
              <a:endParaRPr lang="zh-CN" altLang="en-US" sz="5399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72131" y="2734223"/>
            <a:ext cx="9548493" cy="101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99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99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99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5999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5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1386953" cy="6150617"/>
            <a:chOff x="683568" y="764124"/>
            <a:chExt cx="4680520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99991" y="1953529"/>
              <a:ext cx="3548831" cy="79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48">
                <a:lnSpc>
                  <a:spcPct val="150000"/>
                </a:lnSpc>
                <a:defRPr/>
              </a:pPr>
              <a:endParaRPr lang="zh-CN" altLang="en-US" sz="5399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23406" y="2888046"/>
            <a:ext cx="9286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8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336974113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091988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478513" y="568432"/>
            <a:ext cx="5454947" cy="101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en-US" sz="59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366" y="4683398"/>
            <a:ext cx="3151026" cy="1518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624" y="1821206"/>
            <a:ext cx="1089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thân góp ý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kinh doanh của lớp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QUẢN LÍ CHI TIÊU VÀ LẬP KẾ HOẠCH KINH DOANH.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3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1109" y="1371868"/>
            <a:ext cx="10467670" cy="1828562"/>
          </a:xfrm>
        </p:spPr>
        <p:txBody>
          <a:bodyPr vert="horz" lIns="0" tIns="0" rIns="18286" bIns="0" rtlCol="0" anchor="b">
            <a:normAutofit/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/>
            <a:endParaRPr lang="en-US" sz="4800" b="1">
              <a:solidFill>
                <a:srgbClr val="4DE1E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491" name="Subtitle 2"/>
          <p:cNvSpPr>
            <a:spLocks noGrp="1"/>
          </p:cNvSpPr>
          <p:nvPr>
            <p:ph type="subTitle" idx="4294967295"/>
          </p:nvPr>
        </p:nvSpPr>
        <p:spPr>
          <a:xfrm>
            <a:off x="711108" y="2933766"/>
            <a:ext cx="10471903" cy="1807927"/>
          </a:xfrm>
        </p:spPr>
        <p:txBody>
          <a:bodyPr vert="horz" lIns="0" tIns="60951" rIns="18286" bIns="60951" rtlCol="0">
            <a:normAutofit/>
          </a:bodyPr>
          <a:lstStyle/>
          <a:p>
            <a:pPr marL="0" indent="0" algn="r">
              <a:buNone/>
            </a:pPr>
            <a:endParaRPr lang="en-US"/>
          </a:p>
        </p:txBody>
      </p:sp>
      <p:pic>
        <p:nvPicPr>
          <p:cNvPr id="63492" name="Picture 4" descr="beautiful_season_Fall_illustration_art_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06" y="-151934"/>
            <a:ext cx="12321918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742842" y="381399"/>
            <a:ext cx="68063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320628" y="1219490"/>
            <a:ext cx="10869784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63498" name="WordArt 10"/>
          <p:cNvSpPr>
            <a:spLocks noChangeArrowheads="1" noChangeShapeType="1" noTextEdit="1"/>
          </p:cNvSpPr>
          <p:nvPr/>
        </p:nvSpPr>
        <p:spPr bwMode="auto">
          <a:xfrm>
            <a:off x="1599991" y="1660561"/>
            <a:ext cx="9752330" cy="19047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KÍNH CHÚC QUÝ THẦY CÔ MẠNH KHỎE</a:t>
            </a: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285702" y="2329052"/>
            <a:ext cx="114793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CHÚC CÁC EM CHĂM NGOAN HỌC GIỎI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3149189" y="3962332"/>
            <a:ext cx="15238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63505" name="Picture 17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76" y="3276620"/>
            <a:ext cx="1066661" cy="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51" y="5028993"/>
            <a:ext cx="1066661" cy="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7" name="Picture 19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5" y="5943274"/>
            <a:ext cx="1066661" cy="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017">
            <a:off x="9447569" y="5181373"/>
            <a:ext cx="2296285" cy="100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574914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36 0.3492 C 0.45052 0.24936 0.36267 0.14952 0.32031 0.1308 C 0.27795 0.11208 0.3151 0.25167 0.28437 0.23642 C 0.25364 0.22117 0.20208 0.07095 0.13576 0.03859 C 0.06944 0.00624 -0.06007 0.05523 -0.11302 0.04206 C -0.16598 0.02889 -0.17414 -0.00555 -0.18229 -0.03998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2468E-6 C -0.00347 -0.00115 -0.00677 -0.00347 -0.01024 -0.00347 C -0.01788 -0.00347 -0.03177 0.00624 -0.03854 0.01017 C -0.04687 0.01502 -0.0559 0.01872 -0.06406 0.02404 C -0.08403 0.03721 -0.06042 0.02542 -0.07951 0.03421 C -0.08507 0.0416 -0.09566 0.05685 -0.1026 0.06148 C -0.12535 0.0765 -0.19132 0.07442 -0.20764 0.07511 C -0.23507 0.0765 -0.26233 0.07742 -0.28993 0.07858 C -0.2974 0.07973 -0.30521 0.08043 -0.31285 0.08204 C -0.32413 0.08459 -0.33507 0.09383 -0.34635 0.09568 C -0.35903 0.09799 -0.3717 0.10007 -0.38455 0.10238 C -0.39149 0.10354 -0.40521 0.10585 -0.40521 0.10585 C -0.43646 0.11995 -0.46979 0.11925 -0.5026 0.12295 C -0.51285 0.12411 -0.53333 0.12642 -0.53333 0.12642 C -0.5658 0.12526 -0.59826 0.12503 -0.63073 0.12295 C -0.65104 0.12156 -0.67483 0.10377 -0.69236 0.09221 C -0.72101 0.07326 -0.75434 0.07511 -0.78455 0.06494 C -0.81927 0.07026 -0.79983 0.0594 -0.81285 0.07858 C -0.81771 0.08574 -0.8283 0.09892 -0.8283 0.09892 C -0.82917 0.10238 -0.82899 0.10654 -0.83073 0.10931 C -0.83264 0.11255 -0.83854 0.11602 -0.83854 0.11602 " pathEditMode="relative" ptsTypes="ffffffffffffffffffffA">
                                      <p:cBhvr>
                                        <p:cTn id="10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4FC60-43F5-4BAB-AE99-4C7292AF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7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540475260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0"/>
            <a:ext cx="12395994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400"/>
            <a:ext cx="12190413" cy="7162799"/>
          </a:xfrm>
          <a:prstGeom prst="rect">
            <a:avLst/>
          </a:prstGeom>
        </p:spPr>
      </p:pic>
      <p:sp>
        <p:nvSpPr>
          <p:cNvPr id="3" name="TextBox 43"/>
          <p:cNvSpPr txBox="1">
            <a:spLocks noChangeArrowheads="1"/>
          </p:cNvSpPr>
          <p:nvPr/>
        </p:nvSpPr>
        <p:spPr bwMode="auto">
          <a:xfrm>
            <a:off x="-153194" y="398058"/>
            <a:ext cx="128016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8500" y="1529699"/>
            <a:ext cx="7853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525" y="2465272"/>
            <a:ext cx="428794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5525" y="3378550"/>
            <a:ext cx="451277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6206" y="3378550"/>
            <a:ext cx="10392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400"/>
            <a:ext cx="12190413" cy="7162799"/>
          </a:xfrm>
          <a:prstGeom prst="rect">
            <a:avLst/>
          </a:prstGeom>
        </p:spPr>
      </p:pic>
      <p:sp>
        <p:nvSpPr>
          <p:cNvPr id="3" name="TextBox 43"/>
          <p:cNvSpPr txBox="1">
            <a:spLocks noChangeArrowheads="1"/>
          </p:cNvSpPr>
          <p:nvPr/>
        </p:nvSpPr>
        <p:spPr bwMode="auto">
          <a:xfrm>
            <a:off x="-153194" y="398058"/>
            <a:ext cx="128016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8500" y="1529699"/>
            <a:ext cx="7853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525" y="2465272"/>
            <a:ext cx="428794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5211" y="3099678"/>
            <a:ext cx="774255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" algn="just" fontAlgn="t">
              <a:lnSpc>
                <a:spcPct val="115000"/>
              </a:lnSpc>
              <a:spcAft>
                <a:spcPts val="0"/>
              </a:spcAft>
              <a:tabLst>
                <a:tab pos="304800" algn="l"/>
                <a:tab pos="6096000" algn="r"/>
              </a:tabLs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16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5211" y="3907850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tuần </a:t>
            </a:r>
            <a:r>
              <a:rPr lang="nl-NL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400"/>
            <a:ext cx="12190413" cy="71627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3606" y="161375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tuần </a:t>
            </a:r>
            <a:r>
              <a:rPr lang="nl-NL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355" y="764960"/>
            <a:ext cx="1131569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6195">
              <a:spcAft>
                <a:spcPts val="800"/>
              </a:spcAft>
            </a:pP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22/12.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I.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nếp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b="1" dirty="0"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36195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doanh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Quỹ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7162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406" y="304800"/>
            <a:ext cx="10972798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7406" y="952669"/>
            <a:ext cx="1081678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200" i="1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BAEA42-1F74-4A92-859D-0EEC4C4B0F52}"/>
              </a:ext>
            </a:extLst>
          </p:cNvPr>
          <p:cNvGrpSpPr/>
          <p:nvPr/>
        </p:nvGrpSpPr>
        <p:grpSpPr>
          <a:xfrm>
            <a:off x="4137715" y="2199868"/>
            <a:ext cx="3481491" cy="3134132"/>
            <a:chOff x="11075782" y="3259671"/>
            <a:chExt cx="6467176" cy="59888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9D986A-D783-4F61-91B6-972D9B5961DA}"/>
                </a:ext>
              </a:extLst>
            </p:cNvPr>
            <p:cNvSpPr/>
            <p:nvPr/>
          </p:nvSpPr>
          <p:spPr>
            <a:xfrm>
              <a:off x="11075782" y="3259671"/>
              <a:ext cx="6467176" cy="598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5BE598-1894-4A37-9E60-F5F87E79EA76}"/>
                </a:ext>
              </a:extLst>
            </p:cNvPr>
            <p:cNvSpPr txBox="1"/>
            <p:nvPr/>
          </p:nvSpPr>
          <p:spPr>
            <a:xfrm>
              <a:off x="11261369" y="5038404"/>
              <a:ext cx="6096000" cy="281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THEO </a:t>
              </a:r>
              <a:r>
                <a:rPr lang="en-US" sz="32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087173-795C-4A27-B9EC-95A6F3F4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55021" y="3352310"/>
              <a:ext cx="4508695" cy="1073889"/>
            </a:xfrm>
            <a:prstGeom prst="rect">
              <a:avLst/>
            </a:prstGeom>
          </p:spPr>
        </p:pic>
      </p:grpSp>
      <p:pic>
        <p:nvPicPr>
          <p:cNvPr id="13" name="Picture 12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F1FEF706-51D3-4838-B829-E16C7A483F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13238" r="6782" b="21992"/>
          <a:stretch/>
        </p:blipFill>
        <p:spPr>
          <a:xfrm>
            <a:off x="4605511" y="4659609"/>
            <a:ext cx="2545896" cy="18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7162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406" y="304800"/>
            <a:ext cx="10972798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7406" y="952669"/>
            <a:ext cx="1081678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200" i="1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Google Shape;307;p18">
            <a:extLst>
              <a:ext uri="{FF2B5EF4-FFF2-40B4-BE49-F238E27FC236}">
                <a16:creationId xmlns:a16="http://schemas.microsoft.com/office/drawing/2014/main" id="{665E3F0B-006B-4372-8976-5DBE2A8F88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7296" y="2548659"/>
            <a:ext cx="6477000" cy="3700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1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7162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406" y="304800"/>
            <a:ext cx="10972798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423" y="191722"/>
            <a:ext cx="1081678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200" i="1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423" y="1360070"/>
            <a:ext cx="11353007" cy="500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2561</TotalTime>
  <Words>573</Words>
  <Application>Microsoft Office PowerPoint</Application>
  <PresentationFormat>Custom</PresentationFormat>
  <Paragraphs>67</Paragraphs>
  <Slides>14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宋体</vt:lpstr>
      <vt:lpstr>Arial</vt:lpstr>
      <vt:lpstr>Calibri</vt:lpstr>
      <vt:lpstr>Times New Roman</vt:lpstr>
      <vt:lpstr>UTM Avo</vt:lpstr>
      <vt:lpstr>方正卡通简体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chả biết được đâu</dc:title>
  <dc:creator>Huy Duẩn</dc:creator>
  <cp:lastModifiedBy>Admin</cp:lastModifiedBy>
  <cp:revision>397</cp:revision>
  <dcterms:created xsi:type="dcterms:W3CDTF">2021-07-21T06:13:20Z</dcterms:created>
  <dcterms:modified xsi:type="dcterms:W3CDTF">2024-12-23T09:13:08Z</dcterms:modified>
</cp:coreProperties>
</file>