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notesMasterIdLst>
    <p:notesMasterId r:id="rId17"/>
  </p:notesMasterIdLst>
  <p:sldIdLst>
    <p:sldId id="416" r:id="rId2"/>
    <p:sldId id="357" r:id="rId3"/>
    <p:sldId id="500" r:id="rId4"/>
    <p:sldId id="467" r:id="rId5"/>
    <p:sldId id="501" r:id="rId6"/>
    <p:sldId id="503" r:id="rId7"/>
    <p:sldId id="504" r:id="rId8"/>
    <p:sldId id="495" r:id="rId9"/>
    <p:sldId id="494" r:id="rId10"/>
    <p:sldId id="497" r:id="rId11"/>
    <p:sldId id="505" r:id="rId12"/>
    <p:sldId id="499" r:id="rId13"/>
    <p:sldId id="506" r:id="rId14"/>
    <p:sldId id="463" r:id="rId15"/>
    <p:sldId id="490" r:id="rId16"/>
  </p:sldIdLst>
  <p:sldSz cx="12190413" cy="6858000"/>
  <p:notesSz cx="9144000" cy="6858000"/>
  <p:defaultTextStyle>
    <a:defPPr>
      <a:defRPr lang="en-US"/>
    </a:defPPr>
    <a:lvl1pPr marL="0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39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078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617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156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695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234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312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0000"/>
    <a:srgbClr val="29AE9D"/>
    <a:srgbClr val="629359"/>
    <a:srgbClr val="0000FF"/>
    <a:srgbClr val="BDE5F1"/>
    <a:srgbClr val="FFFFFF"/>
    <a:srgbClr val="E7F5F8"/>
    <a:srgbClr val="2F5E6B"/>
    <a:srgbClr val="C5EFEB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9" autoAdjust="0"/>
    <p:restoredTop sz="72909" autoAdjust="0"/>
  </p:normalViewPr>
  <p:slideViewPr>
    <p:cSldViewPr>
      <p:cViewPr varScale="1">
        <p:scale>
          <a:sx n="53" d="100"/>
          <a:sy n="53" d="100"/>
        </p:scale>
        <p:origin x="618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67694-8BE3-46F7-97D2-5EE61FEFF07F}" type="datetimeFigureOut">
              <a:rPr lang="vi-VN" smtClean="0"/>
              <a:t>14/11/2024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3EEE45-C956-4CBA-AA69-C644FFA826C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4969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39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078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617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156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695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234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312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907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667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7F6078-C3BD-40CE-91AC-60B90F402D33}" type="slidenum">
              <a:rPr lang="en-US"/>
              <a:pPr/>
              <a:t>15</a:t>
            </a:fld>
            <a:endParaRPr lang="en-US"/>
          </a:p>
        </p:txBody>
      </p:sp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554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1D7A2338-871A-48B2-A369-EFD9462FD46D}" type="slidenum">
              <a:rPr lang="en-US" sz="1200"/>
              <a:pPr algn="r"/>
              <a:t>15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185070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34" y="-90897"/>
            <a:ext cx="12612046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019" y="1930595"/>
            <a:ext cx="851911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019" y="1930595"/>
            <a:ext cx="851911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447DCA0-A983-478B-B4FE-DFD4813592D0}"/>
              </a:ext>
            </a:extLst>
          </p:cNvPr>
          <p:cNvSpPr/>
          <p:nvPr userDrawn="1"/>
        </p:nvSpPr>
        <p:spPr>
          <a:xfrm>
            <a:off x="11148848" y="0"/>
            <a:ext cx="1143000" cy="15240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97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90412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2" y="1709739"/>
            <a:ext cx="10514231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2" y="4589464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296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35" y="-90897"/>
            <a:ext cx="12612048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019" y="1930595"/>
            <a:ext cx="851911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A9670FE-848A-4DA5-A4D2-85B43D0BC1B1}"/>
              </a:ext>
            </a:extLst>
          </p:cNvPr>
          <p:cNvSpPr/>
          <p:nvPr userDrawn="1"/>
        </p:nvSpPr>
        <p:spPr>
          <a:xfrm>
            <a:off x="11148848" y="0"/>
            <a:ext cx="1143000" cy="15240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251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3293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037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90412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2" y="1709739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2" y="4589464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242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8968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3293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414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0" y="34210"/>
            <a:ext cx="343340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1183" y="423057"/>
            <a:ext cx="264081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41" y="2"/>
            <a:ext cx="11967447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71" y="6557732"/>
            <a:ext cx="11472613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2256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4"/>
            <a:ext cx="12183293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395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19" y="2004"/>
            <a:ext cx="12164255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646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19" y="2004"/>
            <a:ext cx="12164255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4228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19" y="2005"/>
            <a:ext cx="12164255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80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679" y="365126"/>
            <a:ext cx="1051423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679" y="1681163"/>
            <a:ext cx="5157116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679" y="2505075"/>
            <a:ext cx="5157116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1397" y="1681163"/>
            <a:ext cx="5182513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1397" y="2505075"/>
            <a:ext cx="5182513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0412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71CBE2E-2670-45EF-BDFD-583C9EA92888}"/>
              </a:ext>
            </a:extLst>
          </p:cNvPr>
          <p:cNvSpPr/>
          <p:nvPr userDrawn="1"/>
        </p:nvSpPr>
        <p:spPr>
          <a:xfrm>
            <a:off x="10897725" y="140563"/>
            <a:ext cx="1143000" cy="15240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183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35" y="-90897"/>
            <a:ext cx="12612048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019" y="1930595"/>
            <a:ext cx="851911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4A73D9D-EF75-47A1-8612-4F28CD552565}"/>
              </a:ext>
            </a:extLst>
          </p:cNvPr>
          <p:cNvSpPr/>
          <p:nvPr userDrawn="1"/>
        </p:nvSpPr>
        <p:spPr>
          <a:xfrm>
            <a:off x="11148848" y="0"/>
            <a:ext cx="1143000" cy="15240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439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329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219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3293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245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126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711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10" r:id="rId11"/>
    <p:sldLayoutId id="2147483712" r:id="rId12"/>
    <p:sldLayoutId id="2147483714" r:id="rId13"/>
    <p:sldLayoutId id="2147483715" r:id="rId14"/>
    <p:sldLayoutId id="2147483716" r:id="rId15"/>
    <p:sldLayoutId id="214748372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30.gif"/><Relationship Id="rId3" Type="http://schemas.openxmlformats.org/officeDocument/2006/relationships/audio" Target="../media/audio1.wav"/><Relationship Id="rId7" Type="http://schemas.openxmlformats.org/officeDocument/2006/relationships/image" Target="../media/image24.gif"/><Relationship Id="rId12" Type="http://schemas.openxmlformats.org/officeDocument/2006/relationships/image" Target="../media/image29.jpe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33.gif"/><Relationship Id="rId1" Type="http://schemas.openxmlformats.org/officeDocument/2006/relationships/audio" Target="file:///D:\QLCB\GI&#193;O%20&#193;N\GI&#193;O%20&#193;N%20&#272;I&#7878;N%20T&#7916;\TNXH2-%20&#272;&#432;&#7901;ng%20giao%20th&#244;ng\Bai_hat_Sap_den_tet_roi.mp3" TargetMode="External"/><Relationship Id="rId6" Type="http://schemas.openxmlformats.org/officeDocument/2006/relationships/image" Target="../media/image23.gif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5" Type="http://schemas.openxmlformats.org/officeDocument/2006/relationships/image" Target="../media/image32.gif"/><Relationship Id="rId10" Type="http://schemas.openxmlformats.org/officeDocument/2006/relationships/image" Target="../media/image27.gif"/><Relationship Id="rId4" Type="http://schemas.openxmlformats.org/officeDocument/2006/relationships/image" Target="../media/image21.png"/><Relationship Id="rId9" Type="http://schemas.openxmlformats.org/officeDocument/2006/relationships/image" Target="../media/image26.gif"/><Relationship Id="rId14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image" Target="../media/image39.png"/><Relationship Id="rId4" Type="http://schemas.openxmlformats.org/officeDocument/2006/relationships/image" Target="../media/image4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Bai_hat_Sap_den_tet_ro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406" y="6096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2" name="Group 262"/>
          <p:cNvGrpSpPr>
            <a:grpSpLocks/>
          </p:cNvGrpSpPr>
          <p:nvPr/>
        </p:nvGrpSpPr>
        <p:grpSpPr bwMode="auto">
          <a:xfrm>
            <a:off x="1523206" y="6248400"/>
            <a:ext cx="9005888" cy="609600"/>
            <a:chOff x="87" y="3816"/>
            <a:chExt cx="5673" cy="504"/>
          </a:xfrm>
        </p:grpSpPr>
        <p:pic>
          <p:nvPicPr>
            <p:cNvPr id="2066" name="Picture 26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3888"/>
              <a:ext cx="393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7" name="Picture 26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" y="3888"/>
              <a:ext cx="393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8" name="Picture 26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888"/>
              <a:ext cx="393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9" name="Picture 26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3888"/>
              <a:ext cx="393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0" name="Picture 26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3888"/>
              <a:ext cx="393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1" name="Picture 26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3888"/>
              <a:ext cx="393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2" name="Picture 26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3888"/>
              <a:ext cx="393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3" name="Picture 27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3888"/>
              <a:ext cx="393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4" name="Picture 27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2" y="3888"/>
              <a:ext cx="393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5" name="Picture 27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" y="3888"/>
              <a:ext cx="393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6" name="Picture 27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7" y="3888"/>
              <a:ext cx="393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7" name="Picture 274" descr="bFLOWERblu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3816"/>
              <a:ext cx="504" cy="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8" name="Picture 275" descr="bFLOWERred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3816"/>
              <a:ext cx="504" cy="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9" name="Picture 276" descr="bFLOWERwhit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3816"/>
              <a:ext cx="504" cy="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3" name="Picture 5" descr="1 (1567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206" y="4876800"/>
            <a:ext cx="1219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7" descr="ImageX[49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70" y="5155284"/>
            <a:ext cx="914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6" descr="A021020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98" y="14514"/>
            <a:ext cx="12144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7" descr="A021020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413" y="118885"/>
            <a:ext cx="1143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5" descr="1 (1567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569" y="4929188"/>
            <a:ext cx="1219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1" descr="1 (1434)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206" y="35814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 (1434)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769" y="364331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0" descr="flowerba[1]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806" y="0"/>
            <a:ext cx="6858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2" descr="1 (1820)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720" y="5340051"/>
            <a:ext cx="19780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2474867" y="1757185"/>
            <a:ext cx="7358903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 err="1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b="1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b="1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sz="3600" b="1" dirty="0" err="1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600" b="1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600" b="1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600" b="1" dirty="0">
              <a:ln>
                <a:solidFill>
                  <a:schemeClr val="bg1">
                    <a:lumMod val="75000"/>
                  </a:schemeClr>
                </a:solidFill>
              </a:ln>
              <a:solidFill>
                <a:srgbClr val="FF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137503" y="3178109"/>
            <a:ext cx="693896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HOẠT ĐỘNG TRẢI NGHIỆM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3606584" y="5155284"/>
            <a:ext cx="55911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        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5A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5" name="TextBox 14"/>
          <p:cNvSpPr txBox="1">
            <a:spLocks noChangeArrowheads="1"/>
          </p:cNvSpPr>
          <p:nvPr/>
        </p:nvSpPr>
        <p:spPr bwMode="auto">
          <a:xfrm>
            <a:off x="2958544" y="685463"/>
            <a:ext cx="62103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UBND THÀNH PHỐ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QUY NHƠN</a:t>
            </a:r>
          </a:p>
          <a:p>
            <a:pPr algn="ctr" eaLnBrk="1" hangingPunct="1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BÙI THỊ XUÂN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876006" y="1371600"/>
            <a:ext cx="2328864" cy="2174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253" y="2125708"/>
            <a:ext cx="994115" cy="109352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39360" y="2025912"/>
            <a:ext cx="1022265" cy="109352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94336" y="3791955"/>
            <a:ext cx="76589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SHL: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GIẢI QUYẾT MỘT SỐ VẤN ĐỀ NẢY SINH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TRONG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MỐI QUAN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HỆ THẦY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827886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7010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8805" y="760988"/>
            <a:ext cx="113530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u="sng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200" b="1" i="1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b="1" i="1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nảy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thầy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1308" y="2057400"/>
            <a:ext cx="10668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</a:t>
            </a:r>
            <a:r>
              <a:rPr lang="en-US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6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166681"/>
            <a:ext cx="11386953" cy="6150617"/>
            <a:chOff x="683568" y="764124"/>
            <a:chExt cx="4680520" cy="3631060"/>
          </a:xfrm>
        </p:grpSpPr>
        <p:pic>
          <p:nvPicPr>
            <p:cNvPr id="19458" name="Picture 2" descr="F:\1-原创素材\1_mm1102\PPT\PPT_014\materaials\pageimg_g14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764124"/>
              <a:ext cx="4680520" cy="3631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599991" y="1953529"/>
              <a:ext cx="3548831" cy="790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048">
                <a:lnSpc>
                  <a:spcPct val="150000"/>
                </a:lnSpc>
                <a:defRPr/>
              </a:pPr>
              <a:endParaRPr lang="zh-CN" altLang="en-US" sz="5399" dirty="0">
                <a:solidFill>
                  <a:srgbClr val="FF0000"/>
                </a:solidFill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772131" y="2734223"/>
            <a:ext cx="9548493" cy="101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999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5999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99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5999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5999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5999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99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5999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58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413" cy="7162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6905" y="685800"/>
            <a:ext cx="10896599" cy="4315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6195" algn="just">
              <a:lnSpc>
                <a:spcPct val="107000"/>
              </a:lnSpc>
              <a:spcAft>
                <a:spcPts val="800"/>
              </a:spcAft>
              <a:tabLst>
                <a:tab pos="1295400" algn="l"/>
              </a:tabLst>
            </a:pPr>
            <a:r>
              <a:rPr lang="en-US" sz="3600" b="1" i="1" u="sng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600" b="1" i="1" u="sng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u="sng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3600" b="1" i="1" u="sng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36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R="36195" algn="just">
              <a:lnSpc>
                <a:spcPct val="107000"/>
              </a:lnSpc>
              <a:spcAft>
                <a:spcPts val="800"/>
              </a:spcAft>
              <a:tabLst>
                <a:tab pos="1295400" algn="l"/>
              </a:tabLst>
            </a:pPr>
            <a:r>
              <a:rPr lang="en-US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nghịch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tuần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ngoan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đùa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giỡn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té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lỗi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5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166681"/>
            <a:ext cx="11386953" cy="6150617"/>
            <a:chOff x="683568" y="764124"/>
            <a:chExt cx="4680520" cy="3631060"/>
          </a:xfrm>
        </p:grpSpPr>
        <p:pic>
          <p:nvPicPr>
            <p:cNvPr id="19458" name="Picture 2" descr="F:\1-原创素材\1_mm1102\PPT\PPT_014\materaials\pageimg_g14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764124"/>
              <a:ext cx="4680520" cy="3631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599991" y="1953529"/>
              <a:ext cx="3548831" cy="790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048">
                <a:lnSpc>
                  <a:spcPct val="150000"/>
                </a:lnSpc>
                <a:defRPr/>
              </a:pPr>
              <a:endParaRPr lang="zh-CN" altLang="en-US" sz="5399" dirty="0">
                <a:solidFill>
                  <a:srgbClr val="FF0000"/>
                </a:solidFill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433812" y="2642700"/>
            <a:ext cx="84294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86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893"/>
            <a:ext cx="12190413" cy="6857107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478513" y="568432"/>
            <a:ext cx="5454947" cy="101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spAutoFit/>
          </a:bodyPr>
          <a:lstStyle/>
          <a:p>
            <a:pPr algn="ctr">
              <a:buClr>
                <a:srgbClr val="FF0000"/>
              </a:buClr>
              <a:buSzPts val="4400"/>
            </a:pPr>
            <a:r>
              <a:rPr lang="en-US" sz="5999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366" y="4683398"/>
            <a:ext cx="3151026" cy="15182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7099" y="2067948"/>
            <a:ext cx="105177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.</a:t>
            </a:r>
          </a:p>
        </p:txBody>
      </p:sp>
    </p:spTree>
    <p:extLst>
      <p:ext uri="{BB962C8B-B14F-4D97-AF65-F5344CB8AC3E}">
        <p14:creationId xmlns:p14="http://schemas.microsoft.com/office/powerpoint/2010/main" val="2108232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11109" y="1371868"/>
            <a:ext cx="10467670" cy="1828562"/>
          </a:xfrm>
        </p:spPr>
        <p:txBody>
          <a:bodyPr vert="horz" lIns="0" tIns="0" rIns="18286" bIns="0" rtlCol="0" anchor="b">
            <a:normAutofit/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r"/>
            <a:endParaRPr lang="en-US" sz="4800" b="1">
              <a:solidFill>
                <a:srgbClr val="4DE1E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3491" name="Subtitle 2"/>
          <p:cNvSpPr>
            <a:spLocks noGrp="1"/>
          </p:cNvSpPr>
          <p:nvPr>
            <p:ph type="subTitle" idx="4294967295"/>
          </p:nvPr>
        </p:nvSpPr>
        <p:spPr>
          <a:xfrm>
            <a:off x="711108" y="2933766"/>
            <a:ext cx="10471903" cy="1807927"/>
          </a:xfrm>
        </p:spPr>
        <p:txBody>
          <a:bodyPr vert="horz" lIns="0" tIns="60951" rIns="18286" bIns="60951" rtlCol="0">
            <a:normAutofit/>
          </a:bodyPr>
          <a:lstStyle/>
          <a:p>
            <a:pPr marL="0" indent="0" algn="r">
              <a:buNone/>
            </a:pPr>
            <a:endParaRPr lang="en-US"/>
          </a:p>
        </p:txBody>
      </p:sp>
      <p:pic>
        <p:nvPicPr>
          <p:cNvPr id="63492" name="Picture 4" descr="beautiful_season_Fall_illustration_art_3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506" y="-151934"/>
            <a:ext cx="12321918" cy="6857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2742842" y="381399"/>
            <a:ext cx="680631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/>
          </a:p>
        </p:txBody>
      </p: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1320628" y="1219490"/>
            <a:ext cx="10869784" cy="90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20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1400"/>
          </a:p>
        </p:txBody>
      </p:sp>
      <p:sp>
        <p:nvSpPr>
          <p:cNvPr id="63498" name="WordArt 10"/>
          <p:cNvSpPr>
            <a:spLocks noChangeArrowheads="1" noChangeShapeType="1" noTextEdit="1"/>
          </p:cNvSpPr>
          <p:nvPr/>
        </p:nvSpPr>
        <p:spPr bwMode="auto">
          <a:xfrm>
            <a:off x="1599991" y="1660561"/>
            <a:ext cx="9752330" cy="190475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endParaRPr lang="en-US" sz="32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/>
            <a:endParaRPr lang="en-US" sz="32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/>
            <a:endParaRPr lang="en-US" sz="32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2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KÍNH CHÚC QUÝ THẦY CÔ MẠNH KHỎE</a:t>
            </a:r>
          </a:p>
          <a:p>
            <a:pPr algn="ctr"/>
            <a:endParaRPr lang="en-US" sz="32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63502" name="Text Box 14"/>
          <p:cNvSpPr txBox="1">
            <a:spLocks noChangeArrowheads="1"/>
          </p:cNvSpPr>
          <p:nvPr/>
        </p:nvSpPr>
        <p:spPr bwMode="auto">
          <a:xfrm>
            <a:off x="2285702" y="2329052"/>
            <a:ext cx="1147930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CHÚC CÁC EM CHĂM NGOAN HỌC GIỎI</a:t>
            </a:r>
          </a:p>
        </p:txBody>
      </p:sp>
      <p:sp>
        <p:nvSpPr>
          <p:cNvPr id="63504" name="Text Box 16"/>
          <p:cNvSpPr txBox="1">
            <a:spLocks noChangeArrowheads="1"/>
          </p:cNvSpPr>
          <p:nvPr/>
        </p:nvSpPr>
        <p:spPr bwMode="auto">
          <a:xfrm>
            <a:off x="3149189" y="3962332"/>
            <a:ext cx="152380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/>
          </a:p>
        </p:txBody>
      </p:sp>
      <p:pic>
        <p:nvPicPr>
          <p:cNvPr id="63505" name="Picture 17" descr="Picture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776" y="3276620"/>
            <a:ext cx="1066661" cy="46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6" name="Picture 18" descr="Picture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751" y="5028993"/>
            <a:ext cx="1066661" cy="46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7" name="Picture 19" descr="Picture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165" y="5943274"/>
            <a:ext cx="1066661" cy="46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46017">
            <a:off x="9447569" y="5181373"/>
            <a:ext cx="2296285" cy="1003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6574914"/>
      </p:ext>
    </p:extLst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836 0.3492 C 0.45052 0.24936 0.36267 0.14952 0.32031 0.1308 C 0.27795 0.11208 0.3151 0.25167 0.28437 0.23642 C 0.25364 0.22117 0.20208 0.07095 0.13576 0.03859 C 0.06944 0.00624 -0.06007 0.05523 -0.11302 0.04206 C -0.16598 0.02889 -0.17414 -0.00555 -0.18229 -0.03998 " pathEditMode="relative" ptsTypes="aaaaaA">
                                      <p:cBhvr>
                                        <p:cTn id="6" dur="2000" fill="hold"/>
                                        <p:tgtEl>
                                          <p:spTgt spid="635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62468E-6 C -0.00347 -0.00115 -0.00677 -0.00347 -0.01024 -0.00347 C -0.01788 -0.00347 -0.03177 0.00624 -0.03854 0.01017 C -0.04687 0.01502 -0.0559 0.01872 -0.06406 0.02404 C -0.08403 0.03721 -0.06042 0.02542 -0.07951 0.03421 C -0.08507 0.0416 -0.09566 0.05685 -0.1026 0.06148 C -0.12535 0.0765 -0.19132 0.07442 -0.20764 0.07511 C -0.23507 0.0765 -0.26233 0.07742 -0.28993 0.07858 C -0.2974 0.07973 -0.30521 0.08043 -0.31285 0.08204 C -0.32413 0.08459 -0.33507 0.09383 -0.34635 0.09568 C -0.35903 0.09799 -0.3717 0.10007 -0.38455 0.10238 C -0.39149 0.10354 -0.40521 0.10585 -0.40521 0.10585 C -0.43646 0.11995 -0.46979 0.11925 -0.5026 0.12295 C -0.51285 0.12411 -0.53333 0.12642 -0.53333 0.12642 C -0.5658 0.12526 -0.59826 0.12503 -0.63073 0.12295 C -0.65104 0.12156 -0.67483 0.10377 -0.69236 0.09221 C -0.72101 0.07326 -0.75434 0.07511 -0.78455 0.06494 C -0.81927 0.07026 -0.79983 0.0594 -0.81285 0.07858 C -0.81771 0.08574 -0.8283 0.09892 -0.8283 0.09892 C -0.82917 0.10238 -0.82899 0.10654 -0.83073 0.10931 C -0.83264 0.11255 -0.83854 0.11602 -0.83854 0.11602 " pathEditMode="relative" ptsTypes="ffffffffffffffffffffA">
                                      <p:cBhvr>
                                        <p:cTn id="10" dur="2000" fill="hold"/>
                                        <p:tgtEl>
                                          <p:spTgt spid="635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D4FC60-43F5-4BAB-AE99-4C7292AF1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2190413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67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02277775829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65" y="-152400"/>
            <a:ext cx="12343605" cy="60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65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413" cy="7010400"/>
          </a:xfrm>
          <a:prstGeom prst="rect">
            <a:avLst/>
          </a:prstGeom>
        </p:spPr>
      </p:pic>
      <p:sp>
        <p:nvSpPr>
          <p:cNvPr id="4" name="TextBox 43"/>
          <p:cNvSpPr txBox="1">
            <a:spLocks noChangeArrowheads="1"/>
          </p:cNvSpPr>
          <p:nvPr/>
        </p:nvSpPr>
        <p:spPr bwMode="auto">
          <a:xfrm>
            <a:off x="-153194" y="398058"/>
            <a:ext cx="1280160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29270" y="1529699"/>
            <a:ext cx="873187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endParaRPr lang="en-US" alt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83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08" y="-112427"/>
            <a:ext cx="12190413" cy="7162800"/>
          </a:xfrm>
          <a:prstGeom prst="rect">
            <a:avLst/>
          </a:prstGeom>
        </p:spPr>
      </p:pic>
      <p:sp>
        <p:nvSpPr>
          <p:cNvPr id="4" name="TextBox 43"/>
          <p:cNvSpPr txBox="1">
            <a:spLocks noChangeArrowheads="1"/>
          </p:cNvSpPr>
          <p:nvPr/>
        </p:nvSpPr>
        <p:spPr bwMode="auto">
          <a:xfrm>
            <a:off x="-153194" y="398058"/>
            <a:ext cx="128016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alt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89357" y="3795301"/>
            <a:ext cx="4512774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2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1732" y="3004520"/>
            <a:ext cx="4287944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tuần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5525" y="4491903"/>
            <a:ext cx="103922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endParaRPr lang="en-US" alt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05686" y="1640657"/>
            <a:ext cx="873187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endParaRPr lang="en-US" alt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82045" y="969270"/>
            <a:ext cx="42963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2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32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32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83118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6005" y="838200"/>
            <a:ext cx="4634602" cy="678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tuần</a:t>
            </a:r>
            <a:r>
              <a:rPr lang="en-US" sz="36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1206" y="1516527"/>
            <a:ext cx="7742550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905" algn="just" fontAlgn="t">
              <a:lnSpc>
                <a:spcPct val="115000"/>
              </a:lnSpc>
              <a:spcAft>
                <a:spcPts val="0"/>
              </a:spcAft>
              <a:tabLst>
                <a:tab pos="304800" algn="l"/>
                <a:tab pos="6096000" algn="r"/>
              </a:tabLst>
            </a:pPr>
            <a:r>
              <a:rPr lang="en-US" sz="3200" b="1" i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200" b="1" i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b="1" i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tuần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10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27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7165" y="685800"/>
            <a:ext cx="5155641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tuần</a:t>
            </a:r>
            <a:r>
              <a:rPr lang="en-US" sz="36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7165" y="2229643"/>
            <a:ext cx="8305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u="sng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200" b="1" i="1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b="1" i="1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 hoạch hoạt động tuần 11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7165" y="1399188"/>
            <a:ext cx="7742550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905" algn="just" fontAlgn="t">
              <a:lnSpc>
                <a:spcPct val="115000"/>
              </a:lnSpc>
              <a:spcAft>
                <a:spcPts val="0"/>
              </a:spcAft>
              <a:tabLst>
                <a:tab pos="304800" algn="l"/>
                <a:tab pos="6096000" algn="r"/>
              </a:tabLst>
            </a:pPr>
            <a:r>
              <a:rPr lang="en-US" sz="3200" b="1" i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200" b="1" i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b="1" i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tuần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10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41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89806" y="595034"/>
            <a:ext cx="8305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u="sng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200" b="1" i="1" u="sng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b="1" i="1" u="sng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32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 hoạch hoạt động tuần 11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2606" y="1360279"/>
            <a:ext cx="11049794" cy="5037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36195"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Khắc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phục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tồn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tuần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qua.</a:t>
            </a:r>
          </a:p>
          <a:p>
            <a:pPr marL="457200" marR="36195"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Duy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trì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tốt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nề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nếp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đạt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marR="36195"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tốt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tốt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luật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an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toàn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457200" marR="36195">
              <a:spcAft>
                <a:spcPts val="800"/>
              </a:spcAft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đua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chào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mừng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Nam 20/11.</a:t>
            </a:r>
          </a:p>
          <a:p>
            <a:pPr marL="457200" marR="36195"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Chuẩn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nghệ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tấm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thiệp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bức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,…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tặng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thầy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20/11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sắp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48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" y="-30480"/>
            <a:ext cx="12190413" cy="68884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2606" y="533400"/>
            <a:ext cx="10972798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endParaRPr lang="en-US" alt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8623" y="2010622"/>
            <a:ext cx="10816781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b="1" i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200" b="1" i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b="1" i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b="1" i="1" u="sng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b="1" i="1" u="sng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u="sng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200" b="1" i="1" u="sng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b="1" i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200" b="1" i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32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32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nảy</a:t>
            </a:r>
            <a:r>
              <a:rPr lang="en-US" sz="32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32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32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thầy</a:t>
            </a:r>
            <a:r>
              <a:rPr lang="en-US" sz="32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32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C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21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2426</TotalTime>
  <Words>571</Words>
  <Application>Microsoft Office PowerPoint</Application>
  <PresentationFormat>Custom</PresentationFormat>
  <Paragraphs>56</Paragraphs>
  <Slides>15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宋体</vt:lpstr>
      <vt:lpstr>Arial</vt:lpstr>
      <vt:lpstr>Calibri</vt:lpstr>
      <vt:lpstr>Times New Roman</vt:lpstr>
      <vt:lpstr>UTM Avo</vt:lpstr>
      <vt:lpstr>方正卡通简体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 chả biết được đâu</dc:title>
  <dc:creator>Huy Duẩn</dc:creator>
  <cp:lastModifiedBy>Admin</cp:lastModifiedBy>
  <cp:revision>359</cp:revision>
  <dcterms:created xsi:type="dcterms:W3CDTF">2021-07-21T06:13:20Z</dcterms:created>
  <dcterms:modified xsi:type="dcterms:W3CDTF">2024-11-14T07:34:30Z</dcterms:modified>
</cp:coreProperties>
</file>