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38" r:id="rId1"/>
  </p:sldMasterIdLst>
  <p:notesMasterIdLst>
    <p:notesMasterId r:id="rId21"/>
  </p:notesMasterIdLst>
  <p:sldIdLst>
    <p:sldId id="4430" r:id="rId2"/>
    <p:sldId id="4429" r:id="rId3"/>
    <p:sldId id="4414" r:id="rId4"/>
    <p:sldId id="4423" r:id="rId5"/>
    <p:sldId id="4417" r:id="rId6"/>
    <p:sldId id="4424" r:id="rId7"/>
    <p:sldId id="4425" r:id="rId8"/>
    <p:sldId id="4428" r:id="rId9"/>
    <p:sldId id="261" r:id="rId10"/>
    <p:sldId id="267" r:id="rId11"/>
    <p:sldId id="4419" r:id="rId12"/>
    <p:sldId id="4426" r:id="rId13"/>
    <p:sldId id="4427" r:id="rId14"/>
    <p:sldId id="271" r:id="rId15"/>
    <p:sldId id="394" r:id="rId16"/>
    <p:sldId id="397" r:id="rId17"/>
    <p:sldId id="264" r:id="rId18"/>
    <p:sldId id="398" r:id="rId19"/>
    <p:sldId id="4409" r:id="rId20"/>
  </p:sldIdLst>
  <p:sldSz cx="18288000" cy="10287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FlowerDeco" panose="020B0604020202020204" charset="0"/>
      <p:regular r:id="rId37"/>
    </p:embeddedFont>
    <p:embeddedFont>
      <p:font typeface="Dancing Script Bold" panose="020B0604020202020204" charset="0"/>
      <p:regular r:id="rId38"/>
    </p:embeddedFont>
    <p:embeddedFont>
      <p:font typeface="Wingdings 3" panose="05040102010807070707" pitchFamily="18" charset="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FF33"/>
    <a:srgbClr val="FF33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061" autoAdjust="0"/>
  </p:normalViewPr>
  <p:slideViewPr>
    <p:cSldViewPr>
      <p:cViewPr varScale="1">
        <p:scale>
          <a:sx n="72" d="100"/>
          <a:sy n="72" d="100"/>
        </p:scale>
        <p:origin x="11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B7510-A33A-4281-9A49-32CEF88BDB3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4F610-BCA1-42DA-B2CB-75C356197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FA489-C812-4E39-A763-F6339CF9E2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6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2D4EF-9BC3-4A98-805E-4525D9E16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2D4EF-9BC3-4A98-805E-4525D9E16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1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91D2CA9-BCB4-5E8A-8021-3B2258E40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>
            <a:extLst>
              <a:ext uri="{FF2B5EF4-FFF2-40B4-BE49-F238E27FC236}">
                <a16:creationId xmlns:a16="http://schemas.microsoft.com/office/drawing/2014/main" id="{14C115E5-D9E7-B081-0195-41888BE419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>
            <a:extLst>
              <a:ext uri="{FF2B5EF4-FFF2-40B4-BE49-F238E27FC236}">
                <a16:creationId xmlns:a16="http://schemas.microsoft.com/office/drawing/2014/main" id="{D2523DD9-0738-AAA8-85C2-CE6E44315A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045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08B342E-7850-8CB7-1F05-361F67F2D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>
            <a:extLst>
              <a:ext uri="{FF2B5EF4-FFF2-40B4-BE49-F238E27FC236}">
                <a16:creationId xmlns:a16="http://schemas.microsoft.com/office/drawing/2014/main" id="{22954EA9-4E9A-8513-EC7D-13CEEAFEA3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>
            <a:extLst>
              <a:ext uri="{FF2B5EF4-FFF2-40B4-BE49-F238E27FC236}">
                <a16:creationId xmlns:a16="http://schemas.microsoft.com/office/drawing/2014/main" id="{43E30E0A-D603-FE5D-EF33-A7D504773B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74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05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737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4356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66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13580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128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8150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994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3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106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549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7987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223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01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62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1B5B2-1AAA-43D6-8334-25256948CA2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240" y="819979"/>
            <a:ext cx="1812203" cy="18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4a"/><Relationship Id="rId7" Type="http://schemas.openxmlformats.org/officeDocument/2006/relationships/image" Target="../media/image8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4.m4a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8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10.sv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16.svg"/><Relationship Id="rId1" Type="http://schemas.microsoft.com/office/2007/relationships/media" Target="../media/media2.mp3"/><Relationship Id="rId6" Type="http://schemas.openxmlformats.org/officeDocument/2006/relationships/image" Target="../media/image4.sv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8.sv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33FAF4EF-AB96-4B32-8A2E-1964AA834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222" y="83142"/>
            <a:ext cx="11249787" cy="17377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0729" tIns="60363" rIns="120729" bIns="6036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68266">
              <a:spcBef>
                <a:spcPct val="50000"/>
              </a:spcBef>
              <a:defRPr/>
            </a:pPr>
            <a:r>
              <a:rPr lang="en-US" altLang="en-US" sz="4200" b="1" dirty="0">
                <a:latin typeface="Times New Roman" pitchFamily="18" charset="0"/>
              </a:rPr>
              <a:t>UBND THÀNH PHỐ QUY NHƠN</a:t>
            </a:r>
          </a:p>
          <a:p>
            <a:pPr algn="ctr" defTabSz="768266">
              <a:spcBef>
                <a:spcPct val="50000"/>
              </a:spcBef>
              <a:defRPr/>
            </a:pPr>
            <a:r>
              <a:rPr lang="en-US" altLang="en-US" sz="4200" b="1" dirty="0">
                <a:latin typeface="Times New Roman" pitchFamily="18" charset="0"/>
              </a:rPr>
              <a:t>TRƯỜNG TIỂU HỌC BÙI THỊ XUÂN</a:t>
            </a:r>
          </a:p>
        </p:txBody>
      </p:sp>
      <p:pic>
        <p:nvPicPr>
          <p:cNvPr id="16387" name="Picture 12">
            <a:extLst>
              <a:ext uri="{FF2B5EF4-FFF2-40B4-BE49-F238E27FC236}">
                <a16:creationId xmlns:a16="http://schemas.microsoft.com/office/drawing/2014/main" id="{AED395EB-2F61-42DF-BBE8-D01C5B99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014013"/>
            <a:ext cx="2870544" cy="327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8">
            <a:extLst>
              <a:ext uri="{FF2B5EF4-FFF2-40B4-BE49-F238E27FC236}">
                <a16:creationId xmlns:a16="http://schemas.microsoft.com/office/drawing/2014/main" id="{3AA14038-62F5-40D0-A759-D811C2C9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883" y="8411520"/>
            <a:ext cx="9186581" cy="62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0729" tIns="60363" rIns="120729" bIns="60363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7508">
              <a:defRPr/>
            </a:pPr>
            <a:r>
              <a:rPr lang="en-US" altLang="en-US" sz="3287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87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87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87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87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87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87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87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287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Nguyễn Thị Liễu</a:t>
            </a:r>
            <a:endParaRPr lang="en-US" altLang="en-US" sz="3287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90" name="Picture 22" descr="bd21315_">
            <a:extLst>
              <a:ext uri="{FF2B5EF4-FFF2-40B4-BE49-F238E27FC236}">
                <a16:creationId xmlns:a16="http://schemas.microsoft.com/office/drawing/2014/main" id="{457D3053-B2B9-4BDE-A218-1B21905B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73389" y="9059315"/>
            <a:ext cx="4726733" cy="2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POINSET2">
            <a:extLst>
              <a:ext uri="{FF2B5EF4-FFF2-40B4-BE49-F238E27FC236}">
                <a16:creationId xmlns:a16="http://schemas.microsoft.com/office/drawing/2014/main" id="{69BB60BE-B62D-4A97-B4E7-CAB472D2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6985" y="-183880"/>
            <a:ext cx="2449719" cy="28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POINSET2">
            <a:extLst>
              <a:ext uri="{FF2B5EF4-FFF2-40B4-BE49-F238E27FC236}">
                <a16:creationId xmlns:a16="http://schemas.microsoft.com/office/drawing/2014/main" id="{37D6F407-AEC8-4199-910A-9B8A03A3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98752" y="-152508"/>
            <a:ext cx="2493749" cy="27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5ED9FF-CBDF-4ABB-8E11-0323ACB20624}"/>
              </a:ext>
            </a:extLst>
          </p:cNvPr>
          <p:cNvCxnSpPr/>
          <p:nvPr/>
        </p:nvCxnSpPr>
        <p:spPr>
          <a:xfrm flipV="1">
            <a:off x="6873389" y="1785182"/>
            <a:ext cx="50370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394" name="Picture 7" descr="BƯỚM 58">
            <a:extLst>
              <a:ext uri="{FF2B5EF4-FFF2-40B4-BE49-F238E27FC236}">
                <a16:creationId xmlns:a16="http://schemas.microsoft.com/office/drawing/2014/main" id="{24A9FD11-7DB1-4D0E-BFE7-52A401EBB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5096101" y="502403"/>
            <a:ext cx="1239654" cy="16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8" descr="animal-14[1]">
            <a:extLst>
              <a:ext uri="{FF2B5EF4-FFF2-40B4-BE49-F238E27FC236}">
                <a16:creationId xmlns:a16="http://schemas.microsoft.com/office/drawing/2014/main" id="{A1CE9410-97D9-4037-99E7-63147720A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59890" y="5540017"/>
            <a:ext cx="1908128" cy="13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" descr="POINSET3">
            <a:extLst>
              <a:ext uri="{FF2B5EF4-FFF2-40B4-BE49-F238E27FC236}">
                <a16:creationId xmlns:a16="http://schemas.microsoft.com/office/drawing/2014/main" id="{97C35966-E4BC-4C6E-8E21-B3AEFF29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861" y="7778421"/>
            <a:ext cx="3647612" cy="260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id="{2A7B894F-844D-43AB-A81F-F7721FA8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665" y="2988419"/>
            <a:ext cx="10438178" cy="10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0729" tIns="60363" rIns="120729" bIns="60363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67508">
              <a:defRPr/>
            </a:pPr>
            <a:r>
              <a:rPr lang="vi-VN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TIẾNG VIỆT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 5</a:t>
            </a:r>
          </a:p>
        </p:txBody>
      </p:sp>
      <p:pic>
        <p:nvPicPr>
          <p:cNvPr id="15" name="Picture 10" descr="book_page_flip_hb">
            <a:extLst>
              <a:ext uri="{FF2B5EF4-FFF2-40B4-BE49-F238E27FC236}">
                <a16:creationId xmlns:a16="http://schemas.microsoft.com/office/drawing/2014/main" id="{35644F6E-158F-445D-8574-F9EA709E9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83" y="4033654"/>
            <a:ext cx="5936865" cy="24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-6872820" y="6958907"/>
            <a:ext cx="17236856" cy="832632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3" dist="53882" dir="13500000">
              <a:srgbClr val="EEECE1">
                <a:alpha val="50000"/>
              </a:srgbClr>
            </a:prstShdw>
          </a:effectLst>
        </p:spPr>
        <p:txBody>
          <a:bodyPr wrap="square" lIns="182342" tIns="91170" rIns="182342" bIns="9117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1367616" eaLnBrk="1" hangingPunct="1">
              <a:spcBef>
                <a:spcPct val="50000"/>
              </a:spcBef>
              <a:defRPr/>
            </a:pP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214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altLang="en-US" sz="4214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14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214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2" name="03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5288997" y="10380801"/>
            <a:ext cx="513698" cy="5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54781" y="-4181752"/>
            <a:ext cx="10310281" cy="18619841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14600" y="5712342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600" y="5760298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92600" y="369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4800" y="413577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xin chà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348" y="-26972"/>
            <a:ext cx="18211800" cy="994104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2317BA-12D2-0984-D813-D333DEDE7FAE}"/>
              </a:ext>
            </a:extLst>
          </p:cNvPr>
          <p:cNvGrpSpPr/>
          <p:nvPr/>
        </p:nvGrpSpPr>
        <p:grpSpPr>
          <a:xfrm>
            <a:off x="86139" y="1164548"/>
            <a:ext cx="6180201" cy="2863024"/>
            <a:chOff x="125516" y="3720554"/>
            <a:chExt cx="7520610" cy="3406033"/>
          </a:xfrm>
        </p:grpSpPr>
        <p:sp>
          <p:nvSpPr>
            <p:cNvPr id="22" name="Thought Bubble: Cloud 9">
              <a:extLst>
                <a:ext uri="{FF2B5EF4-FFF2-40B4-BE49-F238E27FC236}">
                  <a16:creationId xmlns:a16="http://schemas.microsoft.com/office/drawing/2014/main" id="{AC0E7245-672D-D0D3-DE54-AD8E08A01136}"/>
                </a:ext>
              </a:extLst>
            </p:cNvPr>
            <p:cNvSpPr/>
            <p:nvPr/>
          </p:nvSpPr>
          <p:spPr>
            <a:xfrm>
              <a:off x="125516" y="3720554"/>
              <a:ext cx="7520610" cy="3406033"/>
            </a:xfrm>
            <a:prstGeom prst="cloudCallout">
              <a:avLst>
                <a:gd name="adj1" fmla="val 58299"/>
                <a:gd name="adj2" fmla="val 47841"/>
              </a:avLst>
            </a:prstGeom>
            <a:solidFill>
              <a:srgbClr val="66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3FEF1D-EC05-2405-9A40-8B51CE2203F9}"/>
                </a:ext>
              </a:extLst>
            </p:cNvPr>
            <p:cNvSpPr txBox="1"/>
            <p:nvPr/>
          </p:nvSpPr>
          <p:spPr>
            <a:xfrm>
              <a:off x="405482" y="4792448"/>
              <a:ext cx="6877767" cy="1574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hought Bubble: Cloud 7">
            <a:extLst>
              <a:ext uri="{FF2B5EF4-FFF2-40B4-BE49-F238E27FC236}">
                <a16:creationId xmlns:a16="http://schemas.microsoft.com/office/drawing/2014/main" id="{74639915-4B68-8723-9B95-12DB9E4CF0EF}"/>
              </a:ext>
            </a:extLst>
          </p:cNvPr>
          <p:cNvSpPr/>
          <p:nvPr/>
        </p:nvSpPr>
        <p:spPr>
          <a:xfrm>
            <a:off x="11432575" y="5372100"/>
            <a:ext cx="5834842" cy="2854434"/>
          </a:xfrm>
          <a:prstGeom prst="cloudCallout">
            <a:avLst>
              <a:gd name="adj1" fmla="val -78600"/>
              <a:gd name="adj2" fmla="val -7342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73460" y="-26972"/>
            <a:ext cx="6641966" cy="3314700"/>
            <a:chOff x="10173460" y="-26972"/>
            <a:chExt cx="6641966" cy="3314700"/>
          </a:xfrm>
        </p:grpSpPr>
        <p:sp>
          <p:nvSpPr>
            <p:cNvPr id="19" name="Thought Bubble: Cloud 7">
              <a:extLst>
                <a:ext uri="{FF2B5EF4-FFF2-40B4-BE49-F238E27FC236}">
                  <a16:creationId xmlns:a16="http://schemas.microsoft.com/office/drawing/2014/main" id="{74639915-4B68-8723-9B95-12DB9E4CF0EF}"/>
                </a:ext>
              </a:extLst>
            </p:cNvPr>
            <p:cNvSpPr/>
            <p:nvPr/>
          </p:nvSpPr>
          <p:spPr>
            <a:xfrm>
              <a:off x="10173460" y="-26972"/>
              <a:ext cx="6641966" cy="3314700"/>
            </a:xfrm>
            <a:prstGeom prst="cloudCallout">
              <a:avLst>
                <a:gd name="adj1" fmla="val -57032"/>
                <a:gd name="adj2" fmla="val 7642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8FD23A-5768-6AD3-515E-7136D4B28E23}"/>
                </a:ext>
              </a:extLst>
            </p:cNvPr>
            <p:cNvSpPr txBox="1"/>
            <p:nvPr/>
          </p:nvSpPr>
          <p:spPr>
            <a:xfrm>
              <a:off x="10380146" y="736759"/>
              <a:ext cx="60223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Shizuka Bảo Trân - đoạn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2514600" y="5712342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600" y="5760298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92600" y="369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4800" y="413577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B92843-2609-2CD9-D9FB-E7F331ED3B49}"/>
              </a:ext>
            </a:extLst>
          </p:cNvPr>
          <p:cNvGrpSpPr/>
          <p:nvPr/>
        </p:nvGrpSpPr>
        <p:grpSpPr>
          <a:xfrm>
            <a:off x="10758965" y="6828977"/>
            <a:ext cx="7130242" cy="2810324"/>
            <a:chOff x="9826420" y="2081955"/>
            <a:chExt cx="7520610" cy="4373966"/>
          </a:xfrm>
          <a:solidFill>
            <a:srgbClr val="FFFF00"/>
          </a:solidFill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74639915-4B68-8723-9B95-12DB9E4CF0EF}"/>
                </a:ext>
              </a:extLst>
            </p:cNvPr>
            <p:cNvSpPr/>
            <p:nvPr/>
          </p:nvSpPr>
          <p:spPr>
            <a:xfrm>
              <a:off x="9826420" y="2081955"/>
              <a:ext cx="7520610" cy="4373966"/>
            </a:xfrm>
            <a:prstGeom prst="cloudCallout">
              <a:avLst>
                <a:gd name="adj1" fmla="val -64108"/>
                <a:gd name="adj2" fmla="val -47496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8FD23A-5768-6AD3-515E-7136D4B28E23}"/>
                </a:ext>
              </a:extLst>
            </p:cNvPr>
            <p:cNvSpPr txBox="1"/>
            <p:nvPr/>
          </p:nvSpPr>
          <p:spPr>
            <a:xfrm>
              <a:off x="10719425" y="3174474"/>
              <a:ext cx="6352054" cy="14942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2317BA-12D2-0984-D813-D333DEDE7FAE}"/>
              </a:ext>
            </a:extLst>
          </p:cNvPr>
          <p:cNvGrpSpPr/>
          <p:nvPr/>
        </p:nvGrpSpPr>
        <p:grpSpPr>
          <a:xfrm>
            <a:off x="-33777" y="5712342"/>
            <a:ext cx="6180201" cy="2778654"/>
            <a:chOff x="125516" y="3448400"/>
            <a:chExt cx="7520610" cy="437396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AC0E7245-672D-D0D3-DE54-AD8E08A01136}"/>
                </a:ext>
              </a:extLst>
            </p:cNvPr>
            <p:cNvSpPr/>
            <p:nvPr/>
          </p:nvSpPr>
          <p:spPr>
            <a:xfrm>
              <a:off x="125516" y="3448400"/>
              <a:ext cx="7520610" cy="4373966"/>
            </a:xfrm>
            <a:prstGeom prst="cloudCallout">
              <a:avLst>
                <a:gd name="adj1" fmla="val 69768"/>
                <a:gd name="adj2" fmla="val -37687"/>
              </a:avLst>
            </a:prstGeom>
            <a:solidFill>
              <a:srgbClr val="66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3FEF1D-EC05-2405-9A40-8B51CE2203F9}"/>
                </a:ext>
              </a:extLst>
            </p:cNvPr>
            <p:cNvSpPr txBox="1"/>
            <p:nvPr/>
          </p:nvSpPr>
          <p:spPr>
            <a:xfrm>
              <a:off x="405482" y="4520293"/>
              <a:ext cx="6877767" cy="1574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1ACC8AA9-1116-E232-8787-015D307F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20" y="4028677"/>
            <a:ext cx="4958007" cy="545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ADFF202-862C-680D-F2C7-6057A0C94D29}"/>
              </a:ext>
            </a:extLst>
          </p:cNvPr>
          <p:cNvGrpSpPr/>
          <p:nvPr/>
        </p:nvGrpSpPr>
        <p:grpSpPr>
          <a:xfrm>
            <a:off x="-489419" y="206566"/>
            <a:ext cx="18777419" cy="1241113"/>
            <a:chOff x="-489419" y="206566"/>
            <a:chExt cx="18777419" cy="12411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A24CB-C8EA-E114-E38A-4BC7EB382519}"/>
                </a:ext>
              </a:extLst>
            </p:cNvPr>
            <p:cNvSpPr txBox="1"/>
            <p:nvPr/>
          </p:nvSpPr>
          <p:spPr>
            <a:xfrm>
              <a:off x="-479480" y="206566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ảy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9E99F6-EDAF-F92A-7EFE-15F32F68AE05}"/>
                </a:ext>
              </a:extLst>
            </p:cNvPr>
            <p:cNvSpPr txBox="1"/>
            <p:nvPr/>
          </p:nvSpPr>
          <p:spPr>
            <a:xfrm>
              <a:off x="-489419" y="801348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4B3DE1-6D86-5756-390D-000D09E02F9A}"/>
                </a:ext>
              </a:extLst>
            </p:cNvPr>
            <p:cNvCxnSpPr/>
            <p:nvPr/>
          </p:nvCxnSpPr>
          <p:spPr>
            <a:xfrm>
              <a:off x="7848600" y="1409700"/>
              <a:ext cx="2133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7"/>
          <p:cNvSpPr txBox="1"/>
          <p:nvPr/>
        </p:nvSpPr>
        <p:spPr>
          <a:xfrm>
            <a:off x="-2517481" y="3341630"/>
            <a:ext cx="12480631" cy="137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0"/>
              </a:lnSpc>
            </a:pPr>
            <a:r>
              <a:rPr lang="en-US" sz="8000" b="1" dirty="0">
                <a:solidFill>
                  <a:srgbClr val="E16B52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CHỌN CHỦ ĐỀ !</a:t>
            </a:r>
          </a:p>
        </p:txBody>
      </p:sp>
      <p:sp>
        <p:nvSpPr>
          <p:cNvPr id="22" name="Thought Bubble: Cloud 7">
            <a:extLst>
              <a:ext uri="{FF2B5EF4-FFF2-40B4-BE49-F238E27FC236}">
                <a16:creationId xmlns:a16="http://schemas.microsoft.com/office/drawing/2014/main" id="{74639915-4B68-8723-9B95-12DB9E4CF0EF}"/>
              </a:ext>
            </a:extLst>
          </p:cNvPr>
          <p:cNvSpPr/>
          <p:nvPr/>
        </p:nvSpPr>
        <p:spPr>
          <a:xfrm>
            <a:off x="11690448" y="3419077"/>
            <a:ext cx="6528708" cy="2896228"/>
          </a:xfrm>
          <a:prstGeom prst="cloudCallout">
            <a:avLst>
              <a:gd name="adj1" fmla="val -80153"/>
              <a:gd name="adj2" fmla="val 5622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7EB30-EF73-EBCC-12A3-FF1BEB71254A}"/>
              </a:ext>
            </a:extLst>
          </p:cNvPr>
          <p:cNvSpPr txBox="1"/>
          <p:nvPr/>
        </p:nvSpPr>
        <p:spPr>
          <a:xfrm>
            <a:off x="3309738" y="1447679"/>
            <a:ext cx="11189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2514600" y="5712342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600" y="5760298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92600" y="369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4800" y="413577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1ACC8AA9-1116-E232-8787-015D307F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835451"/>
            <a:ext cx="7620000" cy="85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ADFF202-862C-680D-F2C7-6057A0C94D29}"/>
              </a:ext>
            </a:extLst>
          </p:cNvPr>
          <p:cNvGrpSpPr/>
          <p:nvPr/>
        </p:nvGrpSpPr>
        <p:grpSpPr>
          <a:xfrm>
            <a:off x="-489419" y="206566"/>
            <a:ext cx="18777419" cy="1241113"/>
            <a:chOff x="-489419" y="206566"/>
            <a:chExt cx="18777419" cy="12411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A24CB-C8EA-E114-E38A-4BC7EB382519}"/>
                </a:ext>
              </a:extLst>
            </p:cNvPr>
            <p:cNvSpPr txBox="1"/>
            <p:nvPr/>
          </p:nvSpPr>
          <p:spPr>
            <a:xfrm>
              <a:off x="-479480" y="206566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9E99F6-EDAF-F92A-7EFE-15F32F68AE05}"/>
                </a:ext>
              </a:extLst>
            </p:cNvPr>
            <p:cNvSpPr txBox="1"/>
            <p:nvPr/>
          </p:nvSpPr>
          <p:spPr>
            <a:xfrm>
              <a:off x="-489419" y="801348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4B3DE1-6D86-5756-390D-000D09E02F9A}"/>
                </a:ext>
              </a:extLst>
            </p:cNvPr>
            <p:cNvCxnSpPr/>
            <p:nvPr/>
          </p:nvCxnSpPr>
          <p:spPr>
            <a:xfrm>
              <a:off x="7848600" y="1409700"/>
              <a:ext cx="2133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hought Bubble: Cloud 7">
            <a:extLst>
              <a:ext uri="{FF2B5EF4-FFF2-40B4-BE49-F238E27FC236}">
                <a16:creationId xmlns:a16="http://schemas.microsoft.com/office/drawing/2014/main" id="{74639915-4B68-8723-9B95-12DB9E4CF0EF}"/>
              </a:ext>
            </a:extLst>
          </p:cNvPr>
          <p:cNvSpPr/>
          <p:nvPr/>
        </p:nvSpPr>
        <p:spPr>
          <a:xfrm>
            <a:off x="561944" y="3800705"/>
            <a:ext cx="6740407" cy="5029199"/>
          </a:xfrm>
          <a:prstGeom prst="cloudCallout">
            <a:avLst>
              <a:gd name="adj1" fmla="val 102699"/>
              <a:gd name="adj2" fmla="val -360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7EB30-EF73-EBCC-12A3-FF1BEB71254A}"/>
              </a:ext>
            </a:extLst>
          </p:cNvPr>
          <p:cNvSpPr txBox="1"/>
          <p:nvPr/>
        </p:nvSpPr>
        <p:spPr>
          <a:xfrm>
            <a:off x="3309738" y="1447679"/>
            <a:ext cx="11189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2514600" y="5712342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600" y="5760298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92600" y="369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4800" y="413577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1ACC8AA9-1116-E232-8787-015D307F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835451"/>
            <a:ext cx="7620000" cy="85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ADFF202-862C-680D-F2C7-6057A0C94D29}"/>
              </a:ext>
            </a:extLst>
          </p:cNvPr>
          <p:cNvGrpSpPr/>
          <p:nvPr/>
        </p:nvGrpSpPr>
        <p:grpSpPr>
          <a:xfrm>
            <a:off x="-489419" y="206566"/>
            <a:ext cx="18777419" cy="1241113"/>
            <a:chOff x="-489419" y="206566"/>
            <a:chExt cx="18777419" cy="12411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A24CB-C8EA-E114-E38A-4BC7EB382519}"/>
                </a:ext>
              </a:extLst>
            </p:cNvPr>
            <p:cNvSpPr txBox="1"/>
            <p:nvPr/>
          </p:nvSpPr>
          <p:spPr>
            <a:xfrm>
              <a:off x="-479480" y="206566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9E99F6-EDAF-F92A-7EFE-15F32F68AE05}"/>
                </a:ext>
              </a:extLst>
            </p:cNvPr>
            <p:cNvSpPr txBox="1"/>
            <p:nvPr/>
          </p:nvSpPr>
          <p:spPr>
            <a:xfrm>
              <a:off x="-489419" y="801348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4B3DE1-6D86-5756-390D-000D09E02F9A}"/>
                </a:ext>
              </a:extLst>
            </p:cNvPr>
            <p:cNvCxnSpPr/>
            <p:nvPr/>
          </p:nvCxnSpPr>
          <p:spPr>
            <a:xfrm>
              <a:off x="7848600" y="1409700"/>
              <a:ext cx="2133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hought Bubble: Cloud 7">
            <a:extLst>
              <a:ext uri="{FF2B5EF4-FFF2-40B4-BE49-F238E27FC236}">
                <a16:creationId xmlns:a16="http://schemas.microsoft.com/office/drawing/2014/main" id="{74639915-4B68-8723-9B95-12DB9E4CF0EF}"/>
              </a:ext>
            </a:extLst>
          </p:cNvPr>
          <p:cNvSpPr/>
          <p:nvPr/>
        </p:nvSpPr>
        <p:spPr>
          <a:xfrm>
            <a:off x="676244" y="3752749"/>
            <a:ext cx="6740407" cy="5029199"/>
          </a:xfrm>
          <a:prstGeom prst="cloudCallout">
            <a:avLst>
              <a:gd name="adj1" fmla="val 102699"/>
              <a:gd name="adj2" fmla="val -360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7EB30-EF73-EBCC-12A3-FF1BEB71254A}"/>
              </a:ext>
            </a:extLst>
          </p:cNvPr>
          <p:cNvSpPr txBox="1"/>
          <p:nvPr/>
        </p:nvSpPr>
        <p:spPr>
          <a:xfrm>
            <a:off x="3309738" y="1447679"/>
            <a:ext cx="11189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tVongVietNam-KhaiDang-1452118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94627" y="162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2514600" y="5712342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600" y="5760298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92600" y="369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4800" y="413577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DFF202-862C-680D-F2C7-6057A0C94D29}"/>
              </a:ext>
            </a:extLst>
          </p:cNvPr>
          <p:cNvGrpSpPr/>
          <p:nvPr/>
        </p:nvGrpSpPr>
        <p:grpSpPr>
          <a:xfrm>
            <a:off x="-489419" y="206566"/>
            <a:ext cx="18777419" cy="1241113"/>
            <a:chOff x="-489419" y="206566"/>
            <a:chExt cx="18777419" cy="12411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A24CB-C8EA-E114-E38A-4BC7EB382519}"/>
                </a:ext>
              </a:extLst>
            </p:cNvPr>
            <p:cNvSpPr txBox="1"/>
            <p:nvPr/>
          </p:nvSpPr>
          <p:spPr>
            <a:xfrm>
              <a:off x="-479480" y="206566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9E99F6-EDAF-F92A-7EFE-15F32F68AE05}"/>
                </a:ext>
              </a:extLst>
            </p:cNvPr>
            <p:cNvSpPr txBox="1"/>
            <p:nvPr/>
          </p:nvSpPr>
          <p:spPr>
            <a:xfrm>
              <a:off x="-489419" y="801348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4B3DE1-6D86-5756-390D-000D09E02F9A}"/>
                </a:ext>
              </a:extLst>
            </p:cNvPr>
            <p:cNvCxnSpPr/>
            <p:nvPr/>
          </p:nvCxnSpPr>
          <p:spPr>
            <a:xfrm>
              <a:off x="7848600" y="1409700"/>
              <a:ext cx="2133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Tham luận về chủ đề &quot;Đổi mới, sáng tạo trong dạy và học &quot; - Tổ 3">
            <a:extLst>
              <a:ext uri="{FF2B5EF4-FFF2-40B4-BE49-F238E27FC236}">
                <a16:creationId xmlns:a16="http://schemas.microsoft.com/office/drawing/2014/main" id="{51448EE4-D8BD-75DE-281C-D28BAF02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22" y="3799324"/>
            <a:ext cx="10179155" cy="57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F7EB30-EF73-EBCC-12A3-FF1BEB71254A}"/>
              </a:ext>
            </a:extLst>
          </p:cNvPr>
          <p:cNvSpPr txBox="1"/>
          <p:nvPr/>
        </p:nvSpPr>
        <p:spPr>
          <a:xfrm>
            <a:off x="3309738" y="1447679"/>
            <a:ext cx="11189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3DD9A07-EB65-FA55-B4C1-AE285A57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64279D49-3E53-1CCF-070F-5E91EBBE05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extLst>
              <a:ext uri="{FF2B5EF4-FFF2-40B4-BE49-F238E27FC236}">
                <a16:creationId xmlns:a16="http://schemas.microsoft.com/office/drawing/2014/main" id="{B5EF79DF-CDF5-86AB-CDCC-5EB087EF44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extLst>
              <a:ext uri="{FF2B5EF4-FFF2-40B4-BE49-F238E27FC236}">
                <a16:creationId xmlns:a16="http://schemas.microsoft.com/office/drawing/2014/main" id="{A708052C-D978-FB96-E04E-4C8BECA90F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1B0627DA-C2C7-7DE6-66FD-05D36BD8F9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extLst>
              <a:ext uri="{FF2B5EF4-FFF2-40B4-BE49-F238E27FC236}">
                <a16:creationId xmlns:a16="http://schemas.microsoft.com/office/drawing/2014/main" id="{58A1F49D-7FD2-4F8C-FB5F-D10911AE83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extLst>
              <a:ext uri="{FF2B5EF4-FFF2-40B4-BE49-F238E27FC236}">
                <a16:creationId xmlns:a16="http://schemas.microsoft.com/office/drawing/2014/main" id="{62BDB064-C76A-5AF5-99DD-ED349B1B62F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32A96223-8111-44A2-DFB6-86AF7EA85FF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1F1EEA77-30BC-857E-152D-3B59D815158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2199" y="1461994"/>
            <a:ext cx="13821243" cy="65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D99294D2-F17F-EA23-0CAD-7CBB3D7EA941}"/>
              </a:ext>
            </a:extLst>
          </p:cNvPr>
          <p:cNvSpPr txBox="1"/>
          <p:nvPr/>
        </p:nvSpPr>
        <p:spPr>
          <a:xfrm>
            <a:off x="2724955" y="1696116"/>
            <a:ext cx="13200846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1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D13052-C5AC-CFDC-1C67-1BD25739B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983" y="5143502"/>
            <a:ext cx="8816244" cy="118679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EBBC424-4519-327F-57AB-65F0587C8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677" y="4232268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BB365D-5212-D9FE-0576-5C1C494C5E07}"/>
              </a:ext>
            </a:extLst>
          </p:cNvPr>
          <p:cNvGrpSpPr/>
          <p:nvPr/>
        </p:nvGrpSpPr>
        <p:grpSpPr>
          <a:xfrm>
            <a:off x="-63332" y="1648416"/>
            <a:ext cx="18777419" cy="1056684"/>
            <a:chOff x="-489419" y="206566"/>
            <a:chExt cx="18777419" cy="10566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79A58E-74CE-B5A4-20E0-6522E3328F1F}"/>
                </a:ext>
              </a:extLst>
            </p:cNvPr>
            <p:cNvSpPr txBox="1"/>
            <p:nvPr/>
          </p:nvSpPr>
          <p:spPr>
            <a:xfrm>
              <a:off x="-479480" y="206566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Bảy</a:t>
              </a:r>
              <a:r>
                <a:rPr kumimoji="0" lang="en-US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ngày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i="1" kern="0" noProof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kumimoji="0" lang="en-US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tháng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C4E35A-5ADF-C6FA-A8B7-D2A31E7C3647}"/>
                </a:ext>
              </a:extLst>
            </p:cNvPr>
            <p:cNvSpPr txBox="1"/>
            <p:nvPr/>
          </p:nvSpPr>
          <p:spPr>
            <a:xfrm>
              <a:off x="-489419" y="616919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33314FF-8D02-A6C7-17DC-8CAADBC425B7}"/>
                </a:ext>
              </a:extLst>
            </p:cNvPr>
            <p:cNvCxnSpPr/>
            <p:nvPr/>
          </p:nvCxnSpPr>
          <p:spPr>
            <a:xfrm>
              <a:off x="7848600" y="1187050"/>
              <a:ext cx="21336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BF7EB30-EF73-EBCC-12A3-FF1BEB71254A}"/>
              </a:ext>
            </a:extLst>
          </p:cNvPr>
          <p:cNvSpPr txBox="1"/>
          <p:nvPr/>
        </p:nvSpPr>
        <p:spPr>
          <a:xfrm>
            <a:off x="3678298" y="2736071"/>
            <a:ext cx="11189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6624E6D2-7E19-0581-8377-0E3DF7D2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56A14E02-1423-7C49-A7A3-EE41144B8A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extLst>
              <a:ext uri="{FF2B5EF4-FFF2-40B4-BE49-F238E27FC236}">
                <a16:creationId xmlns:a16="http://schemas.microsoft.com/office/drawing/2014/main" id="{01511C7D-9BD4-1F45-E37A-BFC8084F46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extLst>
              <a:ext uri="{FF2B5EF4-FFF2-40B4-BE49-F238E27FC236}">
                <a16:creationId xmlns:a16="http://schemas.microsoft.com/office/drawing/2014/main" id="{AD198FD6-A9B2-63A1-9F61-212C8782CB1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86DAA455-EA40-5D50-BE27-7B5D7E8B40D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extLst>
              <a:ext uri="{FF2B5EF4-FFF2-40B4-BE49-F238E27FC236}">
                <a16:creationId xmlns:a16="http://schemas.microsoft.com/office/drawing/2014/main" id="{BB543ECD-B068-4D68-2C58-CAFE0168472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extLst>
              <a:ext uri="{FF2B5EF4-FFF2-40B4-BE49-F238E27FC236}">
                <a16:creationId xmlns:a16="http://schemas.microsoft.com/office/drawing/2014/main" id="{7F878122-F029-2F0B-62C0-851EB25012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AD140D4E-F568-5203-9FE5-AC1CFA4B10F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690EDFE0-5CCD-1402-725F-A1D74DC0842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2199" y="1461994"/>
            <a:ext cx="13821243" cy="703430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AEC977D6-6B4F-3FA6-D904-197444F02B64}"/>
              </a:ext>
            </a:extLst>
          </p:cNvPr>
          <p:cNvSpPr txBox="1"/>
          <p:nvPr/>
        </p:nvSpPr>
        <p:spPr>
          <a:xfrm>
            <a:off x="2724955" y="1696116"/>
            <a:ext cx="13200846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1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88391AE-5D6C-FA1E-AD11-71A6D1C0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471" y="4520105"/>
            <a:ext cx="5525379" cy="60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3BA700-E2D2-D2D9-E6A6-5F7F22648B00}"/>
              </a:ext>
            </a:extLst>
          </p:cNvPr>
          <p:cNvGrpSpPr/>
          <p:nvPr/>
        </p:nvGrpSpPr>
        <p:grpSpPr>
          <a:xfrm>
            <a:off x="-63332" y="1648416"/>
            <a:ext cx="18777419" cy="1056684"/>
            <a:chOff x="-489419" y="206566"/>
            <a:chExt cx="18777419" cy="10566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D82C4B-8B62-DC12-AF12-93F168028B8E}"/>
                </a:ext>
              </a:extLst>
            </p:cNvPr>
            <p:cNvSpPr txBox="1"/>
            <p:nvPr/>
          </p:nvSpPr>
          <p:spPr>
            <a:xfrm>
              <a:off x="-479480" y="206566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i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kumimoji="0" lang="en-US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ngày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i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kumimoji="0" lang="en-US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tháng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2025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DB5089-0C8B-7CDA-F0B4-6836DA5C311F}"/>
                </a:ext>
              </a:extLst>
            </p:cNvPr>
            <p:cNvSpPr txBox="1"/>
            <p:nvPr/>
          </p:nvSpPr>
          <p:spPr>
            <a:xfrm>
              <a:off x="-489419" y="616919"/>
              <a:ext cx="1876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87BE3A7-B84A-27C5-9F8D-41E5501A2A69}"/>
                </a:ext>
              </a:extLst>
            </p:cNvPr>
            <p:cNvCxnSpPr/>
            <p:nvPr/>
          </p:nvCxnSpPr>
          <p:spPr>
            <a:xfrm>
              <a:off x="7848600" y="1187050"/>
              <a:ext cx="21336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60D358F4-59D6-5917-6A5E-D8BEED233F41}"/>
              </a:ext>
            </a:extLst>
          </p:cNvPr>
          <p:cNvSpPr txBox="1"/>
          <p:nvPr/>
        </p:nvSpPr>
        <p:spPr>
          <a:xfrm>
            <a:off x="2724955" y="6061315"/>
            <a:ext cx="12480631" cy="149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0"/>
              </a:lnSpc>
            </a:pPr>
            <a:r>
              <a:rPr lang="en-US" sz="14400" b="1" dirty="0">
                <a:solidFill>
                  <a:srgbClr val="E16B52"/>
                </a:solidFill>
                <a:latin typeface="FlowerDeco" panose="00000400000000000000" pitchFamily="2" charset="-93"/>
                <a:ea typeface="Dancing Script Bold"/>
                <a:cs typeface="Dancing Script Bold"/>
                <a:sym typeface="Dancing Script Bold"/>
              </a:rPr>
              <a:t>VẬN DỤNG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A3561-6FE3-930F-3AA5-4BD7E241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56773" y="5476691"/>
            <a:ext cx="2317463" cy="4656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F7EB30-EF73-EBCC-12A3-FF1BEB71254A}"/>
              </a:ext>
            </a:extLst>
          </p:cNvPr>
          <p:cNvSpPr txBox="1"/>
          <p:nvPr/>
        </p:nvSpPr>
        <p:spPr>
          <a:xfrm>
            <a:off x="3678298" y="2571167"/>
            <a:ext cx="11189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hám phá Tháp Bánh Ít: Di sản văn hóa nghìn năm đầy bí ẩn | Xanh 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"/>
            <a:ext cx="9163050" cy="52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ảo tàng Quang Trung - Hành trình về lịch sử hào hùng | Xanh 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33338"/>
            <a:ext cx="91440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ánh ít lá gai nhân dừa - Đặc sản ngon hết ý | Nem Chợ Huyệ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5900"/>
            <a:ext cx="91440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hà hát Tuồng Đào Tấn: tin tức, hình ảnh, video, bình luận mới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86372"/>
            <a:ext cx="9144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" y="0"/>
            <a:ext cx="4324350" cy="876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0" y="-33338"/>
            <a:ext cx="4800600" cy="876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" y="5295900"/>
            <a:ext cx="4800600" cy="876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82100" y="5286372"/>
            <a:ext cx="4800600" cy="876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Nhà hát Tuồng Đào Tấn: tin tức, hình ảnh, video, bình luận mới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29239"/>
            <a:ext cx="9144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82100" y="5329239"/>
            <a:ext cx="4800600" cy="876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hẹn gặp lại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844" y="-800100"/>
            <a:ext cx="18618644" cy="110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15" y="-8283"/>
            <a:ext cx="2378036" cy="237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482" y="3695700"/>
            <a:ext cx="6064116" cy="60727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277"/>
            <a:ext cx="18286485" cy="4000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EDDCE-351E-80D1-1659-9ED74FD2D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698" y="1395649"/>
            <a:ext cx="14974640" cy="6409148"/>
          </a:xfrm>
          <a:prstGeom prst="rect">
            <a:avLst/>
          </a:prstGeom>
        </p:spPr>
      </p:pic>
      <p:pic>
        <p:nvPicPr>
          <p:cNvPr id="4" name="VietNamOiRemix-MinhBetaDJ-5922215">
            <a:hlinkClick r:id="" action="ppaction://media"/>
            <a:extLst>
              <a:ext uri="{FF2B5EF4-FFF2-40B4-BE49-F238E27FC236}">
                <a16:creationId xmlns:a16="http://schemas.microsoft.com/office/drawing/2014/main" id="{C7E0E79C-C280-1F57-15A1-1BB923D75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342" y="6937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/>
        </p:blipFill>
        <p:spPr>
          <a:xfrm>
            <a:off x="4930436" y="3410265"/>
            <a:ext cx="1455666" cy="2910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8045" y="2489396"/>
            <a:ext cx="6771911" cy="1348580"/>
          </a:xfrm>
          <a:prstGeom prst="rect">
            <a:avLst/>
          </a:prstGeom>
          <a:noFill/>
        </p:spPr>
        <p:txBody>
          <a:bodyPr wrap="square" lIns="102621" tIns="51311" rIns="102621" bIns="51311" rtlCol="0">
            <a:spAutoFit/>
          </a:bodyPr>
          <a:lstStyle/>
          <a:p>
            <a:pPr algn="ctr" defTabSz="1026114"/>
            <a:r>
              <a:rPr lang="en-US" sz="809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94697" y="1290767"/>
            <a:ext cx="1540401" cy="1198629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621" tIns="51311" rIns="102621" bIns="51311" rtlCol="0" anchor="ctr"/>
          <a:lstStyle/>
          <a:p>
            <a:pPr algn="ctr" defTabSz="1026114"/>
            <a:endParaRPr lang="en-US" sz="210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AutoShape 2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7" name="AutoShape 4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2747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8" name="AutoShape 6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2976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09297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88" y="23019"/>
            <a:ext cx="18328538" cy="10263981"/>
          </a:xfrm>
          <a:prstGeom prst="rect">
            <a:avLst/>
          </a:prstGeom>
        </p:spPr>
      </p:pic>
      <p:sp>
        <p:nvSpPr>
          <p:cNvPr id="4" name="Hộp Văn bản 27"/>
          <p:cNvSpPr txBox="1"/>
          <p:nvPr/>
        </p:nvSpPr>
        <p:spPr>
          <a:xfrm>
            <a:off x="460375" y="1300252"/>
            <a:ext cx="1760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33CC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TRÒ CHƠI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4958037"/>
            <a:ext cx="1234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Ai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100+ hình nền Powepoint đẹp cho bài thuyết trình thu hú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+ hình nền Powepoint đẹp cho bài thuyết trình thu hú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ổng hợp khung nền PowerPoint tuyệt đẹp để trang trí sl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ộp Văn bản 27"/>
          <p:cNvSpPr txBox="1"/>
          <p:nvPr/>
        </p:nvSpPr>
        <p:spPr>
          <a:xfrm>
            <a:off x="288925" y="3817035"/>
            <a:ext cx="1760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NHÌN HÌNH ĐÓN ĐỊA DANH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298" r="12815" b="67703"/>
          <a:stretch>
            <a:fillRect/>
          </a:stretch>
        </p:blipFill>
        <p:spPr>
          <a:xfrm>
            <a:off x="0" y="9511501"/>
            <a:ext cx="18288000" cy="146874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58D5A53-7EAB-449B-891C-A7685FD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9916" y="987269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Bài 9: Hội thổi cơm thi ở Đồng Vân trang 43 SGK Tiếng Việt lớp 5 tập 2 Kết  nối tri thức | Tiếng Việt 5 - Kết nối tri thứ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à Nội: Độc đáo lễ hội thổi cơm thi đầu xuâ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6363"/>
            <a:ext cx="18440400" cy="1098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86200" y="179388"/>
            <a:ext cx="11658600" cy="14970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Rectangle 504"/>
          <p:cNvSpPr/>
          <p:nvPr/>
        </p:nvSpPr>
        <p:spPr>
          <a:xfrm>
            <a:off x="3867150" y="160338"/>
            <a:ext cx="11658600" cy="1477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VÂN (HÀ NỘI)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45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iểm Mua Cốm Hà Nội Ngon Uy Tín Nhất , Cốm Hà Nội Mua Giao Tận Nơ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-1" b="-1111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67150" y="160338"/>
            <a:ext cx="11658600" cy="1249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67150" y="160338"/>
            <a:ext cx="11658600" cy="1249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(CỐM ) HÀ NỘI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óa học đàn T'rưng online cho người lớn hiệu quả - THU NH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3800" y="190500"/>
            <a:ext cx="11658600" cy="152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190500"/>
            <a:ext cx="11658600" cy="152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9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ÊM NGƯỠNG VẺ ĐẸP CỦA ĐỒNG SEN THÁP MƯỜI - Trung tâm Xúc tiến Thương mại,  Du lịch và Đầu tư Đồng T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9050"/>
            <a:ext cx="18307050" cy="103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3800" y="190500"/>
            <a:ext cx="11658600" cy="152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190500"/>
            <a:ext cx="11658600" cy="152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</a:t>
            </a:r>
            <a:endParaRPr lang="en-US" sz="8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2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298" r="12815" b="67703"/>
          <a:stretch>
            <a:fillRect/>
          </a:stretch>
        </p:blipFill>
        <p:spPr>
          <a:xfrm>
            <a:off x="0" y="9511501"/>
            <a:ext cx="18288000" cy="146874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58D5A53-7EAB-449B-891C-A7685FD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9916" y="987269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7A4A8B-F11E-46DA-A3FA-563E73F83B4F}"/>
              </a:ext>
            </a:extLst>
          </p:cNvPr>
          <p:cNvGrpSpPr/>
          <p:nvPr/>
        </p:nvGrpSpPr>
        <p:grpSpPr>
          <a:xfrm>
            <a:off x="6257517" y="6667500"/>
            <a:ext cx="1510393" cy="3325344"/>
            <a:chOff x="7840095" y="-3367017"/>
            <a:chExt cx="1748992" cy="2244751"/>
          </a:xfrm>
        </p:grpSpPr>
        <p:sp>
          <p:nvSpPr>
            <p:cNvPr id="15" name="Freeform: Shape 7">
              <a:extLst>
                <a:ext uri="{FF2B5EF4-FFF2-40B4-BE49-F238E27FC236}">
                  <a16:creationId xmlns:a16="http://schemas.microsoft.com/office/drawing/2014/main" id="{D91D3D22-C207-480B-8F16-A07F119C96FC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: Shape 8">
              <a:extLst>
                <a:ext uri="{FF2B5EF4-FFF2-40B4-BE49-F238E27FC236}">
                  <a16:creationId xmlns:a16="http://schemas.microsoft.com/office/drawing/2014/main" id="{C0254C32-274C-4837-9594-A73BF215A780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9">
              <a:extLst>
                <a:ext uri="{FF2B5EF4-FFF2-40B4-BE49-F238E27FC236}">
                  <a16:creationId xmlns:a16="http://schemas.microsoft.com/office/drawing/2014/main" id="{D0BA774E-DE94-41F6-AB0C-86CEAB602C67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0">
              <a:extLst>
                <a:ext uri="{FF2B5EF4-FFF2-40B4-BE49-F238E27FC236}">
                  <a16:creationId xmlns:a16="http://schemas.microsoft.com/office/drawing/2014/main" id="{C9364A6E-AF11-4254-9BCC-26AB1236EA6B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1">
              <a:extLst>
                <a:ext uri="{FF2B5EF4-FFF2-40B4-BE49-F238E27FC236}">
                  <a16:creationId xmlns:a16="http://schemas.microsoft.com/office/drawing/2014/main" id="{D99E7BE0-67F7-4DB6-B008-088D66F32ED2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ADEBC695-FCFB-4565-B2E5-8AC9EEE4B6AE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E806A5ED-05CC-42D5-8737-4DB89B70F920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C47A0AC1-0200-4388-AA2C-729CCEF0DFA9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0A3300B0-B40F-47A1-AE32-6AE89229FECF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79DD1938-9FBD-4F97-8CD0-D4E84665FD15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CC444668-3176-4D69-9970-1D433C801082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3051E62B-2E3B-4247-8049-F9E5A14F1E35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2DFB8CA9-2EDE-4709-8984-8D6A27F68F01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953C56B1-C8CC-4D4A-A514-697AB47B4C2F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8CCE96BB-49B1-468D-99A3-BA1A8C5CB450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BB55964D-D5AB-4EA0-A5BD-F49D3B6EE84E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5C9E6445-4CDD-403F-9854-490C77E23F35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719C08BC-20AB-40CD-AE0E-E4A30669CA9A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: Shape 25">
              <a:extLst>
                <a:ext uri="{FF2B5EF4-FFF2-40B4-BE49-F238E27FC236}">
                  <a16:creationId xmlns:a16="http://schemas.microsoft.com/office/drawing/2014/main" id="{93F0CB76-8973-44FF-9818-E892D2AB40BC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: Shape 26">
              <a:extLst>
                <a:ext uri="{FF2B5EF4-FFF2-40B4-BE49-F238E27FC236}">
                  <a16:creationId xmlns:a16="http://schemas.microsoft.com/office/drawing/2014/main" id="{7537DA7D-51E3-4FC1-9A94-6BF26DF4861E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: Shape 27">
              <a:extLst>
                <a:ext uri="{FF2B5EF4-FFF2-40B4-BE49-F238E27FC236}">
                  <a16:creationId xmlns:a16="http://schemas.microsoft.com/office/drawing/2014/main" id="{7B6F0FF9-F43E-459A-BF27-B63B6F6F2F25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: Shape 28">
              <a:extLst>
                <a:ext uri="{FF2B5EF4-FFF2-40B4-BE49-F238E27FC236}">
                  <a16:creationId xmlns:a16="http://schemas.microsoft.com/office/drawing/2014/main" id="{D6C37E09-1200-4B62-84E2-6AFC13ED5288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: Shape 29">
              <a:extLst>
                <a:ext uri="{FF2B5EF4-FFF2-40B4-BE49-F238E27FC236}">
                  <a16:creationId xmlns:a16="http://schemas.microsoft.com/office/drawing/2014/main" id="{0F16F5C6-A4FF-4A40-8847-6571B6414A15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: Shape 30">
              <a:extLst>
                <a:ext uri="{FF2B5EF4-FFF2-40B4-BE49-F238E27FC236}">
                  <a16:creationId xmlns:a16="http://schemas.microsoft.com/office/drawing/2014/main" id="{2C8047A3-0B01-4479-8DD0-73F3CECFF3F8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: Shape 31">
              <a:extLst>
                <a:ext uri="{FF2B5EF4-FFF2-40B4-BE49-F238E27FC236}">
                  <a16:creationId xmlns:a16="http://schemas.microsoft.com/office/drawing/2014/main" id="{F9EC8537-1C46-4A12-A992-414AC3F01BF2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: Shape 32">
              <a:extLst>
                <a:ext uri="{FF2B5EF4-FFF2-40B4-BE49-F238E27FC236}">
                  <a16:creationId xmlns:a16="http://schemas.microsoft.com/office/drawing/2014/main" id="{D4FA06DE-DF1B-4E08-AC8A-AE9F495D94A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: Shape 33">
              <a:extLst>
                <a:ext uri="{FF2B5EF4-FFF2-40B4-BE49-F238E27FC236}">
                  <a16:creationId xmlns:a16="http://schemas.microsoft.com/office/drawing/2014/main" id="{291F21F6-71A5-466B-9183-450FB581B4C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: Shape 34">
              <a:extLst>
                <a:ext uri="{FF2B5EF4-FFF2-40B4-BE49-F238E27FC236}">
                  <a16:creationId xmlns:a16="http://schemas.microsoft.com/office/drawing/2014/main" id="{A5C115EA-EF1E-44A0-842E-9729D6550EE7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: Shape 35">
              <a:extLst>
                <a:ext uri="{FF2B5EF4-FFF2-40B4-BE49-F238E27FC236}">
                  <a16:creationId xmlns:a16="http://schemas.microsoft.com/office/drawing/2014/main" id="{2D80C082-D189-45AA-A114-560D6317DFC4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: Shape 36">
              <a:extLst>
                <a:ext uri="{FF2B5EF4-FFF2-40B4-BE49-F238E27FC236}">
                  <a16:creationId xmlns:a16="http://schemas.microsoft.com/office/drawing/2014/main" id="{8AB450B9-1453-4A57-8401-5939F1E99CAC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: Shape 37">
              <a:extLst>
                <a:ext uri="{FF2B5EF4-FFF2-40B4-BE49-F238E27FC236}">
                  <a16:creationId xmlns:a16="http://schemas.microsoft.com/office/drawing/2014/main" id="{286EEE02-93C0-46CD-927E-ACD103249797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: Shape 38">
              <a:extLst>
                <a:ext uri="{FF2B5EF4-FFF2-40B4-BE49-F238E27FC236}">
                  <a16:creationId xmlns:a16="http://schemas.microsoft.com/office/drawing/2014/main" id="{273EB829-9AB0-4110-84FE-306035CFD02D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: Shape 39">
              <a:extLst>
                <a:ext uri="{FF2B5EF4-FFF2-40B4-BE49-F238E27FC236}">
                  <a16:creationId xmlns:a16="http://schemas.microsoft.com/office/drawing/2014/main" id="{115D947C-42C6-4460-A83C-781C9FD00A85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: Shape 40">
              <a:extLst>
                <a:ext uri="{FF2B5EF4-FFF2-40B4-BE49-F238E27FC236}">
                  <a16:creationId xmlns:a16="http://schemas.microsoft.com/office/drawing/2014/main" id="{89ED68C1-FA7E-4EF3-BA21-3F1A3692717C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: Shape 41">
              <a:extLst>
                <a:ext uri="{FF2B5EF4-FFF2-40B4-BE49-F238E27FC236}">
                  <a16:creationId xmlns:a16="http://schemas.microsoft.com/office/drawing/2014/main" id="{9D3FBD59-DFFE-410B-BB17-3245D5BD1366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: Shape 42">
              <a:extLst>
                <a:ext uri="{FF2B5EF4-FFF2-40B4-BE49-F238E27FC236}">
                  <a16:creationId xmlns:a16="http://schemas.microsoft.com/office/drawing/2014/main" id="{2D96648B-E75E-4D1B-B0A2-BFAB6934A278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: Shape 43">
              <a:extLst>
                <a:ext uri="{FF2B5EF4-FFF2-40B4-BE49-F238E27FC236}">
                  <a16:creationId xmlns:a16="http://schemas.microsoft.com/office/drawing/2014/main" id="{D0B6F5AB-5CD3-4CAF-8A35-11B57C37AE6F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: Shape 44">
              <a:extLst>
                <a:ext uri="{FF2B5EF4-FFF2-40B4-BE49-F238E27FC236}">
                  <a16:creationId xmlns:a16="http://schemas.microsoft.com/office/drawing/2014/main" id="{10DE4D8F-CFAB-46BC-B204-313935AB0CCD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: Shape 45">
              <a:extLst>
                <a:ext uri="{FF2B5EF4-FFF2-40B4-BE49-F238E27FC236}">
                  <a16:creationId xmlns:a16="http://schemas.microsoft.com/office/drawing/2014/main" id="{869F6B84-D913-4E8C-8898-522769520143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: Shape 46">
              <a:extLst>
                <a:ext uri="{FF2B5EF4-FFF2-40B4-BE49-F238E27FC236}">
                  <a16:creationId xmlns:a16="http://schemas.microsoft.com/office/drawing/2014/main" id="{9CD705C6-C23C-475B-869E-168EB24B9A6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: Shape 47">
              <a:extLst>
                <a:ext uri="{FF2B5EF4-FFF2-40B4-BE49-F238E27FC236}">
                  <a16:creationId xmlns:a16="http://schemas.microsoft.com/office/drawing/2014/main" id="{3FE5D97A-B02D-405C-B247-B6A748714F44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: Shape 48">
              <a:extLst>
                <a:ext uri="{FF2B5EF4-FFF2-40B4-BE49-F238E27FC236}">
                  <a16:creationId xmlns:a16="http://schemas.microsoft.com/office/drawing/2014/main" id="{7C80B7B3-D70A-4446-B758-E279E5B24574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: Shape 49">
              <a:extLst>
                <a:ext uri="{FF2B5EF4-FFF2-40B4-BE49-F238E27FC236}">
                  <a16:creationId xmlns:a16="http://schemas.microsoft.com/office/drawing/2014/main" id="{A198D598-ECB5-4AE4-9BF1-35A2657687A5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: Shape 50">
              <a:extLst>
                <a:ext uri="{FF2B5EF4-FFF2-40B4-BE49-F238E27FC236}">
                  <a16:creationId xmlns:a16="http://schemas.microsoft.com/office/drawing/2014/main" id="{1E69C5D7-D25C-4755-953B-9D5A4D4E3AC8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: Shape 51">
              <a:extLst>
                <a:ext uri="{FF2B5EF4-FFF2-40B4-BE49-F238E27FC236}">
                  <a16:creationId xmlns:a16="http://schemas.microsoft.com/office/drawing/2014/main" id="{5F2C4B6F-4261-4BFE-982B-6B218EE3F133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: Shape 52">
              <a:extLst>
                <a:ext uri="{FF2B5EF4-FFF2-40B4-BE49-F238E27FC236}">
                  <a16:creationId xmlns:a16="http://schemas.microsoft.com/office/drawing/2014/main" id="{AED0BEB8-3958-4EB7-BC8E-E94BA75D7A1A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: Shape 53">
              <a:extLst>
                <a:ext uri="{FF2B5EF4-FFF2-40B4-BE49-F238E27FC236}">
                  <a16:creationId xmlns:a16="http://schemas.microsoft.com/office/drawing/2014/main" id="{C0B9BE9C-FEDE-413F-B163-54E52E8F2062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: Shape 54">
              <a:extLst>
                <a:ext uri="{FF2B5EF4-FFF2-40B4-BE49-F238E27FC236}">
                  <a16:creationId xmlns:a16="http://schemas.microsoft.com/office/drawing/2014/main" id="{D2D28373-58CA-4CD0-BB1C-F7DEF3CB5C16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: Shape 55">
              <a:extLst>
                <a:ext uri="{FF2B5EF4-FFF2-40B4-BE49-F238E27FC236}">
                  <a16:creationId xmlns:a16="http://schemas.microsoft.com/office/drawing/2014/main" id="{A14D92A1-3AE8-4C0F-B715-C81C4DE3C833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: Shape 56">
              <a:extLst>
                <a:ext uri="{FF2B5EF4-FFF2-40B4-BE49-F238E27FC236}">
                  <a16:creationId xmlns:a16="http://schemas.microsoft.com/office/drawing/2014/main" id="{78670283-768C-436B-98AE-3D508A62D343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: Shape 57">
              <a:extLst>
                <a:ext uri="{FF2B5EF4-FFF2-40B4-BE49-F238E27FC236}">
                  <a16:creationId xmlns:a16="http://schemas.microsoft.com/office/drawing/2014/main" id="{276FD2EA-F3E6-4CD0-B7C9-5B835343C0FA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: Shape 58">
              <a:extLst>
                <a:ext uri="{FF2B5EF4-FFF2-40B4-BE49-F238E27FC236}">
                  <a16:creationId xmlns:a16="http://schemas.microsoft.com/office/drawing/2014/main" id="{DD7A972B-61E5-4D72-B461-A7D6F1809142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: Shape 59">
              <a:extLst>
                <a:ext uri="{FF2B5EF4-FFF2-40B4-BE49-F238E27FC236}">
                  <a16:creationId xmlns:a16="http://schemas.microsoft.com/office/drawing/2014/main" id="{B020F811-04EC-42FC-ACD4-630858C7038B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: Shape 60">
              <a:extLst>
                <a:ext uri="{FF2B5EF4-FFF2-40B4-BE49-F238E27FC236}">
                  <a16:creationId xmlns:a16="http://schemas.microsoft.com/office/drawing/2014/main" id="{FC742F50-8B87-4B1A-A218-C799A2C26F19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: Shape 61">
              <a:extLst>
                <a:ext uri="{FF2B5EF4-FFF2-40B4-BE49-F238E27FC236}">
                  <a16:creationId xmlns:a16="http://schemas.microsoft.com/office/drawing/2014/main" id="{7AF14394-28A9-41E4-96CB-415482FCD679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: Shape 62">
              <a:extLst>
                <a:ext uri="{FF2B5EF4-FFF2-40B4-BE49-F238E27FC236}">
                  <a16:creationId xmlns:a16="http://schemas.microsoft.com/office/drawing/2014/main" id="{80890A4F-9B22-4700-83BD-A2B0CCB6B2C1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: Shape 63">
              <a:extLst>
                <a:ext uri="{FF2B5EF4-FFF2-40B4-BE49-F238E27FC236}">
                  <a16:creationId xmlns:a16="http://schemas.microsoft.com/office/drawing/2014/main" id="{D5FBFAB3-03FF-46A7-910E-879A39659E50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: Shape 64">
              <a:extLst>
                <a:ext uri="{FF2B5EF4-FFF2-40B4-BE49-F238E27FC236}">
                  <a16:creationId xmlns:a16="http://schemas.microsoft.com/office/drawing/2014/main" id="{B979E699-6FBF-48B6-9250-43C64E80FD7D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: Shape 65">
              <a:extLst>
                <a:ext uri="{FF2B5EF4-FFF2-40B4-BE49-F238E27FC236}">
                  <a16:creationId xmlns:a16="http://schemas.microsoft.com/office/drawing/2014/main" id="{C4FC5D55-F5E2-4CEF-BD69-8920CC0BAA85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: Shape 66">
              <a:extLst>
                <a:ext uri="{FF2B5EF4-FFF2-40B4-BE49-F238E27FC236}">
                  <a16:creationId xmlns:a16="http://schemas.microsoft.com/office/drawing/2014/main" id="{8E38A3F0-B013-4C20-87EC-06DBC0448B71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: Shape 67">
              <a:extLst>
                <a:ext uri="{FF2B5EF4-FFF2-40B4-BE49-F238E27FC236}">
                  <a16:creationId xmlns:a16="http://schemas.microsoft.com/office/drawing/2014/main" id="{0A0F38D3-812F-475A-A2D0-A483B59D6918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: Shape 68">
              <a:extLst>
                <a:ext uri="{FF2B5EF4-FFF2-40B4-BE49-F238E27FC236}">
                  <a16:creationId xmlns:a16="http://schemas.microsoft.com/office/drawing/2014/main" id="{294A0AC4-55E2-4073-90B4-DD1BC464BCBB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: Shape 69">
              <a:extLst>
                <a:ext uri="{FF2B5EF4-FFF2-40B4-BE49-F238E27FC236}">
                  <a16:creationId xmlns:a16="http://schemas.microsoft.com/office/drawing/2014/main" id="{499FB2F2-18E3-4D80-BF82-D17110BCC01B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: Shape 70">
              <a:extLst>
                <a:ext uri="{FF2B5EF4-FFF2-40B4-BE49-F238E27FC236}">
                  <a16:creationId xmlns:a16="http://schemas.microsoft.com/office/drawing/2014/main" id="{1E7CF804-9D26-4D45-9A46-0C4B4D9EC05F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: Shape 71">
              <a:extLst>
                <a:ext uri="{FF2B5EF4-FFF2-40B4-BE49-F238E27FC236}">
                  <a16:creationId xmlns:a16="http://schemas.microsoft.com/office/drawing/2014/main" id="{1B969829-BDC0-4623-BF7E-96796F174A9A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: Shape 72">
              <a:extLst>
                <a:ext uri="{FF2B5EF4-FFF2-40B4-BE49-F238E27FC236}">
                  <a16:creationId xmlns:a16="http://schemas.microsoft.com/office/drawing/2014/main" id="{7AB34E9E-A21B-4F6C-86B6-727099459F49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: Shape 73">
              <a:extLst>
                <a:ext uri="{FF2B5EF4-FFF2-40B4-BE49-F238E27FC236}">
                  <a16:creationId xmlns:a16="http://schemas.microsoft.com/office/drawing/2014/main" id="{BBC3A15A-CA6B-42C7-B6D6-302AC1AF051F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: Shape 74">
              <a:extLst>
                <a:ext uri="{FF2B5EF4-FFF2-40B4-BE49-F238E27FC236}">
                  <a16:creationId xmlns:a16="http://schemas.microsoft.com/office/drawing/2014/main" id="{D57E62AB-EA60-45DB-B283-2369E999437A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: Shape 75">
              <a:extLst>
                <a:ext uri="{FF2B5EF4-FFF2-40B4-BE49-F238E27FC236}">
                  <a16:creationId xmlns:a16="http://schemas.microsoft.com/office/drawing/2014/main" id="{5AA06394-524D-405A-B0AE-0DC04F63F7CE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: Shape 76">
              <a:extLst>
                <a:ext uri="{FF2B5EF4-FFF2-40B4-BE49-F238E27FC236}">
                  <a16:creationId xmlns:a16="http://schemas.microsoft.com/office/drawing/2014/main" id="{712E77CD-1546-46C3-BCE3-72AA02C43E9C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: Shape 77">
              <a:extLst>
                <a:ext uri="{FF2B5EF4-FFF2-40B4-BE49-F238E27FC236}">
                  <a16:creationId xmlns:a16="http://schemas.microsoft.com/office/drawing/2014/main" id="{E3E1B6BD-4CC2-4ACB-82F0-977C297C7CD9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: Shape 78">
              <a:extLst>
                <a:ext uri="{FF2B5EF4-FFF2-40B4-BE49-F238E27FC236}">
                  <a16:creationId xmlns:a16="http://schemas.microsoft.com/office/drawing/2014/main" id="{074F7C3A-4CC6-46D2-A714-01D7DB53AF9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: Shape 79">
              <a:extLst>
                <a:ext uri="{FF2B5EF4-FFF2-40B4-BE49-F238E27FC236}">
                  <a16:creationId xmlns:a16="http://schemas.microsoft.com/office/drawing/2014/main" id="{FB93540C-1445-40E2-B3B7-8D2B28C23511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: Shape 80">
              <a:extLst>
                <a:ext uri="{FF2B5EF4-FFF2-40B4-BE49-F238E27FC236}">
                  <a16:creationId xmlns:a16="http://schemas.microsoft.com/office/drawing/2014/main" id="{A5B3700F-CEE5-44BB-B06B-AD35D376C34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: Shape 81">
              <a:extLst>
                <a:ext uri="{FF2B5EF4-FFF2-40B4-BE49-F238E27FC236}">
                  <a16:creationId xmlns:a16="http://schemas.microsoft.com/office/drawing/2014/main" id="{0363874A-47B2-41A1-A2A3-C7A3820E25A4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: Shape 82">
              <a:extLst>
                <a:ext uri="{FF2B5EF4-FFF2-40B4-BE49-F238E27FC236}">
                  <a16:creationId xmlns:a16="http://schemas.microsoft.com/office/drawing/2014/main" id="{65C0C136-2795-4ACA-937D-FEABB7EDFE48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: Shape 83">
              <a:extLst>
                <a:ext uri="{FF2B5EF4-FFF2-40B4-BE49-F238E27FC236}">
                  <a16:creationId xmlns:a16="http://schemas.microsoft.com/office/drawing/2014/main" id="{FECC3A13-CB75-428E-8B9F-2C523E63DDA7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: Shape 84">
              <a:extLst>
                <a:ext uri="{FF2B5EF4-FFF2-40B4-BE49-F238E27FC236}">
                  <a16:creationId xmlns:a16="http://schemas.microsoft.com/office/drawing/2014/main" id="{D7E7370E-122D-4994-A04A-76CF9825216E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: Shape 85">
              <a:extLst>
                <a:ext uri="{FF2B5EF4-FFF2-40B4-BE49-F238E27FC236}">
                  <a16:creationId xmlns:a16="http://schemas.microsoft.com/office/drawing/2014/main" id="{133ABE93-734C-415E-9EEF-9FB32E539CFC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: Shape 86">
              <a:extLst>
                <a:ext uri="{FF2B5EF4-FFF2-40B4-BE49-F238E27FC236}">
                  <a16:creationId xmlns:a16="http://schemas.microsoft.com/office/drawing/2014/main" id="{F186C9B3-675E-4DED-ABBD-00F3F1E4199E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: Shape 87">
              <a:extLst>
                <a:ext uri="{FF2B5EF4-FFF2-40B4-BE49-F238E27FC236}">
                  <a16:creationId xmlns:a16="http://schemas.microsoft.com/office/drawing/2014/main" id="{165E2665-D251-4B11-ABAD-F6D86E2FF62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: Shape 88">
              <a:extLst>
                <a:ext uri="{FF2B5EF4-FFF2-40B4-BE49-F238E27FC236}">
                  <a16:creationId xmlns:a16="http://schemas.microsoft.com/office/drawing/2014/main" id="{ADF616A0-3683-49DE-8BEA-D1E0BF8295A5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: Shape 89">
              <a:extLst>
                <a:ext uri="{FF2B5EF4-FFF2-40B4-BE49-F238E27FC236}">
                  <a16:creationId xmlns:a16="http://schemas.microsoft.com/office/drawing/2014/main" id="{4E603509-61E4-4B66-9E6C-0A18EEAA03EF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: Shape 90">
              <a:extLst>
                <a:ext uri="{FF2B5EF4-FFF2-40B4-BE49-F238E27FC236}">
                  <a16:creationId xmlns:a16="http://schemas.microsoft.com/office/drawing/2014/main" id="{5B14D9CB-1983-4CAA-8B24-5D64C1D9A653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: Shape 91">
              <a:extLst>
                <a:ext uri="{FF2B5EF4-FFF2-40B4-BE49-F238E27FC236}">
                  <a16:creationId xmlns:a16="http://schemas.microsoft.com/office/drawing/2014/main" id="{5687A20D-2922-412A-953E-AC1D2BBC8AF2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: Shape 92">
              <a:extLst>
                <a:ext uri="{FF2B5EF4-FFF2-40B4-BE49-F238E27FC236}">
                  <a16:creationId xmlns:a16="http://schemas.microsoft.com/office/drawing/2014/main" id="{1741928D-5C25-4412-B80D-BC2CCC418484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: Shape 93">
              <a:extLst>
                <a:ext uri="{FF2B5EF4-FFF2-40B4-BE49-F238E27FC236}">
                  <a16:creationId xmlns:a16="http://schemas.microsoft.com/office/drawing/2014/main" id="{703BA770-F5CD-42D0-AD60-D9747908183E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: Shape 94">
              <a:extLst>
                <a:ext uri="{FF2B5EF4-FFF2-40B4-BE49-F238E27FC236}">
                  <a16:creationId xmlns:a16="http://schemas.microsoft.com/office/drawing/2014/main" id="{876D5DBD-D736-4D15-836C-6A38DAA60200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: Shape 95">
              <a:extLst>
                <a:ext uri="{FF2B5EF4-FFF2-40B4-BE49-F238E27FC236}">
                  <a16:creationId xmlns:a16="http://schemas.microsoft.com/office/drawing/2014/main" id="{F1C79D52-C655-4D9C-87F3-01335F874261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: Shape 96">
              <a:extLst>
                <a:ext uri="{FF2B5EF4-FFF2-40B4-BE49-F238E27FC236}">
                  <a16:creationId xmlns:a16="http://schemas.microsoft.com/office/drawing/2014/main" id="{E3F46CDE-CED5-4436-B188-2CB1D7B18B2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: Shape 97">
              <a:extLst>
                <a:ext uri="{FF2B5EF4-FFF2-40B4-BE49-F238E27FC236}">
                  <a16:creationId xmlns:a16="http://schemas.microsoft.com/office/drawing/2014/main" id="{91BBBBB1-FABA-49C3-B17B-E083EF7E4F36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: Shape 98">
              <a:extLst>
                <a:ext uri="{FF2B5EF4-FFF2-40B4-BE49-F238E27FC236}">
                  <a16:creationId xmlns:a16="http://schemas.microsoft.com/office/drawing/2014/main" id="{1B44E3AD-B6F6-46FB-9C0D-08296DC57E73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: Shape 99">
              <a:extLst>
                <a:ext uri="{FF2B5EF4-FFF2-40B4-BE49-F238E27FC236}">
                  <a16:creationId xmlns:a16="http://schemas.microsoft.com/office/drawing/2014/main" id="{6D152FA1-867A-4554-B9C2-24283EB0F0A1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: Shape 100">
              <a:extLst>
                <a:ext uri="{FF2B5EF4-FFF2-40B4-BE49-F238E27FC236}">
                  <a16:creationId xmlns:a16="http://schemas.microsoft.com/office/drawing/2014/main" id="{117CA5B6-A5B4-48FD-AEA0-E74B33C496BC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: Shape 101">
              <a:extLst>
                <a:ext uri="{FF2B5EF4-FFF2-40B4-BE49-F238E27FC236}">
                  <a16:creationId xmlns:a16="http://schemas.microsoft.com/office/drawing/2014/main" id="{10A31984-1664-4736-8E24-870B4E20E153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: Shape 102">
              <a:extLst>
                <a:ext uri="{FF2B5EF4-FFF2-40B4-BE49-F238E27FC236}">
                  <a16:creationId xmlns:a16="http://schemas.microsoft.com/office/drawing/2014/main" id="{8C1BDB18-B9C8-4B60-9812-0B32E8D1C36A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: Shape 103">
              <a:extLst>
                <a:ext uri="{FF2B5EF4-FFF2-40B4-BE49-F238E27FC236}">
                  <a16:creationId xmlns:a16="http://schemas.microsoft.com/office/drawing/2014/main" id="{174F4316-8568-40EC-8631-DEE219AF9F1D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: Shape 104">
              <a:extLst>
                <a:ext uri="{FF2B5EF4-FFF2-40B4-BE49-F238E27FC236}">
                  <a16:creationId xmlns:a16="http://schemas.microsoft.com/office/drawing/2014/main" id="{3CDD8CDC-0BB8-4AF2-8AA8-CFC4C22B27AC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: Shape 105">
              <a:extLst>
                <a:ext uri="{FF2B5EF4-FFF2-40B4-BE49-F238E27FC236}">
                  <a16:creationId xmlns:a16="http://schemas.microsoft.com/office/drawing/2014/main" id="{82BE9DBA-F9CE-47D2-930E-480EB7C5A462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106">
              <a:extLst>
                <a:ext uri="{FF2B5EF4-FFF2-40B4-BE49-F238E27FC236}">
                  <a16:creationId xmlns:a16="http://schemas.microsoft.com/office/drawing/2014/main" id="{BE4E424B-D78D-4330-A7F9-D343BE562316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: Shape 107">
              <a:extLst>
                <a:ext uri="{FF2B5EF4-FFF2-40B4-BE49-F238E27FC236}">
                  <a16:creationId xmlns:a16="http://schemas.microsoft.com/office/drawing/2014/main" id="{E9C8FB24-EF68-407D-9546-27B609159C0F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: Shape 108">
              <a:extLst>
                <a:ext uri="{FF2B5EF4-FFF2-40B4-BE49-F238E27FC236}">
                  <a16:creationId xmlns:a16="http://schemas.microsoft.com/office/drawing/2014/main" id="{081F3D3C-6DDC-41C2-BA7E-72626117D9EB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: Shape 109">
              <a:extLst>
                <a:ext uri="{FF2B5EF4-FFF2-40B4-BE49-F238E27FC236}">
                  <a16:creationId xmlns:a16="http://schemas.microsoft.com/office/drawing/2014/main" id="{4A5F4C85-2D11-4537-9AA3-4F839517E7FF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: Shape 110">
              <a:extLst>
                <a:ext uri="{FF2B5EF4-FFF2-40B4-BE49-F238E27FC236}">
                  <a16:creationId xmlns:a16="http://schemas.microsoft.com/office/drawing/2014/main" id="{BC4D8AA8-1CC3-4BC4-A2BF-361CA6B190C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: Shape 111">
              <a:extLst>
                <a:ext uri="{FF2B5EF4-FFF2-40B4-BE49-F238E27FC236}">
                  <a16:creationId xmlns:a16="http://schemas.microsoft.com/office/drawing/2014/main" id="{4809949A-93F0-4BC2-90D2-DA5CE32AACC5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: Shape 112">
              <a:extLst>
                <a:ext uri="{FF2B5EF4-FFF2-40B4-BE49-F238E27FC236}">
                  <a16:creationId xmlns:a16="http://schemas.microsoft.com/office/drawing/2014/main" id="{3B72F2A5-F150-42CA-84BF-9D713AEF4D7A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: Shape 113">
              <a:extLst>
                <a:ext uri="{FF2B5EF4-FFF2-40B4-BE49-F238E27FC236}">
                  <a16:creationId xmlns:a16="http://schemas.microsoft.com/office/drawing/2014/main" id="{C8E911FD-E441-44CE-8ABD-1BADB7F1C2B1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: Shape 114">
              <a:extLst>
                <a:ext uri="{FF2B5EF4-FFF2-40B4-BE49-F238E27FC236}">
                  <a16:creationId xmlns:a16="http://schemas.microsoft.com/office/drawing/2014/main" id="{848CEBC1-F834-4D61-954A-706168754F66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: Shape 115">
              <a:extLst>
                <a:ext uri="{FF2B5EF4-FFF2-40B4-BE49-F238E27FC236}">
                  <a16:creationId xmlns:a16="http://schemas.microsoft.com/office/drawing/2014/main" id="{BA067290-E8DC-4A63-AFFB-47C4AB015653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: Shape 116">
              <a:extLst>
                <a:ext uri="{FF2B5EF4-FFF2-40B4-BE49-F238E27FC236}">
                  <a16:creationId xmlns:a16="http://schemas.microsoft.com/office/drawing/2014/main" id="{D65FE297-4391-455C-A61A-737FBBB54906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: Shape 117">
              <a:extLst>
                <a:ext uri="{FF2B5EF4-FFF2-40B4-BE49-F238E27FC236}">
                  <a16:creationId xmlns:a16="http://schemas.microsoft.com/office/drawing/2014/main" id="{AA6A6CDB-5C13-4A15-AD3C-42C7E9796D86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: Shape 118">
              <a:extLst>
                <a:ext uri="{FF2B5EF4-FFF2-40B4-BE49-F238E27FC236}">
                  <a16:creationId xmlns:a16="http://schemas.microsoft.com/office/drawing/2014/main" id="{36991A79-03C1-4651-8F48-DC0AF67077C3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: Shape 119">
              <a:extLst>
                <a:ext uri="{FF2B5EF4-FFF2-40B4-BE49-F238E27FC236}">
                  <a16:creationId xmlns:a16="http://schemas.microsoft.com/office/drawing/2014/main" id="{344F67E7-1CCB-4637-B01B-2447C4DC9463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: Shape 120">
              <a:extLst>
                <a:ext uri="{FF2B5EF4-FFF2-40B4-BE49-F238E27FC236}">
                  <a16:creationId xmlns:a16="http://schemas.microsoft.com/office/drawing/2014/main" id="{26DA383A-AC4F-4C75-910E-F2A6F413184E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: Shape 121">
              <a:extLst>
                <a:ext uri="{FF2B5EF4-FFF2-40B4-BE49-F238E27FC236}">
                  <a16:creationId xmlns:a16="http://schemas.microsoft.com/office/drawing/2014/main" id="{D4331370-2759-4182-85B3-5515CBF932B2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: Shape 122">
              <a:extLst>
                <a:ext uri="{FF2B5EF4-FFF2-40B4-BE49-F238E27FC236}">
                  <a16:creationId xmlns:a16="http://schemas.microsoft.com/office/drawing/2014/main" id="{10D0DBE6-C794-4413-BFC8-C25103BB7C05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29DF5E8-C001-4F1B-B158-337638D9A385}"/>
              </a:ext>
            </a:extLst>
          </p:cNvPr>
          <p:cNvGrpSpPr/>
          <p:nvPr/>
        </p:nvGrpSpPr>
        <p:grpSpPr>
          <a:xfrm>
            <a:off x="7803493" y="8039100"/>
            <a:ext cx="1337929" cy="1941163"/>
            <a:chOff x="6047067" y="-3368844"/>
            <a:chExt cx="1549282" cy="2247808"/>
          </a:xfrm>
        </p:grpSpPr>
        <p:sp>
          <p:nvSpPr>
            <p:cNvPr id="134" name="Freeform: Shape 124">
              <a:extLst>
                <a:ext uri="{FF2B5EF4-FFF2-40B4-BE49-F238E27FC236}">
                  <a16:creationId xmlns:a16="http://schemas.microsoft.com/office/drawing/2014/main" id="{E1237C42-7797-4D41-A12F-C269FDEB46E5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: Shape 125">
              <a:extLst>
                <a:ext uri="{FF2B5EF4-FFF2-40B4-BE49-F238E27FC236}">
                  <a16:creationId xmlns:a16="http://schemas.microsoft.com/office/drawing/2014/main" id="{7E334AF4-E02A-4128-898F-483DC6CF5593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: Shape 126">
              <a:extLst>
                <a:ext uri="{FF2B5EF4-FFF2-40B4-BE49-F238E27FC236}">
                  <a16:creationId xmlns:a16="http://schemas.microsoft.com/office/drawing/2014/main" id="{47FD59F8-17E7-43C2-A49F-B6333ECD841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: Shape 127">
              <a:extLst>
                <a:ext uri="{FF2B5EF4-FFF2-40B4-BE49-F238E27FC236}">
                  <a16:creationId xmlns:a16="http://schemas.microsoft.com/office/drawing/2014/main" id="{5B72FE65-F610-424A-BE7F-8522BBF6D24C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: Shape 128">
              <a:extLst>
                <a:ext uri="{FF2B5EF4-FFF2-40B4-BE49-F238E27FC236}">
                  <a16:creationId xmlns:a16="http://schemas.microsoft.com/office/drawing/2014/main" id="{041D9240-E32B-4D49-A9E0-2A892FBB8ED1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: Shape 129">
              <a:extLst>
                <a:ext uri="{FF2B5EF4-FFF2-40B4-BE49-F238E27FC236}">
                  <a16:creationId xmlns:a16="http://schemas.microsoft.com/office/drawing/2014/main" id="{745A38EF-267F-4D3F-A46C-64AC3A8317D6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: Shape 130">
              <a:extLst>
                <a:ext uri="{FF2B5EF4-FFF2-40B4-BE49-F238E27FC236}">
                  <a16:creationId xmlns:a16="http://schemas.microsoft.com/office/drawing/2014/main" id="{DE091E16-E787-4D55-925D-74F98CCEE12E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: Shape 131">
              <a:extLst>
                <a:ext uri="{FF2B5EF4-FFF2-40B4-BE49-F238E27FC236}">
                  <a16:creationId xmlns:a16="http://schemas.microsoft.com/office/drawing/2014/main" id="{47673EDB-470F-43FF-A03E-BB3AD48470A2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: Shape 132">
              <a:extLst>
                <a:ext uri="{FF2B5EF4-FFF2-40B4-BE49-F238E27FC236}">
                  <a16:creationId xmlns:a16="http://schemas.microsoft.com/office/drawing/2014/main" id="{4DF34AF1-F042-4EF9-AD16-DFAD513EF02A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: Shape 133">
              <a:extLst>
                <a:ext uri="{FF2B5EF4-FFF2-40B4-BE49-F238E27FC236}">
                  <a16:creationId xmlns:a16="http://schemas.microsoft.com/office/drawing/2014/main" id="{7AA11CD7-46E3-451B-85C8-DFF3AADA0AD9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: Shape 134">
              <a:extLst>
                <a:ext uri="{FF2B5EF4-FFF2-40B4-BE49-F238E27FC236}">
                  <a16:creationId xmlns:a16="http://schemas.microsoft.com/office/drawing/2014/main" id="{B63E10BE-AB0D-4C44-A69C-2CEF6A1C4949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: Shape 135">
              <a:extLst>
                <a:ext uri="{FF2B5EF4-FFF2-40B4-BE49-F238E27FC236}">
                  <a16:creationId xmlns:a16="http://schemas.microsoft.com/office/drawing/2014/main" id="{5DCB62BF-7909-4203-ABE8-61A9FDFDF5E0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: Shape 136">
              <a:extLst>
                <a:ext uri="{FF2B5EF4-FFF2-40B4-BE49-F238E27FC236}">
                  <a16:creationId xmlns:a16="http://schemas.microsoft.com/office/drawing/2014/main" id="{73066451-97C2-4D9C-AE8E-5DD37F3CE77E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: Shape 137">
              <a:extLst>
                <a:ext uri="{FF2B5EF4-FFF2-40B4-BE49-F238E27FC236}">
                  <a16:creationId xmlns:a16="http://schemas.microsoft.com/office/drawing/2014/main" id="{8CBE0B5B-D62D-42A2-91E8-764A81F8C66A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: Shape 138">
              <a:extLst>
                <a:ext uri="{FF2B5EF4-FFF2-40B4-BE49-F238E27FC236}">
                  <a16:creationId xmlns:a16="http://schemas.microsoft.com/office/drawing/2014/main" id="{466C5ABA-5873-4A7B-ABF1-4638FF5EB7DF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: Shape 139">
              <a:extLst>
                <a:ext uri="{FF2B5EF4-FFF2-40B4-BE49-F238E27FC236}">
                  <a16:creationId xmlns:a16="http://schemas.microsoft.com/office/drawing/2014/main" id="{16CAD450-9EB2-4310-9657-8BCB849E0147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: Shape 140">
              <a:extLst>
                <a:ext uri="{FF2B5EF4-FFF2-40B4-BE49-F238E27FC236}">
                  <a16:creationId xmlns:a16="http://schemas.microsoft.com/office/drawing/2014/main" id="{EB1F9E9B-D327-4A08-ADAF-938511165E50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: Shape 141">
              <a:extLst>
                <a:ext uri="{FF2B5EF4-FFF2-40B4-BE49-F238E27FC236}">
                  <a16:creationId xmlns:a16="http://schemas.microsoft.com/office/drawing/2014/main" id="{B5BBC6BF-969B-4DB0-83E8-F59E4ADE264B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: Shape 142">
              <a:extLst>
                <a:ext uri="{FF2B5EF4-FFF2-40B4-BE49-F238E27FC236}">
                  <a16:creationId xmlns:a16="http://schemas.microsoft.com/office/drawing/2014/main" id="{E078742B-0759-4D74-8EEA-3F63E5AAD3BE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: Shape 143">
              <a:extLst>
                <a:ext uri="{FF2B5EF4-FFF2-40B4-BE49-F238E27FC236}">
                  <a16:creationId xmlns:a16="http://schemas.microsoft.com/office/drawing/2014/main" id="{DC5196E9-9B07-4ACE-9504-435E4016CF4A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: Shape 144">
              <a:extLst>
                <a:ext uri="{FF2B5EF4-FFF2-40B4-BE49-F238E27FC236}">
                  <a16:creationId xmlns:a16="http://schemas.microsoft.com/office/drawing/2014/main" id="{62534286-E4DC-4986-A51F-D8B1C3E807B5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: Shape 145">
              <a:extLst>
                <a:ext uri="{FF2B5EF4-FFF2-40B4-BE49-F238E27FC236}">
                  <a16:creationId xmlns:a16="http://schemas.microsoft.com/office/drawing/2014/main" id="{0B6DC333-C6F1-4871-AB70-5A4A0E8A39D2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: Shape 146">
              <a:extLst>
                <a:ext uri="{FF2B5EF4-FFF2-40B4-BE49-F238E27FC236}">
                  <a16:creationId xmlns:a16="http://schemas.microsoft.com/office/drawing/2014/main" id="{6E48F2B7-D3B8-4AD5-BFEB-88E895A06B0A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: Shape 147">
              <a:extLst>
                <a:ext uri="{FF2B5EF4-FFF2-40B4-BE49-F238E27FC236}">
                  <a16:creationId xmlns:a16="http://schemas.microsoft.com/office/drawing/2014/main" id="{76924C84-A085-4D33-B596-14877E93B26D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: Shape 148">
              <a:extLst>
                <a:ext uri="{FF2B5EF4-FFF2-40B4-BE49-F238E27FC236}">
                  <a16:creationId xmlns:a16="http://schemas.microsoft.com/office/drawing/2014/main" id="{6E44897B-F2A5-4928-8B66-6B3768946E29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: Shape 149">
              <a:extLst>
                <a:ext uri="{FF2B5EF4-FFF2-40B4-BE49-F238E27FC236}">
                  <a16:creationId xmlns:a16="http://schemas.microsoft.com/office/drawing/2014/main" id="{E6E54A8D-7945-41DA-9AA5-6206B1282F63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: Shape 150">
              <a:extLst>
                <a:ext uri="{FF2B5EF4-FFF2-40B4-BE49-F238E27FC236}">
                  <a16:creationId xmlns:a16="http://schemas.microsoft.com/office/drawing/2014/main" id="{A9648614-7E0D-442E-9C74-7998DF26F180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: Shape 151">
              <a:extLst>
                <a:ext uri="{FF2B5EF4-FFF2-40B4-BE49-F238E27FC236}">
                  <a16:creationId xmlns:a16="http://schemas.microsoft.com/office/drawing/2014/main" id="{A0E19E85-E0A0-4E30-9136-BA6CD867D932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: Shape 152">
              <a:extLst>
                <a:ext uri="{FF2B5EF4-FFF2-40B4-BE49-F238E27FC236}">
                  <a16:creationId xmlns:a16="http://schemas.microsoft.com/office/drawing/2014/main" id="{29ECF6AA-6B7F-4352-A282-FB2FFF57034B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: Shape 153">
              <a:extLst>
                <a:ext uri="{FF2B5EF4-FFF2-40B4-BE49-F238E27FC236}">
                  <a16:creationId xmlns:a16="http://schemas.microsoft.com/office/drawing/2014/main" id="{D0EEA666-777D-4D6F-8116-900F43BCEF96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: Shape 154">
              <a:extLst>
                <a:ext uri="{FF2B5EF4-FFF2-40B4-BE49-F238E27FC236}">
                  <a16:creationId xmlns:a16="http://schemas.microsoft.com/office/drawing/2014/main" id="{3E4AAED0-52BA-426B-898C-5564430D9429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: Shape 155">
              <a:extLst>
                <a:ext uri="{FF2B5EF4-FFF2-40B4-BE49-F238E27FC236}">
                  <a16:creationId xmlns:a16="http://schemas.microsoft.com/office/drawing/2014/main" id="{B2F4E833-44F6-4375-A74A-FACE5FB19A40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: Shape 156">
              <a:extLst>
                <a:ext uri="{FF2B5EF4-FFF2-40B4-BE49-F238E27FC236}">
                  <a16:creationId xmlns:a16="http://schemas.microsoft.com/office/drawing/2014/main" id="{E720B4D0-D238-48D5-9944-25F506FEEE95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: Shape 157">
              <a:extLst>
                <a:ext uri="{FF2B5EF4-FFF2-40B4-BE49-F238E27FC236}">
                  <a16:creationId xmlns:a16="http://schemas.microsoft.com/office/drawing/2014/main" id="{89D5FAC7-9063-412A-B240-618B87400F3B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: Shape 158">
              <a:extLst>
                <a:ext uri="{FF2B5EF4-FFF2-40B4-BE49-F238E27FC236}">
                  <a16:creationId xmlns:a16="http://schemas.microsoft.com/office/drawing/2014/main" id="{DC4031BA-51D6-4AC1-B7C8-182E041D2E98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: Shape 159">
              <a:extLst>
                <a:ext uri="{FF2B5EF4-FFF2-40B4-BE49-F238E27FC236}">
                  <a16:creationId xmlns:a16="http://schemas.microsoft.com/office/drawing/2014/main" id="{3503DCA9-30CE-4353-ABF3-F485C5DA3D7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: Shape 160">
              <a:extLst>
                <a:ext uri="{FF2B5EF4-FFF2-40B4-BE49-F238E27FC236}">
                  <a16:creationId xmlns:a16="http://schemas.microsoft.com/office/drawing/2014/main" id="{1F15AC83-75FB-469E-893E-8D11E5DDFF9A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: Shape 161">
              <a:extLst>
                <a:ext uri="{FF2B5EF4-FFF2-40B4-BE49-F238E27FC236}">
                  <a16:creationId xmlns:a16="http://schemas.microsoft.com/office/drawing/2014/main" id="{94B39F95-36A6-4D3B-ACDF-4B1819EC36C4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: Shape 162">
              <a:extLst>
                <a:ext uri="{FF2B5EF4-FFF2-40B4-BE49-F238E27FC236}">
                  <a16:creationId xmlns:a16="http://schemas.microsoft.com/office/drawing/2014/main" id="{2407A236-F5B0-4BB0-8634-2DEDCE4CAF37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: Shape 163">
              <a:extLst>
                <a:ext uri="{FF2B5EF4-FFF2-40B4-BE49-F238E27FC236}">
                  <a16:creationId xmlns:a16="http://schemas.microsoft.com/office/drawing/2014/main" id="{1BEECEDE-1DC1-433F-A600-A6C7866E1504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: Shape 164">
              <a:extLst>
                <a:ext uri="{FF2B5EF4-FFF2-40B4-BE49-F238E27FC236}">
                  <a16:creationId xmlns:a16="http://schemas.microsoft.com/office/drawing/2014/main" id="{7C2C78F0-1054-49DB-94A7-AF2646FAF780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: Shape 165">
              <a:extLst>
                <a:ext uri="{FF2B5EF4-FFF2-40B4-BE49-F238E27FC236}">
                  <a16:creationId xmlns:a16="http://schemas.microsoft.com/office/drawing/2014/main" id="{85DE5687-9C73-4771-B1EC-E23612A8944B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: Shape 166">
              <a:extLst>
                <a:ext uri="{FF2B5EF4-FFF2-40B4-BE49-F238E27FC236}">
                  <a16:creationId xmlns:a16="http://schemas.microsoft.com/office/drawing/2014/main" id="{E1BB8E6D-D539-4A8D-9048-0E1BBF6FCA0D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: Shape 167">
              <a:extLst>
                <a:ext uri="{FF2B5EF4-FFF2-40B4-BE49-F238E27FC236}">
                  <a16:creationId xmlns:a16="http://schemas.microsoft.com/office/drawing/2014/main" id="{33099D81-E6DA-4FDF-A01A-B9D080DF578C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: Shape 168">
              <a:extLst>
                <a:ext uri="{FF2B5EF4-FFF2-40B4-BE49-F238E27FC236}">
                  <a16:creationId xmlns:a16="http://schemas.microsoft.com/office/drawing/2014/main" id="{F97B6BC8-977A-444E-A15C-811F34F0BD85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: Shape 169">
              <a:extLst>
                <a:ext uri="{FF2B5EF4-FFF2-40B4-BE49-F238E27FC236}">
                  <a16:creationId xmlns:a16="http://schemas.microsoft.com/office/drawing/2014/main" id="{2C9E1A08-6F38-4D5E-80BC-CB4A3A06D010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: Shape 170">
              <a:extLst>
                <a:ext uri="{FF2B5EF4-FFF2-40B4-BE49-F238E27FC236}">
                  <a16:creationId xmlns:a16="http://schemas.microsoft.com/office/drawing/2014/main" id="{522649AC-5A42-4C1B-8808-12784E36BDC1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: Shape 171">
              <a:extLst>
                <a:ext uri="{FF2B5EF4-FFF2-40B4-BE49-F238E27FC236}">
                  <a16:creationId xmlns:a16="http://schemas.microsoft.com/office/drawing/2014/main" id="{4EDD20A7-E1C2-443C-A4BB-F865327ABAB5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: Shape 172">
              <a:extLst>
                <a:ext uri="{FF2B5EF4-FFF2-40B4-BE49-F238E27FC236}">
                  <a16:creationId xmlns:a16="http://schemas.microsoft.com/office/drawing/2014/main" id="{40D3DAFE-0832-4445-B733-AD2283A571CE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: Shape 173">
              <a:extLst>
                <a:ext uri="{FF2B5EF4-FFF2-40B4-BE49-F238E27FC236}">
                  <a16:creationId xmlns:a16="http://schemas.microsoft.com/office/drawing/2014/main" id="{4DBFAF97-9BEA-4561-BE28-00331F9F6D38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74">
              <a:extLst>
                <a:ext uri="{FF2B5EF4-FFF2-40B4-BE49-F238E27FC236}">
                  <a16:creationId xmlns:a16="http://schemas.microsoft.com/office/drawing/2014/main" id="{F1DF052C-1F9F-4E4A-99A0-48FFDE34E1FE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75">
              <a:extLst>
                <a:ext uri="{FF2B5EF4-FFF2-40B4-BE49-F238E27FC236}">
                  <a16:creationId xmlns:a16="http://schemas.microsoft.com/office/drawing/2014/main" id="{8860F677-D27E-4624-AE53-AD108F79E6F3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76">
              <a:extLst>
                <a:ext uri="{FF2B5EF4-FFF2-40B4-BE49-F238E27FC236}">
                  <a16:creationId xmlns:a16="http://schemas.microsoft.com/office/drawing/2014/main" id="{12245728-7367-45A9-914D-51524042D4D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77">
              <a:extLst>
                <a:ext uri="{FF2B5EF4-FFF2-40B4-BE49-F238E27FC236}">
                  <a16:creationId xmlns:a16="http://schemas.microsoft.com/office/drawing/2014/main" id="{73053214-2ABD-413B-AAD1-D55934918564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78">
              <a:extLst>
                <a:ext uri="{FF2B5EF4-FFF2-40B4-BE49-F238E27FC236}">
                  <a16:creationId xmlns:a16="http://schemas.microsoft.com/office/drawing/2014/main" id="{CCE9A7BC-634E-47D6-8ED3-3BDCD912F1CA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79">
              <a:extLst>
                <a:ext uri="{FF2B5EF4-FFF2-40B4-BE49-F238E27FC236}">
                  <a16:creationId xmlns:a16="http://schemas.microsoft.com/office/drawing/2014/main" id="{AB217BB3-2916-47F6-B668-B7C46A473CA2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0">
              <a:extLst>
                <a:ext uri="{FF2B5EF4-FFF2-40B4-BE49-F238E27FC236}">
                  <a16:creationId xmlns:a16="http://schemas.microsoft.com/office/drawing/2014/main" id="{C17DFD35-92DB-4169-81C9-BFFBD7B7EDB4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81">
              <a:extLst>
                <a:ext uri="{FF2B5EF4-FFF2-40B4-BE49-F238E27FC236}">
                  <a16:creationId xmlns:a16="http://schemas.microsoft.com/office/drawing/2014/main" id="{BDE55839-3CAE-47D7-AA4A-59A594883AD1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82">
              <a:extLst>
                <a:ext uri="{FF2B5EF4-FFF2-40B4-BE49-F238E27FC236}">
                  <a16:creationId xmlns:a16="http://schemas.microsoft.com/office/drawing/2014/main" id="{381B9246-2094-48CB-B76A-72C24F897242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83">
              <a:extLst>
                <a:ext uri="{FF2B5EF4-FFF2-40B4-BE49-F238E27FC236}">
                  <a16:creationId xmlns:a16="http://schemas.microsoft.com/office/drawing/2014/main" id="{06317327-94D5-4719-8C44-F5CED8EC1B9F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84">
              <a:extLst>
                <a:ext uri="{FF2B5EF4-FFF2-40B4-BE49-F238E27FC236}">
                  <a16:creationId xmlns:a16="http://schemas.microsoft.com/office/drawing/2014/main" id="{93195767-36C4-4D43-A0E9-C475A1278EA3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85">
              <a:extLst>
                <a:ext uri="{FF2B5EF4-FFF2-40B4-BE49-F238E27FC236}">
                  <a16:creationId xmlns:a16="http://schemas.microsoft.com/office/drawing/2014/main" id="{A0CB3FBC-E12D-47F1-A281-1CC0AC7D359F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86">
              <a:extLst>
                <a:ext uri="{FF2B5EF4-FFF2-40B4-BE49-F238E27FC236}">
                  <a16:creationId xmlns:a16="http://schemas.microsoft.com/office/drawing/2014/main" id="{828B03AE-612B-422E-B52C-0E375568B07D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87">
              <a:extLst>
                <a:ext uri="{FF2B5EF4-FFF2-40B4-BE49-F238E27FC236}">
                  <a16:creationId xmlns:a16="http://schemas.microsoft.com/office/drawing/2014/main" id="{D0038A89-B148-492E-9296-B92F62BE7DF5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188">
              <a:extLst>
                <a:ext uri="{FF2B5EF4-FFF2-40B4-BE49-F238E27FC236}">
                  <a16:creationId xmlns:a16="http://schemas.microsoft.com/office/drawing/2014/main" id="{4114313A-BBDE-4EA0-AE03-DFFA86F0B354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189">
              <a:extLst>
                <a:ext uri="{FF2B5EF4-FFF2-40B4-BE49-F238E27FC236}">
                  <a16:creationId xmlns:a16="http://schemas.microsoft.com/office/drawing/2014/main" id="{C7343862-3D31-4325-B7DA-09AD9E277223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190">
              <a:extLst>
                <a:ext uri="{FF2B5EF4-FFF2-40B4-BE49-F238E27FC236}">
                  <a16:creationId xmlns:a16="http://schemas.microsoft.com/office/drawing/2014/main" id="{260F5AD3-0EED-4D58-BD60-5B7152BE37CA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191">
              <a:extLst>
                <a:ext uri="{FF2B5EF4-FFF2-40B4-BE49-F238E27FC236}">
                  <a16:creationId xmlns:a16="http://schemas.microsoft.com/office/drawing/2014/main" id="{E898FA58-15B5-4AC3-AF48-3101167B93D9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192">
              <a:extLst>
                <a:ext uri="{FF2B5EF4-FFF2-40B4-BE49-F238E27FC236}">
                  <a16:creationId xmlns:a16="http://schemas.microsoft.com/office/drawing/2014/main" id="{C9316992-91AA-4B01-B4BA-518AAC5B30B8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193">
              <a:extLst>
                <a:ext uri="{FF2B5EF4-FFF2-40B4-BE49-F238E27FC236}">
                  <a16:creationId xmlns:a16="http://schemas.microsoft.com/office/drawing/2014/main" id="{7BC3E8EB-3AE2-40C3-A9CB-B3F7DD6B7DF0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194">
              <a:extLst>
                <a:ext uri="{FF2B5EF4-FFF2-40B4-BE49-F238E27FC236}">
                  <a16:creationId xmlns:a16="http://schemas.microsoft.com/office/drawing/2014/main" id="{497406DF-304B-4DA6-9318-8B2B700E9137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195">
              <a:extLst>
                <a:ext uri="{FF2B5EF4-FFF2-40B4-BE49-F238E27FC236}">
                  <a16:creationId xmlns:a16="http://schemas.microsoft.com/office/drawing/2014/main" id="{05A9BBF8-4CC5-4E75-9F3A-CB39FBF38E20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196">
              <a:extLst>
                <a:ext uri="{FF2B5EF4-FFF2-40B4-BE49-F238E27FC236}">
                  <a16:creationId xmlns:a16="http://schemas.microsoft.com/office/drawing/2014/main" id="{E8EB3645-E2B8-409C-9A61-F79B159D8518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197">
              <a:extLst>
                <a:ext uri="{FF2B5EF4-FFF2-40B4-BE49-F238E27FC236}">
                  <a16:creationId xmlns:a16="http://schemas.microsoft.com/office/drawing/2014/main" id="{105496BE-8B5C-493B-B81C-F7208677F2A2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198">
              <a:extLst>
                <a:ext uri="{FF2B5EF4-FFF2-40B4-BE49-F238E27FC236}">
                  <a16:creationId xmlns:a16="http://schemas.microsoft.com/office/drawing/2014/main" id="{FD405517-5771-444E-9ECF-F37C396AA276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199">
              <a:extLst>
                <a:ext uri="{FF2B5EF4-FFF2-40B4-BE49-F238E27FC236}">
                  <a16:creationId xmlns:a16="http://schemas.microsoft.com/office/drawing/2014/main" id="{B38954B6-D08F-41D8-BD6F-1FFB86A47E8F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: Shape 200">
              <a:extLst>
                <a:ext uri="{FF2B5EF4-FFF2-40B4-BE49-F238E27FC236}">
                  <a16:creationId xmlns:a16="http://schemas.microsoft.com/office/drawing/2014/main" id="{E8947354-0890-47A5-B8B6-195AC8950A7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: Shape 201">
              <a:extLst>
                <a:ext uri="{FF2B5EF4-FFF2-40B4-BE49-F238E27FC236}">
                  <a16:creationId xmlns:a16="http://schemas.microsoft.com/office/drawing/2014/main" id="{09E13FB2-B035-4691-948E-8832CA1B7628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02">
              <a:extLst>
                <a:ext uri="{FF2B5EF4-FFF2-40B4-BE49-F238E27FC236}">
                  <a16:creationId xmlns:a16="http://schemas.microsoft.com/office/drawing/2014/main" id="{64BCC26C-AE15-49E5-89F5-F84515D5CB26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203">
              <a:extLst>
                <a:ext uri="{FF2B5EF4-FFF2-40B4-BE49-F238E27FC236}">
                  <a16:creationId xmlns:a16="http://schemas.microsoft.com/office/drawing/2014/main" id="{2D88BF4F-43D2-462B-AFB8-27108B0B55B7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204">
              <a:extLst>
                <a:ext uri="{FF2B5EF4-FFF2-40B4-BE49-F238E27FC236}">
                  <a16:creationId xmlns:a16="http://schemas.microsoft.com/office/drawing/2014/main" id="{78EF163C-87BE-4AEA-9FB4-8A1BCB8CB772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05">
              <a:extLst>
                <a:ext uri="{FF2B5EF4-FFF2-40B4-BE49-F238E27FC236}">
                  <a16:creationId xmlns:a16="http://schemas.microsoft.com/office/drawing/2014/main" id="{0AFF1075-61CB-4517-91DB-C2D75D1433DF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206">
              <a:extLst>
                <a:ext uri="{FF2B5EF4-FFF2-40B4-BE49-F238E27FC236}">
                  <a16:creationId xmlns:a16="http://schemas.microsoft.com/office/drawing/2014/main" id="{36095983-FEBB-4FE5-9571-56E8BB3C8C1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207">
              <a:extLst>
                <a:ext uri="{FF2B5EF4-FFF2-40B4-BE49-F238E27FC236}">
                  <a16:creationId xmlns:a16="http://schemas.microsoft.com/office/drawing/2014/main" id="{625EFA0F-1464-40FB-861C-8ED2C5A464ED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208">
              <a:extLst>
                <a:ext uri="{FF2B5EF4-FFF2-40B4-BE49-F238E27FC236}">
                  <a16:creationId xmlns:a16="http://schemas.microsoft.com/office/drawing/2014/main" id="{609EB2BF-71FC-4586-B90A-E5AB304CA6C4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209">
              <a:extLst>
                <a:ext uri="{FF2B5EF4-FFF2-40B4-BE49-F238E27FC236}">
                  <a16:creationId xmlns:a16="http://schemas.microsoft.com/office/drawing/2014/main" id="{E9A57948-AA4E-4642-B47D-16EC4E4FCF2A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210">
              <a:extLst>
                <a:ext uri="{FF2B5EF4-FFF2-40B4-BE49-F238E27FC236}">
                  <a16:creationId xmlns:a16="http://schemas.microsoft.com/office/drawing/2014/main" id="{E2D01394-D55A-4E77-B9BD-762753500EC2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211">
              <a:extLst>
                <a:ext uri="{FF2B5EF4-FFF2-40B4-BE49-F238E27FC236}">
                  <a16:creationId xmlns:a16="http://schemas.microsoft.com/office/drawing/2014/main" id="{1CBB8D21-E382-4C2E-A4E5-97945EFFEEEF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212">
              <a:extLst>
                <a:ext uri="{FF2B5EF4-FFF2-40B4-BE49-F238E27FC236}">
                  <a16:creationId xmlns:a16="http://schemas.microsoft.com/office/drawing/2014/main" id="{495B3084-A82E-41BB-A7EA-A8DC99748F72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213">
              <a:extLst>
                <a:ext uri="{FF2B5EF4-FFF2-40B4-BE49-F238E27FC236}">
                  <a16:creationId xmlns:a16="http://schemas.microsoft.com/office/drawing/2014/main" id="{CC628F47-0357-473D-9D09-6DF5AF965C69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214">
              <a:extLst>
                <a:ext uri="{FF2B5EF4-FFF2-40B4-BE49-F238E27FC236}">
                  <a16:creationId xmlns:a16="http://schemas.microsoft.com/office/drawing/2014/main" id="{8E8979B5-9F68-47F9-8257-90F9E8544092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215">
              <a:extLst>
                <a:ext uri="{FF2B5EF4-FFF2-40B4-BE49-F238E27FC236}">
                  <a16:creationId xmlns:a16="http://schemas.microsoft.com/office/drawing/2014/main" id="{D0C515E0-4C52-4539-A0D7-18C91CD319C7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216">
              <a:extLst>
                <a:ext uri="{FF2B5EF4-FFF2-40B4-BE49-F238E27FC236}">
                  <a16:creationId xmlns:a16="http://schemas.microsoft.com/office/drawing/2014/main" id="{9EAD262D-9473-4BF9-8410-B40D85409698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217">
              <a:extLst>
                <a:ext uri="{FF2B5EF4-FFF2-40B4-BE49-F238E27FC236}">
                  <a16:creationId xmlns:a16="http://schemas.microsoft.com/office/drawing/2014/main" id="{F345F1F5-7A1B-4A48-AF8A-F98AA7487251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218">
              <a:extLst>
                <a:ext uri="{FF2B5EF4-FFF2-40B4-BE49-F238E27FC236}">
                  <a16:creationId xmlns:a16="http://schemas.microsoft.com/office/drawing/2014/main" id="{AE17BB73-B989-4494-8652-30B9EDCA63C3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19">
              <a:extLst>
                <a:ext uri="{FF2B5EF4-FFF2-40B4-BE49-F238E27FC236}">
                  <a16:creationId xmlns:a16="http://schemas.microsoft.com/office/drawing/2014/main" id="{AD897788-4AE5-44A2-B22D-B690C80B416F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0">
              <a:extLst>
                <a:ext uri="{FF2B5EF4-FFF2-40B4-BE49-F238E27FC236}">
                  <a16:creationId xmlns:a16="http://schemas.microsoft.com/office/drawing/2014/main" id="{1831E81F-44AD-4A69-8825-BAD69852EAAA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21">
              <a:extLst>
                <a:ext uri="{FF2B5EF4-FFF2-40B4-BE49-F238E27FC236}">
                  <a16:creationId xmlns:a16="http://schemas.microsoft.com/office/drawing/2014/main" id="{66DD9338-136A-4CE6-A77C-8DF1C74CEAA9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22">
              <a:extLst>
                <a:ext uri="{FF2B5EF4-FFF2-40B4-BE49-F238E27FC236}">
                  <a16:creationId xmlns:a16="http://schemas.microsoft.com/office/drawing/2014/main" id="{859D62B0-4F6E-44C0-9FC9-0D756288EDCD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23">
              <a:extLst>
                <a:ext uri="{FF2B5EF4-FFF2-40B4-BE49-F238E27FC236}">
                  <a16:creationId xmlns:a16="http://schemas.microsoft.com/office/drawing/2014/main" id="{83BF2E04-C31A-4D84-8D7F-C0987F2A2875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24">
              <a:extLst>
                <a:ext uri="{FF2B5EF4-FFF2-40B4-BE49-F238E27FC236}">
                  <a16:creationId xmlns:a16="http://schemas.microsoft.com/office/drawing/2014/main" id="{229006BB-FC7F-4CAE-8607-31B010825969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25">
              <a:extLst>
                <a:ext uri="{FF2B5EF4-FFF2-40B4-BE49-F238E27FC236}">
                  <a16:creationId xmlns:a16="http://schemas.microsoft.com/office/drawing/2014/main" id="{C3FD74A0-4C88-46CE-9C3B-322056FA527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26">
              <a:extLst>
                <a:ext uri="{FF2B5EF4-FFF2-40B4-BE49-F238E27FC236}">
                  <a16:creationId xmlns:a16="http://schemas.microsoft.com/office/drawing/2014/main" id="{9A971254-AF1E-42D6-B376-EED2A2AFD99E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27">
              <a:extLst>
                <a:ext uri="{FF2B5EF4-FFF2-40B4-BE49-F238E27FC236}">
                  <a16:creationId xmlns:a16="http://schemas.microsoft.com/office/drawing/2014/main" id="{A333002A-1901-4BFC-B9E5-7AF128C0ED96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28">
              <a:extLst>
                <a:ext uri="{FF2B5EF4-FFF2-40B4-BE49-F238E27FC236}">
                  <a16:creationId xmlns:a16="http://schemas.microsoft.com/office/drawing/2014/main" id="{C5E5F6B8-908D-418A-8059-00E05F65A004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29">
              <a:extLst>
                <a:ext uri="{FF2B5EF4-FFF2-40B4-BE49-F238E27FC236}">
                  <a16:creationId xmlns:a16="http://schemas.microsoft.com/office/drawing/2014/main" id="{E670061E-A4FF-4898-8087-9556CE73DCB9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: Shape 230">
              <a:extLst>
                <a:ext uri="{FF2B5EF4-FFF2-40B4-BE49-F238E27FC236}">
                  <a16:creationId xmlns:a16="http://schemas.microsoft.com/office/drawing/2014/main" id="{0FF71801-7D42-4B62-9663-877FC4553E1D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: Shape 231">
              <a:extLst>
                <a:ext uri="{FF2B5EF4-FFF2-40B4-BE49-F238E27FC236}">
                  <a16:creationId xmlns:a16="http://schemas.microsoft.com/office/drawing/2014/main" id="{99669CF4-BBF4-4A80-93D4-A0C65D5FCB24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: Shape 232">
              <a:extLst>
                <a:ext uri="{FF2B5EF4-FFF2-40B4-BE49-F238E27FC236}">
                  <a16:creationId xmlns:a16="http://schemas.microsoft.com/office/drawing/2014/main" id="{5793C2CC-BE22-4AED-B836-38B5383B2663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: Shape 233">
              <a:extLst>
                <a:ext uri="{FF2B5EF4-FFF2-40B4-BE49-F238E27FC236}">
                  <a16:creationId xmlns:a16="http://schemas.microsoft.com/office/drawing/2014/main" id="{2F787E92-A856-4C1C-9369-A46174FD1BE5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: Shape 234">
              <a:extLst>
                <a:ext uri="{FF2B5EF4-FFF2-40B4-BE49-F238E27FC236}">
                  <a16:creationId xmlns:a16="http://schemas.microsoft.com/office/drawing/2014/main" id="{38A69A2A-DE04-42E7-A53C-6FA797DB6269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: Shape 235">
              <a:extLst>
                <a:ext uri="{FF2B5EF4-FFF2-40B4-BE49-F238E27FC236}">
                  <a16:creationId xmlns:a16="http://schemas.microsoft.com/office/drawing/2014/main" id="{FAE933A7-0C8D-4DF4-BCEB-5091F7ED319A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: Shape 236">
              <a:extLst>
                <a:ext uri="{FF2B5EF4-FFF2-40B4-BE49-F238E27FC236}">
                  <a16:creationId xmlns:a16="http://schemas.microsoft.com/office/drawing/2014/main" id="{675A7F6A-6789-49A5-A799-105E5436350B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: Shape 237">
              <a:extLst>
                <a:ext uri="{FF2B5EF4-FFF2-40B4-BE49-F238E27FC236}">
                  <a16:creationId xmlns:a16="http://schemas.microsoft.com/office/drawing/2014/main" id="{9EAC5A1A-385C-40C4-B348-F72B483A0568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: Shape 238">
              <a:extLst>
                <a:ext uri="{FF2B5EF4-FFF2-40B4-BE49-F238E27FC236}">
                  <a16:creationId xmlns:a16="http://schemas.microsoft.com/office/drawing/2014/main" id="{03F61D18-4F56-427E-AE81-CC7A4539181F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: Shape 239">
              <a:extLst>
                <a:ext uri="{FF2B5EF4-FFF2-40B4-BE49-F238E27FC236}">
                  <a16:creationId xmlns:a16="http://schemas.microsoft.com/office/drawing/2014/main" id="{C52C72C8-C9D6-418C-A7C5-BFD17B4CB06F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: Shape 240">
              <a:extLst>
                <a:ext uri="{FF2B5EF4-FFF2-40B4-BE49-F238E27FC236}">
                  <a16:creationId xmlns:a16="http://schemas.microsoft.com/office/drawing/2014/main" id="{273760AD-FDD2-471C-976C-294302F82D6A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: Shape 241">
              <a:extLst>
                <a:ext uri="{FF2B5EF4-FFF2-40B4-BE49-F238E27FC236}">
                  <a16:creationId xmlns:a16="http://schemas.microsoft.com/office/drawing/2014/main" id="{CA686F5F-3339-4466-A4E3-9AA819140197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: Shape 242">
              <a:extLst>
                <a:ext uri="{FF2B5EF4-FFF2-40B4-BE49-F238E27FC236}">
                  <a16:creationId xmlns:a16="http://schemas.microsoft.com/office/drawing/2014/main" id="{F4CA4247-BD0D-49C3-A9BA-60F3E0AF9ED8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reeform: Shape 243">
              <a:extLst>
                <a:ext uri="{FF2B5EF4-FFF2-40B4-BE49-F238E27FC236}">
                  <a16:creationId xmlns:a16="http://schemas.microsoft.com/office/drawing/2014/main" id="{8552E659-17CC-4DAB-9054-2721601AE54C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reeform: Shape 244">
              <a:extLst>
                <a:ext uri="{FF2B5EF4-FFF2-40B4-BE49-F238E27FC236}">
                  <a16:creationId xmlns:a16="http://schemas.microsoft.com/office/drawing/2014/main" id="{D3921DFC-1A58-48F2-878B-01B7EE143D21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: Shape 245">
              <a:extLst>
                <a:ext uri="{FF2B5EF4-FFF2-40B4-BE49-F238E27FC236}">
                  <a16:creationId xmlns:a16="http://schemas.microsoft.com/office/drawing/2014/main" id="{77F00031-BBA4-4067-90BF-EAF075EDD3C6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Freeform: Shape 246">
              <a:extLst>
                <a:ext uri="{FF2B5EF4-FFF2-40B4-BE49-F238E27FC236}">
                  <a16:creationId xmlns:a16="http://schemas.microsoft.com/office/drawing/2014/main" id="{CA41C3D6-DF8A-4017-97E1-482289B3D7D3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Freeform: Shape 247">
              <a:extLst>
                <a:ext uri="{FF2B5EF4-FFF2-40B4-BE49-F238E27FC236}">
                  <a16:creationId xmlns:a16="http://schemas.microsoft.com/office/drawing/2014/main" id="{D1E49D6E-A0CB-4ECD-B12A-736632E446F0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reeform: Shape 248">
              <a:extLst>
                <a:ext uri="{FF2B5EF4-FFF2-40B4-BE49-F238E27FC236}">
                  <a16:creationId xmlns:a16="http://schemas.microsoft.com/office/drawing/2014/main" id="{69366D91-0799-455F-93AC-B087C5C68F8D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Freeform: Shape 249">
              <a:extLst>
                <a:ext uri="{FF2B5EF4-FFF2-40B4-BE49-F238E27FC236}">
                  <a16:creationId xmlns:a16="http://schemas.microsoft.com/office/drawing/2014/main" id="{7CCFC943-85A3-483E-BCE9-EBB6E516815E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E56CB25-7DC3-497F-A284-BB97C3DAE7C9}"/>
              </a:ext>
            </a:extLst>
          </p:cNvPr>
          <p:cNvGrpSpPr/>
          <p:nvPr/>
        </p:nvGrpSpPr>
        <p:grpSpPr>
          <a:xfrm>
            <a:off x="9131993" y="8043209"/>
            <a:ext cx="1793632" cy="1930996"/>
            <a:chOff x="11461136" y="-3358396"/>
            <a:chExt cx="2076971" cy="2236037"/>
          </a:xfrm>
        </p:grpSpPr>
        <p:sp>
          <p:nvSpPr>
            <p:cNvPr id="261" name="Freeform: Shape 251">
              <a:extLst>
                <a:ext uri="{FF2B5EF4-FFF2-40B4-BE49-F238E27FC236}">
                  <a16:creationId xmlns:a16="http://schemas.microsoft.com/office/drawing/2014/main" id="{13C87026-5EAB-4C1C-9E07-F0A55F3F959B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Freeform: Shape 252">
              <a:extLst>
                <a:ext uri="{FF2B5EF4-FFF2-40B4-BE49-F238E27FC236}">
                  <a16:creationId xmlns:a16="http://schemas.microsoft.com/office/drawing/2014/main" id="{F2C04144-C44C-47E4-BB22-A16D8342F624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Freeform: Shape 253">
              <a:extLst>
                <a:ext uri="{FF2B5EF4-FFF2-40B4-BE49-F238E27FC236}">
                  <a16:creationId xmlns:a16="http://schemas.microsoft.com/office/drawing/2014/main" id="{0094E90E-801A-499E-AAFA-62461575AA44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reeform: Shape 254">
              <a:extLst>
                <a:ext uri="{FF2B5EF4-FFF2-40B4-BE49-F238E27FC236}">
                  <a16:creationId xmlns:a16="http://schemas.microsoft.com/office/drawing/2014/main" id="{F854393E-A836-4562-8AD8-BD237781E07A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Freeform: Shape 255">
              <a:extLst>
                <a:ext uri="{FF2B5EF4-FFF2-40B4-BE49-F238E27FC236}">
                  <a16:creationId xmlns:a16="http://schemas.microsoft.com/office/drawing/2014/main" id="{42FBAFBA-7A78-4FD0-AD02-41524265584A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reeform: Shape 256">
              <a:extLst>
                <a:ext uri="{FF2B5EF4-FFF2-40B4-BE49-F238E27FC236}">
                  <a16:creationId xmlns:a16="http://schemas.microsoft.com/office/drawing/2014/main" id="{32E07DBB-AF03-400C-A30A-9F6CFFA206F0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: Shape 257">
              <a:extLst>
                <a:ext uri="{FF2B5EF4-FFF2-40B4-BE49-F238E27FC236}">
                  <a16:creationId xmlns:a16="http://schemas.microsoft.com/office/drawing/2014/main" id="{7B56D3A4-DD35-4ABA-AAF8-32BAF63EEA90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: Shape 258">
              <a:extLst>
                <a:ext uri="{FF2B5EF4-FFF2-40B4-BE49-F238E27FC236}">
                  <a16:creationId xmlns:a16="http://schemas.microsoft.com/office/drawing/2014/main" id="{4190613E-62E7-48EF-9D34-5B0DBBD6C1B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reeform: Shape 259">
              <a:extLst>
                <a:ext uri="{FF2B5EF4-FFF2-40B4-BE49-F238E27FC236}">
                  <a16:creationId xmlns:a16="http://schemas.microsoft.com/office/drawing/2014/main" id="{7DE4523D-072A-4E5A-92CB-0C976F3F2274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: Shape 260">
              <a:extLst>
                <a:ext uri="{FF2B5EF4-FFF2-40B4-BE49-F238E27FC236}">
                  <a16:creationId xmlns:a16="http://schemas.microsoft.com/office/drawing/2014/main" id="{8883657D-6404-438D-BB37-428A0482E9D1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reeform: Shape 261">
              <a:extLst>
                <a:ext uri="{FF2B5EF4-FFF2-40B4-BE49-F238E27FC236}">
                  <a16:creationId xmlns:a16="http://schemas.microsoft.com/office/drawing/2014/main" id="{9D019323-91FA-4915-8C7D-6DD36B654C40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Freeform: Shape 262">
              <a:extLst>
                <a:ext uri="{FF2B5EF4-FFF2-40B4-BE49-F238E27FC236}">
                  <a16:creationId xmlns:a16="http://schemas.microsoft.com/office/drawing/2014/main" id="{45A36B05-1A70-49AF-99D2-813BFA3D05A5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reeform: Shape 263">
              <a:extLst>
                <a:ext uri="{FF2B5EF4-FFF2-40B4-BE49-F238E27FC236}">
                  <a16:creationId xmlns:a16="http://schemas.microsoft.com/office/drawing/2014/main" id="{A2129BA8-119E-4A5B-911A-B9FD799B0A23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Freeform: Shape 264">
              <a:extLst>
                <a:ext uri="{FF2B5EF4-FFF2-40B4-BE49-F238E27FC236}">
                  <a16:creationId xmlns:a16="http://schemas.microsoft.com/office/drawing/2014/main" id="{EB9679FB-3BEA-44EB-8D6A-5AD2C0B9C061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Freeform: Shape 265">
              <a:extLst>
                <a:ext uri="{FF2B5EF4-FFF2-40B4-BE49-F238E27FC236}">
                  <a16:creationId xmlns:a16="http://schemas.microsoft.com/office/drawing/2014/main" id="{08BF456D-216D-4AB8-9706-5570BD6F542F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Freeform: Shape 266">
              <a:extLst>
                <a:ext uri="{FF2B5EF4-FFF2-40B4-BE49-F238E27FC236}">
                  <a16:creationId xmlns:a16="http://schemas.microsoft.com/office/drawing/2014/main" id="{DFC2AC05-A141-4B15-BF48-09FD642EBC05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Freeform: Shape 267">
              <a:extLst>
                <a:ext uri="{FF2B5EF4-FFF2-40B4-BE49-F238E27FC236}">
                  <a16:creationId xmlns:a16="http://schemas.microsoft.com/office/drawing/2014/main" id="{537E9FD8-95CB-4223-8F52-6A2BE91B2AFA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Freeform: Shape 268">
              <a:extLst>
                <a:ext uri="{FF2B5EF4-FFF2-40B4-BE49-F238E27FC236}">
                  <a16:creationId xmlns:a16="http://schemas.microsoft.com/office/drawing/2014/main" id="{7EFDA766-57CE-44B8-9EE3-4B0032910D24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Freeform: Shape 269">
              <a:extLst>
                <a:ext uri="{FF2B5EF4-FFF2-40B4-BE49-F238E27FC236}">
                  <a16:creationId xmlns:a16="http://schemas.microsoft.com/office/drawing/2014/main" id="{33F86E8A-4117-489F-A3F6-3F19EA333B96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Freeform: Shape 270">
              <a:extLst>
                <a:ext uri="{FF2B5EF4-FFF2-40B4-BE49-F238E27FC236}">
                  <a16:creationId xmlns:a16="http://schemas.microsoft.com/office/drawing/2014/main" id="{4C89B41A-8C06-4ED8-9C34-413BBE05DEEA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Freeform: Shape 271">
              <a:extLst>
                <a:ext uri="{FF2B5EF4-FFF2-40B4-BE49-F238E27FC236}">
                  <a16:creationId xmlns:a16="http://schemas.microsoft.com/office/drawing/2014/main" id="{2CE2939D-4083-4FD2-A910-3844560AECCA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Freeform: Shape 272">
              <a:extLst>
                <a:ext uri="{FF2B5EF4-FFF2-40B4-BE49-F238E27FC236}">
                  <a16:creationId xmlns:a16="http://schemas.microsoft.com/office/drawing/2014/main" id="{A3713A49-B645-442B-8575-880B699E8F7B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Freeform: Shape 273">
              <a:extLst>
                <a:ext uri="{FF2B5EF4-FFF2-40B4-BE49-F238E27FC236}">
                  <a16:creationId xmlns:a16="http://schemas.microsoft.com/office/drawing/2014/main" id="{71E6E3BD-4DC1-4DDE-80CC-94A3F00C35EA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Freeform: Shape 274">
              <a:extLst>
                <a:ext uri="{FF2B5EF4-FFF2-40B4-BE49-F238E27FC236}">
                  <a16:creationId xmlns:a16="http://schemas.microsoft.com/office/drawing/2014/main" id="{04A3A66B-DD18-489E-A1BD-6E62CDE2B962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Freeform: Shape 275">
              <a:extLst>
                <a:ext uri="{FF2B5EF4-FFF2-40B4-BE49-F238E27FC236}">
                  <a16:creationId xmlns:a16="http://schemas.microsoft.com/office/drawing/2014/main" id="{E224E1C2-A070-4477-AD94-368F1E17E2D4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Freeform: Shape 276">
              <a:extLst>
                <a:ext uri="{FF2B5EF4-FFF2-40B4-BE49-F238E27FC236}">
                  <a16:creationId xmlns:a16="http://schemas.microsoft.com/office/drawing/2014/main" id="{378F76D9-F974-46A4-A3B2-997ED1DAF85E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Freeform: Shape 277">
              <a:extLst>
                <a:ext uri="{FF2B5EF4-FFF2-40B4-BE49-F238E27FC236}">
                  <a16:creationId xmlns:a16="http://schemas.microsoft.com/office/drawing/2014/main" id="{76FC771D-40D2-45D3-891A-806CDE8E5547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Freeform: Shape 278">
              <a:extLst>
                <a:ext uri="{FF2B5EF4-FFF2-40B4-BE49-F238E27FC236}">
                  <a16:creationId xmlns:a16="http://schemas.microsoft.com/office/drawing/2014/main" id="{A074021A-9861-429E-9089-D30E7611A46B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Freeform: Shape 279">
              <a:extLst>
                <a:ext uri="{FF2B5EF4-FFF2-40B4-BE49-F238E27FC236}">
                  <a16:creationId xmlns:a16="http://schemas.microsoft.com/office/drawing/2014/main" id="{5CE3B995-827D-4E1C-880F-41D5757F3C65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Freeform: Shape 280">
              <a:extLst>
                <a:ext uri="{FF2B5EF4-FFF2-40B4-BE49-F238E27FC236}">
                  <a16:creationId xmlns:a16="http://schemas.microsoft.com/office/drawing/2014/main" id="{689DDC02-8284-4235-BD5F-FEE8BAADE1B2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Freeform: Shape 281">
              <a:extLst>
                <a:ext uri="{FF2B5EF4-FFF2-40B4-BE49-F238E27FC236}">
                  <a16:creationId xmlns:a16="http://schemas.microsoft.com/office/drawing/2014/main" id="{C098FF67-2291-4C6D-A706-2159C80B17F0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Freeform: Shape 282">
              <a:extLst>
                <a:ext uri="{FF2B5EF4-FFF2-40B4-BE49-F238E27FC236}">
                  <a16:creationId xmlns:a16="http://schemas.microsoft.com/office/drawing/2014/main" id="{A71DC525-CA0D-4DC3-BC32-C8BD8B9836A2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Freeform: Shape 283">
              <a:extLst>
                <a:ext uri="{FF2B5EF4-FFF2-40B4-BE49-F238E27FC236}">
                  <a16:creationId xmlns:a16="http://schemas.microsoft.com/office/drawing/2014/main" id="{93332329-EED1-4CEE-AD8B-953F15C22972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Freeform: Shape 284">
              <a:extLst>
                <a:ext uri="{FF2B5EF4-FFF2-40B4-BE49-F238E27FC236}">
                  <a16:creationId xmlns:a16="http://schemas.microsoft.com/office/drawing/2014/main" id="{2B2D4D0C-987A-4B22-B95A-65B3B5DAB164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Freeform: Shape 285">
              <a:extLst>
                <a:ext uri="{FF2B5EF4-FFF2-40B4-BE49-F238E27FC236}">
                  <a16:creationId xmlns:a16="http://schemas.microsoft.com/office/drawing/2014/main" id="{D59C1DA7-983C-415B-843F-E668A480DCF3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Freeform: Shape 286">
              <a:extLst>
                <a:ext uri="{FF2B5EF4-FFF2-40B4-BE49-F238E27FC236}">
                  <a16:creationId xmlns:a16="http://schemas.microsoft.com/office/drawing/2014/main" id="{26055A00-4A3F-46E6-8589-F3DEF61CB4D0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Freeform: Shape 287">
              <a:extLst>
                <a:ext uri="{FF2B5EF4-FFF2-40B4-BE49-F238E27FC236}">
                  <a16:creationId xmlns:a16="http://schemas.microsoft.com/office/drawing/2014/main" id="{590E76FA-F806-4870-86F7-DBD2B28F68E3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Freeform: Shape 288">
              <a:extLst>
                <a:ext uri="{FF2B5EF4-FFF2-40B4-BE49-F238E27FC236}">
                  <a16:creationId xmlns:a16="http://schemas.microsoft.com/office/drawing/2014/main" id="{6FC5DE31-7857-49A1-8476-1DAC6BC7FCE2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Freeform: Shape 289">
              <a:extLst>
                <a:ext uri="{FF2B5EF4-FFF2-40B4-BE49-F238E27FC236}">
                  <a16:creationId xmlns:a16="http://schemas.microsoft.com/office/drawing/2014/main" id="{A166A25D-A6A7-477F-91AC-74EA5D130B11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Freeform: Shape 290">
              <a:extLst>
                <a:ext uri="{FF2B5EF4-FFF2-40B4-BE49-F238E27FC236}">
                  <a16:creationId xmlns:a16="http://schemas.microsoft.com/office/drawing/2014/main" id="{4EF0C64E-F19E-451A-9935-AF4B255545EA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Freeform: Shape 291">
              <a:extLst>
                <a:ext uri="{FF2B5EF4-FFF2-40B4-BE49-F238E27FC236}">
                  <a16:creationId xmlns:a16="http://schemas.microsoft.com/office/drawing/2014/main" id="{C2E37766-2423-4EBF-BFEC-4AB371723787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Freeform: Shape 292">
              <a:extLst>
                <a:ext uri="{FF2B5EF4-FFF2-40B4-BE49-F238E27FC236}">
                  <a16:creationId xmlns:a16="http://schemas.microsoft.com/office/drawing/2014/main" id="{D2837059-5640-400E-86B7-2023239960CF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Freeform: Shape 293">
              <a:extLst>
                <a:ext uri="{FF2B5EF4-FFF2-40B4-BE49-F238E27FC236}">
                  <a16:creationId xmlns:a16="http://schemas.microsoft.com/office/drawing/2014/main" id="{C4067651-A07A-4BD4-A70F-9F1EE898DBDC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Freeform: Shape 294">
              <a:extLst>
                <a:ext uri="{FF2B5EF4-FFF2-40B4-BE49-F238E27FC236}">
                  <a16:creationId xmlns:a16="http://schemas.microsoft.com/office/drawing/2014/main" id="{73D8F6D1-542C-44A7-AB87-E8B07F0362C7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Freeform: Shape 295">
              <a:extLst>
                <a:ext uri="{FF2B5EF4-FFF2-40B4-BE49-F238E27FC236}">
                  <a16:creationId xmlns:a16="http://schemas.microsoft.com/office/drawing/2014/main" id="{501F3CA2-9C50-4043-AE41-B2A19BDAA30A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Freeform: Shape 296">
              <a:extLst>
                <a:ext uri="{FF2B5EF4-FFF2-40B4-BE49-F238E27FC236}">
                  <a16:creationId xmlns:a16="http://schemas.microsoft.com/office/drawing/2014/main" id="{812F7063-77DD-4C0C-8594-339AB264C781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Freeform: Shape 297">
              <a:extLst>
                <a:ext uri="{FF2B5EF4-FFF2-40B4-BE49-F238E27FC236}">
                  <a16:creationId xmlns:a16="http://schemas.microsoft.com/office/drawing/2014/main" id="{992DCDFE-302F-4D89-B628-A494F1DA534E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Freeform: Shape 298">
              <a:extLst>
                <a:ext uri="{FF2B5EF4-FFF2-40B4-BE49-F238E27FC236}">
                  <a16:creationId xmlns:a16="http://schemas.microsoft.com/office/drawing/2014/main" id="{72766AF6-0B15-42B7-BF75-1266D03D46C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Freeform: Shape 299">
              <a:extLst>
                <a:ext uri="{FF2B5EF4-FFF2-40B4-BE49-F238E27FC236}">
                  <a16:creationId xmlns:a16="http://schemas.microsoft.com/office/drawing/2014/main" id="{21C74139-83BA-4D8F-AF54-6BC4473E12B9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Freeform: Shape 300">
              <a:extLst>
                <a:ext uri="{FF2B5EF4-FFF2-40B4-BE49-F238E27FC236}">
                  <a16:creationId xmlns:a16="http://schemas.microsoft.com/office/drawing/2014/main" id="{B030CE18-43C7-47B5-8179-5D183FA0FDB3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Freeform: Shape 301">
              <a:extLst>
                <a:ext uri="{FF2B5EF4-FFF2-40B4-BE49-F238E27FC236}">
                  <a16:creationId xmlns:a16="http://schemas.microsoft.com/office/drawing/2014/main" id="{70FCC31B-6D7B-4670-BC9D-C97054985747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Freeform: Shape 302">
              <a:extLst>
                <a:ext uri="{FF2B5EF4-FFF2-40B4-BE49-F238E27FC236}">
                  <a16:creationId xmlns:a16="http://schemas.microsoft.com/office/drawing/2014/main" id="{18D0B2A1-B4A9-4450-B925-9D2C54428FB8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Freeform: Shape 303">
              <a:extLst>
                <a:ext uri="{FF2B5EF4-FFF2-40B4-BE49-F238E27FC236}">
                  <a16:creationId xmlns:a16="http://schemas.microsoft.com/office/drawing/2014/main" id="{422368D0-3121-405E-B399-74BB6DF63747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Freeform: Shape 304">
              <a:extLst>
                <a:ext uri="{FF2B5EF4-FFF2-40B4-BE49-F238E27FC236}">
                  <a16:creationId xmlns:a16="http://schemas.microsoft.com/office/drawing/2014/main" id="{27E353C3-C969-4883-89C2-9D77723FE65F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Freeform: Shape 305">
              <a:extLst>
                <a:ext uri="{FF2B5EF4-FFF2-40B4-BE49-F238E27FC236}">
                  <a16:creationId xmlns:a16="http://schemas.microsoft.com/office/drawing/2014/main" id="{26D8BF9B-A1AC-4E6F-A4B4-8610FF687153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Freeform: Shape 306">
              <a:extLst>
                <a:ext uri="{FF2B5EF4-FFF2-40B4-BE49-F238E27FC236}">
                  <a16:creationId xmlns:a16="http://schemas.microsoft.com/office/drawing/2014/main" id="{24A42800-3E71-4683-B6A8-66FBD68BB263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Freeform: Shape 307">
              <a:extLst>
                <a:ext uri="{FF2B5EF4-FFF2-40B4-BE49-F238E27FC236}">
                  <a16:creationId xmlns:a16="http://schemas.microsoft.com/office/drawing/2014/main" id="{36CEA480-A480-4BC0-AD45-C55E0433CE5A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Freeform: Shape 308">
              <a:extLst>
                <a:ext uri="{FF2B5EF4-FFF2-40B4-BE49-F238E27FC236}">
                  <a16:creationId xmlns:a16="http://schemas.microsoft.com/office/drawing/2014/main" id="{422D671A-D740-4F21-A9C4-8E71BB0605AF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Freeform: Shape 309">
              <a:extLst>
                <a:ext uri="{FF2B5EF4-FFF2-40B4-BE49-F238E27FC236}">
                  <a16:creationId xmlns:a16="http://schemas.microsoft.com/office/drawing/2014/main" id="{2D68F2B4-CD65-4058-8CAD-D42FBB37333B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Freeform: Shape 310">
              <a:extLst>
                <a:ext uri="{FF2B5EF4-FFF2-40B4-BE49-F238E27FC236}">
                  <a16:creationId xmlns:a16="http://schemas.microsoft.com/office/drawing/2014/main" id="{633F2273-623B-4636-B2DD-8F9080F94C40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Freeform: Shape 311">
              <a:extLst>
                <a:ext uri="{FF2B5EF4-FFF2-40B4-BE49-F238E27FC236}">
                  <a16:creationId xmlns:a16="http://schemas.microsoft.com/office/drawing/2014/main" id="{08DE814C-05D2-4EC9-A9CC-FD2EDC976960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Freeform: Shape 312">
              <a:extLst>
                <a:ext uri="{FF2B5EF4-FFF2-40B4-BE49-F238E27FC236}">
                  <a16:creationId xmlns:a16="http://schemas.microsoft.com/office/drawing/2014/main" id="{CD57E768-864F-4E6D-B79B-BB794035C9BB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Freeform: Shape 313">
              <a:extLst>
                <a:ext uri="{FF2B5EF4-FFF2-40B4-BE49-F238E27FC236}">
                  <a16:creationId xmlns:a16="http://schemas.microsoft.com/office/drawing/2014/main" id="{5C826117-1C4A-49DA-848F-0C02F20D4787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Freeform: Shape 314">
              <a:extLst>
                <a:ext uri="{FF2B5EF4-FFF2-40B4-BE49-F238E27FC236}">
                  <a16:creationId xmlns:a16="http://schemas.microsoft.com/office/drawing/2014/main" id="{EAD14FA5-405B-49C1-AB1E-D85D8E3C8CEA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Freeform: Shape 315">
              <a:extLst>
                <a:ext uri="{FF2B5EF4-FFF2-40B4-BE49-F238E27FC236}">
                  <a16:creationId xmlns:a16="http://schemas.microsoft.com/office/drawing/2014/main" id="{B2BFB18F-0709-4A96-87F5-F94D65FF804B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Freeform: Shape 316">
              <a:extLst>
                <a:ext uri="{FF2B5EF4-FFF2-40B4-BE49-F238E27FC236}">
                  <a16:creationId xmlns:a16="http://schemas.microsoft.com/office/drawing/2014/main" id="{A189CC15-8718-4E4B-B22F-8B1409BAFB88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Freeform: Shape 317">
              <a:extLst>
                <a:ext uri="{FF2B5EF4-FFF2-40B4-BE49-F238E27FC236}">
                  <a16:creationId xmlns:a16="http://schemas.microsoft.com/office/drawing/2014/main" id="{42EEDFD1-9784-4FDE-BB1C-55B477AE646D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Freeform: Shape 318">
              <a:extLst>
                <a:ext uri="{FF2B5EF4-FFF2-40B4-BE49-F238E27FC236}">
                  <a16:creationId xmlns:a16="http://schemas.microsoft.com/office/drawing/2014/main" id="{CAB3840E-FB36-4483-BB3B-92C7CFCD2051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Freeform: Shape 319">
              <a:extLst>
                <a:ext uri="{FF2B5EF4-FFF2-40B4-BE49-F238E27FC236}">
                  <a16:creationId xmlns:a16="http://schemas.microsoft.com/office/drawing/2014/main" id="{BC35DA13-3D0D-4886-9817-6697DB2E45A6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Freeform: Shape 320">
              <a:extLst>
                <a:ext uri="{FF2B5EF4-FFF2-40B4-BE49-F238E27FC236}">
                  <a16:creationId xmlns:a16="http://schemas.microsoft.com/office/drawing/2014/main" id="{005244C0-6CAB-410C-B04A-FCDD4DF19F4B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Freeform: Shape 321">
              <a:extLst>
                <a:ext uri="{FF2B5EF4-FFF2-40B4-BE49-F238E27FC236}">
                  <a16:creationId xmlns:a16="http://schemas.microsoft.com/office/drawing/2014/main" id="{49213CBC-CEC9-41A8-992E-78AA970E4F66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Freeform: Shape 322">
              <a:extLst>
                <a:ext uri="{FF2B5EF4-FFF2-40B4-BE49-F238E27FC236}">
                  <a16:creationId xmlns:a16="http://schemas.microsoft.com/office/drawing/2014/main" id="{C79EE6E8-773C-4BEA-AD98-ED99E5FF4F47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Freeform: Shape 323">
              <a:extLst>
                <a:ext uri="{FF2B5EF4-FFF2-40B4-BE49-F238E27FC236}">
                  <a16:creationId xmlns:a16="http://schemas.microsoft.com/office/drawing/2014/main" id="{A4228754-D69E-41F6-801E-56370C6A71A1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Freeform: Shape 324">
              <a:extLst>
                <a:ext uri="{FF2B5EF4-FFF2-40B4-BE49-F238E27FC236}">
                  <a16:creationId xmlns:a16="http://schemas.microsoft.com/office/drawing/2014/main" id="{26440A95-AEE2-4464-ABE1-89AEBE9BCCD9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Freeform: Shape 325">
              <a:extLst>
                <a:ext uri="{FF2B5EF4-FFF2-40B4-BE49-F238E27FC236}">
                  <a16:creationId xmlns:a16="http://schemas.microsoft.com/office/drawing/2014/main" id="{F4DBE516-231A-4E5F-8A71-E76789BDAA2E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Freeform: Shape 326">
              <a:extLst>
                <a:ext uri="{FF2B5EF4-FFF2-40B4-BE49-F238E27FC236}">
                  <a16:creationId xmlns:a16="http://schemas.microsoft.com/office/drawing/2014/main" id="{7B0D1022-BC17-4908-BD09-AB6C7BA2766F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Freeform: Shape 327">
              <a:extLst>
                <a:ext uri="{FF2B5EF4-FFF2-40B4-BE49-F238E27FC236}">
                  <a16:creationId xmlns:a16="http://schemas.microsoft.com/office/drawing/2014/main" id="{EFB0A1E6-B518-4F3F-A924-F1B36AB46BCC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Freeform: Shape 328">
              <a:extLst>
                <a:ext uri="{FF2B5EF4-FFF2-40B4-BE49-F238E27FC236}">
                  <a16:creationId xmlns:a16="http://schemas.microsoft.com/office/drawing/2014/main" id="{13342B7A-E2CE-461D-A73E-0184D35956BD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Freeform: Shape 329">
              <a:extLst>
                <a:ext uri="{FF2B5EF4-FFF2-40B4-BE49-F238E27FC236}">
                  <a16:creationId xmlns:a16="http://schemas.microsoft.com/office/drawing/2014/main" id="{E800D4ED-8F3E-4D7D-A683-230302A85220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Freeform: Shape 330">
              <a:extLst>
                <a:ext uri="{FF2B5EF4-FFF2-40B4-BE49-F238E27FC236}">
                  <a16:creationId xmlns:a16="http://schemas.microsoft.com/office/drawing/2014/main" id="{DD9A48AF-AE70-4BC8-8DC6-95D72D123190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Freeform: Shape 331">
              <a:extLst>
                <a:ext uri="{FF2B5EF4-FFF2-40B4-BE49-F238E27FC236}">
                  <a16:creationId xmlns:a16="http://schemas.microsoft.com/office/drawing/2014/main" id="{ECEEF7C4-C1BF-42DE-9C91-37359976E3D0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Freeform: Shape 332">
              <a:extLst>
                <a:ext uri="{FF2B5EF4-FFF2-40B4-BE49-F238E27FC236}">
                  <a16:creationId xmlns:a16="http://schemas.microsoft.com/office/drawing/2014/main" id="{7B717D14-DF7E-4391-ADD9-905EEAB31E1B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Freeform: Shape 333">
              <a:extLst>
                <a:ext uri="{FF2B5EF4-FFF2-40B4-BE49-F238E27FC236}">
                  <a16:creationId xmlns:a16="http://schemas.microsoft.com/office/drawing/2014/main" id="{58698A4B-A2F3-425E-B40C-967B619FA60D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Freeform: Shape 334">
              <a:extLst>
                <a:ext uri="{FF2B5EF4-FFF2-40B4-BE49-F238E27FC236}">
                  <a16:creationId xmlns:a16="http://schemas.microsoft.com/office/drawing/2014/main" id="{FD64E1B8-ED07-4B85-8FE0-ABDBD8C40504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Freeform: Shape 335">
              <a:extLst>
                <a:ext uri="{FF2B5EF4-FFF2-40B4-BE49-F238E27FC236}">
                  <a16:creationId xmlns:a16="http://schemas.microsoft.com/office/drawing/2014/main" id="{B3BD167C-3F29-40EA-AEB8-B9F4861F90EF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Freeform: Shape 336">
              <a:extLst>
                <a:ext uri="{FF2B5EF4-FFF2-40B4-BE49-F238E27FC236}">
                  <a16:creationId xmlns:a16="http://schemas.microsoft.com/office/drawing/2014/main" id="{C0DE82F3-0510-413E-8966-C615C299E7F8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Freeform: Shape 337">
              <a:extLst>
                <a:ext uri="{FF2B5EF4-FFF2-40B4-BE49-F238E27FC236}">
                  <a16:creationId xmlns:a16="http://schemas.microsoft.com/office/drawing/2014/main" id="{20142815-8214-401C-96CA-D798D6DF0E46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Freeform: Shape 338">
              <a:extLst>
                <a:ext uri="{FF2B5EF4-FFF2-40B4-BE49-F238E27FC236}">
                  <a16:creationId xmlns:a16="http://schemas.microsoft.com/office/drawing/2014/main" id="{8BB6E7B1-5C7D-4095-AA2F-8E0D09FF97A2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Freeform: Shape 339">
              <a:extLst>
                <a:ext uri="{FF2B5EF4-FFF2-40B4-BE49-F238E27FC236}">
                  <a16:creationId xmlns:a16="http://schemas.microsoft.com/office/drawing/2014/main" id="{6ADEEEDB-5B1B-4DB6-B47B-88CCEAEDD23E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Freeform: Shape 340">
              <a:extLst>
                <a:ext uri="{FF2B5EF4-FFF2-40B4-BE49-F238E27FC236}">
                  <a16:creationId xmlns:a16="http://schemas.microsoft.com/office/drawing/2014/main" id="{B948B98E-B634-4173-B892-73966EA86D52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Freeform: Shape 341">
              <a:extLst>
                <a:ext uri="{FF2B5EF4-FFF2-40B4-BE49-F238E27FC236}">
                  <a16:creationId xmlns:a16="http://schemas.microsoft.com/office/drawing/2014/main" id="{1F1CB498-3231-41DA-B0D6-C5BAB2C858C6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Freeform: Shape 342">
              <a:extLst>
                <a:ext uri="{FF2B5EF4-FFF2-40B4-BE49-F238E27FC236}">
                  <a16:creationId xmlns:a16="http://schemas.microsoft.com/office/drawing/2014/main" id="{B10EF391-BFB7-441C-85B4-C4139E69CAC6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Freeform: Shape 343">
              <a:extLst>
                <a:ext uri="{FF2B5EF4-FFF2-40B4-BE49-F238E27FC236}">
                  <a16:creationId xmlns:a16="http://schemas.microsoft.com/office/drawing/2014/main" id="{73A6B1C9-5D6B-4762-95D5-18F3623F46E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4" name="Freeform: Shape 344">
              <a:extLst>
                <a:ext uri="{FF2B5EF4-FFF2-40B4-BE49-F238E27FC236}">
                  <a16:creationId xmlns:a16="http://schemas.microsoft.com/office/drawing/2014/main" id="{F1EFE536-54C0-4E65-8E13-2056E4FD62FC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5" name="Freeform: Shape 345">
              <a:extLst>
                <a:ext uri="{FF2B5EF4-FFF2-40B4-BE49-F238E27FC236}">
                  <a16:creationId xmlns:a16="http://schemas.microsoft.com/office/drawing/2014/main" id="{C5C400A9-ADB2-4ECC-86A6-6FA203F19EA7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6" name="Freeform: Shape 346">
              <a:extLst>
                <a:ext uri="{FF2B5EF4-FFF2-40B4-BE49-F238E27FC236}">
                  <a16:creationId xmlns:a16="http://schemas.microsoft.com/office/drawing/2014/main" id="{EBA5AF66-0115-422F-9943-62218B31370F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Freeform: Shape 347">
              <a:extLst>
                <a:ext uri="{FF2B5EF4-FFF2-40B4-BE49-F238E27FC236}">
                  <a16:creationId xmlns:a16="http://schemas.microsoft.com/office/drawing/2014/main" id="{1A92A31F-A2D6-4D7A-85A1-74145B29BE8D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Freeform: Shape 348">
              <a:extLst>
                <a:ext uri="{FF2B5EF4-FFF2-40B4-BE49-F238E27FC236}">
                  <a16:creationId xmlns:a16="http://schemas.microsoft.com/office/drawing/2014/main" id="{A37268E2-3F74-4281-9816-638C395AED5C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9" name="Freeform: Shape 349">
              <a:extLst>
                <a:ext uri="{FF2B5EF4-FFF2-40B4-BE49-F238E27FC236}">
                  <a16:creationId xmlns:a16="http://schemas.microsoft.com/office/drawing/2014/main" id="{55A7E7A4-B344-4D02-B925-41A233015AAF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0" name="Freeform: Shape 350">
              <a:extLst>
                <a:ext uri="{FF2B5EF4-FFF2-40B4-BE49-F238E27FC236}">
                  <a16:creationId xmlns:a16="http://schemas.microsoft.com/office/drawing/2014/main" id="{5C7749ED-97FA-46EB-ABB1-A0A5D451B10F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1" name="Freeform: Shape 351">
              <a:extLst>
                <a:ext uri="{FF2B5EF4-FFF2-40B4-BE49-F238E27FC236}">
                  <a16:creationId xmlns:a16="http://schemas.microsoft.com/office/drawing/2014/main" id="{8BDF736A-8CBE-43B9-9BE5-FAA6E7B75609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2" name="Freeform: Shape 352">
              <a:extLst>
                <a:ext uri="{FF2B5EF4-FFF2-40B4-BE49-F238E27FC236}">
                  <a16:creationId xmlns:a16="http://schemas.microsoft.com/office/drawing/2014/main" id="{788A8357-0195-41C3-A4C5-806916883C3F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3" name="Freeform: Shape 353">
              <a:extLst>
                <a:ext uri="{FF2B5EF4-FFF2-40B4-BE49-F238E27FC236}">
                  <a16:creationId xmlns:a16="http://schemas.microsoft.com/office/drawing/2014/main" id="{9A99E51F-2B12-4D8D-AF3F-262C013BFE7B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4" name="Freeform: Shape 354">
              <a:extLst>
                <a:ext uri="{FF2B5EF4-FFF2-40B4-BE49-F238E27FC236}">
                  <a16:creationId xmlns:a16="http://schemas.microsoft.com/office/drawing/2014/main" id="{B23E1FCD-DCD1-4580-9475-83CABC8423CF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5" name="Freeform: Shape 355">
              <a:extLst>
                <a:ext uri="{FF2B5EF4-FFF2-40B4-BE49-F238E27FC236}">
                  <a16:creationId xmlns:a16="http://schemas.microsoft.com/office/drawing/2014/main" id="{664C0944-34D9-4694-9223-2590FC1C9CBD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Freeform: Shape 356">
              <a:extLst>
                <a:ext uri="{FF2B5EF4-FFF2-40B4-BE49-F238E27FC236}">
                  <a16:creationId xmlns:a16="http://schemas.microsoft.com/office/drawing/2014/main" id="{4F065137-EA72-42DA-94F3-4B662FAB0847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Freeform: Shape 357">
              <a:extLst>
                <a:ext uri="{FF2B5EF4-FFF2-40B4-BE49-F238E27FC236}">
                  <a16:creationId xmlns:a16="http://schemas.microsoft.com/office/drawing/2014/main" id="{6AA2F9CB-5761-445F-95F4-A297052F68D2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Freeform: Shape 358">
              <a:extLst>
                <a:ext uri="{FF2B5EF4-FFF2-40B4-BE49-F238E27FC236}">
                  <a16:creationId xmlns:a16="http://schemas.microsoft.com/office/drawing/2014/main" id="{6359AF9C-1EB2-4838-B2F5-51AC9420095C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Freeform: Shape 359">
              <a:extLst>
                <a:ext uri="{FF2B5EF4-FFF2-40B4-BE49-F238E27FC236}">
                  <a16:creationId xmlns:a16="http://schemas.microsoft.com/office/drawing/2014/main" id="{914F15A2-E731-4B15-AAD5-AE12D4A5E0F9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Freeform: Shape 360">
              <a:extLst>
                <a:ext uri="{FF2B5EF4-FFF2-40B4-BE49-F238E27FC236}">
                  <a16:creationId xmlns:a16="http://schemas.microsoft.com/office/drawing/2014/main" id="{01AC0EBC-C94B-4BA8-8B14-0900DD4C4B0D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Freeform: Shape 361">
              <a:extLst>
                <a:ext uri="{FF2B5EF4-FFF2-40B4-BE49-F238E27FC236}">
                  <a16:creationId xmlns:a16="http://schemas.microsoft.com/office/drawing/2014/main" id="{B0EAAA6F-AFF9-47E9-9A74-C303821B473A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Freeform: Shape 362">
              <a:extLst>
                <a:ext uri="{FF2B5EF4-FFF2-40B4-BE49-F238E27FC236}">
                  <a16:creationId xmlns:a16="http://schemas.microsoft.com/office/drawing/2014/main" id="{823B975D-1B04-4D84-9432-F0A900D4472C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Freeform: Shape 363">
              <a:extLst>
                <a:ext uri="{FF2B5EF4-FFF2-40B4-BE49-F238E27FC236}">
                  <a16:creationId xmlns:a16="http://schemas.microsoft.com/office/drawing/2014/main" id="{B713667F-F0AD-4D6E-B350-416F378749B5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Freeform: Shape 364">
              <a:extLst>
                <a:ext uri="{FF2B5EF4-FFF2-40B4-BE49-F238E27FC236}">
                  <a16:creationId xmlns:a16="http://schemas.microsoft.com/office/drawing/2014/main" id="{1F4C349D-19FE-4B2C-AE26-33B224FE40DE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Freeform: Shape 365">
              <a:extLst>
                <a:ext uri="{FF2B5EF4-FFF2-40B4-BE49-F238E27FC236}">
                  <a16:creationId xmlns:a16="http://schemas.microsoft.com/office/drawing/2014/main" id="{CC9FE913-675B-4D80-A333-6F37AE45F09C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Freeform: Shape 366">
              <a:extLst>
                <a:ext uri="{FF2B5EF4-FFF2-40B4-BE49-F238E27FC236}">
                  <a16:creationId xmlns:a16="http://schemas.microsoft.com/office/drawing/2014/main" id="{56F284A1-81AC-4A30-ABD9-DCC620D96796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Freeform: Shape 367">
              <a:extLst>
                <a:ext uri="{FF2B5EF4-FFF2-40B4-BE49-F238E27FC236}">
                  <a16:creationId xmlns:a16="http://schemas.microsoft.com/office/drawing/2014/main" id="{1D6F91C2-020B-43B0-9E3C-BB278E431603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Freeform: Shape 368">
              <a:extLst>
                <a:ext uri="{FF2B5EF4-FFF2-40B4-BE49-F238E27FC236}">
                  <a16:creationId xmlns:a16="http://schemas.microsoft.com/office/drawing/2014/main" id="{2D47C4D5-31BB-44D0-877F-E7AFC927B75E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Freeform: Shape 369">
              <a:extLst>
                <a:ext uri="{FF2B5EF4-FFF2-40B4-BE49-F238E27FC236}">
                  <a16:creationId xmlns:a16="http://schemas.microsoft.com/office/drawing/2014/main" id="{72CB0D91-9B8B-491B-B182-DAADBE4FAB56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Freeform: Shape 370">
              <a:extLst>
                <a:ext uri="{FF2B5EF4-FFF2-40B4-BE49-F238E27FC236}">
                  <a16:creationId xmlns:a16="http://schemas.microsoft.com/office/drawing/2014/main" id="{0A532BB0-D92E-495D-8C95-09CF6B459EAE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Freeform: Shape 371">
              <a:extLst>
                <a:ext uri="{FF2B5EF4-FFF2-40B4-BE49-F238E27FC236}">
                  <a16:creationId xmlns:a16="http://schemas.microsoft.com/office/drawing/2014/main" id="{57D8CBC8-9A0C-40B0-81CB-F8622F0A4202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Freeform: Shape 372">
              <a:extLst>
                <a:ext uri="{FF2B5EF4-FFF2-40B4-BE49-F238E27FC236}">
                  <a16:creationId xmlns:a16="http://schemas.microsoft.com/office/drawing/2014/main" id="{FCA58773-77A5-4815-B82E-4192F1B74ACA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Freeform: Shape 373">
              <a:extLst>
                <a:ext uri="{FF2B5EF4-FFF2-40B4-BE49-F238E27FC236}">
                  <a16:creationId xmlns:a16="http://schemas.microsoft.com/office/drawing/2014/main" id="{8DACF316-E91B-4388-8061-7D5ED83C8AF6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Freeform: Shape 374">
              <a:extLst>
                <a:ext uri="{FF2B5EF4-FFF2-40B4-BE49-F238E27FC236}">
                  <a16:creationId xmlns:a16="http://schemas.microsoft.com/office/drawing/2014/main" id="{5E8D6D2D-7BD5-4667-BDC8-09B731FCD748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Freeform: Shape 375">
              <a:extLst>
                <a:ext uri="{FF2B5EF4-FFF2-40B4-BE49-F238E27FC236}">
                  <a16:creationId xmlns:a16="http://schemas.microsoft.com/office/drawing/2014/main" id="{A09F9094-AAB4-43C4-A30B-475A92D7ED39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B92C72E9-5938-42B9-8992-08F8E184A572}"/>
              </a:ext>
            </a:extLst>
          </p:cNvPr>
          <p:cNvGrpSpPr/>
          <p:nvPr/>
        </p:nvGrpSpPr>
        <p:grpSpPr>
          <a:xfrm>
            <a:off x="11007995" y="8046818"/>
            <a:ext cx="1344624" cy="1922295"/>
            <a:chOff x="9827995" y="-3348465"/>
            <a:chExt cx="1557034" cy="2225957"/>
          </a:xfrm>
        </p:grpSpPr>
        <p:sp>
          <p:nvSpPr>
            <p:cNvPr id="387" name="Freeform: Shape 377">
              <a:extLst>
                <a:ext uri="{FF2B5EF4-FFF2-40B4-BE49-F238E27FC236}">
                  <a16:creationId xmlns:a16="http://schemas.microsoft.com/office/drawing/2014/main" id="{F3FC7352-C78F-48B8-99F7-962EFE850A9B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Freeform: Shape 378">
              <a:extLst>
                <a:ext uri="{FF2B5EF4-FFF2-40B4-BE49-F238E27FC236}">
                  <a16:creationId xmlns:a16="http://schemas.microsoft.com/office/drawing/2014/main" id="{4B1A6C9F-050D-4609-98BB-31C50DD5EF56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Freeform: Shape 379">
              <a:extLst>
                <a:ext uri="{FF2B5EF4-FFF2-40B4-BE49-F238E27FC236}">
                  <a16:creationId xmlns:a16="http://schemas.microsoft.com/office/drawing/2014/main" id="{44CA73EB-07A6-4694-B6FE-9BB156682612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Freeform: Shape 380">
              <a:extLst>
                <a:ext uri="{FF2B5EF4-FFF2-40B4-BE49-F238E27FC236}">
                  <a16:creationId xmlns:a16="http://schemas.microsoft.com/office/drawing/2014/main" id="{8D6D6F57-D87D-4435-83E9-3A0B507B9999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Freeform: Shape 381">
              <a:extLst>
                <a:ext uri="{FF2B5EF4-FFF2-40B4-BE49-F238E27FC236}">
                  <a16:creationId xmlns:a16="http://schemas.microsoft.com/office/drawing/2014/main" id="{E500D33A-AEF8-4471-8E63-5E6F60C307F2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Freeform: Shape 382">
              <a:extLst>
                <a:ext uri="{FF2B5EF4-FFF2-40B4-BE49-F238E27FC236}">
                  <a16:creationId xmlns:a16="http://schemas.microsoft.com/office/drawing/2014/main" id="{897854DD-4EDA-4C29-AAE4-969E5330F605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Freeform: Shape 383">
              <a:extLst>
                <a:ext uri="{FF2B5EF4-FFF2-40B4-BE49-F238E27FC236}">
                  <a16:creationId xmlns:a16="http://schemas.microsoft.com/office/drawing/2014/main" id="{17FCE219-D675-4EBB-98EA-30491B525F6A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Freeform: Shape 384">
              <a:extLst>
                <a:ext uri="{FF2B5EF4-FFF2-40B4-BE49-F238E27FC236}">
                  <a16:creationId xmlns:a16="http://schemas.microsoft.com/office/drawing/2014/main" id="{17334BDE-3041-4E61-BA89-82DF15064003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Freeform: Shape 385">
              <a:extLst>
                <a:ext uri="{FF2B5EF4-FFF2-40B4-BE49-F238E27FC236}">
                  <a16:creationId xmlns:a16="http://schemas.microsoft.com/office/drawing/2014/main" id="{74CE36D8-C57E-4DD4-9505-49B0B1A18E04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Freeform: Shape 386">
              <a:extLst>
                <a:ext uri="{FF2B5EF4-FFF2-40B4-BE49-F238E27FC236}">
                  <a16:creationId xmlns:a16="http://schemas.microsoft.com/office/drawing/2014/main" id="{70BB7B20-2113-4804-B738-3A82AE0E74B7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Freeform: Shape 387">
              <a:extLst>
                <a:ext uri="{FF2B5EF4-FFF2-40B4-BE49-F238E27FC236}">
                  <a16:creationId xmlns:a16="http://schemas.microsoft.com/office/drawing/2014/main" id="{E7492C4E-0DC3-4D63-AF49-0133E9B442C8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Freeform: Shape 388">
              <a:extLst>
                <a:ext uri="{FF2B5EF4-FFF2-40B4-BE49-F238E27FC236}">
                  <a16:creationId xmlns:a16="http://schemas.microsoft.com/office/drawing/2014/main" id="{91077916-72FA-47C8-B08C-72138B97AA63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Freeform: Shape 389">
              <a:extLst>
                <a:ext uri="{FF2B5EF4-FFF2-40B4-BE49-F238E27FC236}">
                  <a16:creationId xmlns:a16="http://schemas.microsoft.com/office/drawing/2014/main" id="{270DA5AD-DD08-4E18-956D-9E890FADE2B7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Freeform: Shape 390">
              <a:extLst>
                <a:ext uri="{FF2B5EF4-FFF2-40B4-BE49-F238E27FC236}">
                  <a16:creationId xmlns:a16="http://schemas.microsoft.com/office/drawing/2014/main" id="{F4159364-4E91-404B-A086-31E5E20C242E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Freeform: Shape 391">
              <a:extLst>
                <a:ext uri="{FF2B5EF4-FFF2-40B4-BE49-F238E27FC236}">
                  <a16:creationId xmlns:a16="http://schemas.microsoft.com/office/drawing/2014/main" id="{CE3160AE-F45A-4339-A009-3C4D8568B9A4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Freeform: Shape 392">
              <a:extLst>
                <a:ext uri="{FF2B5EF4-FFF2-40B4-BE49-F238E27FC236}">
                  <a16:creationId xmlns:a16="http://schemas.microsoft.com/office/drawing/2014/main" id="{DDC60F21-DF27-4F5D-A826-80D88A5DD449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Freeform: Shape 393">
              <a:extLst>
                <a:ext uri="{FF2B5EF4-FFF2-40B4-BE49-F238E27FC236}">
                  <a16:creationId xmlns:a16="http://schemas.microsoft.com/office/drawing/2014/main" id="{F4AC9E44-C67D-434B-8CE3-5FADF70FC07E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Freeform: Shape 394">
              <a:extLst>
                <a:ext uri="{FF2B5EF4-FFF2-40B4-BE49-F238E27FC236}">
                  <a16:creationId xmlns:a16="http://schemas.microsoft.com/office/drawing/2014/main" id="{EFCDD467-831E-49D7-9615-59A22FFE56B3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Freeform: Shape 395">
              <a:extLst>
                <a:ext uri="{FF2B5EF4-FFF2-40B4-BE49-F238E27FC236}">
                  <a16:creationId xmlns:a16="http://schemas.microsoft.com/office/drawing/2014/main" id="{15B334E4-2B37-413C-BC03-0CD104A1176E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Freeform: Shape 396">
              <a:extLst>
                <a:ext uri="{FF2B5EF4-FFF2-40B4-BE49-F238E27FC236}">
                  <a16:creationId xmlns:a16="http://schemas.microsoft.com/office/drawing/2014/main" id="{3C441B5B-8A08-4D51-B7E0-597872B377C8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7" name="Freeform: Shape 397">
              <a:extLst>
                <a:ext uri="{FF2B5EF4-FFF2-40B4-BE49-F238E27FC236}">
                  <a16:creationId xmlns:a16="http://schemas.microsoft.com/office/drawing/2014/main" id="{757ED127-9265-4D05-BE0E-6D08D21F91EA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8" name="Freeform: Shape 398">
              <a:extLst>
                <a:ext uri="{FF2B5EF4-FFF2-40B4-BE49-F238E27FC236}">
                  <a16:creationId xmlns:a16="http://schemas.microsoft.com/office/drawing/2014/main" id="{1BC6139E-BA0E-40D8-AA1F-4C97B3127740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Freeform: Shape 399">
              <a:extLst>
                <a:ext uri="{FF2B5EF4-FFF2-40B4-BE49-F238E27FC236}">
                  <a16:creationId xmlns:a16="http://schemas.microsoft.com/office/drawing/2014/main" id="{7D101DDF-0782-4630-B086-5DE2FE798583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" name="Freeform: Shape 400">
              <a:extLst>
                <a:ext uri="{FF2B5EF4-FFF2-40B4-BE49-F238E27FC236}">
                  <a16:creationId xmlns:a16="http://schemas.microsoft.com/office/drawing/2014/main" id="{281DB28D-6A77-4EB3-9298-044CDEE4E92C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" name="Freeform: Shape 401">
              <a:extLst>
                <a:ext uri="{FF2B5EF4-FFF2-40B4-BE49-F238E27FC236}">
                  <a16:creationId xmlns:a16="http://schemas.microsoft.com/office/drawing/2014/main" id="{C4268B01-7870-40F0-8BCD-072EA26474C7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" name="Freeform: Shape 402">
              <a:extLst>
                <a:ext uri="{FF2B5EF4-FFF2-40B4-BE49-F238E27FC236}">
                  <a16:creationId xmlns:a16="http://schemas.microsoft.com/office/drawing/2014/main" id="{29F17E02-DDEC-4C05-91F3-2765DCD05A4C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" name="Freeform: Shape 403">
              <a:extLst>
                <a:ext uri="{FF2B5EF4-FFF2-40B4-BE49-F238E27FC236}">
                  <a16:creationId xmlns:a16="http://schemas.microsoft.com/office/drawing/2014/main" id="{6C07BE3E-676E-426E-945F-1BBD8622FB24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" name="Freeform: Shape 404">
              <a:extLst>
                <a:ext uri="{FF2B5EF4-FFF2-40B4-BE49-F238E27FC236}">
                  <a16:creationId xmlns:a16="http://schemas.microsoft.com/office/drawing/2014/main" id="{8A5BDB95-36D1-49D0-849A-4DBB399E868F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Freeform: Shape 405">
              <a:extLst>
                <a:ext uri="{FF2B5EF4-FFF2-40B4-BE49-F238E27FC236}">
                  <a16:creationId xmlns:a16="http://schemas.microsoft.com/office/drawing/2014/main" id="{3930B4D1-17F6-48C5-8C79-1A873EA18CEF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" name="Freeform: Shape 406">
              <a:extLst>
                <a:ext uri="{FF2B5EF4-FFF2-40B4-BE49-F238E27FC236}">
                  <a16:creationId xmlns:a16="http://schemas.microsoft.com/office/drawing/2014/main" id="{CBE98776-367E-46FB-AF9E-180C3FF14FDD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" name="Freeform: Shape 407">
              <a:extLst>
                <a:ext uri="{FF2B5EF4-FFF2-40B4-BE49-F238E27FC236}">
                  <a16:creationId xmlns:a16="http://schemas.microsoft.com/office/drawing/2014/main" id="{35280C93-26AC-48D3-A078-2F89F7CD2E6B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" name="Freeform: Shape 408">
              <a:extLst>
                <a:ext uri="{FF2B5EF4-FFF2-40B4-BE49-F238E27FC236}">
                  <a16:creationId xmlns:a16="http://schemas.microsoft.com/office/drawing/2014/main" id="{E9647218-8C18-4516-9A78-16AA49C1D323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" name="Freeform: Shape 409">
              <a:extLst>
                <a:ext uri="{FF2B5EF4-FFF2-40B4-BE49-F238E27FC236}">
                  <a16:creationId xmlns:a16="http://schemas.microsoft.com/office/drawing/2014/main" id="{3FAB1247-5595-44F2-80DD-D84CBB5A02A5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Freeform: Shape 410">
              <a:extLst>
                <a:ext uri="{FF2B5EF4-FFF2-40B4-BE49-F238E27FC236}">
                  <a16:creationId xmlns:a16="http://schemas.microsoft.com/office/drawing/2014/main" id="{71421C8F-80D1-40AA-81C6-FAF8EC838990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" name="Freeform: Shape 411">
              <a:extLst>
                <a:ext uri="{FF2B5EF4-FFF2-40B4-BE49-F238E27FC236}">
                  <a16:creationId xmlns:a16="http://schemas.microsoft.com/office/drawing/2014/main" id="{5E97E430-1FF5-4A2A-B375-451D410BA28E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Freeform: Shape 412">
              <a:extLst>
                <a:ext uri="{FF2B5EF4-FFF2-40B4-BE49-F238E27FC236}">
                  <a16:creationId xmlns:a16="http://schemas.microsoft.com/office/drawing/2014/main" id="{70A6DF0C-52F5-4EA6-AECB-47C804D387A2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" name="Freeform: Shape 413">
              <a:extLst>
                <a:ext uri="{FF2B5EF4-FFF2-40B4-BE49-F238E27FC236}">
                  <a16:creationId xmlns:a16="http://schemas.microsoft.com/office/drawing/2014/main" id="{9DF48988-2404-4D93-858C-10F0C3FEB70C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" name="Freeform: Shape 414">
              <a:extLst>
                <a:ext uri="{FF2B5EF4-FFF2-40B4-BE49-F238E27FC236}">
                  <a16:creationId xmlns:a16="http://schemas.microsoft.com/office/drawing/2014/main" id="{14F195E4-478D-4522-BEE3-120615F73785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" name="Freeform: Shape 415">
              <a:extLst>
                <a:ext uri="{FF2B5EF4-FFF2-40B4-BE49-F238E27FC236}">
                  <a16:creationId xmlns:a16="http://schemas.microsoft.com/office/drawing/2014/main" id="{6FD8B329-3409-4AA5-8EFD-46A0FE407A44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Freeform: Shape 416">
              <a:extLst>
                <a:ext uri="{FF2B5EF4-FFF2-40B4-BE49-F238E27FC236}">
                  <a16:creationId xmlns:a16="http://schemas.microsoft.com/office/drawing/2014/main" id="{53C3555D-C101-420B-9CC1-4C935C63E15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" name="Freeform: Shape 417">
              <a:extLst>
                <a:ext uri="{FF2B5EF4-FFF2-40B4-BE49-F238E27FC236}">
                  <a16:creationId xmlns:a16="http://schemas.microsoft.com/office/drawing/2014/main" id="{E4AD1664-15A5-40D0-9706-40C4693E24A6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" name="Freeform: Shape 418">
              <a:extLst>
                <a:ext uri="{FF2B5EF4-FFF2-40B4-BE49-F238E27FC236}">
                  <a16:creationId xmlns:a16="http://schemas.microsoft.com/office/drawing/2014/main" id="{598E1791-3A0C-4B64-BEC4-D1E99C6837BD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Freeform: Shape 419">
              <a:extLst>
                <a:ext uri="{FF2B5EF4-FFF2-40B4-BE49-F238E27FC236}">
                  <a16:creationId xmlns:a16="http://schemas.microsoft.com/office/drawing/2014/main" id="{D10E4532-963B-4D55-BB7A-AB122F20262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" name="Freeform: Shape 420">
              <a:extLst>
                <a:ext uri="{FF2B5EF4-FFF2-40B4-BE49-F238E27FC236}">
                  <a16:creationId xmlns:a16="http://schemas.microsoft.com/office/drawing/2014/main" id="{829D4417-84DB-4A3F-88CB-C5CD596C2128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" name="Freeform: Shape 421">
              <a:extLst>
                <a:ext uri="{FF2B5EF4-FFF2-40B4-BE49-F238E27FC236}">
                  <a16:creationId xmlns:a16="http://schemas.microsoft.com/office/drawing/2014/main" id="{22BE4918-0AA6-4473-8212-1A4814799AA7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Freeform: Shape 422">
              <a:extLst>
                <a:ext uri="{FF2B5EF4-FFF2-40B4-BE49-F238E27FC236}">
                  <a16:creationId xmlns:a16="http://schemas.microsoft.com/office/drawing/2014/main" id="{BAF8C6D0-AB08-4C28-A4BD-BB9E32CB0F99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Freeform: Shape 423">
              <a:extLst>
                <a:ext uri="{FF2B5EF4-FFF2-40B4-BE49-F238E27FC236}">
                  <a16:creationId xmlns:a16="http://schemas.microsoft.com/office/drawing/2014/main" id="{308F158E-EF37-4F29-BDAD-B97ED4F08EEF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Freeform: Shape 424">
              <a:extLst>
                <a:ext uri="{FF2B5EF4-FFF2-40B4-BE49-F238E27FC236}">
                  <a16:creationId xmlns:a16="http://schemas.microsoft.com/office/drawing/2014/main" id="{94AEBBD1-35A3-4366-BED1-AF7F6D84563D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Freeform: Shape 425">
              <a:extLst>
                <a:ext uri="{FF2B5EF4-FFF2-40B4-BE49-F238E27FC236}">
                  <a16:creationId xmlns:a16="http://schemas.microsoft.com/office/drawing/2014/main" id="{024A7A05-8688-4E69-A2D7-E767E5D3337C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Freeform: Shape 426">
              <a:extLst>
                <a:ext uri="{FF2B5EF4-FFF2-40B4-BE49-F238E27FC236}">
                  <a16:creationId xmlns:a16="http://schemas.microsoft.com/office/drawing/2014/main" id="{EA690A3E-EE19-4691-B119-9CCFD1A1D057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Freeform: Shape 427">
              <a:extLst>
                <a:ext uri="{FF2B5EF4-FFF2-40B4-BE49-F238E27FC236}">
                  <a16:creationId xmlns:a16="http://schemas.microsoft.com/office/drawing/2014/main" id="{63D7BDBB-DC90-47D8-9ECB-A74E8EE404B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Freeform: Shape 428">
              <a:extLst>
                <a:ext uri="{FF2B5EF4-FFF2-40B4-BE49-F238E27FC236}">
                  <a16:creationId xmlns:a16="http://schemas.microsoft.com/office/drawing/2014/main" id="{BACDB74E-6B03-47C7-92CD-CBBAC26881F7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Freeform: Shape 429">
              <a:extLst>
                <a:ext uri="{FF2B5EF4-FFF2-40B4-BE49-F238E27FC236}">
                  <a16:creationId xmlns:a16="http://schemas.microsoft.com/office/drawing/2014/main" id="{0EB8F976-3AFC-4797-BC0D-09771480F19F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Freeform: Shape 430">
              <a:extLst>
                <a:ext uri="{FF2B5EF4-FFF2-40B4-BE49-F238E27FC236}">
                  <a16:creationId xmlns:a16="http://schemas.microsoft.com/office/drawing/2014/main" id="{AB1E4E62-236A-4D6B-8A40-602A5A1AB1C4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Freeform: Shape 431">
              <a:extLst>
                <a:ext uri="{FF2B5EF4-FFF2-40B4-BE49-F238E27FC236}">
                  <a16:creationId xmlns:a16="http://schemas.microsoft.com/office/drawing/2014/main" id="{97D02F00-0477-4C6E-9159-0B5C9C75B0A9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Freeform: Shape 432">
              <a:extLst>
                <a:ext uri="{FF2B5EF4-FFF2-40B4-BE49-F238E27FC236}">
                  <a16:creationId xmlns:a16="http://schemas.microsoft.com/office/drawing/2014/main" id="{FC5CA4F2-4F5F-46B8-94EF-9E3BF735BC46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Freeform: Shape 433">
              <a:extLst>
                <a:ext uri="{FF2B5EF4-FFF2-40B4-BE49-F238E27FC236}">
                  <a16:creationId xmlns:a16="http://schemas.microsoft.com/office/drawing/2014/main" id="{5C13BAD5-72D2-40D2-B231-AAF5AD4BD812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Freeform: Shape 434">
              <a:extLst>
                <a:ext uri="{FF2B5EF4-FFF2-40B4-BE49-F238E27FC236}">
                  <a16:creationId xmlns:a16="http://schemas.microsoft.com/office/drawing/2014/main" id="{126DFE60-15A8-4E4A-BD9C-BC22FBD42220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Freeform: Shape 435">
              <a:extLst>
                <a:ext uri="{FF2B5EF4-FFF2-40B4-BE49-F238E27FC236}">
                  <a16:creationId xmlns:a16="http://schemas.microsoft.com/office/drawing/2014/main" id="{FF6B0C15-0740-4709-87B6-D22A1B67519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Freeform: Shape 436">
              <a:extLst>
                <a:ext uri="{FF2B5EF4-FFF2-40B4-BE49-F238E27FC236}">
                  <a16:creationId xmlns:a16="http://schemas.microsoft.com/office/drawing/2014/main" id="{7FDE32A1-62B2-4947-A206-1DD80D0F2F50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Freeform: Shape 437">
              <a:extLst>
                <a:ext uri="{FF2B5EF4-FFF2-40B4-BE49-F238E27FC236}">
                  <a16:creationId xmlns:a16="http://schemas.microsoft.com/office/drawing/2014/main" id="{D6EB2D12-FDB5-4D01-91C8-E4506BE2CA77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Freeform: Shape 438">
              <a:extLst>
                <a:ext uri="{FF2B5EF4-FFF2-40B4-BE49-F238E27FC236}">
                  <a16:creationId xmlns:a16="http://schemas.microsoft.com/office/drawing/2014/main" id="{D036E913-9580-4DB3-9194-F167DDFFA40B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Freeform: Shape 439">
              <a:extLst>
                <a:ext uri="{FF2B5EF4-FFF2-40B4-BE49-F238E27FC236}">
                  <a16:creationId xmlns:a16="http://schemas.microsoft.com/office/drawing/2014/main" id="{AD84702E-D197-4F5E-BD72-4EE6A50687B2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Freeform: Shape 440">
              <a:extLst>
                <a:ext uri="{FF2B5EF4-FFF2-40B4-BE49-F238E27FC236}">
                  <a16:creationId xmlns:a16="http://schemas.microsoft.com/office/drawing/2014/main" id="{C0A32E4F-D670-426C-8490-4D2ECBFF0064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Freeform: Shape 441">
              <a:extLst>
                <a:ext uri="{FF2B5EF4-FFF2-40B4-BE49-F238E27FC236}">
                  <a16:creationId xmlns:a16="http://schemas.microsoft.com/office/drawing/2014/main" id="{863CAA71-8AA1-43B8-BF5C-E907904466EA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Freeform: Shape 442">
              <a:extLst>
                <a:ext uri="{FF2B5EF4-FFF2-40B4-BE49-F238E27FC236}">
                  <a16:creationId xmlns:a16="http://schemas.microsoft.com/office/drawing/2014/main" id="{BFE7636D-FF60-4B0B-848E-25F4500C4A4E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Freeform: Shape 443">
              <a:extLst>
                <a:ext uri="{FF2B5EF4-FFF2-40B4-BE49-F238E27FC236}">
                  <a16:creationId xmlns:a16="http://schemas.microsoft.com/office/drawing/2014/main" id="{ADE36BFA-E0C2-48DD-9A17-00260735BA6C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Freeform: Shape 444">
              <a:extLst>
                <a:ext uri="{FF2B5EF4-FFF2-40B4-BE49-F238E27FC236}">
                  <a16:creationId xmlns:a16="http://schemas.microsoft.com/office/drawing/2014/main" id="{1653C6AB-B47E-49C1-98F3-773614A76F87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Freeform: Shape 445">
              <a:extLst>
                <a:ext uri="{FF2B5EF4-FFF2-40B4-BE49-F238E27FC236}">
                  <a16:creationId xmlns:a16="http://schemas.microsoft.com/office/drawing/2014/main" id="{9504AFB7-803A-4758-89D0-69D20B05AF3A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Freeform: Shape 446">
              <a:extLst>
                <a:ext uri="{FF2B5EF4-FFF2-40B4-BE49-F238E27FC236}">
                  <a16:creationId xmlns:a16="http://schemas.microsoft.com/office/drawing/2014/main" id="{8F0690CC-45A0-42B9-ABE4-9C77A41221F0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Freeform: Shape 447">
              <a:extLst>
                <a:ext uri="{FF2B5EF4-FFF2-40B4-BE49-F238E27FC236}">
                  <a16:creationId xmlns:a16="http://schemas.microsoft.com/office/drawing/2014/main" id="{5511EED5-871F-4445-BE1A-E18574AD4CD7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Freeform: Shape 448">
              <a:extLst>
                <a:ext uri="{FF2B5EF4-FFF2-40B4-BE49-F238E27FC236}">
                  <a16:creationId xmlns:a16="http://schemas.microsoft.com/office/drawing/2014/main" id="{35130D77-8ECA-4563-B6A1-2799AFAFD0E5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Freeform: Shape 449">
              <a:extLst>
                <a:ext uri="{FF2B5EF4-FFF2-40B4-BE49-F238E27FC236}">
                  <a16:creationId xmlns:a16="http://schemas.microsoft.com/office/drawing/2014/main" id="{6C7C5A1C-D64F-4455-842B-9E1B26F79A14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Freeform: Shape 450">
              <a:extLst>
                <a:ext uri="{FF2B5EF4-FFF2-40B4-BE49-F238E27FC236}">
                  <a16:creationId xmlns:a16="http://schemas.microsoft.com/office/drawing/2014/main" id="{16158F1E-FC6E-4216-B2EF-4F5CC9025C14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Freeform: Shape 451">
              <a:extLst>
                <a:ext uri="{FF2B5EF4-FFF2-40B4-BE49-F238E27FC236}">
                  <a16:creationId xmlns:a16="http://schemas.microsoft.com/office/drawing/2014/main" id="{2279F4E4-A7CF-42EF-BCFF-2768965F12B0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Freeform: Shape 452">
              <a:extLst>
                <a:ext uri="{FF2B5EF4-FFF2-40B4-BE49-F238E27FC236}">
                  <a16:creationId xmlns:a16="http://schemas.microsoft.com/office/drawing/2014/main" id="{E338EB6E-6F73-4A75-8679-52FC4FFFCDC5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Freeform: Shape 453">
              <a:extLst>
                <a:ext uri="{FF2B5EF4-FFF2-40B4-BE49-F238E27FC236}">
                  <a16:creationId xmlns:a16="http://schemas.microsoft.com/office/drawing/2014/main" id="{23680AEE-AC7C-4DB0-B1A0-E68D64363F82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Freeform: Shape 454">
              <a:extLst>
                <a:ext uri="{FF2B5EF4-FFF2-40B4-BE49-F238E27FC236}">
                  <a16:creationId xmlns:a16="http://schemas.microsoft.com/office/drawing/2014/main" id="{F85C917D-AA3C-4A7F-9733-7A02FC7BEAD1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Freeform: Shape 455">
              <a:extLst>
                <a:ext uri="{FF2B5EF4-FFF2-40B4-BE49-F238E27FC236}">
                  <a16:creationId xmlns:a16="http://schemas.microsoft.com/office/drawing/2014/main" id="{D62107DC-76DF-4AD1-9386-38AE46B022E0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Freeform: Shape 456">
              <a:extLst>
                <a:ext uri="{FF2B5EF4-FFF2-40B4-BE49-F238E27FC236}">
                  <a16:creationId xmlns:a16="http://schemas.microsoft.com/office/drawing/2014/main" id="{B9139381-325B-45A6-955C-8C02D7DFEE41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Freeform: Shape 457">
              <a:extLst>
                <a:ext uri="{FF2B5EF4-FFF2-40B4-BE49-F238E27FC236}">
                  <a16:creationId xmlns:a16="http://schemas.microsoft.com/office/drawing/2014/main" id="{77C04330-F4FC-48E3-B1BE-2C363D7F7666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Freeform: Shape 458">
              <a:extLst>
                <a:ext uri="{FF2B5EF4-FFF2-40B4-BE49-F238E27FC236}">
                  <a16:creationId xmlns:a16="http://schemas.microsoft.com/office/drawing/2014/main" id="{40924076-513F-45FC-A59F-B91C0358BFBA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Freeform: Shape 459">
              <a:extLst>
                <a:ext uri="{FF2B5EF4-FFF2-40B4-BE49-F238E27FC236}">
                  <a16:creationId xmlns:a16="http://schemas.microsoft.com/office/drawing/2014/main" id="{57807C09-B7D5-4823-83FF-30EBFF157C66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Freeform: Shape 460">
              <a:extLst>
                <a:ext uri="{FF2B5EF4-FFF2-40B4-BE49-F238E27FC236}">
                  <a16:creationId xmlns:a16="http://schemas.microsoft.com/office/drawing/2014/main" id="{84B7F3CE-FFF3-4E6D-B20A-AA9B7E4C132A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Freeform: Shape 461">
              <a:extLst>
                <a:ext uri="{FF2B5EF4-FFF2-40B4-BE49-F238E27FC236}">
                  <a16:creationId xmlns:a16="http://schemas.microsoft.com/office/drawing/2014/main" id="{DD3742BA-CD9C-460B-BEFA-3FD037ADD009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Freeform: Shape 462">
              <a:extLst>
                <a:ext uri="{FF2B5EF4-FFF2-40B4-BE49-F238E27FC236}">
                  <a16:creationId xmlns:a16="http://schemas.microsoft.com/office/drawing/2014/main" id="{19543579-09C7-47EF-96D1-FD25FA091EC5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Freeform: Shape 463">
              <a:extLst>
                <a:ext uri="{FF2B5EF4-FFF2-40B4-BE49-F238E27FC236}">
                  <a16:creationId xmlns:a16="http://schemas.microsoft.com/office/drawing/2014/main" id="{5F423815-6980-4BB9-897D-33AF8050138E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" name="Freeform: Shape 464">
              <a:extLst>
                <a:ext uri="{FF2B5EF4-FFF2-40B4-BE49-F238E27FC236}">
                  <a16:creationId xmlns:a16="http://schemas.microsoft.com/office/drawing/2014/main" id="{8F1675F9-03F9-40CD-AC5C-94BD34A92E49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" name="Freeform: Shape 465">
              <a:extLst>
                <a:ext uri="{FF2B5EF4-FFF2-40B4-BE49-F238E27FC236}">
                  <a16:creationId xmlns:a16="http://schemas.microsoft.com/office/drawing/2014/main" id="{4833E385-91A2-461C-8BB5-1D6E3848E287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" name="Freeform: Shape 466">
              <a:extLst>
                <a:ext uri="{FF2B5EF4-FFF2-40B4-BE49-F238E27FC236}">
                  <a16:creationId xmlns:a16="http://schemas.microsoft.com/office/drawing/2014/main" id="{C548A530-7CEB-41A2-814E-B5E0725AACA2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" name="Freeform: Shape 467">
              <a:extLst>
                <a:ext uri="{FF2B5EF4-FFF2-40B4-BE49-F238E27FC236}">
                  <a16:creationId xmlns:a16="http://schemas.microsoft.com/office/drawing/2014/main" id="{0C781060-1760-49C6-9FE6-5FC5933D0049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Freeform: Shape 468">
              <a:extLst>
                <a:ext uri="{FF2B5EF4-FFF2-40B4-BE49-F238E27FC236}">
                  <a16:creationId xmlns:a16="http://schemas.microsoft.com/office/drawing/2014/main" id="{982A5457-8881-4083-8DE9-EE8AC9C374C6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" name="Freeform: Shape 469">
              <a:extLst>
                <a:ext uri="{FF2B5EF4-FFF2-40B4-BE49-F238E27FC236}">
                  <a16:creationId xmlns:a16="http://schemas.microsoft.com/office/drawing/2014/main" id="{D749705E-7C54-4A65-847F-4CA58F86E2F4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" name="Freeform: Shape 470">
              <a:extLst>
                <a:ext uri="{FF2B5EF4-FFF2-40B4-BE49-F238E27FC236}">
                  <a16:creationId xmlns:a16="http://schemas.microsoft.com/office/drawing/2014/main" id="{069C8ADB-BA55-485A-B952-49698CA0601F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" name="Freeform: Shape 471">
              <a:extLst>
                <a:ext uri="{FF2B5EF4-FFF2-40B4-BE49-F238E27FC236}">
                  <a16:creationId xmlns:a16="http://schemas.microsoft.com/office/drawing/2014/main" id="{7B87CE3E-2DEC-4A90-9CF1-53717AB9247C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" name="Freeform: Shape 472">
              <a:extLst>
                <a:ext uri="{FF2B5EF4-FFF2-40B4-BE49-F238E27FC236}">
                  <a16:creationId xmlns:a16="http://schemas.microsoft.com/office/drawing/2014/main" id="{6D5884D2-2333-4672-BDA4-65F8C4EC6715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" name="Freeform: Shape 473">
              <a:extLst>
                <a:ext uri="{FF2B5EF4-FFF2-40B4-BE49-F238E27FC236}">
                  <a16:creationId xmlns:a16="http://schemas.microsoft.com/office/drawing/2014/main" id="{A6C4BDD6-D7CC-454D-ABBE-0B8F1F5971E9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" name="Freeform: Shape 474">
              <a:extLst>
                <a:ext uri="{FF2B5EF4-FFF2-40B4-BE49-F238E27FC236}">
                  <a16:creationId xmlns:a16="http://schemas.microsoft.com/office/drawing/2014/main" id="{A41A6BBB-E3A3-496E-9FEC-CFE4C950ADBD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" name="Freeform: Shape 475">
              <a:extLst>
                <a:ext uri="{FF2B5EF4-FFF2-40B4-BE49-F238E27FC236}">
                  <a16:creationId xmlns:a16="http://schemas.microsoft.com/office/drawing/2014/main" id="{2B058FCA-096C-43BD-B33D-509B887F6D92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" name="Freeform: Shape 476">
              <a:extLst>
                <a:ext uri="{FF2B5EF4-FFF2-40B4-BE49-F238E27FC236}">
                  <a16:creationId xmlns:a16="http://schemas.microsoft.com/office/drawing/2014/main" id="{A618AC47-9D76-409D-85EF-62AE5079B3A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" name="Freeform: Shape 477">
              <a:extLst>
                <a:ext uri="{FF2B5EF4-FFF2-40B4-BE49-F238E27FC236}">
                  <a16:creationId xmlns:a16="http://schemas.microsoft.com/office/drawing/2014/main" id="{9AD54DEE-AC7D-469F-9343-B4761E0B8362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" name="Freeform: Shape 478">
              <a:extLst>
                <a:ext uri="{FF2B5EF4-FFF2-40B4-BE49-F238E27FC236}">
                  <a16:creationId xmlns:a16="http://schemas.microsoft.com/office/drawing/2014/main" id="{2C1E6D09-01E9-487B-83E2-1953191A05E1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" name="Freeform: Shape 479">
              <a:extLst>
                <a:ext uri="{FF2B5EF4-FFF2-40B4-BE49-F238E27FC236}">
                  <a16:creationId xmlns:a16="http://schemas.microsoft.com/office/drawing/2014/main" id="{BC81DAD8-649F-4C06-9536-C770CD0C73E7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" name="Freeform: Shape 480">
              <a:extLst>
                <a:ext uri="{FF2B5EF4-FFF2-40B4-BE49-F238E27FC236}">
                  <a16:creationId xmlns:a16="http://schemas.microsoft.com/office/drawing/2014/main" id="{F99787E9-A3F7-4D1C-903F-EBC4F78958C9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" name="Freeform: Shape 481">
              <a:extLst>
                <a:ext uri="{FF2B5EF4-FFF2-40B4-BE49-F238E27FC236}">
                  <a16:creationId xmlns:a16="http://schemas.microsoft.com/office/drawing/2014/main" id="{A6C27D6A-AA7F-49C6-8018-CC4FAAD042E3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" name="Freeform: Shape 482">
              <a:extLst>
                <a:ext uri="{FF2B5EF4-FFF2-40B4-BE49-F238E27FC236}">
                  <a16:creationId xmlns:a16="http://schemas.microsoft.com/office/drawing/2014/main" id="{552AF13D-7CF5-4EB4-B218-A588E7A189C4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Freeform: Shape 483">
              <a:extLst>
                <a:ext uri="{FF2B5EF4-FFF2-40B4-BE49-F238E27FC236}">
                  <a16:creationId xmlns:a16="http://schemas.microsoft.com/office/drawing/2014/main" id="{5E56D6A9-65DB-4FD4-A07E-357EDDBE3129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Freeform: Shape 484">
              <a:extLst>
                <a:ext uri="{FF2B5EF4-FFF2-40B4-BE49-F238E27FC236}">
                  <a16:creationId xmlns:a16="http://schemas.microsoft.com/office/drawing/2014/main" id="{BC2C3184-1D11-43BA-BA89-F849AB0C464B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Freeform: Shape 485">
              <a:extLst>
                <a:ext uri="{FF2B5EF4-FFF2-40B4-BE49-F238E27FC236}">
                  <a16:creationId xmlns:a16="http://schemas.microsoft.com/office/drawing/2014/main" id="{76BB1EDB-CD3B-495C-ADA6-AA7F2A645BEC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Freeform: Shape 486">
              <a:extLst>
                <a:ext uri="{FF2B5EF4-FFF2-40B4-BE49-F238E27FC236}">
                  <a16:creationId xmlns:a16="http://schemas.microsoft.com/office/drawing/2014/main" id="{7950A665-2986-4D9F-AD66-DA841CA000DE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Freeform: Shape 487">
              <a:extLst>
                <a:ext uri="{FF2B5EF4-FFF2-40B4-BE49-F238E27FC236}">
                  <a16:creationId xmlns:a16="http://schemas.microsoft.com/office/drawing/2014/main" id="{9277973C-86FA-4ED6-AEAF-F827A83C95C7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Freeform: Shape 488">
              <a:extLst>
                <a:ext uri="{FF2B5EF4-FFF2-40B4-BE49-F238E27FC236}">
                  <a16:creationId xmlns:a16="http://schemas.microsoft.com/office/drawing/2014/main" id="{BB713CEA-B829-4ABD-9C3A-3EFD02838E9A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Freeform: Shape 489">
              <a:extLst>
                <a:ext uri="{FF2B5EF4-FFF2-40B4-BE49-F238E27FC236}">
                  <a16:creationId xmlns:a16="http://schemas.microsoft.com/office/drawing/2014/main" id="{F6F6299F-5023-4E40-8F18-C793A13E9C06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16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63126">
            <a:off x="16846315" y="3900537"/>
            <a:ext cx="738216" cy="701976"/>
          </a:xfrm>
          <a:prstGeom prst="rect">
            <a:avLst/>
          </a:prstGeom>
        </p:spPr>
      </p:pic>
      <p:pic>
        <p:nvPicPr>
          <p:cNvPr id="51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168748">
            <a:off x="17663027" y="4424614"/>
            <a:ext cx="471748" cy="448589"/>
          </a:xfrm>
          <a:prstGeom prst="rect">
            <a:avLst/>
          </a:prstGeom>
        </p:spPr>
      </p:pic>
      <p:pic>
        <p:nvPicPr>
          <p:cNvPr id="51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324877" y="1980447"/>
            <a:ext cx="658529" cy="673217"/>
          </a:xfrm>
          <a:prstGeom prst="rect">
            <a:avLst/>
          </a:prstGeom>
        </p:spPr>
      </p:pic>
      <p:pic>
        <p:nvPicPr>
          <p:cNvPr id="52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87478" y="9065323"/>
            <a:ext cx="991051" cy="1013157"/>
          </a:xfrm>
          <a:prstGeom prst="rect">
            <a:avLst/>
          </a:prstGeom>
        </p:spPr>
      </p:pic>
      <p:pic>
        <p:nvPicPr>
          <p:cNvPr id="52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547490" y="9481901"/>
            <a:ext cx="658529" cy="673217"/>
          </a:xfrm>
          <a:prstGeom prst="rect">
            <a:avLst/>
          </a:prstGeom>
        </p:spPr>
      </p:pic>
      <p:pic>
        <p:nvPicPr>
          <p:cNvPr id="506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557693" y="8971105"/>
            <a:ext cx="849142" cy="868082"/>
          </a:xfrm>
          <a:prstGeom prst="rect">
            <a:avLst/>
          </a:prstGeom>
        </p:spPr>
      </p:pic>
      <p:pic>
        <p:nvPicPr>
          <p:cNvPr id="507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099716" y="8502913"/>
            <a:ext cx="457977" cy="468192"/>
          </a:xfrm>
          <a:prstGeom prst="rect">
            <a:avLst/>
          </a:prstGeom>
        </p:spPr>
      </p:pic>
      <p:pic>
        <p:nvPicPr>
          <p:cNvPr id="508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r="62455"/>
          <a:stretch>
            <a:fillRect/>
          </a:stretch>
        </p:blipFill>
        <p:spPr>
          <a:xfrm>
            <a:off x="483775" y="4053045"/>
            <a:ext cx="2194972" cy="5265780"/>
          </a:xfrm>
          <a:prstGeom prst="rect">
            <a:avLst/>
          </a:prstGeom>
        </p:spPr>
      </p:pic>
      <p:pic>
        <p:nvPicPr>
          <p:cNvPr id="50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r="44897"/>
          <a:stretch>
            <a:fillRect/>
          </a:stretch>
        </p:blipFill>
        <p:spPr>
          <a:xfrm flipH="1">
            <a:off x="14651402" y="5543330"/>
            <a:ext cx="3189511" cy="4610589"/>
          </a:xfrm>
          <a:prstGeom prst="rect">
            <a:avLst/>
          </a:prstGeom>
        </p:spPr>
      </p:pic>
      <p:pic>
        <p:nvPicPr>
          <p:cNvPr id="3" name="Nhớ Mãi Lời Thầy Cô (Hòa Tấu Không Lời Ver.) - Minh Trang Ly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790775" y="9151020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6194" y="3157957"/>
            <a:ext cx="136034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mừng các bạn chiến thắng!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150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2514600" y="5712342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49600" y="5760298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92600" y="369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4800" y="413577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41011C-3BE8-5009-5CA6-C4E2F462FFBB}"/>
              </a:ext>
            </a:extLst>
          </p:cNvPr>
          <p:cNvSpPr txBox="1"/>
          <p:nvPr/>
        </p:nvSpPr>
        <p:spPr>
          <a:xfrm>
            <a:off x="-914400" y="151402"/>
            <a:ext cx="18767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C9764-59B4-59A1-D6E0-A879C22CC56A}"/>
              </a:ext>
            </a:extLst>
          </p:cNvPr>
          <p:cNvSpPr txBox="1"/>
          <p:nvPr/>
        </p:nvSpPr>
        <p:spPr>
          <a:xfrm>
            <a:off x="6477000" y="988228"/>
            <a:ext cx="367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D6ED9-3D77-D9C3-F643-453FE307B9B7}"/>
              </a:ext>
            </a:extLst>
          </p:cNvPr>
          <p:cNvSpPr txBox="1"/>
          <p:nvPr/>
        </p:nvSpPr>
        <p:spPr>
          <a:xfrm>
            <a:off x="-304800" y="1701944"/>
            <a:ext cx="1129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vi-VN" sz="36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635D5A-1A59-1ED2-86CD-7F7F1DA1A2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03" y="6037801"/>
            <a:ext cx="7355194" cy="3898713"/>
          </a:xfrm>
          <a:prstGeom prst="rect">
            <a:avLst/>
          </a:prstGeom>
        </p:spPr>
      </p:pic>
      <p:sp>
        <p:nvSpPr>
          <p:cNvPr id="22" name="TextBox 14">
            <a:extLst>
              <a:ext uri="{FF2B5EF4-FFF2-40B4-BE49-F238E27FC236}">
                <a16:creationId xmlns:a16="http://schemas.microsoft.com/office/drawing/2014/main" id="{76DF9EE0-B9E7-EFEA-1126-A7B3FB4EF929}"/>
              </a:ext>
            </a:extLst>
          </p:cNvPr>
          <p:cNvSpPr txBox="1"/>
          <p:nvPr/>
        </p:nvSpPr>
        <p:spPr>
          <a:xfrm>
            <a:off x="6510130" y="1027467"/>
            <a:ext cx="4298406" cy="1281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địa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ancing Script Bold"/>
                <a:cs typeface="Times New Roman" panose="02020603050405020304" pitchFamily="18" charset="0"/>
                <a:sym typeface="Dancing Script Bold"/>
              </a:rPr>
              <a:t>phương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Dancing Script Bold"/>
              <a:cs typeface="Times New Roman" panose="02020603050405020304" pitchFamily="18" charset="0"/>
              <a:sym typeface="Dancing Script Bold"/>
            </a:endParaRPr>
          </a:p>
        </p:txBody>
      </p:sp>
    </p:spTree>
    <p:extLst>
      <p:ext uri="{BB962C8B-B14F-4D97-AF65-F5344CB8AC3E}">
        <p14:creationId xmlns:p14="http://schemas.microsoft.com/office/powerpoint/2010/main" val="42310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640</TotalTime>
  <Words>386</Words>
  <Application>Microsoft Office PowerPoint</Application>
  <PresentationFormat>Custom</PresentationFormat>
  <Paragraphs>69</Paragraphs>
  <Slides>19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Times New Roman</vt:lpstr>
      <vt:lpstr>Arial</vt:lpstr>
      <vt:lpstr>宋体</vt:lpstr>
      <vt:lpstr>Trebuchet MS</vt:lpstr>
      <vt:lpstr>Calibri</vt:lpstr>
      <vt:lpstr>Georgia</vt:lpstr>
      <vt:lpstr>Segoe UI Black</vt:lpstr>
      <vt:lpstr>FlowerDeco</vt:lpstr>
      <vt:lpstr>Dancing Script Bold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 Vàng Đỏ Phong cách hippie Vui tươi Giới thiệu về Bài thuyết trình nhóm Bữa tiệc</dc:title>
  <dc:creator>Hoài Trung</dc:creator>
  <cp:lastModifiedBy>OS</cp:lastModifiedBy>
  <cp:revision>65</cp:revision>
  <dcterms:created xsi:type="dcterms:W3CDTF">2006-08-16T00:00:00Z</dcterms:created>
  <dcterms:modified xsi:type="dcterms:W3CDTF">2025-03-11T11:20:44Z</dcterms:modified>
  <dc:identifier>DAGgZDm2gFE</dc:identifier>
</cp:coreProperties>
</file>