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3" r:id="rId2"/>
    <p:sldId id="259" r:id="rId3"/>
    <p:sldId id="257" r:id="rId4"/>
    <p:sldId id="262" r:id="rId5"/>
    <p:sldId id="263" r:id="rId6"/>
    <p:sldId id="269" r:id="rId7"/>
    <p:sldId id="266" r:id="rId8"/>
    <p:sldId id="264" r:id="rId9"/>
    <p:sldId id="274" r:id="rId10"/>
    <p:sldId id="275" r:id="rId11"/>
    <p:sldId id="267" r:id="rId12"/>
    <p:sldId id="271" r:id="rId13"/>
    <p:sldId id="272" r:id="rId14"/>
  </p:sldIdLst>
  <p:sldSz cx="12192000" cy="6858000"/>
  <p:notesSz cx="6858000" cy="9144000"/>
  <p:embeddedFontLst>
    <p:embeddedFont>
      <p:font typeface="Calibri Light" pitchFamily="34" charset="0"/>
      <p:regular r:id="rId16"/>
      <p: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99"/>
    <a:srgbClr val="6600CC"/>
    <a:srgbClr val="FF6600"/>
    <a:srgbClr val="55FD4D"/>
    <a:srgbClr val="00FFCC"/>
    <a:srgbClr val="00CCFF"/>
    <a:srgbClr val="FFFF00"/>
    <a:srgbClr val="99FF33"/>
    <a:srgbClr val="CC0000"/>
    <a:srgbClr val="F6388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19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DF692-8A66-4633-ACC2-CDF8FF644F1C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92308-BB68-497C-B369-AAA3CBCB1D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886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346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366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888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961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018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85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11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991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164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539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5850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gif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gif"/><Relationship Id="rId14" Type="http://schemas.microsoft.com/office/2007/relationships/media" Target="../media/media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17B7D9-8DDE-3A20-57B6-860A717AF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E2B6EBC-4F0F-43E1-B638-1BE6FC709680}"/>
              </a:ext>
            </a:extLst>
          </p:cNvPr>
          <p:cNvSpPr/>
          <p:nvPr/>
        </p:nvSpPr>
        <p:spPr>
          <a:xfrm>
            <a:off x="1213713" y="2209254"/>
            <a:ext cx="8992605" cy="813040"/>
          </a:xfrm>
          <a:prstGeom prst="rect">
            <a:avLst/>
          </a:prstGeom>
          <a:noFill/>
        </p:spPr>
        <p:txBody>
          <a:bodyPr wrap="square" lIns="108837" tIns="54419" rIns="108837" bIns="54419">
            <a:prstTxWarp prst="textArchUp">
              <a:avLst/>
            </a:prstTxWarp>
            <a:spAutoFit/>
          </a:bodyPr>
          <a:lstStyle/>
          <a:p>
            <a:pPr algn="ctr"/>
            <a:r>
              <a:rPr lang="en-US" sz="5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</a:t>
            </a:r>
            <a:r>
              <a:rPr lang="en-US" sz="5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5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</a:t>
            </a:r>
            <a:r>
              <a:rPr lang="en-US" sz="5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endParaRPr lang="en-US" sz="5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3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4635875"/>
            <a:ext cx="10835039" cy="54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="" xmlns:a16="http://schemas.microsoft.com/office/drawing/2014/main" id="{2A7B894F-844D-43AB-A81F-F7721FA8C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471" y="2967932"/>
            <a:ext cx="4612341" cy="66239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7351" tIns="53674" rIns="107351" bIns="53674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2441">
              <a:defRPr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TIẾNG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VIỆT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LỚP 5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g-xanh-o-ly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8675"/>
            <a:ext cx="12192000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237" eaLnBrk="1" hangingPunct="1">
              <a:spcBef>
                <a:spcPts val="0"/>
              </a:spcBef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="" xmlns:a16="http://schemas.microsoft.com/office/drawing/2014/main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9182"/>
            <a:ext cx="12191999" cy="65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2662" tIns="81331" rIns="162662" bIns="8133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23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="" xmlns:a16="http://schemas.microsoft.com/office/drawing/2014/main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0" y="46415"/>
            <a:ext cx="12192001" cy="914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2662" tIns="81331" rIns="162662" bIns="81331" anchor="ctr"/>
          <a:lstStyle/>
          <a:p>
            <a:pPr marL="0" marR="0" lvl="0" indent="0" algn="ctr" defTabSz="91423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0" y="1387458"/>
            <a:ext cx="12192000" cy="109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kumimoji="0" lang="en-US" sz="31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1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vi-VN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 đoạn văn (4 – 5 câu) về một cảnh đẹp thiên nhiên, có sử dụng 2 – 3 từ đồng nghĩa.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92624" y="1910245"/>
            <a:ext cx="196327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617029" y="1883736"/>
            <a:ext cx="4550869" cy="103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 descr="Bai-lam-3-ta-cay-lua-Ngam-canh-dong-lua-moi-dip-ve-que-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32" y="2600574"/>
            <a:ext cx="2897842" cy="3960822"/>
          </a:xfrm>
          <a:prstGeom prst="rect">
            <a:avLst/>
          </a:prstGeom>
        </p:spPr>
      </p:pic>
      <p:pic>
        <p:nvPicPr>
          <p:cNvPr id="22" name="Picture 21" descr="anh-dep-dem-trang_0914592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873" y="2622177"/>
            <a:ext cx="2836209" cy="3963808"/>
          </a:xfrm>
          <a:prstGeom prst="rect">
            <a:avLst/>
          </a:prstGeom>
        </p:spPr>
      </p:pic>
      <p:pic>
        <p:nvPicPr>
          <p:cNvPr id="23" name="Picture 22" descr="20a549ca3b8ad2d48b9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176" y="2625636"/>
            <a:ext cx="2921008" cy="3933841"/>
          </a:xfrm>
          <a:prstGeom prst="rect">
            <a:avLst/>
          </a:prstGeom>
        </p:spPr>
      </p:pic>
      <p:pic>
        <p:nvPicPr>
          <p:cNvPr id="24" name="Picture 23" descr="tải xuống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058" y="2625635"/>
            <a:ext cx="2979484" cy="3947673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1293223" y="2364377"/>
            <a:ext cx="2952206" cy="13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g-xanh-o-ly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152" y="329372"/>
            <a:ext cx="11624495" cy="109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kumimoji="0" lang="en-US" sz="31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1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vi-VN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 đoạn văn (4 – 5 câu) về một cảnh đẹp thiên nhiên, có sử dụng 2 – 3 từ đồng nghĩa.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6322.png_86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36" y="1489166"/>
            <a:ext cx="4635137" cy="4963886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746" y="3853014"/>
            <a:ext cx="3383276" cy="6221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3536973" y="3821275"/>
            <a:ext cx="3966882" cy="134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80136" y="1724821"/>
            <a:ext cx="26949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oạn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16397" y="217799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70186" y="263519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– 5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 dụng 2 – 3 từ đồng nghĩa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037" y="3844307"/>
            <a:ext cx="3422470" cy="6221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3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062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32A544-12D1-8EEB-46A4-F1F019CA2F59}"/>
              </a:ext>
            </a:extLst>
          </p:cNvPr>
          <p:cNvSpPr txBox="1"/>
          <p:nvPr/>
        </p:nvSpPr>
        <p:spPr>
          <a:xfrm>
            <a:off x="0" y="124220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algn="ctr">
              <a:lnSpc>
                <a:spcPct val="150000"/>
              </a:lnSpc>
              <a:tabLst>
                <a:tab pos="270510" algn="l"/>
              </a:tabLst>
            </a:pPr>
            <a:r>
              <a:rPr lang="en-US" sz="4000" kern="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4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xmlns="" id="{96A5E519-13EB-3A41-DEFE-1C63B70E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297" y="171156"/>
            <a:ext cx="6432331" cy="12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32A544-12D1-8EEB-46A4-F1F019CA2F59}"/>
              </a:ext>
            </a:extLst>
          </p:cNvPr>
          <p:cNvSpPr txBox="1"/>
          <p:nvPr/>
        </p:nvSpPr>
        <p:spPr>
          <a:xfrm>
            <a:off x="0" y="2282876"/>
            <a:ext cx="121920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kern="0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4000" dirty="0" err="1" smtClean="0"/>
              <a:t>Câu</a:t>
            </a:r>
            <a:r>
              <a:rPr lang="en-US" sz="4000" dirty="0" smtClean="0"/>
              <a:t> 1: </a:t>
            </a:r>
            <a:r>
              <a:rPr lang="en-US" sz="4000" dirty="0" err="1" smtClean="0"/>
              <a:t>Lan</a:t>
            </a:r>
            <a:r>
              <a:rPr lang="en-US" sz="4000" dirty="0" smtClean="0"/>
              <a:t>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chỉ</a:t>
            </a:r>
            <a:r>
              <a:rPr lang="en-US" sz="4000" dirty="0" smtClean="0"/>
              <a:t> </a:t>
            </a:r>
            <a:r>
              <a:rPr lang="en-US" sz="4000" dirty="0" err="1" smtClean="0"/>
              <a:t>chăm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còn</a:t>
            </a:r>
            <a:r>
              <a:rPr lang="en-US" sz="4000" dirty="0" smtClean="0"/>
              <a:t> </a:t>
            </a:r>
            <a:r>
              <a:rPr lang="en-US" sz="4000" dirty="0" err="1" smtClean="0"/>
              <a:t>rất</a:t>
            </a:r>
            <a:r>
              <a:rPr lang="en-US" sz="4000" dirty="0" smtClean="0"/>
              <a:t> </a:t>
            </a:r>
            <a:r>
              <a:rPr lang="en-US" sz="4000" dirty="0" err="1" smtClean="0"/>
              <a:t>siêng</a:t>
            </a:r>
            <a:r>
              <a:rPr lang="en-US" sz="4000" dirty="0" smtClean="0"/>
              <a:t> </a:t>
            </a:r>
            <a:r>
              <a:rPr lang="en-US" sz="4000" dirty="0" err="1" smtClean="0"/>
              <a:t>làm</a:t>
            </a:r>
            <a:r>
              <a:rPr lang="en-US" sz="4000" dirty="0" smtClean="0"/>
              <a:t> </a:t>
            </a:r>
            <a:r>
              <a:rPr lang="en-US" sz="4000" dirty="0" err="1" smtClean="0"/>
              <a:t>việc</a:t>
            </a:r>
            <a:r>
              <a:rPr lang="en-US" sz="4000" dirty="0" smtClean="0"/>
              <a:t> </a:t>
            </a:r>
            <a:r>
              <a:rPr lang="en-US" sz="4000" dirty="0" err="1" smtClean="0"/>
              <a:t>nhà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32A544-12D1-8EEB-46A4-F1F019CA2F59}"/>
              </a:ext>
            </a:extLst>
          </p:cNvPr>
          <p:cNvSpPr txBox="1"/>
          <p:nvPr/>
        </p:nvSpPr>
        <p:spPr>
          <a:xfrm>
            <a:off x="1" y="3623995"/>
            <a:ext cx="12191999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kern="0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4000" dirty="0" err="1" smtClean="0"/>
              <a:t>Câu</a:t>
            </a:r>
            <a:r>
              <a:rPr lang="en-US" sz="4000" dirty="0" smtClean="0"/>
              <a:t> 2: </a:t>
            </a:r>
            <a:r>
              <a:rPr lang="en-US" sz="4000" dirty="0" err="1" smtClean="0"/>
              <a:t>Bạn</a:t>
            </a:r>
            <a:r>
              <a:rPr lang="en-US" sz="4000" dirty="0" smtClean="0"/>
              <a:t> Nam </a:t>
            </a:r>
            <a:r>
              <a:rPr lang="en-US" sz="4000" dirty="0" err="1" smtClean="0"/>
              <a:t>tích</a:t>
            </a:r>
            <a:r>
              <a:rPr lang="en-US" sz="4000" dirty="0" smtClean="0"/>
              <a:t> </a:t>
            </a:r>
            <a:r>
              <a:rPr lang="en-US" sz="4000" dirty="0" err="1" smtClean="0"/>
              <a:t>cực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tập</a:t>
            </a:r>
            <a:r>
              <a:rPr lang="en-US" sz="4000" dirty="0" smtClean="0"/>
              <a:t> </a:t>
            </a:r>
            <a:r>
              <a:rPr lang="en-US" sz="4000" dirty="0" err="1" smtClean="0"/>
              <a:t>nên</a:t>
            </a:r>
            <a:r>
              <a:rPr lang="en-US" sz="4000" dirty="0" smtClean="0"/>
              <a:t> </a:t>
            </a:r>
            <a:r>
              <a:rPr lang="en-US" sz="4000" dirty="0" err="1" smtClean="0"/>
              <a:t>trong</a:t>
            </a:r>
            <a:r>
              <a:rPr lang="en-US" sz="4000" dirty="0" smtClean="0"/>
              <a:t> </a:t>
            </a:r>
            <a:r>
              <a:rPr lang="en-US" sz="4000" dirty="0" err="1" smtClean="0"/>
              <a:t>giờ</a:t>
            </a:r>
            <a:r>
              <a:rPr lang="en-US" sz="4000" dirty="0" smtClean="0"/>
              <a:t> </a:t>
            </a:r>
            <a:r>
              <a:rPr lang="en-US" sz="4000" dirty="0" err="1" smtClean="0"/>
              <a:t>học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thường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hăng</a:t>
            </a:r>
            <a:r>
              <a:rPr lang="en-US" sz="4000" dirty="0" smtClean="0"/>
              <a:t> </a:t>
            </a:r>
            <a:r>
              <a:rPr lang="en-US" sz="4000" dirty="0" err="1" smtClean="0"/>
              <a:t>hái</a:t>
            </a:r>
            <a:r>
              <a:rPr lang="en-US" sz="4000" dirty="0" smtClean="0"/>
              <a:t> </a:t>
            </a:r>
            <a:r>
              <a:rPr lang="en-US" sz="4000" dirty="0" err="1" smtClean="0"/>
              <a:t>phát</a:t>
            </a:r>
            <a:r>
              <a:rPr lang="en-US" sz="4000" dirty="0" smtClean="0"/>
              <a:t> </a:t>
            </a:r>
            <a:r>
              <a:rPr lang="en-US" sz="4000" dirty="0" err="1" smtClean="0"/>
              <a:t>biểu</a:t>
            </a:r>
            <a:r>
              <a:rPr lang="en-US" sz="4000" dirty="0" smtClean="0"/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32A544-12D1-8EEB-46A4-F1F019CA2F59}"/>
              </a:ext>
            </a:extLst>
          </p:cNvPr>
          <p:cNvSpPr txBox="1"/>
          <p:nvPr/>
        </p:nvSpPr>
        <p:spPr>
          <a:xfrm>
            <a:off x="0" y="4925926"/>
            <a:ext cx="12192001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kern="0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4000" dirty="0" err="1" smtClean="0"/>
              <a:t>Câu</a:t>
            </a:r>
            <a:r>
              <a:rPr lang="en-US" sz="4000" dirty="0" smtClean="0"/>
              <a:t> 3: </a:t>
            </a:r>
            <a:r>
              <a:rPr lang="en-US" sz="4000" dirty="0" err="1" smtClean="0"/>
              <a:t>Bạn</a:t>
            </a:r>
            <a:r>
              <a:rPr lang="en-US" sz="4000" dirty="0" smtClean="0"/>
              <a:t> Mai </a:t>
            </a:r>
            <a:r>
              <a:rPr lang="en-US" sz="4000" dirty="0" err="1" smtClean="0"/>
              <a:t>không</a:t>
            </a:r>
            <a:r>
              <a:rPr lang="en-US" sz="4000" dirty="0" smtClean="0"/>
              <a:t> </a:t>
            </a:r>
            <a:r>
              <a:rPr lang="en-US" sz="4000" dirty="0" err="1" smtClean="0"/>
              <a:t>chỉ</a:t>
            </a:r>
            <a:r>
              <a:rPr lang="en-US" sz="4000" dirty="0" smtClean="0"/>
              <a:t> </a:t>
            </a:r>
            <a:r>
              <a:rPr lang="en-US" sz="4000" dirty="0" err="1" smtClean="0"/>
              <a:t>xinh</a:t>
            </a:r>
            <a:r>
              <a:rPr lang="en-US" sz="4000" dirty="0" smtClean="0"/>
              <a:t> </a:t>
            </a:r>
            <a:r>
              <a:rPr lang="en-US" sz="4000" dirty="0" err="1" smtClean="0"/>
              <a:t>mà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còn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đôi</a:t>
            </a:r>
            <a:r>
              <a:rPr lang="en-US" sz="4000" dirty="0" smtClean="0"/>
              <a:t> </a:t>
            </a:r>
            <a:r>
              <a:rPr lang="en-US" sz="4000" dirty="0" err="1" smtClean="0"/>
              <a:t>mắt</a:t>
            </a:r>
            <a:r>
              <a:rPr lang="en-US" sz="4000" dirty="0" smtClean="0"/>
              <a:t> </a:t>
            </a:r>
            <a:r>
              <a:rPr lang="en-US" sz="4000" dirty="0" err="1" smtClean="0"/>
              <a:t>đẹp</a:t>
            </a:r>
            <a:r>
              <a:rPr lang="en-US" sz="4000" dirty="0" smtClean="0"/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525589" y="2899954"/>
            <a:ext cx="940525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85211" y="4228011"/>
            <a:ext cx="1349829" cy="43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768149" y="2891245"/>
            <a:ext cx="940525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73680" y="4837611"/>
            <a:ext cx="1349829" cy="43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96446" y="5534297"/>
            <a:ext cx="940525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1006" y="6117771"/>
            <a:ext cx="940525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1DA0BB2-A279-C45B-7B47-25AE5C185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821" y="754940"/>
            <a:ext cx="3938357" cy="1201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CE9000-D8EB-D3FE-F1BF-443DCD72253A}"/>
              </a:ext>
            </a:extLst>
          </p:cNvPr>
          <p:cNvSpPr txBox="1"/>
          <p:nvPr/>
        </p:nvSpPr>
        <p:spPr>
          <a:xfrm>
            <a:off x="1382233" y="1955956"/>
            <a:ext cx="70216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057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096"/>
            <a:ext cx="12344400" cy="6851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674" y="-1127958"/>
            <a:ext cx="11935326" cy="885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7379" y="2761517"/>
            <a:ext cx="6019476" cy="1107804"/>
          </a:xfrm>
          <a:prstGeom prst="rect">
            <a:avLst/>
          </a:prstGeom>
          <a:noFill/>
        </p:spPr>
        <p:txBody>
          <a:bodyPr wrap="square" lIns="91249" tIns="45625" rIns="91249" bIns="45625" rtlCol="0">
            <a:spAutoFit/>
          </a:bodyPr>
          <a:lstStyle/>
          <a:p>
            <a:pPr algn="ctr" defTabSz="912386"/>
            <a:r>
              <a:rPr lang="en-US" sz="660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2" name="Picture 14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9284" y="28575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201" y="3962400"/>
            <a:ext cx="2133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6468" y="5406231"/>
            <a:ext cx="21336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2976" y="500836"/>
            <a:ext cx="2133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3348038"/>
            <a:ext cx="2133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9040" y="462234"/>
            <a:ext cx="2133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23999" y="4065063"/>
            <a:ext cx="94969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CHỌN HOA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 CÔ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702" y="1166602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52" y="37306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144" y="5982788"/>
            <a:ext cx="954044" cy="68866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274819"/>
            <a:ext cx="682398" cy="663291"/>
          </a:xfrm>
          <a:prstGeom prst="rect">
            <a:avLst/>
          </a:prstGeom>
        </p:spPr>
      </p:pic>
      <p:sp>
        <p:nvSpPr>
          <p:cNvPr id="30" name="Câu hỏi 1"/>
          <p:cNvSpPr/>
          <p:nvPr/>
        </p:nvSpPr>
        <p:spPr>
          <a:xfrm>
            <a:off x="229859" y="3291843"/>
            <a:ext cx="5106707" cy="1730452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u,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bầm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âu hỏi 2"/>
          <p:cNvSpPr/>
          <p:nvPr/>
        </p:nvSpPr>
        <p:spPr>
          <a:xfrm>
            <a:off x="216412" y="3187838"/>
            <a:ext cx="5106707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Câu hỏi 3"/>
          <p:cNvSpPr/>
          <p:nvPr/>
        </p:nvSpPr>
        <p:spPr>
          <a:xfrm>
            <a:off x="216412" y="3581531"/>
            <a:ext cx="5106707" cy="149532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Câu hỏi 4"/>
          <p:cNvSpPr/>
          <p:nvPr/>
        </p:nvSpPr>
        <p:spPr>
          <a:xfrm>
            <a:off x="210240" y="3593058"/>
            <a:ext cx="5106707" cy="1456132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937" y="3574134"/>
            <a:ext cx="865484" cy="8654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52" y="1883226"/>
            <a:ext cx="859974" cy="8599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63" y="3574134"/>
            <a:ext cx="865484" cy="86548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401" y="2440444"/>
            <a:ext cx="900448" cy="900448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  <p:sp>
        <p:nvSpPr>
          <p:cNvPr id="32" name="Đáp án 1">
            <a:extLst>
              <a:ext uri="{FF2B5EF4-FFF2-40B4-BE49-F238E27FC236}">
                <a16:creationId xmlns="" xmlns:a16="http://schemas.microsoft.com/office/drawing/2014/main" id="{D6C7CC64-456F-410B-82D2-2D13660C5DB5}"/>
              </a:ext>
            </a:extLst>
          </p:cNvPr>
          <p:cNvSpPr/>
          <p:nvPr/>
        </p:nvSpPr>
        <p:spPr>
          <a:xfrm>
            <a:off x="209823" y="5212080"/>
            <a:ext cx="5106707" cy="150439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B.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u,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bầm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Đáp án 2">
            <a:extLst>
              <a:ext uri="{FF2B5EF4-FFF2-40B4-BE49-F238E27FC236}">
                <a16:creationId xmlns="" xmlns:a16="http://schemas.microsoft.com/office/drawing/2014/main" id="{276445A5-92E9-47D6-88F9-EB82ECEDEE67}"/>
              </a:ext>
            </a:extLst>
          </p:cNvPr>
          <p:cNvSpPr/>
          <p:nvPr/>
        </p:nvSpPr>
        <p:spPr>
          <a:xfrm>
            <a:off x="209823" y="5212080"/>
            <a:ext cx="5106707" cy="150439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Đáp án 3">
            <a:extLst>
              <a:ext uri="{FF2B5EF4-FFF2-40B4-BE49-F238E27FC236}">
                <a16:creationId xmlns="" xmlns:a16="http://schemas.microsoft.com/office/drawing/2014/main" id="{8747B36C-BD5D-491D-A1A1-A267D3EB73D8}"/>
              </a:ext>
            </a:extLst>
          </p:cNvPr>
          <p:cNvSpPr/>
          <p:nvPr/>
        </p:nvSpPr>
        <p:spPr>
          <a:xfrm>
            <a:off x="209823" y="5212080"/>
            <a:ext cx="5106707" cy="1504397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B.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Đáp án 4">
            <a:extLst>
              <a:ext uri="{FF2B5EF4-FFF2-40B4-BE49-F238E27FC236}">
                <a16:creationId xmlns="" xmlns:a16="http://schemas.microsoft.com/office/drawing/2014/main" id="{11D4A05D-BEAA-491D-AF21-86B19C94D94D}"/>
              </a:ext>
            </a:extLst>
          </p:cNvPr>
          <p:cNvSpPr/>
          <p:nvPr/>
        </p:nvSpPr>
        <p:spPr>
          <a:xfrm>
            <a:off x="190204" y="5225143"/>
            <a:ext cx="5106707" cy="1491334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70" y="2655769"/>
            <a:ext cx="495300" cy="4381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111" y="1870306"/>
            <a:ext cx="495300" cy="43815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700" y="1449977"/>
            <a:ext cx="495300" cy="43815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28" y="535226"/>
            <a:ext cx="495300" cy="43815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905" y="389843"/>
            <a:ext cx="495300" cy="43815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93" y="5965371"/>
            <a:ext cx="954044" cy="68866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47" y="5991496"/>
            <a:ext cx="954044" cy="68866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87" y="5991496"/>
            <a:ext cx="954044" cy="68866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90" y="6000204"/>
            <a:ext cx="954044" cy="688661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98" y="5974079"/>
            <a:ext cx="954044" cy="688661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001" y="5982787"/>
            <a:ext cx="954044" cy="688661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44" y="5943599"/>
            <a:ext cx="954044" cy="688661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47" y="5952307"/>
            <a:ext cx="954044" cy="688661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55" y="5991496"/>
            <a:ext cx="954044" cy="688661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58" y="6000204"/>
            <a:ext cx="954044" cy="688661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12" y="6000205"/>
            <a:ext cx="954044" cy="688661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15" y="6008913"/>
            <a:ext cx="954044" cy="688661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06" y="5995850"/>
            <a:ext cx="954044" cy="688661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509" y="6004558"/>
            <a:ext cx="954044" cy="688661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52" y="5978433"/>
            <a:ext cx="954044" cy="688661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355" y="5987141"/>
            <a:ext cx="954044" cy="688661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72" y="5987142"/>
            <a:ext cx="954044" cy="688661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075" y="5995850"/>
            <a:ext cx="954044" cy="688661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818" y="4680855"/>
            <a:ext cx="954044" cy="688661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721" y="4689563"/>
            <a:ext cx="954044" cy="688661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18" y="4833255"/>
            <a:ext cx="954044" cy="688661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121" y="4841963"/>
            <a:ext cx="954044" cy="688661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618" y="4985655"/>
            <a:ext cx="954044" cy="688661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521" y="4994363"/>
            <a:ext cx="954044" cy="688661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5138055"/>
            <a:ext cx="954044" cy="688661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921" y="5146763"/>
            <a:ext cx="954044" cy="688661"/>
          </a:xfrm>
          <a:prstGeom prst="rect">
            <a:avLst/>
          </a:prstGeom>
        </p:spPr>
      </p:pic>
      <p:pic>
        <p:nvPicPr>
          <p:cNvPr id="190" name="Picture 189" descr="tải xuống (1)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"/>
            <a:ext cx="4636168" cy="2165684"/>
          </a:xfrm>
          <a:prstGeom prst="rect">
            <a:avLst/>
          </a:prstGeom>
        </p:spPr>
      </p:pic>
      <p:sp>
        <p:nvSpPr>
          <p:cNvPr id="191" name="Rectangle 190"/>
          <p:cNvSpPr/>
          <p:nvPr/>
        </p:nvSpPr>
        <p:spPr>
          <a:xfrm>
            <a:off x="3405050" y="0"/>
            <a:ext cx="9496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CHỌN 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 CÔ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14" y="5955638"/>
            <a:ext cx="954044" cy="68866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87" y="5794274"/>
            <a:ext cx="954044" cy="68866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90" y="5802982"/>
            <a:ext cx="954044" cy="68866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98" y="5776857"/>
            <a:ext cx="954044" cy="6886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01" y="5785565"/>
            <a:ext cx="954044" cy="68866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44" y="5746377"/>
            <a:ext cx="954044" cy="68866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247" y="5755085"/>
            <a:ext cx="954044" cy="68866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755" y="5794274"/>
            <a:ext cx="954044" cy="68866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658" y="5802982"/>
            <a:ext cx="954044" cy="68866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12" y="5802983"/>
            <a:ext cx="954044" cy="68866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15" y="5811691"/>
            <a:ext cx="954044" cy="68866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006" y="5798628"/>
            <a:ext cx="954044" cy="68866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909" y="5807336"/>
            <a:ext cx="954044" cy="68866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475" y="5798628"/>
            <a:ext cx="954044" cy="68866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14" y="5758416"/>
            <a:ext cx="954044" cy="68866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61" y="5776346"/>
            <a:ext cx="954044" cy="68866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5" y="5834617"/>
            <a:ext cx="954044" cy="68866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55" y="5879441"/>
            <a:ext cx="954044" cy="68866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55" y="5857030"/>
            <a:ext cx="954044" cy="68866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55" y="5874960"/>
            <a:ext cx="954044" cy="688661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28" y="5816687"/>
            <a:ext cx="954044" cy="68866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82" y="5969087"/>
            <a:ext cx="954044" cy="688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8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32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69 C 4.58333E-6 0.05116 0.07096 -0.29629 0.09557 -0.2375 C 0.10377 -0.20416 0.13906 -0.25231 0.14036 -0.19236 C 0.14205 -0.1324 0.0746 -0.06111 0.08099 -0.1206 C 0.08281 -0.14143 0.10377 -0.02569 0.13085 -0.04467 C 0.15325 -0.04629 0.15638 -0.10162 0.19635 -0.10185 C 0.20898 -0.11713 0.2302 -0.07963 0.2332 -0.13194 C 0.20273 -0.17847 0.26002 0.00185 0.24817 -0.02824 C 0.24635 -0.05972 0.25429 -0.04699 0.28033 -0.10185 C 0.29895 -0.15046 0.27291 -0.15532 0.31393 -0.19166 C 0.32304 -0.23055 0.38099 -0.12963 0.39349 -0.19282 C 0.39987 -0.21643 0.48841 -0.25578 0.49778 -0.25347 " pathEditMode="relative" rAng="0" ptsTypes="AAAAAAAAAAAA">
                                      <p:cBhvr>
                                        <p:cTn id="34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-1238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68515 -0.16736 " pathEditMode="relative" rAng="0" ptsTypes="AA">
                                      <p:cBhvr>
                                        <p:cTn id="4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58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53541 -0.16736 " pathEditMode="relative" rAng="0" ptsTypes="AA">
                                      <p:cBhvr>
                                        <p:cTn id="6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50612 0.08194 " pathEditMode="relative" rAng="0" ptsTypes="AA">
                                      <p:cBhvr>
                                        <p:cTn id="9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50"/>
                            </p:stCondLst>
                            <p:childTnLst>
                              <p:par>
                                <p:cTn id="9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973 L -0.80853 -0.00439 " pathEditMode="relative" rAng="0" ptsTypes="AA">
                                      <p:cBhvr>
                                        <p:cTn id="11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" y="-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5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515 -0.16736 L -0.36341 -0.8037 " pathEditMode="relative" rAng="0" ptsTypes="AA">
                                      <p:cBhvr>
                                        <p:cTn id="14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-3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1 -0.16736 L -0.21367 -0.8037 " pathEditMode="relative" rAng="0" ptsTypes="AA">
                                      <p:cBhvr>
                                        <p:cTn id="16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3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612 0.07963 L -0.18438 -0.55671 " pathEditMode="relative" rAng="0" ptsTypes="AA">
                                      <p:cBhvr>
                                        <p:cTn id="17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-3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0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906 -0.0044 L -0.25485 -0.53519 " pathEditMode="relative" rAng="0" ptsTypes="AA">
                                      <p:cBhvr>
                                        <p:cTn id="19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" y="-2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7" grpId="0" animBg="1"/>
      <p:bldP spid="37" grpId="1" animBg="1"/>
      <p:bldP spid="37" grpId="2" animBg="1"/>
      <p:bldP spid="32" grpId="0" animBg="1"/>
      <p:bldP spid="32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g-xanh-o-ly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2" y="0"/>
            <a:ext cx="12191998" cy="6858000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5153" y="1272187"/>
            <a:ext cx="12626788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237" eaLnBrk="1" hangingPunct="1">
              <a:spcBef>
                <a:spcPts val="0"/>
              </a:spcBef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="" xmlns:a16="http://schemas.microsoft.com/office/drawing/2014/main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9812"/>
            <a:ext cx="12191999" cy="65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2662" tIns="81331" rIns="162662" bIns="8133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23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="" xmlns:a16="http://schemas.microsoft.com/office/drawing/2014/main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0" y="46415"/>
            <a:ext cx="12192001" cy="914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2662" tIns="81331" rIns="162662" bIns="81331" anchor="ctr"/>
          <a:lstStyle/>
          <a:p>
            <a:pPr marL="0" marR="0" lvl="0" indent="0" algn="ctr" defTabSz="91423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09598"/>
            <a:ext cx="12192000" cy="112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10" y="2748061"/>
            <a:ext cx="12192000" cy="112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G: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</a:t>
            </a:r>
            <a:r>
              <a:rPr lang="vi-V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ừ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cần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tìm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đồng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nghĩa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v</a:t>
            </a:r>
            <a:r>
              <a:rPr lang="vi-V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ới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</a:t>
            </a:r>
            <a:r>
              <a:rPr lang="vi-V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ừ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in </a:t>
            </a:r>
            <a:r>
              <a:rPr lang="vi-V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đậm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mỗi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thành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</a:t>
            </a:r>
            <a:r>
              <a:rPr lang="vi-V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ữ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lvl="0" defTabSz="914237" eaLnBrk="1" hangingPunct="1">
              <a:spcBef>
                <a:spcPts val="0"/>
              </a:spcBef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38988" y="3311266"/>
            <a:ext cx="1195151" cy="6992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23411" y="3319288"/>
            <a:ext cx="1251286" cy="6992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39917" y="3319287"/>
            <a:ext cx="1155039" cy="6992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44130" y="3343351"/>
            <a:ext cx="1195132" cy="6992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12510" y="3343350"/>
            <a:ext cx="1026695" cy="6992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352552" y="3335330"/>
            <a:ext cx="1219200" cy="6992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68" y="4111640"/>
            <a:ext cx="4812632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a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tháng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tốt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Sun 20"/>
          <p:cNvSpPr/>
          <p:nvPr/>
        </p:nvSpPr>
        <p:spPr>
          <a:xfrm>
            <a:off x="2154122" y="4251157"/>
            <a:ext cx="401053" cy="401052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48" y="4681132"/>
            <a:ext cx="4162927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b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N</a:t>
            </a:r>
            <a:r>
              <a:rPr lang="vi-V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ă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lần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bảy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un 22"/>
          <p:cNvSpPr/>
          <p:nvPr/>
        </p:nvSpPr>
        <p:spPr>
          <a:xfrm>
            <a:off x="3509210" y="4804607"/>
            <a:ext cx="401053" cy="401052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06" y="5226560"/>
            <a:ext cx="4984612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c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Sóng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biển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lặng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Sun 25"/>
          <p:cNvSpPr/>
          <p:nvPr/>
        </p:nvSpPr>
        <p:spPr>
          <a:xfrm>
            <a:off x="2089720" y="5339183"/>
            <a:ext cx="401053" cy="401052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810" y="4119662"/>
            <a:ext cx="4520614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Cầu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thấy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Sun 34"/>
          <p:cNvSpPr/>
          <p:nvPr/>
        </p:nvSpPr>
        <p:spPr>
          <a:xfrm>
            <a:off x="9280309" y="4259179"/>
            <a:ext cx="401053" cy="401052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790" y="4689154"/>
            <a:ext cx="4162927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e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Đao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to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búa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Sun 36"/>
          <p:cNvSpPr/>
          <p:nvPr/>
        </p:nvSpPr>
        <p:spPr>
          <a:xfrm>
            <a:off x="9657307" y="4812629"/>
            <a:ext cx="401053" cy="401052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748" y="5234582"/>
            <a:ext cx="5109452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g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Đi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đến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đến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chốn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Sun 38"/>
          <p:cNvSpPr/>
          <p:nvPr/>
        </p:nvSpPr>
        <p:spPr>
          <a:xfrm>
            <a:off x="8726861" y="5374099"/>
            <a:ext cx="401053" cy="401052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1600200" y="2339788"/>
            <a:ext cx="1264024" cy="134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791639" y="2344271"/>
            <a:ext cx="283733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801905" y="4141694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24199" y="4670612"/>
            <a:ext cx="851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ượt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97423" y="5239871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130553" y="4155142"/>
            <a:ext cx="806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90529" y="4684060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ớn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88187" y="5253319"/>
            <a:ext cx="720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652" y="5957047"/>
            <a:ext cx="3797830" cy="6221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sz="3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880" y="5938205"/>
            <a:ext cx="3422470" cy="6221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3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/>
      <p:bldP spid="21" grpId="0" animBg="1"/>
      <p:bldP spid="21" grpId="1" animBg="1"/>
      <p:bldP spid="22" grpId="0"/>
      <p:bldP spid="23" grpId="0" animBg="1"/>
      <p:bldP spid="23" grpId="1" animBg="1"/>
      <p:bldP spid="25" grpId="0"/>
      <p:bldP spid="26" grpId="0" animBg="1"/>
      <p:bldP spid="26" grpId="1" animBg="1"/>
      <p:bldP spid="34" grpId="0"/>
      <p:bldP spid="35" grpId="0" animBg="1"/>
      <p:bldP spid="35" grpId="1" animBg="1"/>
      <p:bldP spid="36" grpId="0"/>
      <p:bldP spid="37" grpId="0" animBg="1"/>
      <p:bldP spid="37" grpId="1" animBg="1"/>
      <p:bldP spid="38" grpId="0"/>
      <p:bldP spid="39" grpId="0" animBg="1"/>
      <p:bldP spid="39" grpId="1" animBg="1"/>
      <p:bldP spid="45" grpId="0"/>
      <p:bldP spid="46" grpId="0"/>
      <p:bldP spid="47" grpId="0"/>
      <p:bldP spid="48" grpId="0"/>
      <p:bldP spid="49" grpId="0"/>
      <p:bldP spid="50" grpId="0"/>
      <p:bldP spid="40" grpId="0" animBg="1"/>
      <p:bldP spid="40" grpId="1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g-xanh-o-ly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2" y="0"/>
            <a:ext cx="12191998" cy="6858000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2187"/>
            <a:ext cx="12192000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237" eaLnBrk="1" hangingPunct="1">
              <a:spcBef>
                <a:spcPts val="0"/>
              </a:spcBef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="" xmlns:a16="http://schemas.microsoft.com/office/drawing/2014/main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9812"/>
            <a:ext cx="12191999" cy="65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2662" tIns="81331" rIns="162662" bIns="8133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23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="" xmlns:a16="http://schemas.microsoft.com/office/drawing/2014/main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0" y="46415"/>
            <a:ext cx="12192001" cy="914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2662" tIns="81331" rIns="162662" bIns="81331" anchor="ctr"/>
          <a:lstStyle/>
          <a:p>
            <a:pPr marL="0" marR="0" lvl="0" indent="0" algn="ctr" defTabSz="91423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0" y="1857726"/>
            <a:ext cx="12192000" cy="396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en-US" sz="31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1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endParaRPr lang="en-US" sz="3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endParaRPr lang="en-US" sz="31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3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31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		(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defTabSz="914237" eaLnBrk="1" hangingPunct="1">
              <a:spcBef>
                <a:spcPts val="0"/>
              </a:spcBef>
              <a:defRPr/>
            </a:pP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356108" y="2592466"/>
            <a:ext cx="2993823" cy="7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839097" y="2573383"/>
            <a:ext cx="1672046" cy="13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84B42E-2C97-1391-4A22-1DC68F3FD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pic>
        <p:nvPicPr>
          <p:cNvPr id="7" name="Picture 6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06BE03D0-DEF4-8A5B-B1D2-A6C69BEB4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xmlns="" id="{259E26BD-C20E-9F72-6DA1-C3084285D84D}"/>
              </a:ext>
            </a:extLst>
          </p:cNvPr>
          <p:cNvSpPr txBox="1"/>
          <p:nvPr/>
        </p:nvSpPr>
        <p:spPr>
          <a:xfrm>
            <a:off x="6579038" y="1973179"/>
            <a:ext cx="5399601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029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029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029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029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ừ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ừ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vở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029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029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029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029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xmlns="" id="{FCBD59FE-70B2-0604-96F5-2A7014264A22}"/>
              </a:ext>
            </a:extLst>
          </p:cNvPr>
          <p:cNvSpPr txBox="1"/>
          <p:nvPr/>
        </p:nvSpPr>
        <p:spPr>
          <a:xfrm>
            <a:off x="6583680" y="3816446"/>
            <a:ext cx="540802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029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Nêu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thống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nhất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 ý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kiến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nhóm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字魂105号-简雅黑" panose="00000500000000000000" pitchFamily="2" charset="-122"/>
                <a:cs typeface="Times New Roman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字魂105号-简雅黑" panose="00000500000000000000" pitchFamily="2" charset="-122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2B658E9-1179-7738-67B9-16A4DA27FDA0}"/>
              </a:ext>
            </a:extLst>
          </p:cNvPr>
          <p:cNvSpPr txBox="1"/>
          <p:nvPr/>
        </p:nvSpPr>
        <p:spPr>
          <a:xfrm>
            <a:off x="6597807" y="5294710"/>
            <a:ext cx="541131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029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029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Chia</a:t>
            </a:r>
            <a:r>
              <a:rPr kumimoji="0" lang="en-029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sẻ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kết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quả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trước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lớp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CBD5528-C1DF-A9BB-EBA9-362886D5B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591" y="169817"/>
            <a:ext cx="3456732" cy="1664352"/>
          </a:xfrm>
          <a:prstGeom prst="rect">
            <a:avLst/>
          </a:prstGeom>
        </p:spPr>
      </p:pic>
      <p:sp>
        <p:nvSpPr>
          <p:cNvPr id="16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31" y="2090058"/>
            <a:ext cx="5656218" cy="346905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en-US" sz="2400" b="1" i="0" u="sng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	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defTabSz="914237" eaLnBrk="1" hangingPunct="1">
              <a:spcBef>
                <a:spcPts val="0"/>
              </a:spcBef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>
            <a:stCxn id="16" idx="3"/>
            <a:endCxn id="10" idx="1"/>
          </p:cNvCxnSpPr>
          <p:nvPr/>
        </p:nvCxnSpPr>
        <p:spPr>
          <a:xfrm flipV="1">
            <a:off x="5891349" y="2665677"/>
            <a:ext cx="687689" cy="1158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3"/>
            <a:endCxn id="12" idx="1"/>
          </p:cNvCxnSpPr>
          <p:nvPr/>
        </p:nvCxnSpPr>
        <p:spPr>
          <a:xfrm>
            <a:off x="5891349" y="3824583"/>
            <a:ext cx="692331" cy="468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3" idx="1"/>
          </p:cNvCxnSpPr>
          <p:nvPr/>
        </p:nvCxnSpPr>
        <p:spPr>
          <a:xfrm>
            <a:off x="5891349" y="3824583"/>
            <a:ext cx="706458" cy="17317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ng-xanh-o-ly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80" y="297867"/>
            <a:ext cx="12192000" cy="324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en-US" sz="31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1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</a:t>
            </a: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endParaRPr lang="en-US" sz="3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endParaRPr lang="en-US" sz="31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31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31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		(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9" y="3368279"/>
            <a:ext cx="12192000" cy="109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be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nhắn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tẹo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…..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10" y="4394738"/>
            <a:ext cx="12192000" cy="109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nghía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nghía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93" y="5434644"/>
            <a:ext cx="12192000" cy="109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100" dirty="0" smtClean="0">
                <a:solidFill>
                  <a:srgbClr val="55FD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la,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thênh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ớn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31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g-xanh-o-ly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2" y="0"/>
            <a:ext cx="12191998" cy="6858000"/>
          </a:xfrm>
          <a:prstGeom prst="rect">
            <a:avLst/>
          </a:prstGeom>
        </p:spPr>
      </p:pic>
      <p:sp>
        <p:nvSpPr>
          <p:cNvPr id="8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" y="1891400"/>
            <a:ext cx="7686338" cy="457704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kumimoji="0" lang="en-US" sz="2400" b="1" i="0" u="sng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Mưa mùa xuân xôn xao, phơi phới. Những hạt mưa </a:t>
            </a:r>
            <a:r>
              <a:rPr lang="vi-VN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(1) (</a:t>
            </a:r>
            <a:r>
              <a:rPr lang="vi-VN" sz="24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bé mọn, bé con, bé nhỏ</a:t>
            </a:r>
            <a:r>
              <a:rPr lang="vi-VN" sz="2400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, mềm mại, rơi như nhảy nhót. Hạt nọ tiếp hạt kia đan xuống mặt đất. Mặt đất đã </a:t>
            </a:r>
            <a:r>
              <a:rPr lang="vi-VN" sz="24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(2) (khô cằn, khô khan, khô khốc)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bỗng thức dậy, âu yếm đón lấy những giọt mưa ấm áp, </a:t>
            </a:r>
            <a:r>
              <a:rPr lang="vi-VN" sz="24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(3) (trong sáng, trong lành, trong xanh).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Mặt đất lại </a:t>
            </a:r>
            <a:r>
              <a:rPr lang="vi-VN" sz="24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(4) (dịu mềm, dịu nhẹ, dịu ngọt),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lại cần mẫn tiếp nhựa sống cho cây cỏ. Mưa mùa xuân đã mang lại cho cây </a:t>
            </a:r>
            <a:r>
              <a:rPr lang="vi-VN" sz="24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(5) (sức lực, sức vóc, sức sống)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tràn đầy. Và cây trả nghĩa cho mùa bằng cả mùa hoa thơm trái ngọt.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               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(Theo Nguyễn Thị Thu Trang)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08019"/>
            <a:ext cx="12192000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237" eaLnBrk="1" hangingPunct="1">
              <a:spcBef>
                <a:spcPts val="0"/>
              </a:spcBef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="" xmlns:a16="http://schemas.microsoft.com/office/drawing/2014/main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728"/>
            <a:ext cx="12191999" cy="65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2662" tIns="81331" rIns="162662" bIns="8133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23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="" xmlns:a16="http://schemas.microsoft.com/office/drawing/2014/main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0" y="46415"/>
            <a:ext cx="12192001" cy="914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2662" tIns="81331" rIns="162662" bIns="81331" anchor="ctr"/>
          <a:lstStyle/>
          <a:p>
            <a:pPr marL="0" marR="0" lvl="0" indent="0" algn="ctr" defTabSz="91423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68635" y="2281776"/>
            <a:ext cx="2238359" cy="145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366094" y="2321347"/>
            <a:ext cx="1245325" cy="8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88557" y="2652402"/>
            <a:ext cx="1245325" cy="8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18365" y="3753396"/>
            <a:ext cx="931817" cy="87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29691" y="3396343"/>
            <a:ext cx="86214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476205" y="4493625"/>
            <a:ext cx="931817" cy="87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355667" y="4841968"/>
            <a:ext cx="931817" cy="87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056701" y="5595260"/>
            <a:ext cx="931817" cy="87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2024-04-07-222648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1881051"/>
            <a:ext cx="3722914" cy="4590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ng-xanh-o-ly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82" y="0"/>
            <a:ext cx="12191998" cy="6858000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" y="1891400"/>
            <a:ext cx="7686338" cy="454626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kumimoji="0" lang="en-US" sz="2600" b="1" i="0" u="sng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2600" b="1" i="0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Mưa mùa xuân xôn xao, phơi phới. Những hạt mưa</a:t>
            </a:r>
            <a:r>
              <a:rPr lang="vi-VN" sz="2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bé nhỏ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, mềm mại, rơi như nhảy nhót. Hạt nọ tiếp hạt kia đan xuống mặt đất. Mặt đất đã </a:t>
            </a:r>
            <a:r>
              <a:rPr lang="vi-VN" sz="26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khô cằn</a:t>
            </a:r>
            <a:r>
              <a:rPr lang="en-US" sz="26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bỗng thức dậy, âu yếm đón lấy những giọt mưa ấm áp, </a:t>
            </a:r>
            <a:r>
              <a:rPr lang="vi-VN" sz="26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trong lành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. Mặt đất lại </a:t>
            </a:r>
            <a:r>
              <a:rPr lang="vi-VN" sz="26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dịu mềm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, lại cần mẫn tiếp nhựa sống cho cây cỏ. Mưa mùa xuân đã mang lại cho cây </a:t>
            </a:r>
            <a:r>
              <a:rPr lang="vi-VN" sz="2600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sức sống 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tràn đầy. Và cây trả nghĩa cho mùa bằng cả mùa hoa thơm trái ngọt.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		                </a:t>
            </a:r>
            <a:r>
              <a:rPr lang="vi-VN" sz="2600" dirty="0" smtClean="0">
                <a:latin typeface="Times New Roman" pitchFamily="18" charset="0"/>
                <a:cs typeface="Times New Roman" pitchFamily="18" charset="0"/>
              </a:rPr>
              <a:t>(Theo Nguyễn Thị Thu Trang)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08019"/>
            <a:ext cx="12192000" cy="63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237" eaLnBrk="1" hangingPunct="1">
              <a:spcBef>
                <a:spcPts val="0"/>
              </a:spcBef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11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="" xmlns:a16="http://schemas.microsoft.com/office/drawing/2014/main" id="{C43871E4-DC29-03DF-EC42-FEC85EEB2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728"/>
            <a:ext cx="12191999" cy="65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2662" tIns="81331" rIns="162662" bIns="81331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23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="" xmlns:a16="http://schemas.microsoft.com/office/drawing/2014/main" id="{4C9E880E-B437-2B83-C418-F29E9F22B6E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0" y="46415"/>
            <a:ext cx="12192001" cy="914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62662" tIns="81331" rIns="162662" bIns="81331" anchor="ctr"/>
          <a:lstStyle/>
          <a:p>
            <a:pPr marL="0" marR="0" lvl="0" indent="0" algn="ctr" defTabSz="91423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 descr="2024-04-07-222648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0" y="1881051"/>
            <a:ext cx="3722914" cy="4590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1048</Words>
  <Application>Microsoft Office PowerPoint</Application>
  <PresentationFormat>Custom</PresentationFormat>
  <Paragraphs>104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 Light</vt:lpstr>
      <vt:lpstr>Calibri</vt:lpstr>
      <vt:lpstr>Times New Roman</vt:lpstr>
      <vt:lpstr>字魂105号-简雅黑</vt:lpstr>
      <vt:lpstr>UTM Showcard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Windows User</cp:lastModifiedBy>
  <cp:revision>119</cp:revision>
  <dcterms:created xsi:type="dcterms:W3CDTF">2018-10-07T02:14:13Z</dcterms:created>
  <dcterms:modified xsi:type="dcterms:W3CDTF">2024-10-14T17:54:15Z</dcterms:modified>
</cp:coreProperties>
</file>