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64" r:id="rId2"/>
    <p:sldId id="284" r:id="rId3"/>
    <p:sldId id="267" r:id="rId4"/>
    <p:sldId id="290" r:id="rId5"/>
    <p:sldId id="262" r:id="rId6"/>
    <p:sldId id="289" r:id="rId7"/>
    <p:sldId id="257" r:id="rId8"/>
    <p:sldId id="260" r:id="rId9"/>
    <p:sldId id="258" r:id="rId10"/>
    <p:sldId id="259" r:id="rId11"/>
    <p:sldId id="291" r:id="rId12"/>
    <p:sldId id="270" r:id="rId13"/>
    <p:sldId id="28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5" r:id="rId23"/>
    <p:sldId id="288" r:id="rId24"/>
    <p:sldId id="281" r:id="rId25"/>
    <p:sldId id="282" r:id="rId26"/>
    <p:sldId id="283" r:id="rId27"/>
  </p:sldIdLst>
  <p:sldSz cx="9144000" cy="6858000" type="screen4x3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00"/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1014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27A59-15A6-4E10-BFF4-86D72D0EA7E2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0B922-75B0-473F-A7AA-3C3E5FFCF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8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7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34.gif"/><Relationship Id="rId18" Type="http://schemas.openxmlformats.org/officeDocument/2006/relationships/image" Target="../media/image22.gif"/><Relationship Id="rId3" Type="http://schemas.microsoft.com/office/2007/relationships/media" Target="../media/media12.mp3"/><Relationship Id="rId7" Type="http://schemas.microsoft.com/office/2007/relationships/media" Target="../media/media13.m4a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audio" Target="../media/media7.mp3"/><Relationship Id="rId16" Type="http://schemas.openxmlformats.org/officeDocument/2006/relationships/image" Target="../media/image13.png"/><Relationship Id="rId1" Type="http://schemas.microsoft.com/office/2007/relationships/media" Target="../media/media7.mp3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6.gif"/><Relationship Id="rId10" Type="http://schemas.openxmlformats.org/officeDocument/2006/relationships/image" Target="../media/image32.png"/><Relationship Id="rId19" Type="http://schemas.openxmlformats.org/officeDocument/2006/relationships/image" Target="../media/image37.gif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5.mp3"/><Relationship Id="rId7" Type="http://schemas.openxmlformats.org/officeDocument/2006/relationships/image" Target="../media/image51.png"/><Relationship Id="rId2" Type="http://schemas.microsoft.com/office/2007/relationships/media" Target="../media/media15.mp3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4a"/><Relationship Id="rId11" Type="http://schemas.openxmlformats.org/officeDocument/2006/relationships/image" Target="../media/image16.gif"/><Relationship Id="rId5" Type="http://schemas.microsoft.com/office/2007/relationships/media" Target="../media/media6.m4a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8.m4a"/><Relationship Id="rId11" Type="http://schemas.openxmlformats.org/officeDocument/2006/relationships/image" Target="../media/image16.gif"/><Relationship Id="rId5" Type="http://schemas.microsoft.com/office/2007/relationships/media" Target="../media/media8.m4a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4a"/><Relationship Id="rId11" Type="http://schemas.openxmlformats.org/officeDocument/2006/relationships/image" Target="../media/image16.gif"/><Relationship Id="rId5" Type="http://schemas.microsoft.com/office/2007/relationships/media" Target="../media/media9.m4a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10.m4a"/><Relationship Id="rId11" Type="http://schemas.openxmlformats.org/officeDocument/2006/relationships/image" Target="../media/image16.gif"/><Relationship Id="rId5" Type="http://schemas.microsoft.com/office/2007/relationships/media" Target="../media/media10.m4a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11.m4a"/><Relationship Id="rId11" Type="http://schemas.openxmlformats.org/officeDocument/2006/relationships/image" Target="../media/image16.gif"/><Relationship Id="rId5" Type="http://schemas.microsoft.com/office/2007/relationships/media" Target="../media/media11.m4a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xmlns="" id="{33FAF4EF-AB96-4B32-8A2E-1964AA834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8" y="55428"/>
            <a:ext cx="7499858" cy="11584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0486" tIns="40242" rIns="80486" bIns="4024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2177">
              <a:spcBef>
                <a:spcPct val="50000"/>
              </a:spcBef>
              <a:defRPr/>
            </a:pPr>
            <a:r>
              <a:rPr lang="en-US" altLang="en-US" sz="2800" b="1" dirty="0">
                <a:latin typeface="Times New Roman" pitchFamily="18" charset="0"/>
              </a:rPr>
              <a:t>UBND THÀNH PHỐ QUY NHƠN</a:t>
            </a:r>
          </a:p>
          <a:p>
            <a:pPr algn="ctr" defTabSz="512177">
              <a:spcBef>
                <a:spcPct val="50000"/>
              </a:spcBef>
              <a:defRPr/>
            </a:pPr>
            <a:r>
              <a:rPr lang="en-US" altLang="en-US" sz="2800" b="1" dirty="0">
                <a:latin typeface="Times New Roman" pitchFamily="18" charset="0"/>
              </a:rPr>
              <a:t>TRƯỜNG TIỂU HỌC BÙI THỊ XUÂN</a:t>
            </a:r>
          </a:p>
        </p:txBody>
      </p:sp>
      <p:pic>
        <p:nvPicPr>
          <p:cNvPr id="16387" name="Picture 12">
            <a:extLst>
              <a:ext uri="{FF2B5EF4-FFF2-40B4-BE49-F238E27FC236}">
                <a16:creationId xmlns:a16="http://schemas.microsoft.com/office/drawing/2014/main" xmlns="" id="{AED395EB-2F61-42DF-BBE8-D01C5B99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" y="4639271"/>
            <a:ext cx="1345875" cy="218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8">
            <a:extLst>
              <a:ext uri="{FF2B5EF4-FFF2-40B4-BE49-F238E27FC236}">
                <a16:creationId xmlns:a16="http://schemas.microsoft.com/office/drawing/2014/main" xmlns="" id="{3AA14038-62F5-40D0-A759-D811C2C9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567" y="5355846"/>
            <a:ext cx="6124387" cy="41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486" tIns="40242" rIns="80486" bIns="40242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1672">
              <a:defRPr/>
            </a:pP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191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191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191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191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Võ</a:t>
            </a:r>
            <a:r>
              <a:rPr lang="en-US" altLang="en-US" sz="2191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191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91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</a:t>
            </a:r>
            <a:endParaRPr lang="en-US" altLang="en-US" sz="2191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90" name="Picture 22" descr="bd21315_">
            <a:extLst>
              <a:ext uri="{FF2B5EF4-FFF2-40B4-BE49-F238E27FC236}">
                <a16:creationId xmlns:a16="http://schemas.microsoft.com/office/drawing/2014/main" xmlns="" id="{457D3053-B2B9-4BDE-A218-1B21905B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58259" y="5731727"/>
            <a:ext cx="3151155" cy="14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POINSET2">
            <a:extLst>
              <a:ext uri="{FF2B5EF4-FFF2-40B4-BE49-F238E27FC236}">
                <a16:creationId xmlns:a16="http://schemas.microsoft.com/office/drawing/2014/main" xmlns="" id="{69BB60BE-B62D-4A97-B4E7-CAB472D2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280" y="-55268"/>
            <a:ext cx="1633146" cy="187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POINSET2">
            <a:extLst>
              <a:ext uri="{FF2B5EF4-FFF2-40B4-BE49-F238E27FC236}">
                <a16:creationId xmlns:a16="http://schemas.microsoft.com/office/drawing/2014/main" xmlns="" id="{37D6F407-AEC8-4199-910A-9B8A03A3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2540" y="-49028"/>
            <a:ext cx="1662499" cy="18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15ED9FF-CBDF-4ABB-8E11-0323ACB20624}"/>
              </a:ext>
            </a:extLst>
          </p:cNvPr>
          <p:cNvCxnSpPr/>
          <p:nvPr/>
        </p:nvCxnSpPr>
        <p:spPr>
          <a:xfrm flipV="1">
            <a:off x="3058259" y="1190121"/>
            <a:ext cx="335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394" name="Picture 7" descr="BƯỚM 58">
            <a:extLst>
              <a:ext uri="{FF2B5EF4-FFF2-40B4-BE49-F238E27FC236}">
                <a16:creationId xmlns:a16="http://schemas.microsoft.com/office/drawing/2014/main" xmlns="" id="{24A9FD11-7DB1-4D0E-BFE7-52A401EBB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3557" y="1415846"/>
            <a:ext cx="826436" cy="10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8" descr="animal-14[1]">
            <a:extLst>
              <a:ext uri="{FF2B5EF4-FFF2-40B4-BE49-F238E27FC236}">
                <a16:creationId xmlns:a16="http://schemas.microsoft.com/office/drawing/2014/main" xmlns="" id="{A1CE9410-97D9-4037-99E7-63147720A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41824" y="4237890"/>
            <a:ext cx="1272085" cy="92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" descr="POINSET3">
            <a:extLst>
              <a:ext uri="{FF2B5EF4-FFF2-40B4-BE49-F238E27FC236}">
                <a16:creationId xmlns:a16="http://schemas.microsoft.com/office/drawing/2014/main" xmlns="" id="{97C35966-E4BC-4C6E-8E21-B3AEFF29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24" y="5011055"/>
            <a:ext cx="2431741" cy="173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xmlns="" id="{2A7B894F-844D-43AB-A81F-F7721FA8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43" y="1992279"/>
            <a:ext cx="6958785" cy="69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486" tIns="40242" rIns="80486" bIns="40242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1672"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TOÁN LỚP 5</a:t>
            </a:r>
          </a:p>
        </p:txBody>
      </p:sp>
      <p:pic>
        <p:nvPicPr>
          <p:cNvPr id="15" name="Picture 10" descr="book_page_flip_hb">
            <a:extLst>
              <a:ext uri="{FF2B5EF4-FFF2-40B4-BE49-F238E27FC236}">
                <a16:creationId xmlns:a16="http://schemas.microsoft.com/office/drawing/2014/main" xmlns="" id="{35644F6E-158F-445D-8574-F9EA709E9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22" y="2689102"/>
            <a:ext cx="3957910" cy="141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51853" y="4361747"/>
            <a:ext cx="7716811" cy="98734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3" dist="53882" dir="13500000">
              <a:srgbClr val="EEECE1">
                <a:alpha val="50000"/>
              </a:srgbClr>
            </a:prstShdw>
          </a:effectLst>
        </p:spPr>
        <p:txBody>
          <a:bodyPr wrap="square" lIns="121561" tIns="60780" rIns="121561" bIns="607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911744" eaLnBrk="1" hangingPunct="1">
              <a:spcBef>
                <a:spcPct val="50000"/>
              </a:spcBef>
              <a:defRPr/>
            </a:pP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9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9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2" name="03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668664" y="6920534"/>
            <a:ext cx="342465" cy="3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0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6644" y="32794"/>
            <a:ext cx="574567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CHÀO MỪNG TÍ XÌ TRUM VỀ NHÀ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3291" y="4371013"/>
            <a:ext cx="1458877" cy="1458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154" y="3525750"/>
            <a:ext cx="1115661" cy="11156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7806" y="4948237"/>
            <a:ext cx="1037915" cy="1286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92" y="4866968"/>
            <a:ext cx="966337" cy="1651803"/>
          </a:xfrm>
          <a:prstGeom prst="rect">
            <a:avLst/>
          </a:prstGeom>
        </p:spPr>
      </p:pic>
      <p:pic>
        <p:nvPicPr>
          <p:cNvPr id="6" name="kề cuố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3367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6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6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10" y="0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015" y="753915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76457" y="318148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53" y="2162594"/>
            <a:ext cx="8556172" cy="20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Minh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82021"/>
            <a:ext cx="9210675" cy="71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905" y="960132"/>
            <a:ext cx="6977729" cy="54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070" y="538408"/>
            <a:ext cx="2057400" cy="5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049048" y="178173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35" y="1427496"/>
            <a:ext cx="8747931" cy="146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Ví</a:t>
            </a:r>
            <a:r>
              <a:rPr lang="en-US" sz="3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dụ</a:t>
            </a:r>
            <a:r>
              <a:rPr lang="en-US" sz="3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160km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ki-lô-mét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551" y="2779445"/>
            <a:ext cx="5750049" cy="238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</a:p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mỗi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ô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đó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160 : 4 = 40 (km)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</a:t>
            </a:r>
            <a:r>
              <a:rPr lang="en-US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40 km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9743" y="2798839"/>
            <a:ext cx="2697582" cy="54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Tóm</a:t>
            </a:r>
            <a:r>
              <a:rPr lang="en-US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tắt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131935" y="35020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eft Bracket 54"/>
          <p:cNvSpPr/>
          <p:nvPr/>
        </p:nvSpPr>
        <p:spPr>
          <a:xfrm rot="16200000">
            <a:off x="1789643" y="2945842"/>
            <a:ext cx="62664" cy="2740342"/>
          </a:xfrm>
          <a:prstGeom prst="leftBracket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1">
              <a:solidFill>
                <a:schemeClr val="bg1"/>
              </a:solidFill>
            </a:endParaRPr>
          </a:p>
        </p:txBody>
      </p:sp>
      <p:sp>
        <p:nvSpPr>
          <p:cNvPr id="57" name="Left Bracket 56"/>
          <p:cNvSpPr/>
          <p:nvPr/>
        </p:nvSpPr>
        <p:spPr>
          <a:xfrm rot="5400000" flipV="1">
            <a:off x="752093" y="3537044"/>
            <a:ext cx="93481" cy="696060"/>
          </a:xfrm>
          <a:prstGeom prst="leftBracket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1">
              <a:solidFill>
                <a:schemeClr val="bg1"/>
              </a:solidFill>
            </a:endParaRPr>
          </a:p>
        </p:txBody>
      </p:sp>
      <p:sp>
        <p:nvSpPr>
          <p:cNvPr id="58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90" y="3381036"/>
            <a:ext cx="828374" cy="4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?km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3270383" y="3061117"/>
            <a:ext cx="17434" cy="191979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8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505" y="4307200"/>
            <a:ext cx="1192440" cy="4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160km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60321" y="4034464"/>
            <a:ext cx="2740344" cy="233017"/>
            <a:chOff x="460321" y="4034464"/>
            <a:chExt cx="2740344" cy="233017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820974" y="4038464"/>
              <a:ext cx="4319" cy="164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460321" y="4034464"/>
              <a:ext cx="2740344" cy="233017"/>
              <a:chOff x="2285405" y="4304233"/>
              <a:chExt cx="2195497" cy="179188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300470" y="4369547"/>
                <a:ext cx="2180432" cy="15029"/>
                <a:chOff x="2300470" y="4369547"/>
                <a:chExt cx="2180432" cy="15029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 flipV="1">
                  <a:off x="2300470" y="4378135"/>
                  <a:ext cx="537104" cy="4294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2838836" y="4378135"/>
                  <a:ext cx="560824" cy="6441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3399660" y="4373841"/>
                  <a:ext cx="540621" cy="4294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3940281" y="4369547"/>
                  <a:ext cx="540621" cy="4294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/>
              <p:nvPr/>
            </p:nvCxnSpPr>
            <p:spPr>
              <a:xfrm flipH="1">
                <a:off x="2834751" y="4323044"/>
                <a:ext cx="4085" cy="12009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480902" y="4312512"/>
                <a:ext cx="0" cy="13062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285405" y="4304233"/>
                <a:ext cx="92" cy="17918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 flipH="1">
              <a:off x="2482791" y="4050757"/>
              <a:ext cx="5519" cy="15617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83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9" grpId="0"/>
      <p:bldP spid="55" grpId="0" animBg="1"/>
      <p:bldP spid="57" grpId="0" animBg="1"/>
      <p:bldP spid="58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21"/>
            <a:ext cx="9303920" cy="71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905" y="1092347"/>
            <a:ext cx="6977729" cy="54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070" y="538408"/>
            <a:ext cx="2057400" cy="5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049048" y="178173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06" y="3374771"/>
            <a:ext cx="8639595" cy="192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Ta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trung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(hay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tắt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ô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mươi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ki-lô-mét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defTabSz="513618" eaLnBrk="1" hangingPunct="1">
              <a:defRPr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defTabSz="513618" eaLnBrk="1" fontAlgn="base" hangingPunct="1">
              <a:spcAft>
                <a:spcPct val="0"/>
              </a:spcAft>
              <a:defRPr/>
            </a:pPr>
            <a:endParaRPr lang="en-US" sz="3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48" y="4967804"/>
            <a:ext cx="7386184" cy="285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ô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defTabSz="513618" eaLnBrk="1" hangingPunct="1"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160 : 4 = 40 (km/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 defTabSz="513618" eaLnBrk="1" hangingPunct="1">
              <a:defRPr/>
            </a:pP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</a:t>
            </a:r>
            <a:r>
              <a:rPr lang="en-US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40 km/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513618" eaLnBrk="1" hangingPunct="1">
              <a:defRPr/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513618" eaLnBrk="1" fontAlgn="base" hangingPunct="1">
              <a:spcAft>
                <a:spcPct val="0"/>
              </a:spcAft>
              <a:defRPr/>
            </a:pPr>
            <a:endParaRPr lang="en-US" sz="30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513618" eaLnBrk="1" fontAlgn="base" hangingPunct="1">
              <a:spcAft>
                <a:spcPct val="0"/>
              </a:spcAft>
              <a:defRPr/>
            </a:pP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131935" y="35020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98" y="1092347"/>
            <a:ext cx="8881281" cy="238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endParaRPr lang="en-US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Trung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mỗi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ô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đó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160 : 4 = 40 (km)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</a:t>
            </a:r>
            <a:r>
              <a:rPr lang="en-US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40 km</a:t>
            </a:r>
          </a:p>
        </p:txBody>
      </p:sp>
      <p:sp>
        <p:nvSpPr>
          <p:cNvPr id="2" name="Rectangle 1"/>
          <p:cNvSpPr/>
          <p:nvPr/>
        </p:nvSpPr>
        <p:spPr>
          <a:xfrm>
            <a:off x="569977" y="4364473"/>
            <a:ext cx="5883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3618">
              <a:defRPr/>
            </a:pP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mươi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ki-lô-mét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4084" y="4386708"/>
            <a:ext cx="1874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40km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/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2" y="-252644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30" y="969057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095" y="415038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22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857971" y="14379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27" y="1475566"/>
            <a:ext cx="8759027" cy="155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Ví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dụ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160km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ki-lô-mét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209" y="2903259"/>
            <a:ext cx="6977729" cy="189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ô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tô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defTabSz="513618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160   :   4    =     40 (km/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 defTabSz="513618" eaLnBrk="1" hangingPunct="1">
              <a:defRPr/>
            </a:pPr>
            <a:r>
              <a:rPr lang="en-US" sz="179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endParaRPr lang="en-US" sz="1798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513618" eaLnBrk="1" fontAlgn="base" hangingPunct="1">
              <a:spcAft>
                <a:spcPct val="0"/>
              </a:spcAft>
              <a:defRPr/>
            </a:pPr>
            <a:endParaRPr lang="en-US" sz="1798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96" y="4090489"/>
            <a:ext cx="2650380" cy="132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(km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285" y="4152448"/>
            <a:ext cx="2057400" cy="132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335" y="4100907"/>
            <a:ext cx="1844663" cy="132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22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km/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22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ight Arrow 3"/>
          <p:cNvSpPr/>
          <p:nvPr/>
        </p:nvSpPr>
        <p:spPr>
          <a:xfrm rot="8413940">
            <a:off x="2283494" y="3946678"/>
            <a:ext cx="460905" cy="217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Right Arrow 15"/>
          <p:cNvSpPr/>
          <p:nvPr/>
        </p:nvSpPr>
        <p:spPr>
          <a:xfrm rot="5400000">
            <a:off x="3644950" y="3953687"/>
            <a:ext cx="420017" cy="219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8" name="Right Arrow 17"/>
          <p:cNvSpPr/>
          <p:nvPr/>
        </p:nvSpPr>
        <p:spPr>
          <a:xfrm rot="3080046">
            <a:off x="5227090" y="3940293"/>
            <a:ext cx="439820" cy="207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30" y="5424428"/>
            <a:ext cx="8397824" cy="106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Muốn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thế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09" y="5201579"/>
            <a:ext cx="813355" cy="9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618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48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4" grpId="0" animBg="1"/>
      <p:bldP spid="16" grpId="0" animBg="1"/>
      <p:bldP spid="18" grpId="0" animBg="1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92" y="1724"/>
            <a:ext cx="9397499" cy="69611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12" y="1194414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39" y="672086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32312" y="252334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14" y="1891314"/>
            <a:ext cx="8678586" cy="155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quãng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thời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chuyển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28" y="3389357"/>
            <a:ext cx="8479872" cy="20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Muốn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quãng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thời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defTabSz="513618" eaLnBrk="1" hangingPunct="1"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513618" eaLnBrk="1" fontAlgn="base" hangingPunct="1">
              <a:spcAft>
                <a:spcPct val="0"/>
              </a:spcAft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666697" y="5368260"/>
            <a:ext cx="847028" cy="24356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405" y="4524406"/>
            <a:ext cx="3108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3618" fontAlgn="base"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Quãng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: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435" y="5170761"/>
            <a:ext cx="3078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3618" fontAlgn="base"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: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5419" y="5790914"/>
            <a:ext cx="3113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3618" fontAlgn="base"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: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21040" y="4453860"/>
            <a:ext cx="1732359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34075" y="4295775"/>
            <a:ext cx="1543050" cy="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Frame 26"/>
          <p:cNvSpPr/>
          <p:nvPr/>
        </p:nvSpPr>
        <p:spPr>
          <a:xfrm>
            <a:off x="4758311" y="5009939"/>
            <a:ext cx="2257470" cy="906417"/>
          </a:xfrm>
          <a:prstGeom prst="fram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346" y="5047667"/>
            <a:ext cx="2057400" cy="76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 = s : t</a:t>
            </a:r>
          </a:p>
        </p:txBody>
      </p:sp>
    </p:spTree>
    <p:extLst>
      <p:ext uri="{BB962C8B-B14F-4D97-AF65-F5344CB8AC3E}">
        <p14:creationId xmlns:p14="http://schemas.microsoft.com/office/powerpoint/2010/main" val="41811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 animBg="1"/>
      <p:bldP spid="2" grpId="0"/>
      <p:bldP spid="4" grpId="0"/>
      <p:bldP spid="8" grpId="0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82" y="-9974"/>
            <a:ext cx="9397499" cy="69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56" y="1297028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438" y="719673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76801" y="284484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0576"/>
            <a:ext cx="8825758" cy="106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Ví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dụ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01" y="2826240"/>
            <a:ext cx="8261974" cy="20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chạy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60 : 10  =   6 (m/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 6m/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giây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56" y="4877504"/>
            <a:ext cx="8677557" cy="254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18" eaLnBrk="1" fontAlgn="base" hangingPunct="1"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Nếu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quãng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(s)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tính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),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thời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(t )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tính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giây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thì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(v)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xác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m/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giây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defTabSz="513618" eaLnBrk="1" hangingPunct="1">
              <a:defRPr/>
            </a:pP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defTabSz="513618" eaLnBrk="1" fontAlgn="base" hangingPunct="1">
              <a:spcAft>
                <a:spcPct val="0"/>
              </a:spcAft>
              <a:defRPr/>
            </a:pP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1" y="-108266"/>
            <a:ext cx="9397499" cy="72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42" y="1424461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015" y="753915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76457" y="318148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676457" y="2084227"/>
            <a:ext cx="8029393" cy="41927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70721"/>
            <a:ext cx="7067550" cy="264682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= s : t</a:t>
            </a:r>
          </a:p>
        </p:txBody>
      </p:sp>
    </p:spTree>
    <p:extLst>
      <p:ext uri="{BB962C8B-B14F-4D97-AF65-F5344CB8AC3E}">
        <p14:creationId xmlns:p14="http://schemas.microsoft.com/office/powerpoint/2010/main" val="17541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8840" y="1777870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350" y="1193153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-514564" y="656469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75" y="2746213"/>
            <a:ext cx="4562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dirty="0">
              <a:solidFill>
                <a:srgbClr val="FF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1" y="-108265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81" y="1106861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138" y="593163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29226" y="169612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1793980"/>
            <a:ext cx="8896350" cy="20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chỗ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chấm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160km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78" y="4337687"/>
            <a:ext cx="8576591" cy="20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160 : 5  = …  (km/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 …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405" y="5326146"/>
            <a:ext cx="902266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50" y="5818589"/>
            <a:ext cx="2013351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32 km/</a:t>
            </a:r>
            <a:r>
              <a:rPr lang="en-US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/>
        </p:blipFill>
        <p:spPr>
          <a:xfrm>
            <a:off x="1762957" y="2273510"/>
            <a:ext cx="970444" cy="1940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4696" y="1659597"/>
            <a:ext cx="4514607" cy="898989"/>
          </a:xfrm>
          <a:prstGeom prst="rect">
            <a:avLst/>
          </a:prstGeom>
          <a:noFill/>
        </p:spPr>
        <p:txBody>
          <a:bodyPr wrap="square" lIns="68414" tIns="34207" rIns="68414" bIns="34207" rtlCol="0">
            <a:spAutoFit/>
          </a:bodyPr>
          <a:lstStyle/>
          <a:p>
            <a:pPr algn="ctr" defTabSz="684076"/>
            <a:r>
              <a:rPr lang="en-US" sz="5393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98" y="860511"/>
            <a:ext cx="1026934" cy="799086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4" tIns="34207" rIns="68414" bIns="34207" rtlCol="0" anchor="ctr"/>
          <a:lstStyle/>
          <a:p>
            <a:pPr algn="ctr" defTabSz="684076"/>
            <a:endParaRPr lang="en-US" sz="140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AutoShape 2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9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1" y="-108265"/>
            <a:ext cx="9253121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11" y="1007831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890" y="522291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54611" y="163961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03" y="1635255"/>
            <a:ext cx="9058275" cy="500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8962" indent="-288962" algn="just" defTabSz="513618" eaLnBrk="1" fontAlgn="base" hangingPunct="1">
              <a:spcAft>
                <a:spcPct val="0"/>
              </a:spcAft>
              <a:buFontTx/>
              <a:buAutoNum type="alphaLcParenR"/>
              <a:defRPr/>
            </a:pP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180km </a:t>
            </a:r>
            <a:endParaRPr lang="en-US" sz="3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km/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10m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……./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điểu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3150m 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điểu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513618" eaLnBrk="1" fontAlgn="base" hangingPunct="1"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…….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253" y="6036772"/>
            <a:ext cx="2776409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1050 m/</a:t>
            </a:r>
            <a:r>
              <a:rPr lang="en-US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07" y="2618225"/>
            <a:ext cx="892842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948" y="4044982"/>
            <a:ext cx="1125311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2,5m</a:t>
            </a:r>
          </a:p>
        </p:txBody>
      </p:sp>
      <p:sp>
        <p:nvSpPr>
          <p:cNvPr id="2" name="Rectangle 1"/>
          <p:cNvSpPr/>
          <p:nvPr/>
        </p:nvSpPr>
        <p:spPr>
          <a:xfrm>
            <a:off x="686736" y="1541008"/>
            <a:ext cx="792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3618">
              <a:defRPr/>
            </a:pP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chỗ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chấm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133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10" y="-167757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58" name="Text Box 70"/>
          <p:cNvSpPr txBox="1">
            <a:spLocks noChangeArrowheads="1"/>
          </p:cNvSpPr>
          <p:nvPr/>
        </p:nvSpPr>
        <p:spPr bwMode="auto">
          <a:xfrm>
            <a:off x="447265" y="32112"/>
            <a:ext cx="61378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ơi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vi-V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WordArt 72"/>
          <p:cNvSpPr>
            <a:spLocks noChangeArrowheads="1" noChangeShapeType="1" noTextEdit="1"/>
          </p:cNvSpPr>
          <p:nvPr/>
        </p:nvSpPr>
        <p:spPr bwMode="auto">
          <a:xfrm>
            <a:off x="2445546" y="121351"/>
            <a:ext cx="6136952" cy="65800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FF00"/>
              </a:contour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Ai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đúng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2536" name="Rectangle 75"/>
          <p:cNvSpPr>
            <a:spLocks noChangeArrowheads="1"/>
          </p:cNvSpPr>
          <p:nvPr/>
        </p:nvSpPr>
        <p:spPr bwMode="auto">
          <a:xfrm>
            <a:off x="3244" y="645190"/>
            <a:ext cx="922918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600" dirty="0" smtClean="0">
                <a:solidFill>
                  <a:srgbClr val="FFFF00"/>
                </a:solidFill>
              </a:rPr>
              <a:t> 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Nối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vận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tốc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tương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ứng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với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các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chuyển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động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trong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mỗi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bức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ảnh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sau</a:t>
            </a:r>
            <a:r>
              <a:rPr lang="en-US" altLang="en-US" sz="2600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2" name="AutoShape 2" descr="Yếu Tố Hoạt Hình ốc Sên Bò | Công cụ đồ họa PSD Tải xuống ..."/>
          <p:cNvSpPr>
            <a:spLocks noChangeAspect="1" noChangeArrowheads="1"/>
          </p:cNvSpPr>
          <p:nvPr/>
        </p:nvSpPr>
        <p:spPr bwMode="auto">
          <a:xfrm>
            <a:off x="87400" y="779354"/>
            <a:ext cx="171233" cy="1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370" tIns="25685" rIns="51370" bIns="25685" numCol="1" anchor="t" anchorCtr="0" compatLnSpc="1">
            <a:prstTxWarp prst="textNoShape">
              <a:avLst/>
            </a:prstTxWarp>
          </a:bodyPr>
          <a:lstStyle/>
          <a:p>
            <a:endParaRPr lang="en-US" sz="1011"/>
          </a:p>
        </p:txBody>
      </p:sp>
      <p:sp>
        <p:nvSpPr>
          <p:cNvPr id="3" name="AutoShape 4" descr="Yếu Tố Hoạt Hình ốc Sên Bò | Công cụ đồ họa PSD Tải xuống ..."/>
          <p:cNvSpPr>
            <a:spLocks noChangeAspect="1" noChangeArrowheads="1"/>
          </p:cNvSpPr>
          <p:nvPr/>
        </p:nvSpPr>
        <p:spPr bwMode="auto">
          <a:xfrm>
            <a:off x="173016" y="864970"/>
            <a:ext cx="171233" cy="1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370" tIns="25685" rIns="51370" bIns="25685" numCol="1" anchor="t" anchorCtr="0" compatLnSpc="1">
            <a:prstTxWarp prst="textNoShape">
              <a:avLst/>
            </a:prstTxWarp>
          </a:bodyPr>
          <a:lstStyle/>
          <a:p>
            <a:endParaRPr lang="en-US" sz="101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99" y="2697734"/>
            <a:ext cx="1662570" cy="1115242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562" y="1968510"/>
            <a:ext cx="4345823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1,3cm/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139" y="3939095"/>
            <a:ext cx="4352246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35km/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351" y="3271001"/>
            <a:ext cx="4345822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900km/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546" y="4621718"/>
            <a:ext cx="4345822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200m/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159" y="5302527"/>
            <a:ext cx="4393362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50km/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562" y="5994575"/>
            <a:ext cx="4401423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200 000km/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544" y="1315115"/>
            <a:ext cx="4370840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544" y="2608326"/>
            <a:ext cx="4345822" cy="58471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105km/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4249" y="1392432"/>
            <a:ext cx="8559311" cy="5197019"/>
            <a:chOff x="1443213" y="1643430"/>
            <a:chExt cx="13225338" cy="68593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1724" y="1643430"/>
              <a:ext cx="2606827" cy="1532092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3213" y="1733575"/>
              <a:ext cx="2612964" cy="152315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29628" y="7021218"/>
              <a:ext cx="2444438" cy="14730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2057" y="3445799"/>
              <a:ext cx="2577183" cy="144868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9072" y="7021218"/>
              <a:ext cx="2577183" cy="148157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9072" y="5190836"/>
              <a:ext cx="2587106" cy="156713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129629" y="5190838"/>
              <a:ext cx="2473163" cy="1567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773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10" y="-167757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58" name="Text Box 70"/>
          <p:cNvSpPr txBox="1">
            <a:spLocks noChangeArrowheads="1"/>
          </p:cNvSpPr>
          <p:nvPr/>
        </p:nvSpPr>
        <p:spPr bwMode="auto">
          <a:xfrm>
            <a:off x="412924" y="33410"/>
            <a:ext cx="61378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ơi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vi-V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WordArt 72"/>
          <p:cNvSpPr>
            <a:spLocks noChangeArrowheads="1" noChangeShapeType="1" noTextEdit="1"/>
          </p:cNvSpPr>
          <p:nvPr/>
        </p:nvSpPr>
        <p:spPr bwMode="auto">
          <a:xfrm>
            <a:off x="2540485" y="147684"/>
            <a:ext cx="5397227" cy="52589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FF00"/>
              </a:contour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Ai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đúng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" name="AutoShape 2" descr="Yếu Tố Hoạt Hình ốc Sên Bò | Công cụ đồ họa PSD Tải xuống ..."/>
          <p:cNvSpPr>
            <a:spLocks noChangeAspect="1" noChangeArrowheads="1"/>
          </p:cNvSpPr>
          <p:nvPr/>
        </p:nvSpPr>
        <p:spPr bwMode="auto">
          <a:xfrm>
            <a:off x="87400" y="779354"/>
            <a:ext cx="171233" cy="1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370" tIns="25685" rIns="51370" bIns="25685" numCol="1" anchor="t" anchorCtr="0" compatLnSpc="1">
            <a:prstTxWarp prst="textNoShape">
              <a:avLst/>
            </a:prstTxWarp>
          </a:bodyPr>
          <a:lstStyle/>
          <a:p>
            <a:endParaRPr lang="en-US" sz="1011"/>
          </a:p>
        </p:txBody>
      </p:sp>
      <p:sp>
        <p:nvSpPr>
          <p:cNvPr id="3" name="AutoShape 4" descr="Yếu Tố Hoạt Hình ốc Sên Bò | Công cụ đồ họa PSD Tải xuống ..."/>
          <p:cNvSpPr>
            <a:spLocks noChangeAspect="1" noChangeArrowheads="1"/>
          </p:cNvSpPr>
          <p:nvPr/>
        </p:nvSpPr>
        <p:spPr bwMode="auto">
          <a:xfrm>
            <a:off x="173016" y="864970"/>
            <a:ext cx="171233" cy="1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370" tIns="25685" rIns="51370" bIns="25685" numCol="1" anchor="t" anchorCtr="0" compatLnSpc="1">
            <a:prstTxWarp prst="textNoShape">
              <a:avLst/>
            </a:prstTxWarp>
          </a:bodyPr>
          <a:lstStyle/>
          <a:p>
            <a:endParaRPr lang="en-US" sz="101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81" y="2791551"/>
            <a:ext cx="1662570" cy="1032091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634" y="1968510"/>
            <a:ext cx="3875629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1,3cm/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211" y="3939095"/>
            <a:ext cx="3881358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35km/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22" y="3271001"/>
            <a:ext cx="3875629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900km/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617" y="4621718"/>
            <a:ext cx="3875629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200m/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230" y="5302527"/>
            <a:ext cx="3918025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50km/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634" y="5994575"/>
            <a:ext cx="3925214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200 000km/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615" y="1315115"/>
            <a:ext cx="3897940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615" y="2608326"/>
            <a:ext cx="3875629" cy="523162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105km/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0985" y="1395232"/>
            <a:ext cx="8542575" cy="5171566"/>
            <a:chOff x="1469072" y="1677024"/>
            <a:chExt cx="13199479" cy="68257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1724" y="1677024"/>
              <a:ext cx="2606827" cy="157970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118" y="1733576"/>
              <a:ext cx="2471059" cy="152315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29628" y="7021218"/>
              <a:ext cx="2444438" cy="14730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2057" y="3445799"/>
              <a:ext cx="2577183" cy="144868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9072" y="7021218"/>
              <a:ext cx="2577183" cy="148157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9072" y="5190836"/>
              <a:ext cx="2587106" cy="143835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129629" y="5213893"/>
              <a:ext cx="2473162" cy="1544081"/>
            </a:xfrm>
            <a:prstGeom prst="rect">
              <a:avLst/>
            </a:prstGeom>
          </p:spPr>
        </p:pic>
      </p:grpSp>
      <p:sp>
        <p:nvSpPr>
          <p:cNvPr id="47" name="Right Arrow 46"/>
          <p:cNvSpPr/>
          <p:nvPr/>
        </p:nvSpPr>
        <p:spPr>
          <a:xfrm rot="12954198">
            <a:off x="1972343" y="1927151"/>
            <a:ext cx="735892" cy="2685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48" name="Right Arrow 47"/>
          <p:cNvSpPr/>
          <p:nvPr/>
        </p:nvSpPr>
        <p:spPr>
          <a:xfrm rot="10800000">
            <a:off x="1987032" y="2782388"/>
            <a:ext cx="690854" cy="24819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49" name="Right Arrow 48"/>
          <p:cNvSpPr/>
          <p:nvPr/>
        </p:nvSpPr>
        <p:spPr>
          <a:xfrm rot="10800000">
            <a:off x="1999786" y="4184902"/>
            <a:ext cx="678100" cy="23034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50" name="Right Arrow 49"/>
          <p:cNvSpPr/>
          <p:nvPr/>
        </p:nvSpPr>
        <p:spPr>
          <a:xfrm rot="7406363" flipV="1">
            <a:off x="1816359" y="5151865"/>
            <a:ext cx="1029959" cy="24435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51" name="Right Arrow 50"/>
          <p:cNvSpPr/>
          <p:nvPr/>
        </p:nvSpPr>
        <p:spPr>
          <a:xfrm rot="17479073" flipV="1">
            <a:off x="6203620" y="5436836"/>
            <a:ext cx="1482845" cy="23269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52" name="Right Arrow 51"/>
          <p:cNvSpPr/>
          <p:nvPr/>
        </p:nvSpPr>
        <p:spPr>
          <a:xfrm rot="2101703">
            <a:off x="6515225" y="5679233"/>
            <a:ext cx="771185" cy="2324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53" name="Right Arrow 52"/>
          <p:cNvSpPr/>
          <p:nvPr/>
        </p:nvSpPr>
        <p:spPr>
          <a:xfrm flipV="1">
            <a:off x="6505303" y="3456179"/>
            <a:ext cx="677585" cy="22754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54" name="Right Arrow 53"/>
          <p:cNvSpPr/>
          <p:nvPr/>
        </p:nvSpPr>
        <p:spPr>
          <a:xfrm flipV="1">
            <a:off x="6518366" y="1579032"/>
            <a:ext cx="709257" cy="26283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38" name="Rectangle 75"/>
          <p:cNvSpPr>
            <a:spLocks noChangeArrowheads="1"/>
          </p:cNvSpPr>
          <p:nvPr/>
        </p:nvSpPr>
        <p:spPr bwMode="auto">
          <a:xfrm>
            <a:off x="3244" y="553899"/>
            <a:ext cx="922918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600" dirty="0" smtClean="0">
                <a:solidFill>
                  <a:srgbClr val="FFFF00"/>
                </a:solidFill>
              </a:rPr>
              <a:t> 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Nối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vận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tốc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tương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ứng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</a:rPr>
              <a:t>với</a:t>
            </a:r>
            <a:r>
              <a:rPr lang="en-US" altLang="en-US" sz="2600" dirty="0" smtClean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các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chuyển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động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trong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mỗi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bức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ảnh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</a:rPr>
              <a:t>sau</a:t>
            </a:r>
            <a:r>
              <a:rPr lang="en-US" altLang="en-US" sz="2600" dirty="0">
                <a:solidFill>
                  <a:srgbClr val="FFFF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145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5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1" y="-108265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42" y="1424461"/>
            <a:ext cx="6977729" cy="57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18" eaLnBrk="1" fontAlgn="base" hangingPunct="1">
              <a:spcAft>
                <a:spcPct val="0"/>
              </a:spcAft>
              <a:defRPr/>
            </a:pPr>
            <a:r>
              <a:rPr lang="en-US" sz="32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91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015" y="753915"/>
            <a:ext cx="2057400" cy="5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76457" y="318148"/>
            <a:ext cx="6549648" cy="513698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81" tIns="45691" rIns="91381" bIns="45691" anchor="ctr"/>
          <a:lstStyle/>
          <a:p>
            <a:pPr algn="ctr" defTabSz="5136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676457" y="2084227"/>
            <a:ext cx="8029393" cy="41927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70721"/>
            <a:ext cx="7067550" cy="264682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81" tIns="45691" rIns="91381" bIns="4569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5136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= s : t</a:t>
            </a:r>
          </a:p>
        </p:txBody>
      </p:sp>
    </p:spTree>
    <p:extLst>
      <p:ext uri="{BB962C8B-B14F-4D97-AF65-F5344CB8AC3E}">
        <p14:creationId xmlns:p14="http://schemas.microsoft.com/office/powerpoint/2010/main" val="30418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12549" r="16840" b="13333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747" y="2263220"/>
            <a:ext cx="3791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dụng</a:t>
            </a:r>
            <a:endParaRPr lang="en-US" alt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62525" y="721475"/>
            <a:ext cx="3200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700" dirty="0"/>
              <a:t>1. </a:t>
            </a:r>
            <a:r>
              <a:rPr lang="en-US" altLang="en-US" sz="2700" dirty="0" err="1"/>
              <a:t>Em</a:t>
            </a:r>
            <a:r>
              <a:rPr lang="en-US" altLang="en-US" sz="2700" dirty="0"/>
              <a:t> </a:t>
            </a:r>
            <a:r>
              <a:rPr lang="en-US" altLang="en-US" sz="2700" dirty="0" err="1"/>
              <a:t>hãy</a:t>
            </a:r>
            <a:r>
              <a:rPr lang="en-US" altLang="en-US" sz="2700" dirty="0"/>
              <a:t> </a:t>
            </a:r>
            <a:r>
              <a:rPr lang="en-US" altLang="en-US" sz="2700" dirty="0" err="1"/>
              <a:t>tìm</a:t>
            </a:r>
            <a:r>
              <a:rPr lang="en-US" altLang="en-US" sz="2700" dirty="0"/>
              <a:t> </a:t>
            </a:r>
            <a:r>
              <a:rPr lang="en-US" altLang="en-US" sz="2700" dirty="0" err="1"/>
              <a:t>hiểu</a:t>
            </a:r>
            <a:r>
              <a:rPr lang="en-US" altLang="en-US" sz="2700" dirty="0"/>
              <a:t> </a:t>
            </a:r>
            <a:r>
              <a:rPr lang="en-US" altLang="en-US" sz="2700" dirty="0" err="1"/>
              <a:t>vận</a:t>
            </a:r>
            <a:r>
              <a:rPr lang="en-US" altLang="en-US" sz="2700" dirty="0"/>
              <a:t> </a:t>
            </a:r>
            <a:r>
              <a:rPr lang="en-US" altLang="en-US" sz="2700" dirty="0" err="1"/>
              <a:t>tốc</a:t>
            </a:r>
            <a:r>
              <a:rPr lang="en-US" altLang="en-US" sz="2700" dirty="0"/>
              <a:t> </a:t>
            </a:r>
            <a:r>
              <a:rPr lang="en-US" altLang="en-US" sz="2700" dirty="0" err="1"/>
              <a:t>của</a:t>
            </a:r>
            <a:r>
              <a:rPr lang="en-US" altLang="en-US" sz="2700" dirty="0"/>
              <a:t> </a:t>
            </a:r>
            <a:r>
              <a:rPr lang="en-US" altLang="en-US" sz="2700" dirty="0" err="1"/>
              <a:t>một</a:t>
            </a:r>
            <a:r>
              <a:rPr lang="en-US" altLang="en-US" sz="2700" dirty="0"/>
              <a:t> </a:t>
            </a:r>
            <a:r>
              <a:rPr lang="en-US" altLang="en-US" sz="2700" dirty="0" err="1"/>
              <a:t>số</a:t>
            </a:r>
            <a:r>
              <a:rPr lang="en-US" altLang="en-US" sz="2700" dirty="0"/>
              <a:t> </a:t>
            </a:r>
            <a:r>
              <a:rPr lang="en-US" altLang="en-US" sz="2700" dirty="0" err="1"/>
              <a:t>chuyển</a:t>
            </a:r>
            <a:r>
              <a:rPr lang="en-US" altLang="en-US" sz="2700" dirty="0"/>
              <a:t> </a:t>
            </a:r>
            <a:r>
              <a:rPr lang="en-US" altLang="en-US" sz="2700" dirty="0" err="1"/>
              <a:t>động</a:t>
            </a:r>
            <a:r>
              <a:rPr lang="en-US" altLang="en-US" sz="2700" dirty="0"/>
              <a:t> </a:t>
            </a:r>
            <a:r>
              <a:rPr lang="en-US" altLang="en-US" sz="2700" dirty="0" err="1"/>
              <a:t>xung</a:t>
            </a:r>
            <a:r>
              <a:rPr lang="en-US" altLang="en-US" sz="2700" dirty="0"/>
              <a:t> </a:t>
            </a:r>
            <a:r>
              <a:rPr lang="en-US" altLang="en-US" sz="2700" dirty="0" err="1"/>
              <a:t>quanh</a:t>
            </a:r>
            <a:r>
              <a:rPr lang="en-US" altLang="en-US" sz="2700" dirty="0"/>
              <a:t> </a:t>
            </a:r>
            <a:r>
              <a:rPr lang="en-US" altLang="en-US" sz="2700" dirty="0" err="1"/>
              <a:t>em</a:t>
            </a:r>
            <a:r>
              <a:rPr lang="en-US" altLang="en-US" sz="2700" dirty="0"/>
              <a:t>.</a:t>
            </a:r>
          </a:p>
          <a:p>
            <a:pPr eaLnBrk="1" hangingPunct="1"/>
            <a:r>
              <a:rPr lang="en-US" altLang="en-US" sz="2700" dirty="0">
                <a:cs typeface="Times New Roman" panose="02020603050405020304" pitchFamily="18" charset="0"/>
              </a:rPr>
              <a:t>2. </a:t>
            </a:r>
            <a:r>
              <a:rPr lang="en-US" altLang="en-US" sz="2700" dirty="0" err="1">
                <a:cs typeface="Times New Roman" panose="02020603050405020304" pitchFamily="18" charset="0"/>
              </a:rPr>
              <a:t>Em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hãy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ước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lượng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quãng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đường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nhà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đến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trường</a:t>
            </a:r>
            <a:r>
              <a:rPr lang="en-US" altLang="en-US" sz="2700" dirty="0"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cs typeface="Times New Roman" panose="02020603050405020304" pitchFamily="18" charset="0"/>
              </a:rPr>
              <a:t>dùng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đồng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hồ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canh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thời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gian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đi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tính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vận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tốc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mình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khi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đi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nhà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đến</a:t>
            </a:r>
            <a:r>
              <a:rPr lang="en-US" altLang="en-US" sz="2700" dirty="0"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cs typeface="Times New Roman" panose="02020603050405020304" pitchFamily="18" charset="0"/>
              </a:rPr>
              <a:t>trường</a:t>
            </a:r>
            <a:r>
              <a:rPr lang="en-US" altLang="en-US" sz="27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46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695700"/>
            <a:ext cx="609600" cy="609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" y="0"/>
            <a:ext cx="9137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1" y="-108265"/>
            <a:ext cx="9397499" cy="7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79012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875089" y="3172153"/>
            <a:ext cx="5393827" cy="632312"/>
          </a:xfrm>
          <a:prstGeom prst="rect">
            <a:avLst/>
          </a:prstGeom>
        </p:spPr>
        <p:txBody>
          <a:bodyPr wrap="none" lIns="51360" tIns="25681" rIns="51360" bIns="2568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Em-van-nho-truong-xua-Top-ca-thieu-nh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72000" y="1374209"/>
            <a:ext cx="342465" cy="342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0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-dat-thuy-tien-ai-phuong-quynh-giao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6714" y="1495643"/>
            <a:ext cx="342465" cy="342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" y="0"/>
            <a:ext cx="9137520" cy="6858000"/>
          </a:xfrm>
          <a:prstGeom prst="rect">
            <a:avLst/>
          </a:prstGeom>
        </p:spPr>
      </p:pic>
      <p:pic>
        <p:nvPicPr>
          <p:cNvPr id="5" name="giới thiệu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4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67481" y="1"/>
            <a:ext cx="8567201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Phượt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x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19800" y="3428999"/>
            <a:ext cx="609600" cy="8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141E-6 3.33333E-6 L -1.8141E-6 -0.07205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799" y="292707"/>
            <a:ext cx="8966791" cy="19294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1.Trong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Km,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dam, m,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cm, mm.</a:t>
            </a:r>
          </a:p>
          <a:p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B.Tấn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kg, hg, dag, g.                   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798" y="1776175"/>
            <a:ext cx="8966791" cy="464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0" name="câ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271589" y="28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1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679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2666" y="993189"/>
            <a:ext cx="8572500" cy="5191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dam, m,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cm, mm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0" name="c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1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9977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vào chỗ chấm:</a:t>
            </a:r>
          </a:p>
          <a:p>
            <a:pPr lvl="0" algn="ctr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phút =.... giờ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1250594"/>
            <a:ext cx="8572500" cy="4534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0,5giờ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8" name="câu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3999" y="292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8987" y="289650"/>
            <a:ext cx="9221972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Minh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8987" y="1876935"/>
            <a:ext cx="9221972" cy="4090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8" name="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3999" y="1008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1271</Words>
  <Application>Microsoft Office PowerPoint</Application>
  <PresentationFormat>On-screen Show (4:3)</PresentationFormat>
  <Paragraphs>160</Paragraphs>
  <Slides>26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130</cp:revision>
  <dcterms:created xsi:type="dcterms:W3CDTF">2018-03-14T16:45:16Z</dcterms:created>
  <dcterms:modified xsi:type="dcterms:W3CDTF">2025-03-18T08:24:34Z</dcterms:modified>
</cp:coreProperties>
</file>