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8"/>
  </p:notesMasterIdLst>
  <p:sldIdLst>
    <p:sldId id="369" r:id="rId2"/>
    <p:sldId id="325" r:id="rId3"/>
    <p:sldId id="340" r:id="rId4"/>
    <p:sldId id="341" r:id="rId5"/>
    <p:sldId id="344" r:id="rId6"/>
    <p:sldId id="345" r:id="rId7"/>
    <p:sldId id="346" r:id="rId8"/>
    <p:sldId id="368" r:id="rId9"/>
    <p:sldId id="378" r:id="rId10"/>
    <p:sldId id="389" r:id="rId11"/>
    <p:sldId id="392" r:id="rId12"/>
    <p:sldId id="403" r:id="rId13"/>
    <p:sldId id="393" r:id="rId14"/>
    <p:sldId id="394" r:id="rId15"/>
    <p:sldId id="395" r:id="rId16"/>
    <p:sldId id="396" r:id="rId17"/>
    <p:sldId id="397" r:id="rId18"/>
    <p:sldId id="358" r:id="rId19"/>
    <p:sldId id="365" r:id="rId20"/>
    <p:sldId id="359" r:id="rId21"/>
    <p:sldId id="398" r:id="rId22"/>
    <p:sldId id="399" r:id="rId23"/>
    <p:sldId id="400" r:id="rId24"/>
    <p:sldId id="401" r:id="rId25"/>
    <p:sldId id="402" r:id="rId26"/>
    <p:sldId id="33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 autoAdjust="0"/>
    <p:restoredTop sz="93792" autoAdjust="0"/>
  </p:normalViewPr>
  <p:slideViewPr>
    <p:cSldViewPr snapToGrid="0">
      <p:cViewPr>
        <p:scale>
          <a:sx n="60" d="100"/>
          <a:sy n="60" d="100"/>
        </p:scale>
        <p:origin x="-1579" y="-6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066EE3-DCC2-493A-9EA4-F91F077DAD91}" type="datetimeFigureOut">
              <a:rPr lang="en-US" smtClean="0"/>
              <a:t>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BDF991-7122-44AE-B043-56465E0F3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4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CE4AA-EF1B-4FD8-A4C1-71D88130734C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468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81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548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230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59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B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xmlns="" id="{66071F78-C4FB-FE66-895B-7D8C49A411C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0CB58E3A-C73A-4309-83F8-EA3A4B9BC9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6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15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2.xml"/><Relationship Id="rId7" Type="http://schemas.openxmlformats.org/officeDocument/2006/relationships/slide" Target="slide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2.xml"/><Relationship Id="rId7" Type="http://schemas.openxmlformats.org/officeDocument/2006/relationships/slide" Target="slide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2.xml"/><Relationship Id="rId7" Type="http://schemas.openxmlformats.org/officeDocument/2006/relationships/slide" Target="slide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图片4.png图片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9850" y="-151910"/>
            <a:ext cx="12725400" cy="700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8557" y="4081418"/>
            <a:ext cx="111539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4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Thúy</a:t>
            </a:r>
            <a:r>
              <a:rPr lang="en-US" sz="44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Diễm</a:t>
            </a:r>
            <a:endParaRPr lang="en-US" sz="4400" b="1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2023 - 2024</a:t>
            </a:r>
            <a:endParaRPr lang="en-US" sz="3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1200" y="368300"/>
            <a:ext cx="11163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PHÒNG GIÁO DỤC VÀ ĐÀO TẠO THÀNH PHỐ QUY NHƠN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TRƯỜNG TIỂU HỌC BÙI THỊ XUÂN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139559" y="1322407"/>
            <a:ext cx="29323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384300" y="2006600"/>
            <a:ext cx="10363200" cy="16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</a:t>
            </a:r>
            <a:r>
              <a:rPr lang="en-US" sz="8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8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 THẦY CÔ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636478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Bảng từ xanh viết phấn Hàn Quốc treo tường | Điện Máy Thi Phúc |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18726" r="3110" b="181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36650" y="129480"/>
            <a:ext cx="103568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29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Lai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B1B00D-FA8F-44C0-8BCC-53628C980943}"/>
              </a:ext>
            </a:extLst>
          </p:cNvPr>
          <p:cNvSpPr txBox="1"/>
          <p:nvPr/>
        </p:nvSpPr>
        <p:spPr>
          <a:xfrm>
            <a:off x="406400" y="1948572"/>
            <a:ext cx="4508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Chia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đoạn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2967335"/>
            <a:ext cx="85725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defRPr/>
            </a:pP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Đoạn 1: Từ đầu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...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vi-VN" sz="3200" b="1" i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en-US" sz="3200" b="1" i="1" dirty="0">
              <a:solidFill>
                <a:schemeClr val="bg1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lvl="0">
              <a:lnSpc>
                <a:spcPct val="200000"/>
              </a:lnSpc>
              <a:defRPr/>
            </a:pP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Đoạn 2: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Tiếp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theo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…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chiếc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lọ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xanh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  <a:p>
            <a:pPr lvl="0">
              <a:lnSpc>
                <a:spcPct val="200000"/>
              </a:lnSpc>
              <a:defRPr/>
            </a:pP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Đoạn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3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Còn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lại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en-US" sz="3200" b="1" i="1" dirty="0">
              <a:solidFill>
                <a:schemeClr val="bg1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656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Bảng từ xanh viết phấn Hàn Quốc treo tường | Điện Máy Thi Phúc |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18726" r="3110" b="181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36650" y="129480"/>
            <a:ext cx="103568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29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Lai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B1B00D-FA8F-44C0-8BCC-53628C980943}"/>
              </a:ext>
            </a:extLst>
          </p:cNvPr>
          <p:cNvSpPr txBox="1"/>
          <p:nvPr/>
        </p:nvSpPr>
        <p:spPr>
          <a:xfrm>
            <a:off x="381000" y="1563379"/>
            <a:ext cx="392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4800" b="1" u="sng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Luyện</a:t>
            </a:r>
            <a:r>
              <a:rPr lang="en-US" sz="4800" b="1" u="sng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đọc</a:t>
            </a:r>
            <a:endParaRPr lang="en-US" sz="4800" b="1" u="sng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446803"/>
            <a:ext cx="19800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5804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Bảng từ xanh viết phấn Hàn Quốc treo tường | Điện Máy Thi Phúc |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18726" r="3110" b="181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36650" y="129480"/>
            <a:ext cx="103568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29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Lai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B1B00D-FA8F-44C0-8BCC-53628C980943}"/>
              </a:ext>
            </a:extLst>
          </p:cNvPr>
          <p:cNvSpPr txBox="1"/>
          <p:nvPr/>
        </p:nvSpPr>
        <p:spPr>
          <a:xfrm>
            <a:off x="381000" y="1563379"/>
            <a:ext cx="392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4800" b="1" u="sng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Luyện</a:t>
            </a:r>
            <a:r>
              <a:rPr lang="en-US" sz="4800" b="1" u="sng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đọc</a:t>
            </a:r>
            <a:endParaRPr lang="en-US" sz="4800" b="1" u="sng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2131" y="2902634"/>
            <a:ext cx="20810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B1B00D-FA8F-44C0-8BCC-53628C980943}"/>
              </a:ext>
            </a:extLst>
          </p:cNvPr>
          <p:cNvSpPr txBox="1"/>
          <p:nvPr/>
        </p:nvSpPr>
        <p:spPr>
          <a:xfrm>
            <a:off x="2249647" y="2929402"/>
            <a:ext cx="93581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-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9422" y="2929402"/>
            <a:ext cx="639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//</a:t>
            </a:r>
            <a:endParaRPr lang="en-U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0222" y="4279321"/>
            <a:ext cx="639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//</a:t>
            </a:r>
            <a:endParaRPr lang="en-U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51822" y="2929402"/>
            <a:ext cx="4828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endParaRPr lang="en-U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7422" y="3606510"/>
            <a:ext cx="4828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  <a:endParaRPr lang="en-U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0106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Bảng từ xanh viết phấn Hàn Quốc treo tường | Điện Máy Thi Phúc |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18726" r="3110" b="181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36650" y="129480"/>
            <a:ext cx="103568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29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Lai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B1B00D-FA8F-44C0-8BCC-53628C980943}"/>
              </a:ext>
            </a:extLst>
          </p:cNvPr>
          <p:cNvSpPr txBox="1"/>
          <p:nvPr/>
        </p:nvSpPr>
        <p:spPr>
          <a:xfrm>
            <a:off x="381000" y="1563379"/>
            <a:ext cx="3924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4800" b="1" u="sng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Luyện</a:t>
            </a:r>
            <a:r>
              <a:rPr lang="en-US" sz="4800" b="1" u="sng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u="sng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đọc</a:t>
            </a:r>
            <a:endParaRPr lang="en-US" sz="4800" b="1" u="sng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446803"/>
            <a:ext cx="19800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359427"/>
            <a:ext cx="20810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B1B00D-FA8F-44C0-8BCC-53628C980943}"/>
              </a:ext>
            </a:extLst>
          </p:cNvPr>
          <p:cNvSpPr txBox="1"/>
          <p:nvPr/>
        </p:nvSpPr>
        <p:spPr>
          <a:xfrm>
            <a:off x="2343150" y="3495236"/>
            <a:ext cx="93581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.//</a:t>
            </a:r>
            <a:endParaRPr lang="en-US" sz="4400" b="1" dirty="0">
              <a:solidFill>
                <a:srgbClr val="FFFF00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774030"/>
            <a:ext cx="33121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275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Bảng từ xanh viết phấn Hàn Quốc treo tường | Điện Máy Thi Phúc |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18726" r="3110" b="181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36650" y="129480"/>
            <a:ext cx="103568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29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Lai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B1B00D-FA8F-44C0-8BCC-53628C980943}"/>
              </a:ext>
            </a:extLst>
          </p:cNvPr>
          <p:cNvSpPr txBox="1"/>
          <p:nvPr/>
        </p:nvSpPr>
        <p:spPr>
          <a:xfrm>
            <a:off x="101600" y="1779279"/>
            <a:ext cx="560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Luyện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theo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cặp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52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Bảng từ xanh viết phấn Hàn Quốc treo tường | Điện Máy Thi Phúc |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18726" r="3110" b="181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36650" y="129480"/>
            <a:ext cx="103568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29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Lai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B1B00D-FA8F-44C0-8BCC-53628C980943}"/>
              </a:ext>
            </a:extLst>
          </p:cNvPr>
          <p:cNvSpPr txBox="1"/>
          <p:nvPr/>
        </p:nvSpPr>
        <p:spPr>
          <a:xfrm>
            <a:off x="381000" y="1563379"/>
            <a:ext cx="560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Luyện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đọc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355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Bảng từ xanh viết phấn Hàn Quốc treo tường | Điện Máy Thi Phúc |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18726" r="3110" b="181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36650" y="129480"/>
            <a:ext cx="103568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29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Lai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B1B00D-FA8F-44C0-8BCC-53628C980943}"/>
              </a:ext>
            </a:extLst>
          </p:cNvPr>
          <p:cNvSpPr txBox="1"/>
          <p:nvPr/>
        </p:nvSpPr>
        <p:spPr>
          <a:xfrm>
            <a:off x="101600" y="1925923"/>
            <a:ext cx="560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6567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Bảng từ xanh viết phấn Hàn Quốc treo tường | Điện Máy Thi Phúc |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18726" r="3110" b="181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36650" y="129480"/>
            <a:ext cx="103568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29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Lai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5B1B00D-FA8F-44C0-8BCC-53628C980943}"/>
              </a:ext>
            </a:extLst>
          </p:cNvPr>
          <p:cNvSpPr txBox="1"/>
          <p:nvPr/>
        </p:nvSpPr>
        <p:spPr>
          <a:xfrm>
            <a:off x="381000" y="1563379"/>
            <a:ext cx="560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Tìm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hiểu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  <a:endParaRPr lang="en-US" sz="4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5B1B00D-FA8F-44C0-8BCC-53628C980943}"/>
              </a:ext>
            </a:extLst>
          </p:cNvPr>
          <p:cNvSpPr txBox="1"/>
          <p:nvPr/>
        </p:nvSpPr>
        <p:spPr>
          <a:xfrm>
            <a:off x="533401" y="2562269"/>
            <a:ext cx="1066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kumimoji="0" lang="en-US" sz="44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kumimoji="0" lang="en-US" sz="4400" b="1" i="0" u="sng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1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  <a:r>
              <a:rPr lang="en-US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0350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Bảng từ xanh viết phấn Hàn Quốc treo tường | Điện Máy Thi Phúc |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18726" r="3110" b="18164"/>
          <a:stretch/>
        </p:blipFill>
        <p:spPr bwMode="auto">
          <a:xfrm>
            <a:off x="-80823" y="-91223"/>
            <a:ext cx="12192000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B1B00D-FA8F-44C0-8BCC-53628C980943}"/>
              </a:ext>
            </a:extLst>
          </p:cNvPr>
          <p:cNvSpPr txBox="1"/>
          <p:nvPr/>
        </p:nvSpPr>
        <p:spPr>
          <a:xfrm>
            <a:off x="300177" y="2379032"/>
            <a:ext cx="11430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kumimoji="0" lang="en-US" sz="38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kumimoji="0" lang="en-US" sz="3800" b="1" i="0" u="sng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2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  <a:r>
              <a:rPr lang="en-US" sz="38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8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8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8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8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800" b="1" dirty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8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8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8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Lai </a:t>
            </a:r>
            <a:r>
              <a:rPr lang="en-US" sz="38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8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3800" b="1" dirty="0" smtClean="0">
                <a:solidFill>
                  <a:schemeClr val="bg2">
                    <a:lumMod val="9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775D95-57D1-5D56-86D0-498914279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749" y="3744574"/>
            <a:ext cx="3973852" cy="2896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9438A8B-52B8-73D1-3CCF-E9EC3E2F70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1" y="3746500"/>
            <a:ext cx="4677053" cy="293517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6EA35E8E-6A38-2573-A625-3190061050F5}"/>
              </a:ext>
            </a:extLst>
          </p:cNvPr>
          <p:cNvCxnSpPr/>
          <p:nvPr/>
        </p:nvCxnSpPr>
        <p:spPr>
          <a:xfrm>
            <a:off x="5272871" y="4428207"/>
            <a:ext cx="1827053" cy="1904194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6EA35E8E-6A38-2573-A625-3190061050F5}"/>
              </a:ext>
            </a:extLst>
          </p:cNvPr>
          <p:cNvCxnSpPr/>
          <p:nvPr/>
        </p:nvCxnSpPr>
        <p:spPr>
          <a:xfrm flipV="1">
            <a:off x="5272871" y="4373314"/>
            <a:ext cx="1827053" cy="81280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6EA35E8E-6A38-2573-A625-3190061050F5}"/>
              </a:ext>
            </a:extLst>
          </p:cNvPr>
          <p:cNvCxnSpPr/>
          <p:nvPr/>
        </p:nvCxnSpPr>
        <p:spPr>
          <a:xfrm flipV="1">
            <a:off x="5272871" y="5624299"/>
            <a:ext cx="1827053" cy="70810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6EA35E8E-6A38-2573-A625-3190061050F5}"/>
              </a:ext>
            </a:extLst>
          </p:cNvPr>
          <p:cNvCxnSpPr>
            <a:endCxn id="7" idx="1"/>
          </p:cNvCxnSpPr>
          <p:nvPr/>
        </p:nvCxnSpPr>
        <p:spPr>
          <a:xfrm flipV="1">
            <a:off x="5262722" y="5192808"/>
            <a:ext cx="1787027" cy="636042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136650" y="129480"/>
            <a:ext cx="103568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29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Lai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C5B1B00D-FA8F-44C0-8BCC-53628C980943}"/>
              </a:ext>
            </a:extLst>
          </p:cNvPr>
          <p:cNvSpPr txBox="1"/>
          <p:nvPr/>
        </p:nvSpPr>
        <p:spPr>
          <a:xfrm>
            <a:off x="198576" y="1653558"/>
            <a:ext cx="4729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Tìm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hiểu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569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85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E743F6-DF0A-4B36-97F4-B3D8CE2C6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1DDF49D-4A50-2CB2-0C62-5F79B0DBB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223" y="2000852"/>
            <a:ext cx="10443353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412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Bảng từ xanh viết phấn Hàn Quốc treo tường | Điện Máy Thi Phúc |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18726" r="3110" b="181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B74C209-E775-1AAA-72F9-A259453AE26E}"/>
              </a:ext>
            </a:extLst>
          </p:cNvPr>
          <p:cNvSpPr txBox="1"/>
          <p:nvPr/>
        </p:nvSpPr>
        <p:spPr>
          <a:xfrm>
            <a:off x="352746" y="2524018"/>
            <a:ext cx="114865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0" u="sng" dirty="0" err="1" smtClean="0">
                <a:solidFill>
                  <a:schemeClr val="bg1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Câu</a:t>
            </a:r>
            <a:r>
              <a:rPr lang="en-US" sz="3600" b="1" i="0" u="sng" dirty="0" smtClean="0">
                <a:solidFill>
                  <a:schemeClr val="bg1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3:</a:t>
            </a:r>
            <a:r>
              <a:rPr lang="en-US" sz="3600" b="1" i="0" dirty="0" smtClean="0">
                <a:solidFill>
                  <a:schemeClr val="bg1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vi-VN" sz="3600" b="1" i="0" dirty="0">
                <a:solidFill>
                  <a:schemeClr val="bg1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Theo em, vì sao nơi Tin-tin và Mi-tin đến có tên là “</a:t>
            </a:r>
            <a:r>
              <a:rPr lang="vi-VN" sz="3600" b="1" i="1" dirty="0">
                <a:solidFill>
                  <a:schemeClr val="bg1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Vương quốc Tương Lai</a:t>
            </a:r>
            <a:r>
              <a:rPr lang="vi-VN" sz="3600" b="1" i="0" dirty="0">
                <a:solidFill>
                  <a:schemeClr val="bg1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”? Chọn câu trả lời dưới </a:t>
            </a:r>
            <a:r>
              <a:rPr lang="vi-VN" sz="3600" b="1" i="0" dirty="0" smtClean="0">
                <a:solidFill>
                  <a:schemeClr val="bg1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đâ</a:t>
            </a:r>
            <a:r>
              <a:rPr lang="en-US" sz="3600" b="1" i="0" dirty="0" smtClean="0">
                <a:solidFill>
                  <a:schemeClr val="bg1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y</a:t>
            </a:r>
            <a:r>
              <a:rPr lang="vi-VN" sz="3600" b="1" i="0" dirty="0" smtClean="0">
                <a:solidFill>
                  <a:schemeClr val="bg1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  <a:endParaRPr lang="vi-VN" sz="3600" b="1" i="0" dirty="0">
              <a:solidFill>
                <a:schemeClr val="bg1"/>
              </a:solidFill>
              <a:effectLst/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  <a:p>
            <a:pPr algn="just"/>
            <a:r>
              <a:rPr lang="vi-VN" sz="3600" b="0" i="0" dirty="0">
                <a:solidFill>
                  <a:schemeClr val="bg1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A. Vì các bạn nhỏ sẽ đón tiếp Tin-tin và Mi-tin trong tương lai. </a:t>
            </a:r>
          </a:p>
          <a:p>
            <a:pPr algn="just"/>
            <a:r>
              <a:rPr lang="vi-VN" sz="3600" b="0" i="0" dirty="0">
                <a:solidFill>
                  <a:schemeClr val="bg1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B. Vì nơi đó là cuộc sống mơ ước trong tương lai.</a:t>
            </a:r>
          </a:p>
          <a:p>
            <a:pPr algn="just"/>
            <a:r>
              <a:rPr lang="vi-VN" sz="3600" b="0" i="0" dirty="0">
                <a:solidFill>
                  <a:schemeClr val="bg1"/>
                </a:solidFill>
                <a:effectLst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C. Vì tất cả mọi người sẽ chuyển đến sống ở đây.</a:t>
            </a:r>
          </a:p>
        </p:txBody>
      </p:sp>
      <p:sp>
        <p:nvSpPr>
          <p:cNvPr id="8" name="Oval 7"/>
          <p:cNvSpPr/>
          <p:nvPr/>
        </p:nvSpPr>
        <p:spPr>
          <a:xfrm>
            <a:off x="275211" y="4789002"/>
            <a:ext cx="609600" cy="5756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47750" y="129480"/>
            <a:ext cx="103568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29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Lai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0011" y="1720334"/>
            <a:ext cx="2967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9103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Bảng từ xanh viết phấn Hàn Quốc treo tường | Điện Máy Thi Phúc |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18726" r="3110" b="181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36650" y="129480"/>
            <a:ext cx="1035685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29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Lai</a:t>
            </a:r>
            <a:endParaRPr lang="en-US" sz="3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9830" y="1981944"/>
            <a:ext cx="311976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en-US" sz="38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Tìm</a:t>
            </a:r>
            <a:r>
              <a:rPr lang="en-US" sz="38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hiểu</a:t>
            </a:r>
            <a:r>
              <a:rPr lang="en-US" sz="3800" b="1" dirty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  <a:endParaRPr lang="en-US" sz="3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5B1B00D-FA8F-44C0-8BCC-53628C980943}"/>
              </a:ext>
            </a:extLst>
          </p:cNvPr>
          <p:cNvSpPr txBox="1"/>
          <p:nvPr/>
        </p:nvSpPr>
        <p:spPr>
          <a:xfrm>
            <a:off x="269830" y="2746885"/>
            <a:ext cx="1226507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457200">
              <a:spcBef>
                <a:spcPct val="50000"/>
              </a:spcBef>
            </a:pPr>
            <a:r>
              <a:rPr kumimoji="0" lang="en-US" sz="3800" b="1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Câu</a:t>
            </a:r>
            <a:r>
              <a:rPr kumimoji="0" lang="en-US" sz="3800" b="1" i="0" u="sng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4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 </a:t>
            </a:r>
            <a:r>
              <a:rPr lang="vi-VN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 giả muốn nói điều gì qua nhân vật các </a:t>
            </a:r>
            <a:r>
              <a:rPr lang="vi-VN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é</a:t>
            </a:r>
            <a:endParaRPr lang="en-US" sz="3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defTabSz="457200">
              <a:spcBef>
                <a:spcPct val="50000"/>
              </a:spcBef>
            </a:pP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vi-VN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Vương quốc Tương Lai?</a:t>
            </a:r>
            <a:endParaRPr lang="en-US" sz="3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829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Bảng từ xanh viết phấn Hàn Quốc treo tường | Điện Máy Thi Phúc |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18726" r="3110" b="18164"/>
          <a:stretch/>
        </p:blipFill>
        <p:spPr bwMode="auto">
          <a:xfrm>
            <a:off x="9572" y="0"/>
            <a:ext cx="122616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36650" y="129480"/>
            <a:ext cx="103568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29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Lai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1385" y="1720334"/>
            <a:ext cx="18473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endParaRPr lang="en-US" sz="4400" b="1" dirty="0" smtClean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  <a:p>
            <a:pPr algn="ctr" defTabSz="457200">
              <a:defRPr/>
            </a:pPr>
            <a:endParaRPr lang="en-US" sz="44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9B1D41F-4DD0-45B3-827B-914383656917}"/>
              </a:ext>
            </a:extLst>
          </p:cNvPr>
          <p:cNvSpPr txBox="1"/>
          <p:nvPr/>
        </p:nvSpPr>
        <p:spPr>
          <a:xfrm>
            <a:off x="227281" y="2101412"/>
            <a:ext cx="35700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  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Nội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微软雅黑"/>
                <a:cs typeface="Times New Roman" pitchFamily="18" charset="0"/>
              </a:rPr>
              <a:t> dung 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916" y="3056235"/>
            <a:ext cx="11303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spcBef>
                <a:spcPct val="50000"/>
              </a:spcBef>
            </a:pP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mơ của các bạn nhỏ về một cuộc sống đầy đủ, hạnh phúc. Ở đó, trẻ em là những nhà sáng tạo, góp sức mình phục vụ cuộc sống.</a:t>
            </a:r>
            <a:endParaRPr lang="en-US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4070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Bảng từ xanh viết phấn Hàn Quốc treo tường | Điện Máy Thi Phúc |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18726" r="3110" b="18164"/>
          <a:stretch/>
        </p:blipFill>
        <p:spPr bwMode="auto">
          <a:xfrm>
            <a:off x="9572" y="0"/>
            <a:ext cx="122616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36650" y="129480"/>
            <a:ext cx="1035685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29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Lai</a:t>
            </a:r>
            <a:endParaRPr lang="en-US" sz="3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3031" y="1720334"/>
            <a:ext cx="316144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>
              <a:defRPr/>
            </a:pP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Luyện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lại</a:t>
            </a:r>
            <a:r>
              <a:rPr lang="en-US" sz="3800" b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  <a:endParaRPr lang="en-US" sz="3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312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Bảng từ xanh viết phấn Hàn Quốc treo tường | Điện Máy Thi Phúc |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18726" r="3110" b="18164"/>
          <a:stretch/>
        </p:blipFill>
        <p:spPr bwMode="auto">
          <a:xfrm>
            <a:off x="-69645" y="0"/>
            <a:ext cx="122616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36650" y="129480"/>
            <a:ext cx="1035685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29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Lai</a:t>
            </a:r>
            <a:endParaRPr lang="en-US" sz="3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299" y="1720334"/>
            <a:ext cx="589909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Vận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dụng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–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trải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nghiệm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  <a:endParaRPr lang="en-US" sz="3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3700" y="2478951"/>
            <a:ext cx="114427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/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Nếu </a:t>
            </a:r>
            <a:r>
              <a:rPr lang="vi-VN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 một công dân ở Vương quốc Tương Lai,</a:t>
            </a:r>
            <a:r>
              <a:rPr lang="en-US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 muốn </a:t>
            </a:r>
            <a:r>
              <a:rPr lang="vi-VN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sáng </a:t>
            </a:r>
            <a:r>
              <a:rPr lang="vi-VN" sz="3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chế vật gì?</a:t>
            </a:r>
            <a:endParaRPr lang="en-US" sz="3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2077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Bảng từ xanh viết phấn Hàn Quốc treo tường | Điện Máy Thi Phúc |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18726" r="3110" b="18164"/>
          <a:stretch/>
        </p:blipFill>
        <p:spPr bwMode="auto">
          <a:xfrm>
            <a:off x="-34823" y="0"/>
            <a:ext cx="122616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36650" y="129480"/>
            <a:ext cx="1035685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29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Lai</a:t>
            </a:r>
            <a:endParaRPr lang="en-US" sz="3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299" y="1720334"/>
            <a:ext cx="589909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Vận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dụng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–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trải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nghiệm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:</a:t>
            </a:r>
            <a:endParaRPr lang="en-US" sz="3800" b="1" dirty="0">
              <a:solidFill>
                <a:schemeClr val="bg1"/>
              </a:solidFill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" y="2325350"/>
            <a:ext cx="11150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/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defTabSz="457200"/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656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E743F6-DF0A-4B36-97F4-B3D8CE2C6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1AE03F-B474-453F-6342-037FBA811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626" y="2081677"/>
            <a:ext cx="6986622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619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E743F6-DF0A-4B36-97F4-B3D8CE2C6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65700" y="1816100"/>
            <a:ext cx="3238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4400" b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3044277"/>
            <a:ext cx="9512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00"/>
                </a:solidFill>
                <a:latin typeface="Segoe Script" pitchFamily="66" charset="0"/>
                <a:cs typeface="Times New Roman" pitchFamily="18" charset="0"/>
              </a:rPr>
              <a:t>AI GIỎI NHẤT?</a:t>
            </a:r>
            <a:endParaRPr lang="en-US" sz="8800" b="1" dirty="0">
              <a:solidFill>
                <a:srgbClr val="FF0000"/>
              </a:solidFill>
              <a:latin typeface="Segoe Script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797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E743F6-DF0A-4B36-97F4-B3D8CE2C6B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1816100"/>
            <a:ext cx="10210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4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én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vầng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ngọn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82700" y="3151684"/>
            <a:ext cx="838200" cy="812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0 seconds countdown (Đồng hồ đếm ngược 10 giây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87907" y="0"/>
            <a:ext cx="1704093" cy="958552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953" y="5948505"/>
            <a:ext cx="852047" cy="85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9797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E743F6-DF0A-4B36-97F4-B3D8CE2C6B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700" y="2095500"/>
            <a:ext cx="113157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“</a:t>
            </a:r>
            <a:r>
              <a:rPr lang="en-US" sz="4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Bốn</a:t>
            </a:r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mùa</a:t>
            </a:r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mơ</a:t>
            </a:r>
            <a:r>
              <a:rPr lang="en-US" sz="44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ước</a:t>
            </a:r>
            <a:r>
              <a:rPr lang="en-US" sz="4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”,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vì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sao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mùa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đông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bạn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nhỏ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mơ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ước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mình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ngọn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lửa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</a:p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xua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lung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Oval 6"/>
          <p:cNvSpPr/>
          <p:nvPr/>
        </p:nvSpPr>
        <p:spPr>
          <a:xfrm>
            <a:off x="444500" y="4030068"/>
            <a:ext cx="838200" cy="812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0 seconds countdown (Đồng hồ đếm ngược 10 giây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87907" y="0"/>
            <a:ext cx="1704093" cy="958552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953" y="5948505"/>
            <a:ext cx="852047" cy="85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614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E743F6-DF0A-4B36-97F4-B3D8CE2C6B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7700" y="2095500"/>
            <a:ext cx="113157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Theo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mơ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ước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bạn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nhỏ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khung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cảnh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mùa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thu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hiện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ra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như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thế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?</a:t>
            </a:r>
            <a:endParaRPr lang="en-US" sz="4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én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rộn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rã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vầng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cơn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oi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ả. </a:t>
            </a:r>
          </a:p>
        </p:txBody>
      </p:sp>
      <p:sp>
        <p:nvSpPr>
          <p:cNvPr id="7" name="Oval 6"/>
          <p:cNvSpPr/>
          <p:nvPr/>
        </p:nvSpPr>
        <p:spPr>
          <a:xfrm>
            <a:off x="482600" y="4626968"/>
            <a:ext cx="838200" cy="812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0 seconds countdown (Đồng hồ đếm ngược 10 giây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87907" y="0"/>
            <a:ext cx="1704093" cy="958552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9953" y="5948505"/>
            <a:ext cx="852047" cy="852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113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Bảng từ xanh viết phấn Hàn Quốc treo tường | Điện Máy Thi Phúc |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18726" r="3110" b="181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7750" y="199479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4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  <a:endParaRPr lang="en-US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7750" y="1562506"/>
            <a:ext cx="103060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29</a:t>
            </a:r>
            <a:r>
              <a:rPr 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Lai</a:t>
            </a:r>
            <a:endParaRPr lang="en-US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793065"/>
            <a:ext cx="1051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4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4400" b="1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8022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E743F6-DF0A-4B36-97F4-B3D8CE2C6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023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023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Bảng từ xanh viết phấn Hàn Quốc treo tường | Điện Máy Thi Phúc |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" t="18726" r="3110" b="1816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36650" y="129480"/>
            <a:ext cx="103568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2023</a:t>
            </a:r>
          </a:p>
          <a:p>
            <a:pPr algn="ctr"/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8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2800" b="1" u="sng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u="sng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29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Lai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8871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902</Words>
  <Application>Microsoft Office PowerPoint</Application>
  <PresentationFormat>Custom</PresentationFormat>
  <Paragraphs>117</Paragraphs>
  <Slides>26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9Slide.vn</dc:subject>
  <dc:creator/>
  <dc:description>9Slide.vn</dc:description>
  <cp:lastModifiedBy/>
  <cp:revision>1</cp:revision>
  <dcterms:created xsi:type="dcterms:W3CDTF">2023-10-15T09:28:03Z</dcterms:created>
  <dcterms:modified xsi:type="dcterms:W3CDTF">2024-01-07T16:59:23Z</dcterms:modified>
</cp:coreProperties>
</file>