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 id="2147483727" r:id="rId4"/>
  </p:sldMasterIdLst>
  <p:notesMasterIdLst>
    <p:notesMasterId r:id="rId25"/>
  </p:notesMasterIdLst>
  <p:sldIdLst>
    <p:sldId id="570" r:id="rId5"/>
    <p:sldId id="559" r:id="rId6"/>
    <p:sldId id="573" r:id="rId7"/>
    <p:sldId id="589" r:id="rId8"/>
    <p:sldId id="590" r:id="rId9"/>
    <p:sldId id="569" r:id="rId10"/>
    <p:sldId id="281" r:id="rId11"/>
    <p:sldId id="563" r:id="rId12"/>
    <p:sldId id="585" r:id="rId13"/>
    <p:sldId id="564" r:id="rId14"/>
    <p:sldId id="581" r:id="rId15"/>
    <p:sldId id="578" r:id="rId16"/>
    <p:sldId id="582" r:id="rId17"/>
    <p:sldId id="586" r:id="rId18"/>
    <p:sldId id="587" r:id="rId19"/>
    <p:sldId id="575" r:id="rId20"/>
    <p:sldId id="591" r:id="rId21"/>
    <p:sldId id="592" r:id="rId22"/>
    <p:sldId id="593" r:id="rId23"/>
    <p:sldId id="5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9900"/>
    <a:srgbClr val="618378"/>
    <a:srgbClr val="52928A"/>
    <a:srgbClr val="D5D0FC"/>
    <a:srgbClr val="0000FF"/>
    <a:srgbClr val="282DF6"/>
    <a:srgbClr val="D2DCFA"/>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744" autoAdjust="0"/>
  </p:normalViewPr>
  <p:slideViewPr>
    <p:cSldViewPr snapToGrid="0">
      <p:cViewPr varScale="1">
        <p:scale>
          <a:sx n="64" d="100"/>
          <a:sy n="64" d="100"/>
        </p:scale>
        <p:origin x="-108"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03-Nov-24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EEE45-C956-4CBA-AA69-C644FFA826C8}" type="slidenum">
              <a:rPr lang="vi-VN" smtClean="0"/>
              <a:t>5</a:t>
            </a:fld>
            <a:endParaRPr lang="vi-VN"/>
          </a:p>
        </p:txBody>
      </p:sp>
    </p:spTree>
    <p:extLst>
      <p:ext uri="{BB962C8B-B14F-4D97-AF65-F5344CB8AC3E}">
        <p14:creationId xmlns:p14="http://schemas.microsoft.com/office/powerpoint/2010/main" val="3314553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81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3549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504730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0788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30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450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089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1153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210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1724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808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3612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711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9825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3426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2024/11/3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5" name="Footer Placeholder 4">
            <a:extLst>
              <a:ext uri="{FF2B5EF4-FFF2-40B4-BE49-F238E27FC236}">
                <a16:creationId xmlns=""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5" name="Footer Placeholder 4">
            <a:extLst>
              <a:ext uri="{FF2B5EF4-FFF2-40B4-BE49-F238E27FC236}">
                <a16:creationId xmlns=""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5" name="Footer Placeholder 4">
            <a:extLst>
              <a:ext uri="{FF2B5EF4-FFF2-40B4-BE49-F238E27FC236}">
                <a16:creationId xmlns=""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6" name="Footer Placeholder 5">
            <a:extLst>
              <a:ext uri="{FF2B5EF4-FFF2-40B4-BE49-F238E27FC236}">
                <a16:creationId xmlns=""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8" name="Footer Placeholder 7">
            <a:extLst>
              <a:ext uri="{FF2B5EF4-FFF2-40B4-BE49-F238E27FC236}">
                <a16:creationId xmlns=""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4" name="Footer Placeholder 3">
            <a:extLst>
              <a:ext uri="{FF2B5EF4-FFF2-40B4-BE49-F238E27FC236}">
                <a16:creationId xmlns=""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3" name="Footer Placeholder 2">
            <a:extLst>
              <a:ext uri="{FF2B5EF4-FFF2-40B4-BE49-F238E27FC236}">
                <a16:creationId xmlns=""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6" name="Footer Placeholder 5">
            <a:extLst>
              <a:ext uri="{FF2B5EF4-FFF2-40B4-BE49-F238E27FC236}">
                <a16:creationId xmlns=""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6" name="Footer Placeholder 5">
            <a:extLst>
              <a:ext uri="{FF2B5EF4-FFF2-40B4-BE49-F238E27FC236}">
                <a16:creationId xmlns=""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5" name="Footer Placeholder 4">
            <a:extLst>
              <a:ext uri="{FF2B5EF4-FFF2-40B4-BE49-F238E27FC236}">
                <a16:creationId xmlns=""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03-Nov-24</a:t>
            </a:fld>
            <a:endParaRPr lang="en-US"/>
          </a:p>
        </p:txBody>
      </p:sp>
      <p:sp>
        <p:nvSpPr>
          <p:cNvPr id="5" name="Footer Placeholder 4">
            <a:extLst>
              <a:ext uri="{FF2B5EF4-FFF2-40B4-BE49-F238E27FC236}">
                <a16:creationId xmlns=""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pPr/>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2247902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pPr/>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27811794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pPr/>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1760885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pPr/>
              <a:t>03-Nov-24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2032281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pPr/>
              <a:t>03-Nov-24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1684637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pPr/>
              <a:t>03-Nov-24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20584478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pPr/>
              <a:t>03-Nov-24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32320073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pPr/>
              <a:t>03-Nov-24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7345610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pPr/>
              <a:t>03-Nov-24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24029593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pPr/>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15713749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pPr/>
              <a:t>03-Nov-24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pPr/>
              <a:t>‹#›</a:t>
            </a:fld>
            <a:endParaRPr lang="en-US"/>
          </a:p>
        </p:txBody>
      </p:sp>
    </p:spTree>
    <p:extLst>
      <p:ext uri="{BB962C8B-B14F-4D97-AF65-F5344CB8AC3E}">
        <p14:creationId xmlns:p14="http://schemas.microsoft.com/office/powerpoint/2010/main" val="2954089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2024/11/3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 xmlns:a16="http://schemas.microsoft.com/office/drawing/2014/main" id="{033E9C17-4DAD-1E52-8C4A-F6DA2D85D7D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2024/11/3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 xmlns:a16="http://schemas.microsoft.com/office/drawing/2014/main" id="{E2273125-1D85-9BC0-7CE3-0CBBFAB4DDBA}"/>
              </a:ext>
            </a:extLst>
          </p:cNvPr>
          <p:cNvPicPr>
            <a:picLocks noChangeAspect="1"/>
          </p:cNvPicPr>
          <p:nvPr userDrawn="1"/>
        </p:nvPicPr>
        <p:blipFill>
          <a:blip r:embed="rId44" cstate="print">
            <a:extLst>
              <a:ext uri="{28A0092B-C50C-407E-A947-70E740481C1C}">
                <a14:useLocalDpi xmlns:a14="http://schemas.microsoft.com/office/drawing/2010/main" val="0"/>
              </a:ext>
            </a:extLst>
          </a:blip>
          <a:stretch>
            <a:fillRect/>
          </a:stretch>
        </p:blipFill>
        <p:spPr>
          <a:xfrm>
            <a:off x="12496800" y="248478"/>
            <a:ext cx="1854476" cy="1854476"/>
          </a:xfrm>
          <a:prstGeom prst="rect">
            <a:avLst/>
          </a:prstGeom>
        </p:spPr>
      </p:pic>
    </p:spTree>
    <p:extLst>
      <p:ext uri="{BB962C8B-B14F-4D97-AF65-F5344CB8AC3E}">
        <p14:creationId xmlns:p14="http://schemas.microsoft.com/office/powerpoint/2010/main" val="902805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03-Nov-24</a:t>
            </a:fld>
            <a:endParaRPr lang="en-US"/>
          </a:p>
        </p:txBody>
      </p:sp>
      <p:sp>
        <p:nvSpPr>
          <p:cNvPr id="5" name="Footer Placeholder 4">
            <a:extLst>
              <a:ext uri="{FF2B5EF4-FFF2-40B4-BE49-F238E27FC236}">
                <a16:creationId xmlns=""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pPr/>
              <a:t>03-Nov-24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pPr/>
              <a:t>‹#›</a:t>
            </a:fld>
            <a:endParaRPr lang="en-US"/>
          </a:p>
        </p:txBody>
      </p:sp>
    </p:spTree>
    <p:extLst>
      <p:ext uri="{BB962C8B-B14F-4D97-AF65-F5344CB8AC3E}">
        <p14:creationId xmlns:p14="http://schemas.microsoft.com/office/powerpoint/2010/main" val="14915699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hyperlink" Target="https://pxhere.com/en/photo/699329"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5.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5.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0.xml"/><Relationship Id="rId1" Type="http://schemas.openxmlformats.org/officeDocument/2006/relationships/tags" Target="../tags/tag1.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pxhere.com/en/photo/699329" TargetMode="Externa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9.xml"/><Relationship Id="rId6" Type="http://schemas.openxmlformats.org/officeDocument/2006/relationships/hyperlink" Target="https://pxhere.com/en/photo/699329" TargetMode="External"/><Relationship Id="rId5" Type="http://schemas.openxmlformats.org/officeDocument/2006/relationships/image" Target="../media/image13.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BD20530_"/>
          <p:cNvPicPr>
            <a:picLocks noChangeAspect="1" noChangeArrowheads="1"/>
          </p:cNvPicPr>
          <p:nvPr/>
        </p:nvPicPr>
        <p:blipFill>
          <a:blip r:embed="rId2"/>
          <a:srcRect/>
          <a:stretch>
            <a:fillRect/>
          </a:stretch>
        </p:blipFill>
        <p:spPr bwMode="auto">
          <a:xfrm>
            <a:off x="0" y="0"/>
            <a:ext cx="3962400" cy="1064302"/>
          </a:xfrm>
          <a:prstGeom prst="rect">
            <a:avLst/>
          </a:prstGeom>
          <a:noFill/>
          <a:ln w="9525">
            <a:noFill/>
            <a:miter lim="800000"/>
            <a:headEnd/>
            <a:tailEnd/>
          </a:ln>
        </p:spPr>
      </p:pic>
      <p:pic>
        <p:nvPicPr>
          <p:cNvPr id="4099" name="Picture 9" descr="BD20530_"/>
          <p:cNvPicPr>
            <a:picLocks noChangeAspect="1" noChangeArrowheads="1"/>
          </p:cNvPicPr>
          <p:nvPr/>
        </p:nvPicPr>
        <p:blipFill>
          <a:blip r:embed="rId3"/>
          <a:srcRect/>
          <a:stretch>
            <a:fillRect/>
          </a:stretch>
        </p:blipFill>
        <p:spPr bwMode="auto">
          <a:xfrm>
            <a:off x="-66259" y="4105276"/>
            <a:ext cx="2942167" cy="2752723"/>
          </a:xfrm>
          <a:prstGeom prst="rect">
            <a:avLst/>
          </a:prstGeom>
          <a:noFill/>
          <a:ln w="9525">
            <a:noFill/>
            <a:miter lim="800000"/>
            <a:headEnd/>
            <a:tailEnd/>
          </a:ln>
        </p:spPr>
      </p:pic>
      <p:pic>
        <p:nvPicPr>
          <p:cNvPr id="4100" name="Picture 18" descr="BD20530_"/>
          <p:cNvPicPr>
            <a:picLocks noChangeAspect="1" noChangeArrowheads="1"/>
          </p:cNvPicPr>
          <p:nvPr/>
        </p:nvPicPr>
        <p:blipFill>
          <a:blip r:embed="rId4"/>
          <a:srcRect/>
          <a:stretch>
            <a:fillRect/>
          </a:stretch>
        </p:blipFill>
        <p:spPr bwMode="auto">
          <a:xfrm>
            <a:off x="9804400" y="0"/>
            <a:ext cx="2387600" cy="2623279"/>
          </a:xfrm>
          <a:prstGeom prst="rect">
            <a:avLst/>
          </a:prstGeom>
          <a:noFill/>
          <a:ln w="9525">
            <a:noFill/>
            <a:miter lim="800000"/>
            <a:headEnd/>
            <a:tailEnd/>
          </a:ln>
        </p:spPr>
      </p:pic>
      <p:pic>
        <p:nvPicPr>
          <p:cNvPr id="4101" name="Picture 19" descr="BD20530_"/>
          <p:cNvPicPr>
            <a:picLocks noChangeAspect="1" noChangeArrowheads="1"/>
          </p:cNvPicPr>
          <p:nvPr/>
        </p:nvPicPr>
        <p:blipFill>
          <a:blip r:embed="rId5"/>
          <a:srcRect/>
          <a:stretch>
            <a:fillRect/>
          </a:stretch>
        </p:blipFill>
        <p:spPr bwMode="auto">
          <a:xfrm>
            <a:off x="6991350" y="5492409"/>
            <a:ext cx="5283200" cy="1329798"/>
          </a:xfrm>
          <a:prstGeom prst="rect">
            <a:avLst/>
          </a:prstGeom>
          <a:noFill/>
          <a:ln w="9525">
            <a:noFill/>
            <a:miter lim="800000"/>
            <a:headEnd/>
            <a:tailEnd/>
          </a:ln>
        </p:spPr>
      </p:pic>
      <p:pic>
        <p:nvPicPr>
          <p:cNvPr id="4102" name="Picture 26" descr="hoa gia"/>
          <p:cNvPicPr>
            <a:picLocks noChangeAspect="1" noChangeArrowheads="1" noCrop="1"/>
          </p:cNvPicPr>
          <p:nvPr/>
        </p:nvPicPr>
        <p:blipFill>
          <a:blip r:embed="rId6">
            <a:lum contrast="18000"/>
          </a:blip>
          <a:srcRect/>
          <a:stretch>
            <a:fillRect/>
          </a:stretch>
        </p:blipFill>
        <p:spPr bwMode="auto">
          <a:xfrm>
            <a:off x="2895600" y="6415790"/>
            <a:ext cx="1727200" cy="442210"/>
          </a:xfrm>
          <a:prstGeom prst="rect">
            <a:avLst/>
          </a:prstGeom>
          <a:noFill/>
          <a:ln w="9525">
            <a:noFill/>
            <a:miter lim="800000"/>
            <a:headEnd/>
            <a:tailEnd/>
          </a:ln>
        </p:spPr>
      </p:pic>
      <p:pic>
        <p:nvPicPr>
          <p:cNvPr id="4103" name="Picture 27" descr="hoa gia"/>
          <p:cNvPicPr>
            <a:picLocks noChangeAspect="1" noChangeArrowheads="1" noCrop="1"/>
          </p:cNvPicPr>
          <p:nvPr/>
        </p:nvPicPr>
        <p:blipFill>
          <a:blip r:embed="rId6"/>
          <a:srcRect/>
          <a:stretch>
            <a:fillRect/>
          </a:stretch>
        </p:blipFill>
        <p:spPr bwMode="auto">
          <a:xfrm>
            <a:off x="5638800" y="6415790"/>
            <a:ext cx="1727200" cy="442210"/>
          </a:xfrm>
          <a:prstGeom prst="rect">
            <a:avLst/>
          </a:prstGeom>
          <a:noFill/>
          <a:ln w="9525">
            <a:noFill/>
            <a:miter lim="800000"/>
            <a:headEnd/>
            <a:tailEnd/>
          </a:ln>
        </p:spPr>
      </p:pic>
      <p:pic>
        <p:nvPicPr>
          <p:cNvPr id="4104" name="Picture 28" descr="hoa gia"/>
          <p:cNvPicPr>
            <a:picLocks noChangeAspect="1" noChangeArrowheads="1" noCrop="1"/>
          </p:cNvPicPr>
          <p:nvPr/>
        </p:nvPicPr>
        <p:blipFill>
          <a:blip r:embed="rId6"/>
          <a:srcRect/>
          <a:stretch>
            <a:fillRect/>
          </a:stretch>
        </p:blipFill>
        <p:spPr bwMode="auto">
          <a:xfrm>
            <a:off x="8026400" y="6415790"/>
            <a:ext cx="1727200" cy="442210"/>
          </a:xfrm>
          <a:prstGeom prst="rect">
            <a:avLst/>
          </a:prstGeom>
          <a:noFill/>
          <a:ln w="9525">
            <a:noFill/>
            <a:miter lim="800000"/>
            <a:headEnd/>
            <a:tailEnd/>
          </a:ln>
        </p:spPr>
      </p:pic>
      <p:pic>
        <p:nvPicPr>
          <p:cNvPr id="4105" name="Picture 29" descr="hoa gia 2"/>
          <p:cNvPicPr>
            <a:picLocks noChangeAspect="1" noChangeArrowheads="1" noCrop="1"/>
          </p:cNvPicPr>
          <p:nvPr/>
        </p:nvPicPr>
        <p:blipFill>
          <a:blip r:embed="rId7"/>
          <a:srcRect/>
          <a:stretch>
            <a:fillRect/>
          </a:stretch>
        </p:blipFill>
        <p:spPr bwMode="auto">
          <a:xfrm>
            <a:off x="6908800" y="6546954"/>
            <a:ext cx="1625600" cy="311046"/>
          </a:xfrm>
          <a:prstGeom prst="rect">
            <a:avLst/>
          </a:prstGeom>
          <a:noFill/>
          <a:ln w="9525">
            <a:noFill/>
            <a:miter lim="800000"/>
            <a:headEnd/>
            <a:tailEnd/>
          </a:ln>
        </p:spPr>
      </p:pic>
      <p:pic>
        <p:nvPicPr>
          <p:cNvPr id="4106" name="Picture 30" descr="hoa gia 2"/>
          <p:cNvPicPr>
            <a:picLocks noChangeAspect="1" noChangeArrowheads="1" noCrop="1"/>
          </p:cNvPicPr>
          <p:nvPr/>
        </p:nvPicPr>
        <p:blipFill>
          <a:blip r:embed="rId7"/>
          <a:srcRect/>
          <a:stretch>
            <a:fillRect/>
          </a:stretch>
        </p:blipFill>
        <p:spPr bwMode="auto">
          <a:xfrm>
            <a:off x="4368800" y="6546954"/>
            <a:ext cx="1625600" cy="311046"/>
          </a:xfrm>
          <a:prstGeom prst="rect">
            <a:avLst/>
          </a:prstGeom>
          <a:noFill/>
          <a:ln w="9525">
            <a:noFill/>
            <a:miter lim="800000"/>
            <a:headEnd/>
            <a:tailEnd/>
          </a:ln>
        </p:spPr>
      </p:pic>
      <p:sp>
        <p:nvSpPr>
          <p:cNvPr id="23" name="Text Box 7"/>
          <p:cNvSpPr txBox="1">
            <a:spLocks noChangeArrowheads="1"/>
          </p:cNvSpPr>
          <p:nvPr/>
        </p:nvSpPr>
        <p:spPr bwMode="auto">
          <a:xfrm>
            <a:off x="1828800" y="121368"/>
            <a:ext cx="8737600" cy="787027"/>
          </a:xfrm>
          <a:prstGeom prst="rect">
            <a:avLst/>
          </a:prstGeom>
          <a:noFill/>
          <a:ln>
            <a:noFill/>
          </a:ln>
          <a:extLst/>
        </p:spPr>
        <p:txBody>
          <a:bodyPr lIns="108856" tIns="54428" rIns="108856" bIns="54428">
            <a:spAutoFit/>
            <a:scene3d>
              <a:camera prst="orthographicFront"/>
              <a:lightRig rig="threePt" dir="t"/>
            </a:scene3d>
            <a:sp3d extrusionH="57150">
              <a:bevelT w="38100" h="38100" prst="convex"/>
            </a:sp3d>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hangingPunct="0">
              <a:spcBef>
                <a:spcPts val="0"/>
              </a:spcBef>
              <a:buFontTx/>
              <a:buNone/>
              <a:defRPr/>
            </a:pPr>
            <a:r>
              <a:rPr lang="en-US" altLang="en-US" sz="2000" dirty="0">
                <a:ln>
                  <a:solidFill>
                    <a:srgbClr val="FF0000"/>
                  </a:solidFill>
                </a:ln>
                <a:solidFill>
                  <a:srgbClr val="0000FF"/>
                </a:solidFill>
                <a:latin typeface="Times New Roman" pitchFamily="18" charset="0"/>
                <a:cs typeface="Times New Roman" pitchFamily="18" charset="0"/>
              </a:rPr>
              <a:t>UBND </a:t>
            </a:r>
            <a:r>
              <a:rPr lang="en-US" altLang="en-US" sz="2000" dirty="0" smtClean="0">
                <a:ln>
                  <a:solidFill>
                    <a:srgbClr val="FF0000"/>
                  </a:solidFill>
                </a:ln>
                <a:solidFill>
                  <a:srgbClr val="0000FF"/>
                </a:solidFill>
                <a:latin typeface="Times New Roman" pitchFamily="18" charset="0"/>
                <a:cs typeface="Times New Roman" pitchFamily="18" charset="0"/>
              </a:rPr>
              <a:t>THÀNH PHỐ </a:t>
            </a:r>
            <a:r>
              <a:rPr lang="en-US" altLang="en-US" sz="2000" dirty="0">
                <a:ln>
                  <a:solidFill>
                    <a:srgbClr val="FF0000"/>
                  </a:solidFill>
                </a:ln>
                <a:solidFill>
                  <a:srgbClr val="0000FF"/>
                </a:solidFill>
                <a:latin typeface="Times New Roman" pitchFamily="18" charset="0"/>
                <a:cs typeface="Times New Roman" pitchFamily="18" charset="0"/>
              </a:rPr>
              <a:t>QUY NHƠN</a:t>
            </a:r>
          </a:p>
          <a:p>
            <a:pPr algn="ctr" eaLnBrk="0" hangingPunct="0">
              <a:spcBef>
                <a:spcPts val="0"/>
              </a:spcBef>
              <a:buFontTx/>
              <a:buNone/>
              <a:defRPr/>
            </a:pPr>
            <a:r>
              <a:rPr lang="en-US" altLang="en-US" sz="2400" b="1" dirty="0">
                <a:ln>
                  <a:solidFill>
                    <a:srgbClr val="FF0000"/>
                  </a:solidFill>
                </a:ln>
                <a:solidFill>
                  <a:srgbClr val="0000FF"/>
                </a:solidFill>
                <a:latin typeface="Times New Roman" pitchFamily="18" charset="0"/>
                <a:cs typeface="Times New Roman" pitchFamily="18" charset="0"/>
              </a:rPr>
              <a:t>TRƯỜNG TIỂU HỌC BÙI THỊ XUÂN</a:t>
            </a:r>
            <a:endParaRPr lang="en-US" altLang="en-US" sz="2400" b="1" dirty="0">
              <a:ln w="10160">
                <a:solidFill>
                  <a:srgbClr val="FF0000"/>
                </a:solidFill>
                <a:prstDash val="solid"/>
              </a:ln>
              <a:solidFill>
                <a:srgbClr val="0000FF"/>
              </a:solidFill>
              <a:latin typeface="Times New Roman" pitchFamily="18" charset="0"/>
              <a:cs typeface="Times New Roman" pitchFamily="18" charset="0"/>
            </a:endParaRPr>
          </a:p>
        </p:txBody>
      </p:sp>
      <p:sp>
        <p:nvSpPr>
          <p:cNvPr id="25" name="WordArt 4"/>
          <p:cNvSpPr>
            <a:spLocks noChangeArrowheads="1" noChangeShapeType="1" noTextEdit="1"/>
          </p:cNvSpPr>
          <p:nvPr/>
        </p:nvSpPr>
        <p:spPr bwMode="auto">
          <a:xfrm>
            <a:off x="1625600" y="1439056"/>
            <a:ext cx="9023351" cy="5869716"/>
          </a:xfrm>
          <a:prstGeom prst="rect">
            <a:avLst/>
          </a:prstGeom>
        </p:spPr>
        <p:txBody>
          <a:bodyPr spcFirstLastPara="1" wrap="none" lIns="108856" tIns="54428" rIns="108856" bIns="54428" numCol="1" fromWordArt="1">
            <a:prstTxWarp prst="textArchUp">
              <a:avLst>
                <a:gd name="adj" fmla="val 10800004"/>
              </a:avLst>
            </a:prstTxWarp>
          </a:bodyPr>
          <a:lstStyle/>
          <a:p>
            <a:pPr algn="ctr"/>
            <a:r>
              <a:rPr lang="vi-VN" sz="5400" kern="10" dirty="0">
                <a:ln w="9525">
                  <a:solidFill>
                    <a:srgbClr val="000000"/>
                  </a:solidFill>
                  <a:round/>
                  <a:headEnd/>
                  <a:tailEnd/>
                </a:ln>
                <a:solidFill>
                  <a:srgbClr val="00B0F0"/>
                </a:solidFill>
                <a:latin typeface="Times New Roman"/>
                <a:cs typeface="Times New Roman"/>
              </a:rPr>
              <a:t>C</a:t>
            </a:r>
            <a:r>
              <a:rPr lang="vi-VN" sz="5400" b="1" kern="10" dirty="0">
                <a:ln w="9525">
                  <a:solidFill>
                    <a:srgbClr val="000000"/>
                  </a:solidFill>
                  <a:round/>
                  <a:headEnd/>
                  <a:tailEnd/>
                </a:ln>
                <a:solidFill>
                  <a:srgbClr val="00B0F0"/>
                </a:solidFill>
                <a:latin typeface="Times New Roman"/>
                <a:cs typeface="Times New Roman"/>
              </a:rPr>
              <a:t>hào mừng quý thầy cô về dự </a:t>
            </a:r>
            <a:r>
              <a:rPr lang="vi-VN" sz="5400" b="1" kern="10" dirty="0" smtClean="0">
                <a:ln w="9525">
                  <a:solidFill>
                    <a:srgbClr val="000000"/>
                  </a:solidFill>
                  <a:round/>
                  <a:headEnd/>
                  <a:tailEnd/>
                </a:ln>
                <a:solidFill>
                  <a:srgbClr val="00B0F0"/>
                </a:solidFill>
                <a:latin typeface="Times New Roman"/>
                <a:cs typeface="Times New Roman"/>
              </a:rPr>
              <a:t>giờ</a:t>
            </a:r>
            <a:r>
              <a:rPr lang="en-US" sz="5400" b="1" kern="10" dirty="0" smtClean="0">
                <a:ln w="9525">
                  <a:solidFill>
                    <a:srgbClr val="000000"/>
                  </a:solidFill>
                  <a:round/>
                  <a:headEnd/>
                  <a:tailEnd/>
                </a:ln>
                <a:solidFill>
                  <a:srgbClr val="00B0F0"/>
                </a:solidFill>
                <a:latin typeface="Times New Roman"/>
                <a:cs typeface="Times New Roman"/>
              </a:rPr>
              <a:t>,</a:t>
            </a:r>
            <a:r>
              <a:rPr lang="vi-VN" sz="5400" b="1" kern="10" dirty="0" smtClean="0">
                <a:ln w="9525">
                  <a:solidFill>
                    <a:srgbClr val="000000"/>
                  </a:solidFill>
                  <a:round/>
                  <a:headEnd/>
                  <a:tailEnd/>
                </a:ln>
                <a:solidFill>
                  <a:srgbClr val="00B0F0"/>
                </a:solidFill>
                <a:latin typeface="Times New Roman"/>
                <a:cs typeface="Times New Roman"/>
              </a:rPr>
              <a:t> </a:t>
            </a:r>
            <a:r>
              <a:rPr lang="vi-VN" sz="5400" b="1" kern="10" dirty="0">
                <a:ln w="9525">
                  <a:solidFill>
                    <a:srgbClr val="000000"/>
                  </a:solidFill>
                  <a:round/>
                  <a:headEnd/>
                  <a:tailEnd/>
                </a:ln>
                <a:solidFill>
                  <a:srgbClr val="00B0F0"/>
                </a:solidFill>
                <a:latin typeface="Times New Roman"/>
                <a:cs typeface="Times New Roman"/>
              </a:rPr>
              <a:t>thăm </a:t>
            </a:r>
            <a:r>
              <a:rPr lang="vi-VN" sz="5400" b="1" kern="10" dirty="0" smtClean="0">
                <a:ln w="9525">
                  <a:solidFill>
                    <a:srgbClr val="000000"/>
                  </a:solidFill>
                  <a:round/>
                  <a:headEnd/>
                  <a:tailEnd/>
                </a:ln>
                <a:solidFill>
                  <a:srgbClr val="00B0F0"/>
                </a:solidFill>
                <a:latin typeface="Times New Roman"/>
                <a:cs typeface="Times New Roman"/>
              </a:rPr>
              <a:t>lớp</a:t>
            </a:r>
            <a:r>
              <a:rPr lang="en-US" sz="5400" b="1" kern="10" dirty="0" smtClean="0">
                <a:ln w="9525">
                  <a:solidFill>
                    <a:srgbClr val="000000"/>
                  </a:solidFill>
                  <a:round/>
                  <a:headEnd/>
                  <a:tailEnd/>
                </a:ln>
                <a:solidFill>
                  <a:srgbClr val="00B0F0"/>
                </a:solidFill>
                <a:latin typeface="Times New Roman"/>
                <a:cs typeface="Times New Roman"/>
              </a:rPr>
              <a:t> 4C</a:t>
            </a:r>
            <a:endParaRPr lang="en-US" sz="5400" b="1" kern="10" dirty="0">
              <a:ln w="9525">
                <a:solidFill>
                  <a:srgbClr val="000000"/>
                </a:solidFill>
                <a:round/>
                <a:headEnd/>
                <a:tailEnd/>
              </a:ln>
              <a:solidFill>
                <a:srgbClr val="00B0F0"/>
              </a:solidFill>
              <a:latin typeface="Times New Roman"/>
              <a:cs typeface="Times New Roman"/>
            </a:endParaRPr>
          </a:p>
        </p:txBody>
      </p:sp>
      <p:sp>
        <p:nvSpPr>
          <p:cNvPr id="27" name="Rectangle 26"/>
          <p:cNvSpPr/>
          <p:nvPr/>
        </p:nvSpPr>
        <p:spPr>
          <a:xfrm>
            <a:off x="1169895" y="4114800"/>
            <a:ext cx="9606056" cy="1012602"/>
          </a:xfrm>
          <a:prstGeom prst="rect">
            <a:avLst/>
          </a:prstGeom>
          <a:noFill/>
        </p:spPr>
        <p:txBody>
          <a:bodyPr wrap="square" lIns="108856" tIns="54428" rIns="108856" bIns="54428">
            <a:spAutoFit/>
          </a:bodyPr>
          <a:lstStyle/>
          <a:p>
            <a:pPr algn="ctr" eaLnBrk="0" hangingPunct="0">
              <a:defRPr/>
            </a:pPr>
            <a:r>
              <a:rPr lang="en-US" sz="2933" b="1" u="sng" dirty="0" err="1" smtClean="0">
                <a:ln w="13462">
                  <a:solidFill>
                    <a:prstClr val="white"/>
                  </a:solidFill>
                  <a:prstDash val="solid"/>
                </a:ln>
                <a:solidFill>
                  <a:srgbClr val="002060"/>
                </a:solidFill>
                <a:latin typeface="Times New Roman" pitchFamily="18" charset="0"/>
                <a:cs typeface="Times New Roman" pitchFamily="18" charset="0"/>
              </a:rPr>
              <a:t>Môn</a:t>
            </a:r>
            <a:r>
              <a:rPr lang="en-US" sz="2933" b="1" dirty="0" smtClean="0">
                <a:ln w="13462">
                  <a:solidFill>
                    <a:prstClr val="white"/>
                  </a:solidFill>
                  <a:prstDash val="solid"/>
                </a:ln>
                <a:solidFill>
                  <a:srgbClr val="002060"/>
                </a:solidFill>
                <a:latin typeface="Times New Roman" pitchFamily="18" charset="0"/>
                <a:cs typeface="Times New Roman" pitchFamily="18" charset="0"/>
              </a:rPr>
              <a:t>: </a:t>
            </a:r>
            <a:r>
              <a:rPr lang="en-US" sz="2933" b="1" u="sng" dirty="0" err="1" smtClean="0">
                <a:ln w="13462">
                  <a:solidFill>
                    <a:prstClr val="white"/>
                  </a:solidFill>
                  <a:prstDash val="solid"/>
                </a:ln>
                <a:solidFill>
                  <a:srgbClr val="002060"/>
                </a:solidFill>
                <a:latin typeface="Times New Roman" pitchFamily="18" charset="0"/>
                <a:cs typeface="Times New Roman" pitchFamily="18" charset="0"/>
              </a:rPr>
              <a:t>Tiếng</a:t>
            </a:r>
            <a:r>
              <a:rPr lang="en-US" sz="2933" b="1" u="sng" dirty="0" smtClean="0">
                <a:ln w="13462">
                  <a:solidFill>
                    <a:prstClr val="white"/>
                  </a:solidFill>
                  <a:prstDash val="solid"/>
                </a:ln>
                <a:solidFill>
                  <a:srgbClr val="002060"/>
                </a:solidFill>
                <a:latin typeface="Times New Roman" pitchFamily="18" charset="0"/>
                <a:cs typeface="Times New Roman" pitchFamily="18" charset="0"/>
              </a:rPr>
              <a:t> </a:t>
            </a:r>
            <a:r>
              <a:rPr lang="en-US" sz="2933" b="1" u="sng" dirty="0" err="1" smtClean="0">
                <a:ln w="13462">
                  <a:solidFill>
                    <a:prstClr val="white"/>
                  </a:solidFill>
                  <a:prstDash val="solid"/>
                </a:ln>
                <a:solidFill>
                  <a:srgbClr val="002060"/>
                </a:solidFill>
                <a:latin typeface="Times New Roman" pitchFamily="18" charset="0"/>
                <a:cs typeface="Times New Roman" pitchFamily="18" charset="0"/>
              </a:rPr>
              <a:t>Việt</a:t>
            </a:r>
            <a:endParaRPr lang="en-US" sz="2933" b="1" u="sng" dirty="0" smtClean="0">
              <a:ln w="13462">
                <a:solidFill>
                  <a:prstClr val="white"/>
                </a:solidFill>
                <a:prstDash val="solid"/>
              </a:ln>
              <a:solidFill>
                <a:srgbClr val="002060"/>
              </a:solidFill>
              <a:latin typeface="Times New Roman" pitchFamily="18" charset="0"/>
              <a:cs typeface="Times New Roman" pitchFamily="18" charset="0"/>
            </a:endParaRPr>
          </a:p>
          <a:p>
            <a:pPr algn="ctr" eaLnBrk="0" hangingPunct="0">
              <a:defRPr/>
            </a:pPr>
            <a:r>
              <a:rPr lang="en-US" sz="2933" b="1" dirty="0" err="1" smtClean="0">
                <a:ln w="13462">
                  <a:solidFill>
                    <a:prstClr val="white"/>
                  </a:solidFill>
                  <a:prstDash val="solid"/>
                </a:ln>
                <a:solidFill>
                  <a:srgbClr val="C00000"/>
                </a:solidFill>
                <a:latin typeface="Times New Roman" pitchFamily="18" charset="0"/>
                <a:cs typeface="Times New Roman" pitchFamily="18" charset="0"/>
              </a:rPr>
              <a:t>Bài</a:t>
            </a:r>
            <a:r>
              <a:rPr lang="en-US" sz="2933" b="1" dirty="0">
                <a:ln w="13462">
                  <a:solidFill>
                    <a:prstClr val="white"/>
                  </a:solidFill>
                  <a:prstDash val="solid"/>
                </a:ln>
                <a:solidFill>
                  <a:srgbClr val="C00000"/>
                </a:solidFill>
                <a:latin typeface="Times New Roman" pitchFamily="18" charset="0"/>
                <a:cs typeface="Times New Roman" pitchFamily="18" charset="0"/>
              </a:rPr>
              <a:t>: </a:t>
            </a:r>
            <a:r>
              <a:rPr lang="en-US" sz="2933" b="1" dirty="0" smtClean="0">
                <a:ln w="13462">
                  <a:solidFill>
                    <a:prstClr val="white"/>
                  </a:solidFill>
                  <a:prstDash val="solid"/>
                </a:ln>
                <a:solidFill>
                  <a:srgbClr val="C00000"/>
                </a:solidFill>
                <a:latin typeface="Times New Roman" pitchFamily="18" charset="0"/>
                <a:cs typeface="Times New Roman" pitchFamily="18" charset="0"/>
              </a:rPr>
              <a:t>LUYỆN TẬP VỀ  BIỆN PHÁP NHÂN HÓA</a:t>
            </a:r>
            <a:endParaRPr lang="vi-VN" sz="2933" b="1" dirty="0">
              <a:ln w="13462">
                <a:solidFill>
                  <a:prstClr val="white"/>
                </a:solidFill>
                <a:prstDash val="solid"/>
              </a:ln>
              <a:solidFill>
                <a:srgbClr val="C00000"/>
              </a:solidFill>
              <a:latin typeface="Times New Roman" pitchFamily="18" charset="0"/>
              <a:cs typeface="Times New Roman" pitchFamily="18" charset="0"/>
            </a:endParaRPr>
          </a:p>
        </p:txBody>
      </p:sp>
      <p:pic>
        <p:nvPicPr>
          <p:cNvPr id="4112" name="Picture 7" descr="979B5B5D2A124BE19ACD5CCEE1BA279D"/>
          <p:cNvPicPr>
            <a:picLocks noChangeAspect="1" noChangeArrowheads="1" noCrop="1"/>
          </p:cNvPicPr>
          <p:nvPr/>
        </p:nvPicPr>
        <p:blipFill>
          <a:blip r:embed="rId8"/>
          <a:srcRect/>
          <a:stretch>
            <a:fillRect/>
          </a:stretch>
        </p:blipFill>
        <p:spPr bwMode="auto">
          <a:xfrm>
            <a:off x="4267200" y="2006601"/>
            <a:ext cx="3302000" cy="2098675"/>
          </a:xfrm>
          <a:prstGeom prst="rect">
            <a:avLst/>
          </a:prstGeom>
          <a:noFill/>
          <a:ln w="9525">
            <a:noFill/>
            <a:miter lim="800000"/>
            <a:headEnd/>
            <a:tailEnd/>
          </a:ln>
        </p:spPr>
      </p:pic>
      <p:sp>
        <p:nvSpPr>
          <p:cNvPr id="15" name="Rectangle 14"/>
          <p:cNvSpPr/>
          <p:nvPr/>
        </p:nvSpPr>
        <p:spPr>
          <a:xfrm>
            <a:off x="1574800" y="5596507"/>
            <a:ext cx="8991600" cy="663917"/>
          </a:xfrm>
          <a:prstGeom prst="rect">
            <a:avLst/>
          </a:prstGeom>
          <a:noFill/>
        </p:spPr>
        <p:txBody>
          <a:bodyPr wrap="square" lIns="108856" tIns="54428" rIns="108856" bIns="54428">
            <a:spAutoFit/>
          </a:bodyPr>
          <a:lstStyle/>
          <a:p>
            <a:pPr algn="ctr" eaLnBrk="0" hangingPunct="0">
              <a:defRPr/>
            </a:pPr>
            <a:r>
              <a:rPr lang="en-US" sz="3600" b="1" dirty="0" err="1" smtClean="0">
                <a:ln w="13462">
                  <a:solidFill>
                    <a:prstClr val="white"/>
                  </a:solidFill>
                  <a:prstDash val="solid"/>
                </a:ln>
                <a:solidFill>
                  <a:srgbClr val="00B0F0"/>
                </a:solidFill>
                <a:latin typeface="Times New Roman" pitchFamily="18" charset="0"/>
                <a:cs typeface="Times New Roman" pitchFamily="18" charset="0"/>
              </a:rPr>
              <a:t>Người</a:t>
            </a:r>
            <a:r>
              <a:rPr lang="en-US" sz="3600" b="1" dirty="0" smtClean="0">
                <a:ln w="13462">
                  <a:solidFill>
                    <a:prstClr val="white"/>
                  </a:solidFill>
                  <a:prstDash val="solid"/>
                </a:ln>
                <a:solidFill>
                  <a:srgbClr val="00B0F0"/>
                </a:solidFill>
                <a:latin typeface="Times New Roman" pitchFamily="18" charset="0"/>
                <a:cs typeface="Times New Roman" pitchFamily="18" charset="0"/>
              </a:rPr>
              <a:t> </a:t>
            </a:r>
            <a:r>
              <a:rPr lang="en-US" sz="3600" b="1" dirty="0" err="1" smtClean="0">
                <a:ln w="13462">
                  <a:solidFill>
                    <a:prstClr val="white"/>
                  </a:solidFill>
                  <a:prstDash val="solid"/>
                </a:ln>
                <a:solidFill>
                  <a:srgbClr val="00B0F0"/>
                </a:solidFill>
                <a:latin typeface="Times New Roman" pitchFamily="18" charset="0"/>
                <a:cs typeface="Times New Roman" pitchFamily="18" charset="0"/>
              </a:rPr>
              <a:t>thực</a:t>
            </a:r>
            <a:r>
              <a:rPr lang="en-US" sz="3600" b="1" dirty="0" smtClean="0">
                <a:ln w="13462">
                  <a:solidFill>
                    <a:prstClr val="white"/>
                  </a:solidFill>
                  <a:prstDash val="solid"/>
                </a:ln>
                <a:solidFill>
                  <a:srgbClr val="00B0F0"/>
                </a:solidFill>
                <a:latin typeface="Times New Roman" pitchFamily="18" charset="0"/>
                <a:cs typeface="Times New Roman" pitchFamily="18" charset="0"/>
              </a:rPr>
              <a:t> </a:t>
            </a:r>
            <a:r>
              <a:rPr lang="en-US" sz="3600" b="1" dirty="0" err="1">
                <a:ln w="13462">
                  <a:solidFill>
                    <a:prstClr val="white"/>
                  </a:solidFill>
                  <a:prstDash val="solid"/>
                </a:ln>
                <a:solidFill>
                  <a:srgbClr val="00B0F0"/>
                </a:solidFill>
                <a:latin typeface="Times New Roman" pitchFamily="18" charset="0"/>
                <a:cs typeface="Times New Roman" pitchFamily="18" charset="0"/>
              </a:rPr>
              <a:t>h</a:t>
            </a:r>
            <a:r>
              <a:rPr lang="en-US" sz="3600" b="1" dirty="0" err="1" smtClean="0">
                <a:ln w="13462">
                  <a:solidFill>
                    <a:prstClr val="white"/>
                  </a:solidFill>
                  <a:prstDash val="solid"/>
                </a:ln>
                <a:solidFill>
                  <a:srgbClr val="00B0F0"/>
                </a:solidFill>
                <a:latin typeface="Times New Roman" pitchFamily="18" charset="0"/>
                <a:cs typeface="Times New Roman" pitchFamily="18" charset="0"/>
              </a:rPr>
              <a:t>iện</a:t>
            </a:r>
            <a:r>
              <a:rPr lang="vi-VN" sz="3600" b="1" dirty="0" smtClean="0">
                <a:ln w="13462">
                  <a:solidFill>
                    <a:prstClr val="white"/>
                  </a:solidFill>
                  <a:prstDash val="solid"/>
                </a:ln>
                <a:solidFill>
                  <a:srgbClr val="00B0F0"/>
                </a:solidFill>
                <a:latin typeface="Times New Roman" pitchFamily="18" charset="0"/>
                <a:cs typeface="Times New Roman" pitchFamily="18" charset="0"/>
              </a:rPr>
              <a:t> </a:t>
            </a:r>
            <a:r>
              <a:rPr lang="vi-VN" sz="3600" b="1" dirty="0">
                <a:ln w="13462">
                  <a:solidFill>
                    <a:prstClr val="white"/>
                  </a:solidFill>
                  <a:prstDash val="solid"/>
                </a:ln>
                <a:solidFill>
                  <a:srgbClr val="00B0F0"/>
                </a:solidFill>
                <a:latin typeface="Times New Roman" pitchFamily="18" charset="0"/>
                <a:cs typeface="Times New Roman" pitchFamily="18" charset="0"/>
              </a:rPr>
              <a:t>: </a:t>
            </a:r>
            <a:r>
              <a:rPr lang="en-US" sz="3600" b="1" dirty="0" err="1" smtClean="0">
                <a:ln w="13462">
                  <a:solidFill>
                    <a:prstClr val="white"/>
                  </a:solidFill>
                  <a:prstDash val="solid"/>
                </a:ln>
                <a:solidFill>
                  <a:srgbClr val="00B0F0"/>
                </a:solidFill>
                <a:latin typeface="Times New Roman" pitchFamily="18" charset="0"/>
                <a:cs typeface="Times New Roman" pitchFamily="18" charset="0"/>
              </a:rPr>
              <a:t>Lương</a:t>
            </a:r>
            <a:r>
              <a:rPr lang="en-US" sz="3600" b="1" dirty="0" smtClean="0">
                <a:ln w="13462">
                  <a:solidFill>
                    <a:prstClr val="white"/>
                  </a:solidFill>
                  <a:prstDash val="solid"/>
                </a:ln>
                <a:solidFill>
                  <a:srgbClr val="00B0F0"/>
                </a:solidFill>
                <a:latin typeface="Times New Roman" pitchFamily="18" charset="0"/>
                <a:cs typeface="Times New Roman" pitchFamily="18" charset="0"/>
              </a:rPr>
              <a:t> </a:t>
            </a:r>
            <a:r>
              <a:rPr lang="en-US" sz="3600" b="1" dirty="0" err="1" smtClean="0">
                <a:ln w="13462">
                  <a:solidFill>
                    <a:prstClr val="white"/>
                  </a:solidFill>
                  <a:prstDash val="solid"/>
                </a:ln>
                <a:solidFill>
                  <a:srgbClr val="00B0F0"/>
                </a:solidFill>
                <a:latin typeface="Times New Roman" pitchFamily="18" charset="0"/>
                <a:cs typeface="Times New Roman" pitchFamily="18" charset="0"/>
              </a:rPr>
              <a:t>Thị</a:t>
            </a:r>
            <a:r>
              <a:rPr lang="en-US" sz="3600" b="1" dirty="0" smtClean="0">
                <a:ln w="13462">
                  <a:solidFill>
                    <a:prstClr val="white"/>
                  </a:solidFill>
                  <a:prstDash val="solid"/>
                </a:ln>
                <a:solidFill>
                  <a:srgbClr val="00B0F0"/>
                </a:solidFill>
                <a:latin typeface="Times New Roman" pitchFamily="18" charset="0"/>
                <a:cs typeface="Times New Roman" pitchFamily="18" charset="0"/>
              </a:rPr>
              <a:t> </a:t>
            </a:r>
            <a:r>
              <a:rPr lang="en-US" sz="3600" b="1" dirty="0" err="1" smtClean="0">
                <a:ln w="13462">
                  <a:solidFill>
                    <a:prstClr val="white"/>
                  </a:solidFill>
                  <a:prstDash val="solid"/>
                </a:ln>
                <a:solidFill>
                  <a:srgbClr val="00B0F0"/>
                </a:solidFill>
                <a:latin typeface="Times New Roman" pitchFamily="18" charset="0"/>
                <a:cs typeface="Times New Roman" pitchFamily="18" charset="0"/>
              </a:rPr>
              <a:t>Thủy</a:t>
            </a:r>
            <a:endParaRPr lang="en-US" sz="3600" b="1" dirty="0">
              <a:ln w="13462">
                <a:solidFill>
                  <a:prstClr val="white"/>
                </a:solidFill>
                <a:prstDash val="solid"/>
              </a:ln>
              <a:solidFill>
                <a:srgbClr val="00B0F0"/>
              </a:solidFill>
              <a:latin typeface="Times New Roman" pitchFamily="18" charset="0"/>
              <a:cs typeface="Times New Roman" pitchFamily="18" charset="0"/>
            </a:endParaRPr>
          </a:p>
        </p:txBody>
      </p:sp>
      <p:cxnSp>
        <p:nvCxnSpPr>
          <p:cNvPr id="3" name="Straight Connector 2"/>
          <p:cNvCxnSpPr/>
          <p:nvPr/>
        </p:nvCxnSpPr>
        <p:spPr>
          <a:xfrm>
            <a:off x="5181600" y="969951"/>
            <a:ext cx="2387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8924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2" presetClass="emph" presetSubtype="0" repeatCount="20000" fill="hold" grpId="0" nodeType="withEffect">
                                  <p:stCondLst>
                                    <p:cond delay="0"/>
                                  </p:stCondLst>
                                  <p:childTnLst>
                                    <p:animClr clrSpc="hsl" dir="cw">
                                      <p:cBhvr override="childStyle">
                                        <p:cTn id="9" dur="5000" fill="hold"/>
                                        <p:tgtEl>
                                          <p:spTgt spid="25"/>
                                        </p:tgtEl>
                                        <p:attrNameLst>
                                          <p:attrName>style.color</p:attrName>
                                        </p:attrNameLst>
                                      </p:cBhvr>
                                      <p:by>
                                        <p:hsl h="-7200000" s="0" l="0"/>
                                      </p:by>
                                    </p:animClr>
                                    <p:animClr clrSpc="hsl" dir="cw">
                                      <p:cBhvr>
                                        <p:cTn id="10" dur="5000" fill="hold"/>
                                        <p:tgtEl>
                                          <p:spTgt spid="25"/>
                                        </p:tgtEl>
                                        <p:attrNameLst>
                                          <p:attrName>fillcolor</p:attrName>
                                        </p:attrNameLst>
                                      </p:cBhvr>
                                      <p:by>
                                        <p:hsl h="-7200000" s="0" l="0"/>
                                      </p:by>
                                    </p:animClr>
                                    <p:animClr clrSpc="hsl" dir="cw">
                                      <p:cBhvr>
                                        <p:cTn id="11" dur="5000" fill="hold"/>
                                        <p:tgtEl>
                                          <p:spTgt spid="25"/>
                                        </p:tgtEl>
                                        <p:attrNameLst>
                                          <p:attrName>stroke.color</p:attrName>
                                        </p:attrNameLst>
                                      </p:cBhvr>
                                      <p:by>
                                        <p:hsl h="-7200000" s="0" l="0"/>
                                      </p:by>
                                    </p:animClr>
                                    <p:set>
                                      <p:cBhvr>
                                        <p:cTn id="12" dur="50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676127" y="3464638"/>
            <a:ext cx="3163176" cy="3393362"/>
          </a:xfrm>
          <a:prstGeom prst="rect">
            <a:avLst/>
          </a:prstGeom>
        </p:spPr>
      </p:pic>
      <p:sp>
        <p:nvSpPr>
          <p:cNvPr id="7" name="对话气泡: 圆角矩形 6">
            <a:extLst>
              <a:ext uri="{FF2B5EF4-FFF2-40B4-BE49-F238E27FC236}">
                <a16:creationId xmlns="" xmlns:a16="http://schemas.microsoft.com/office/drawing/2014/main" id="{9B4F9A15-DE08-470F-A183-0E9569C3FC8A}"/>
              </a:ext>
            </a:extLst>
          </p:cNvPr>
          <p:cNvSpPr/>
          <p:nvPr/>
        </p:nvSpPr>
        <p:spPr>
          <a:xfrm>
            <a:off x="731520" y="410747"/>
            <a:ext cx="10957844" cy="2193639"/>
          </a:xfrm>
          <a:prstGeom prst="wedgeRoundRectCallout">
            <a:avLst>
              <a:gd name="adj1" fmla="val 48555"/>
              <a:gd name="adj2" fmla="val 81732"/>
              <a:gd name="adj3" fmla="val 16667"/>
            </a:avLst>
          </a:prstGeom>
          <a:solidFill>
            <a:srgbClr val="006600"/>
          </a:solid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3. Đ</a:t>
            </a:r>
            <a:r>
              <a:rPr lang="vi-VN"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ặt 2 – 3 câu có hình ảnh nhân hoá nói về cảnh vật, </a:t>
            </a:r>
            <a:r>
              <a:rPr lang="en-US"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dirty="0" smtClean="0">
                <a:solidFill>
                  <a:srgbClr val="FFFF00"/>
                </a:solidFill>
                <a:latin typeface="Times New Roman" panose="02020603050405020304" pitchFamily="18" charset="0"/>
                <a:ea typeface="Cambria" panose="02040503050406030204" pitchFamily="18" charset="0"/>
                <a:cs typeface="Times New Roman" panose="02020603050405020304" pitchFamily="18" charset="0"/>
              </a:rPr>
              <a:t>hiện </a:t>
            </a:r>
            <a:r>
              <a:rPr lang="vi-VN" sz="3600" b="1"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tượng tự nhiên.</a:t>
            </a:r>
            <a:endPar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文本框 7">
            <a:extLst>
              <a:ext uri="{FF2B5EF4-FFF2-40B4-BE49-F238E27FC236}">
                <a16:creationId xmlns="" xmlns:a16="http://schemas.microsoft.com/office/drawing/2014/main" id="{A330B584-F59F-CCEF-E500-D6DBA528AA1D}"/>
              </a:ext>
            </a:extLst>
          </p:cNvPr>
          <p:cNvSpPr txBox="1"/>
          <p:nvPr/>
        </p:nvSpPr>
        <p:spPr>
          <a:xfrm>
            <a:off x="731520" y="3038146"/>
            <a:ext cx="8447267" cy="921398"/>
          </a:xfrm>
          <a:prstGeom prst="flowChartDocument">
            <a:avLst/>
          </a:prstGeom>
          <a:solidFill>
            <a:schemeClr val="bg2">
              <a:lumMod val="90000"/>
            </a:schemeClr>
          </a:solidFill>
          <a:effectLst>
            <a:reflection blurRad="6350" stA="50000" endA="300" endPos="38500" dist="50800" dir="5400000" sy="-100000" algn="bl" rotWithShape="0"/>
          </a:effectLst>
        </p:spPr>
        <p:txBody>
          <a:bodyPr wrap="square" rtlCol="0">
            <a:spAutoFit/>
          </a:bodyPr>
          <a:lstStyle/>
          <a:p>
            <a:pPr lvl="0">
              <a:lnSpc>
                <a:spcPct val="150000"/>
              </a:lnSpc>
            </a:pPr>
            <a:r>
              <a:rPr lang="vi-VN" altLang="zh-CN" sz="3200" b="1" dirty="0">
                <a:latin typeface="+mj-lt"/>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effectLst/>
              <a:uLnTx/>
              <a:uFillTx/>
              <a:latin typeface="+mj-lt"/>
              <a:ea typeface="Cambria" panose="02040503050406030204" pitchFamily="18" charset="0"/>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41" y="0"/>
            <a:ext cx="12192000" cy="7162800"/>
          </a:xfrm>
          <a:prstGeom prst="rect">
            <a:avLst/>
          </a:prstGeom>
        </p:spPr>
      </p:pic>
      <p:sp>
        <p:nvSpPr>
          <p:cNvPr id="4" name="TextBox 43"/>
          <p:cNvSpPr txBox="1">
            <a:spLocks noChangeArrowheads="1"/>
          </p:cNvSpPr>
          <p:nvPr/>
        </p:nvSpPr>
        <p:spPr bwMode="auto">
          <a:xfrm>
            <a:off x="-153214" y="398059"/>
            <a:ext cx="1280326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err="1">
                <a:solidFill>
                  <a:schemeClr val="bg1"/>
                </a:solidFill>
                <a:latin typeface="Times New Roman" panose="02020603050405020304" pitchFamily="18" charset="0"/>
                <a:cs typeface="Times New Roman" panose="02020603050405020304" pitchFamily="18" charset="0"/>
              </a:rPr>
              <a:t>Thứ</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hai</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ngày</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18 </a:t>
            </a:r>
            <a:r>
              <a:rPr lang="en-US" altLang="en-US" dirty="0" err="1">
                <a:solidFill>
                  <a:schemeClr val="bg1"/>
                </a:solidFill>
                <a:latin typeface="Times New Roman" panose="02020603050405020304" pitchFamily="18" charset="0"/>
                <a:cs typeface="Times New Roman" panose="02020603050405020304" pitchFamily="18" charset="0"/>
              </a:rPr>
              <a:t>tháng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11 </a:t>
            </a:r>
            <a:r>
              <a:rPr lang="en-US" altLang="en-US" dirty="0" err="1">
                <a:solidFill>
                  <a:schemeClr val="bg1"/>
                </a:solidFill>
                <a:latin typeface="Times New Roman" panose="02020603050405020304" pitchFamily="18" charset="0"/>
                <a:cs typeface="Times New Roman" panose="02020603050405020304" pitchFamily="18" charset="0"/>
              </a:rPr>
              <a:t>năm</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2024</a:t>
            </a:r>
            <a:endParaRPr lang="en-US" altLang="en-US"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u="sng" dirty="0" err="1">
                <a:solidFill>
                  <a:schemeClr val="bg1"/>
                </a:solidFill>
                <a:latin typeface="Times New Roman" panose="02020603050405020304" pitchFamily="18" charset="0"/>
                <a:cs typeface="Times New Roman" panose="02020603050405020304" pitchFamily="18" charset="0"/>
              </a:rPr>
              <a:t>Tiếng</a:t>
            </a:r>
            <a:r>
              <a:rPr lang="en-US" altLang="en-US" u="sng" dirty="0">
                <a:solidFill>
                  <a:schemeClr val="bg1"/>
                </a:solidFill>
                <a:latin typeface="Times New Roman" panose="02020603050405020304" pitchFamily="18" charset="0"/>
                <a:cs typeface="Times New Roman" panose="02020603050405020304" pitchFamily="18" charset="0"/>
              </a:rPr>
              <a:t> </a:t>
            </a:r>
            <a:r>
              <a:rPr lang="en-US" altLang="en-US" u="sng" dirty="0" err="1" smtClean="0">
                <a:solidFill>
                  <a:schemeClr val="bg1"/>
                </a:solidFill>
                <a:latin typeface="Times New Roman" panose="02020603050405020304" pitchFamily="18" charset="0"/>
                <a:cs typeface="Times New Roman" panose="02020603050405020304" pitchFamily="18" charset="0"/>
              </a:rPr>
              <a:t>Việt</a:t>
            </a:r>
            <a:endParaRPr lang="en-US" altLang="en-US" u="sng" dirty="0" smtClean="0">
              <a:solidFill>
                <a:schemeClr val="bg1"/>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solidFill>
                <a:srgbClr val="FFFF00"/>
              </a:solidFill>
            </a:endParaRPr>
          </a:p>
        </p:txBody>
      </p:sp>
      <p:sp>
        <p:nvSpPr>
          <p:cNvPr id="5" name="Rectangle 4"/>
          <p:cNvSpPr/>
          <p:nvPr/>
        </p:nvSpPr>
        <p:spPr>
          <a:xfrm>
            <a:off x="2404100" y="1581428"/>
            <a:ext cx="7624482" cy="584775"/>
          </a:xfrm>
          <a:prstGeom prst="rect">
            <a:avLst/>
          </a:prstGeom>
        </p:spPr>
        <p:txBody>
          <a:bodyPr wrap="square">
            <a:spAutoFit/>
          </a:bodyPr>
          <a:lstStyle/>
          <a:p>
            <a:pPr algn="ctr">
              <a:spcBef>
                <a:spcPct val="0"/>
              </a:spcBef>
              <a:buFontTx/>
              <a:buNone/>
            </a:pPr>
            <a:r>
              <a:rPr lang="en-US" altLang="en-US" sz="3200" b="1" dirty="0" err="1">
                <a:solidFill>
                  <a:schemeClr val="bg1"/>
                </a:solidFill>
                <a:latin typeface="Times New Roman" panose="02020603050405020304" pitchFamily="18" charset="0"/>
                <a:cs typeface="Times New Roman" panose="02020603050405020304" pitchFamily="18" charset="0"/>
              </a:rPr>
              <a:t>Bài</a:t>
            </a:r>
            <a:r>
              <a:rPr lang="en-US" altLang="en-US" sz="3200" b="1" dirty="0">
                <a:solidFill>
                  <a:schemeClr val="bg1"/>
                </a:solidFill>
                <a:latin typeface="Times New Roman" panose="02020603050405020304" pitchFamily="18" charset="0"/>
                <a:cs typeface="Times New Roman" panose="02020603050405020304" pitchFamily="18" charset="0"/>
              </a:rPr>
              <a:t> : </a:t>
            </a:r>
            <a:r>
              <a:rPr lang="en-US" altLang="en-US" sz="3200" b="1" dirty="0" err="1" smtClean="0">
                <a:solidFill>
                  <a:srgbClr val="FFC000"/>
                </a:solidFill>
                <a:latin typeface="Times New Roman" panose="02020603050405020304" pitchFamily="18" charset="0"/>
                <a:cs typeface="Times New Roman" panose="02020603050405020304" pitchFamily="18" charset="0"/>
              </a:rPr>
              <a:t>Luyện</a:t>
            </a:r>
            <a:r>
              <a:rPr lang="en-US" altLang="en-US" sz="3200" b="1" dirty="0" smtClean="0">
                <a:solidFill>
                  <a:srgbClr val="FFC000"/>
                </a:solidFill>
                <a:latin typeface="Times New Roman" panose="02020603050405020304" pitchFamily="18" charset="0"/>
                <a:cs typeface="Times New Roman" panose="02020603050405020304" pitchFamily="18" charset="0"/>
              </a:rPr>
              <a:t> </a:t>
            </a:r>
            <a:r>
              <a:rPr lang="en-US" altLang="en-US" sz="3200" b="1" dirty="0" err="1" smtClean="0">
                <a:solidFill>
                  <a:srgbClr val="FFC000"/>
                </a:solidFill>
                <a:latin typeface="Times New Roman" panose="02020603050405020304" pitchFamily="18" charset="0"/>
                <a:cs typeface="Times New Roman" panose="02020603050405020304" pitchFamily="18" charset="0"/>
              </a:rPr>
              <a:t>tập</a:t>
            </a:r>
            <a:r>
              <a:rPr lang="en-US" altLang="en-US" sz="3200" b="1" dirty="0" smtClean="0">
                <a:solidFill>
                  <a:srgbClr val="FFC000"/>
                </a:solidFill>
                <a:latin typeface="Times New Roman" panose="02020603050405020304" pitchFamily="18" charset="0"/>
                <a:cs typeface="Times New Roman" panose="02020603050405020304" pitchFamily="18" charset="0"/>
              </a:rPr>
              <a:t> </a:t>
            </a:r>
            <a:r>
              <a:rPr lang="en-US" altLang="en-US" sz="3200" b="1" dirty="0" err="1" smtClean="0">
                <a:solidFill>
                  <a:srgbClr val="FFC000"/>
                </a:solidFill>
                <a:latin typeface="Times New Roman" panose="02020603050405020304" pitchFamily="18" charset="0"/>
                <a:cs typeface="Times New Roman" panose="02020603050405020304" pitchFamily="18" charset="0"/>
              </a:rPr>
              <a:t>về</a:t>
            </a:r>
            <a:r>
              <a:rPr lang="en-US" altLang="en-US" sz="3200" b="1" dirty="0" smtClean="0">
                <a:solidFill>
                  <a:srgbClr val="FFC000"/>
                </a:solidFill>
                <a:latin typeface="Times New Roman" panose="02020603050405020304" pitchFamily="18" charset="0"/>
                <a:cs typeface="Times New Roman" panose="02020603050405020304" pitchFamily="18" charset="0"/>
              </a:rPr>
              <a:t> </a:t>
            </a:r>
            <a:r>
              <a:rPr lang="en-US" altLang="en-US" sz="3200" b="1" dirty="0" err="1" smtClean="0">
                <a:solidFill>
                  <a:srgbClr val="FFC000"/>
                </a:solidFill>
                <a:latin typeface="Times New Roman" panose="02020603050405020304" pitchFamily="18" charset="0"/>
                <a:cs typeface="Times New Roman" panose="02020603050405020304" pitchFamily="18" charset="0"/>
              </a:rPr>
              <a:t>biện</a:t>
            </a:r>
            <a:r>
              <a:rPr lang="en-US" altLang="en-US" sz="3200" b="1" dirty="0" smtClean="0">
                <a:solidFill>
                  <a:srgbClr val="FFC000"/>
                </a:solidFill>
                <a:latin typeface="Times New Roman" panose="02020603050405020304" pitchFamily="18" charset="0"/>
                <a:cs typeface="Times New Roman" panose="02020603050405020304" pitchFamily="18" charset="0"/>
              </a:rPr>
              <a:t> </a:t>
            </a:r>
            <a:r>
              <a:rPr lang="en-US" altLang="en-US" sz="3200" b="1" dirty="0" err="1" smtClean="0">
                <a:solidFill>
                  <a:srgbClr val="FFC000"/>
                </a:solidFill>
                <a:latin typeface="Times New Roman" panose="02020603050405020304" pitchFamily="18" charset="0"/>
                <a:cs typeface="Times New Roman" panose="02020603050405020304" pitchFamily="18" charset="0"/>
              </a:rPr>
              <a:t>pháp</a:t>
            </a:r>
            <a:r>
              <a:rPr lang="en-US" altLang="en-US" sz="3200" b="1" dirty="0" smtClean="0">
                <a:solidFill>
                  <a:srgbClr val="FFC000"/>
                </a:solidFill>
                <a:latin typeface="Times New Roman" panose="02020603050405020304" pitchFamily="18" charset="0"/>
                <a:cs typeface="Times New Roman" panose="02020603050405020304" pitchFamily="18" charset="0"/>
              </a:rPr>
              <a:t> </a:t>
            </a:r>
            <a:r>
              <a:rPr lang="en-US" altLang="en-US" sz="3200" b="1" dirty="0" err="1" smtClean="0">
                <a:solidFill>
                  <a:srgbClr val="FFC000"/>
                </a:solidFill>
                <a:latin typeface="Times New Roman" panose="02020603050405020304" pitchFamily="18" charset="0"/>
                <a:cs typeface="Times New Roman" panose="02020603050405020304" pitchFamily="18" charset="0"/>
              </a:rPr>
              <a:t>nhân</a:t>
            </a:r>
            <a:r>
              <a:rPr lang="en-US" altLang="en-US" sz="3200" b="1" dirty="0" smtClean="0">
                <a:solidFill>
                  <a:srgbClr val="FFC000"/>
                </a:solidFill>
                <a:latin typeface="Times New Roman" panose="02020603050405020304" pitchFamily="18" charset="0"/>
                <a:cs typeface="Times New Roman" panose="02020603050405020304" pitchFamily="18" charset="0"/>
              </a:rPr>
              <a:t> </a:t>
            </a:r>
            <a:r>
              <a:rPr lang="en-US" altLang="en-US" sz="3200" b="1" dirty="0" err="1" smtClean="0">
                <a:solidFill>
                  <a:srgbClr val="FFC000"/>
                </a:solidFill>
                <a:latin typeface="Times New Roman" panose="02020603050405020304" pitchFamily="18" charset="0"/>
                <a:cs typeface="Times New Roman" panose="02020603050405020304" pitchFamily="18" charset="0"/>
              </a:rPr>
              <a:t>hóa</a:t>
            </a:r>
            <a:endParaRPr lang="en-US" altLang="en-US" sz="3200" b="1" dirty="0">
              <a:solidFill>
                <a:srgbClr val="FFC000"/>
              </a:solidFill>
              <a:latin typeface="Times New Roman" panose="02020603050405020304" pitchFamily="18" charset="0"/>
              <a:cs typeface="Times New Roman" panose="02020603050405020304" pitchFamily="18" charset="0"/>
            </a:endParaRPr>
          </a:p>
        </p:txBody>
      </p:sp>
      <p:pic>
        <p:nvPicPr>
          <p:cNvPr id="7" name="图片 3">
            <a:extLst>
              <a:ext uri="{FF2B5EF4-FFF2-40B4-BE49-F238E27FC236}">
                <a16:creationId xmlns=""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160925" y="3963321"/>
            <a:ext cx="3147411" cy="3376450"/>
          </a:xfrm>
          <a:prstGeom prst="rect">
            <a:avLst/>
          </a:prstGeom>
          <a:ln>
            <a:noFill/>
          </a:ln>
          <a:effectLst>
            <a:outerShdw blurRad="292100" dist="139700" dir="2700000" algn="tl" rotWithShape="0">
              <a:srgbClr val="333333">
                <a:alpha val="65000"/>
              </a:srgbClr>
            </a:outerShdw>
          </a:effectLst>
        </p:spPr>
      </p:pic>
      <p:pic>
        <p:nvPicPr>
          <p:cNvPr id="8" name="图片 3">
            <a:extLst>
              <a:ext uri="{FF2B5EF4-FFF2-40B4-BE49-F238E27FC236}">
                <a16:creationId xmlns=""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983678" y="3876447"/>
            <a:ext cx="2948481" cy="3163044"/>
          </a:xfrm>
          <a:prstGeom prst="rect">
            <a:avLst/>
          </a:prstGeom>
        </p:spPr>
      </p:pic>
      <p:grpSp>
        <p:nvGrpSpPr>
          <p:cNvPr id="9" name="Group 8">
            <a:extLst>
              <a:ext uri="{FF2B5EF4-FFF2-40B4-BE49-F238E27FC236}">
                <a16:creationId xmlns="" xmlns:a16="http://schemas.microsoft.com/office/drawing/2014/main" id="{86C1C7D9-4EAF-8CEE-8BDA-2625487E8E45}"/>
              </a:ext>
            </a:extLst>
          </p:cNvPr>
          <p:cNvGrpSpPr/>
          <p:nvPr/>
        </p:nvGrpSpPr>
        <p:grpSpPr>
          <a:xfrm>
            <a:off x="1919299" y="2605180"/>
            <a:ext cx="8333971" cy="2207200"/>
            <a:chOff x="308497" y="3048339"/>
            <a:chExt cx="3749042" cy="1783340"/>
          </a:xfrm>
        </p:grpSpPr>
        <p:sp>
          <p:nvSpPr>
            <p:cNvPr id="14" name="Rectangle: Rounded Corners 25">
              <a:extLst>
                <a:ext uri="{FF2B5EF4-FFF2-40B4-BE49-F238E27FC236}">
                  <a16:creationId xmlns="" xmlns:a16="http://schemas.microsoft.com/office/drawing/2014/main" id="{556A513A-2AFA-9355-05AD-D856B1939B72}"/>
                </a:ext>
              </a:extLst>
            </p:cNvPr>
            <p:cNvSpPr/>
            <p:nvPr/>
          </p:nvSpPr>
          <p:spPr>
            <a:xfrm>
              <a:off x="308497" y="3048339"/>
              <a:ext cx="3749042"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 xmlns:a16="http://schemas.microsoft.com/office/drawing/2014/main" id="{A062F95D-7032-9B5F-1A3D-FBDE200CD469}"/>
                </a:ext>
              </a:extLst>
            </p:cNvPr>
            <p:cNvSpPr txBox="1"/>
            <p:nvPr/>
          </p:nvSpPr>
          <p:spPr>
            <a:xfrm>
              <a:off x="382815" y="3712652"/>
              <a:ext cx="3573647" cy="111902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500" b="1" dirty="0" smtClean="0">
                  <a:solidFill>
                    <a:srgbClr val="FF0000"/>
                  </a:solidFill>
                  <a:latin typeface="Times New Roman" panose="02020603050405020304" pitchFamily="18" charset="0"/>
                  <a:cs typeface="Times New Roman" panose="02020603050405020304" pitchFamily="18" charset="0"/>
                </a:rPr>
                <a:t>VẬN DỤNG, TRẢI NGHIỆM</a:t>
              </a:r>
              <a:endParaRPr kumimoji="0" lang="en-US" sz="45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4660761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511948" y="117566"/>
            <a:ext cx="8930640" cy="5742214"/>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4" name="Picture 3">
            <a:extLst>
              <a:ext uri="{FF2B5EF4-FFF2-40B4-BE49-F238E27FC236}">
                <a16:creationId xmlns="" xmlns:a16="http://schemas.microsoft.com/office/drawing/2014/main" id="{312C92AD-3782-43DB-B464-B4316F4542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1320" y="3819215"/>
            <a:ext cx="7953268" cy="3711835"/>
          </a:xfrm>
          <a:prstGeom prst="rect">
            <a:avLst/>
          </a:prstGeom>
        </p:spPr>
      </p:pic>
      <p:sp>
        <p:nvSpPr>
          <p:cNvPr id="3" name="Rectangle 2"/>
          <p:cNvSpPr/>
          <p:nvPr/>
        </p:nvSpPr>
        <p:spPr>
          <a:xfrm>
            <a:off x="2027729" y="2191216"/>
            <a:ext cx="7899085" cy="830997"/>
          </a:xfrm>
          <a:prstGeom prst="rect">
            <a:avLst/>
          </a:prstGeom>
        </p:spPr>
        <p:txBody>
          <a:bodyPr wrap="none">
            <a:spAutoFit/>
          </a:bodyPr>
          <a:lstStyle/>
          <a:p>
            <a:pPr lvl="0" algn="ctr"/>
            <a:r>
              <a:rPr lang="en-US" sz="4800" b="1"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Trò</a:t>
            </a:r>
            <a:r>
              <a:rPr lang="en-US" sz="48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chơi</a:t>
            </a:r>
            <a:r>
              <a:rPr lang="en-US" sz="48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“AI GIỎI NHẤT?”</a:t>
            </a:r>
            <a:endParaRPr lang="en-US" sz="48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65960379"/>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ình nền Powerpoint chủ đề thiên nhiên - Mẫu hình nền PPT màu xanh mát -  VnDoc.com"/>
          <p:cNvPicPr>
            <a:picLocks noChangeAspect="1" noChangeArrowheads="1"/>
          </p:cNvPicPr>
          <p:nvPr/>
        </p:nvPicPr>
        <p:blipFill rotWithShape="1">
          <a:blip r:embed="rId4">
            <a:extLst>
              <a:ext uri="{28A0092B-C50C-407E-A947-70E740481C1C}">
                <a14:useLocalDpi xmlns:a14="http://schemas.microsoft.com/office/drawing/2010/main" val="0"/>
              </a:ext>
            </a:extLst>
          </a:blip>
          <a:srcRect b="11755"/>
          <a:stretch/>
        </p:blipFill>
        <p:spPr bwMode="auto">
          <a:xfrm>
            <a:off x="-23381" y="0"/>
            <a:ext cx="12202905"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p:cNvGrpSpPr/>
          <p:nvPr/>
        </p:nvGrpSpPr>
        <p:grpSpPr>
          <a:xfrm>
            <a:off x="374381" y="2462947"/>
            <a:ext cx="11618259" cy="1091799"/>
            <a:chOff x="880295" y="2252853"/>
            <a:chExt cx="10872190" cy="1100319"/>
          </a:xfrm>
        </p:grpSpPr>
        <p:sp>
          <p:nvSpPr>
            <p:cNvPr id="14" name="Freeform: Shape 13">
              <a:extLst>
                <a:ext uri="{FF2B5EF4-FFF2-40B4-BE49-F238E27FC236}">
                  <a16:creationId xmlns="" xmlns:a16="http://schemas.microsoft.com/office/drawing/2014/main" id="{2254BD6F-C222-4EBF-A18A-FDA724EC8AEA}"/>
                </a:ext>
              </a:extLst>
            </p:cNvPr>
            <p:cNvSpPr/>
            <p:nvPr/>
          </p:nvSpPr>
          <p:spPr>
            <a:xfrm flipH="1">
              <a:off x="880295" y="2252853"/>
              <a:ext cx="10872190" cy="110031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FFC00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079714" y="2313850"/>
              <a:ext cx="10473352" cy="961552"/>
            </a:xfrm>
            <a:prstGeom prst="rect">
              <a:avLst/>
            </a:prstGeom>
            <a:noFill/>
          </p:spPr>
          <p:txBody>
            <a:bodyPr wrap="square" rtlCol="0">
              <a:spAutoFit/>
            </a:bodyPr>
            <a:lstStyle/>
            <a:p>
              <a:pPr lvl="0">
                <a:defRPr/>
              </a:pP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Sự</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vật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tượng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tự</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nhiên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nào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được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nhân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hóa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trong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sau</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lvl="0">
                <a:defRPr/>
              </a:pP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Ông</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mặt</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trời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cưỡi</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xe</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đạp</a:t>
              </a:r>
              <a:r>
                <a:rPr lang="en-US" sz="2800" b="1" i="1" dirty="0" smtClean="0">
                  <a:solidFill>
                    <a:srgbClr val="FF0000"/>
                  </a:solidFill>
                  <a:latin typeface="Times New Roman" panose="02020603050405020304" pitchFamily="18" charset="0"/>
                  <a:cs typeface="Times New Roman" panose="02020603050405020304" pitchFamily="18" charset="0"/>
                </a:rPr>
                <a:t> qua </a:t>
              </a:r>
              <a:r>
                <a:rPr lang="en-US" sz="2800" b="1" i="1" dirty="0" err="1" smtClean="0">
                  <a:solidFill>
                    <a:srgbClr val="FF0000"/>
                  </a:solidFill>
                  <a:latin typeface="Times New Roman" panose="02020603050405020304" pitchFamily="18" charset="0"/>
                  <a:cs typeface="Times New Roman" panose="02020603050405020304" pitchFamily="18" charset="0"/>
                </a:rPr>
                <a:t>lũy</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tre</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đầu</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làng</a:t>
              </a:r>
              <a:r>
                <a:rPr lang="en-US" sz="2800" b="1" i="1" dirty="0" smtClean="0">
                  <a:solidFill>
                    <a:srgbClr val="FF0000"/>
                  </a:solidFill>
                  <a:latin typeface="Times New Roman" panose="02020603050405020304" pitchFamily="18" charset="0"/>
                  <a:cs typeface="Times New Roman" panose="02020603050405020304" pitchFamily="18" charset="0"/>
                </a:rPr>
                <a:t>.</a:t>
              </a:r>
              <a:endParaRPr lang="en-US" sz="2800" b="1" i="1" dirty="0">
                <a:solidFill>
                  <a:srgbClr val="FF0000"/>
                </a:solidFill>
                <a:latin typeface="Times New Roman" panose="02020603050405020304" pitchFamily="18" charset="0"/>
                <a:cs typeface="Times New Roman" panose="02020603050405020304" pitchFamily="18" charset="0"/>
              </a:endParaRPr>
            </a:p>
          </p:txBody>
        </p:sp>
      </p:grpSp>
      <p:grpSp>
        <p:nvGrpSpPr>
          <p:cNvPr id="3" name="Group 1"/>
          <p:cNvGrpSpPr/>
          <p:nvPr/>
        </p:nvGrpSpPr>
        <p:grpSpPr>
          <a:xfrm>
            <a:off x="682579" y="4080575"/>
            <a:ext cx="5249772" cy="599747"/>
            <a:chOff x="682578" y="4297766"/>
            <a:chExt cx="5249772" cy="799663"/>
          </a:xfrm>
          <a:solidFill>
            <a:srgbClr val="FFC000"/>
          </a:solidFill>
        </p:grpSpPr>
        <p:sp>
          <p:nvSpPr>
            <p:cNvPr id="31" name="bang a">
              <a:extLst>
                <a:ext uri="{FF2B5EF4-FFF2-40B4-BE49-F238E27FC236}">
                  <a16:creationId xmlns="" xmlns:a16="http://schemas.microsoft.com/office/drawing/2014/main" id="{8DD63B39-09F3-4F04-83CD-408FC7619A90}"/>
                </a:ext>
              </a:extLst>
            </p:cNvPr>
            <p:cNvSpPr/>
            <p:nvPr/>
          </p:nvSpPr>
          <p:spPr>
            <a:xfrm flipH="1">
              <a:off x="682578" y="4297766"/>
              <a:ext cx="5249772" cy="7763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043461" y="4399802"/>
              <a:ext cx="4562488" cy="697627"/>
            </a:xfrm>
            <a:prstGeom prst="rect">
              <a:avLst/>
            </a:prstGeom>
            <a:grpFill/>
          </p:spPr>
          <p:txBody>
            <a:bodyPr wrap="square" rtlCol="0">
              <a:spAutoFit/>
            </a:bodyPr>
            <a:lstStyle/>
            <a:p>
              <a:pPr lvl="0">
                <a:buClr>
                  <a:prstClr val="white"/>
                </a:buClr>
                <a:defRPr/>
              </a:pP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xe</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đạp</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5" name="Group 27"/>
          <p:cNvGrpSpPr/>
          <p:nvPr/>
        </p:nvGrpSpPr>
        <p:grpSpPr>
          <a:xfrm>
            <a:off x="6293234" y="4067029"/>
            <a:ext cx="5249772" cy="582284"/>
            <a:chOff x="682578" y="4297766"/>
            <a:chExt cx="5249772" cy="776379"/>
          </a:xfrm>
          <a:solidFill>
            <a:srgbClr val="FFC000"/>
          </a:solidFill>
        </p:grpSpPr>
        <p:sp>
          <p:nvSpPr>
            <p:cNvPr id="29" name="bang a">
              <a:extLst>
                <a:ext uri="{FF2B5EF4-FFF2-40B4-BE49-F238E27FC236}">
                  <a16:creationId xmlns="" xmlns:a16="http://schemas.microsoft.com/office/drawing/2014/main" id="{8DD63B39-09F3-4F04-83CD-408FC7619A90}"/>
                </a:ext>
              </a:extLst>
            </p:cNvPr>
            <p:cNvSpPr/>
            <p:nvPr/>
          </p:nvSpPr>
          <p:spPr>
            <a:xfrm flipH="1">
              <a:off x="682578" y="4297766"/>
              <a:ext cx="5249772" cy="7763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0" name="cau hoi a">
              <a:extLst>
                <a:ext uri="{FF2B5EF4-FFF2-40B4-BE49-F238E27FC236}">
                  <a16:creationId xmlns="" xmlns:a16="http://schemas.microsoft.com/office/drawing/2014/main" id="{9B5DABB8-849A-4D2D-930C-9CA07BFC5BDE}"/>
                </a:ext>
              </a:extLst>
            </p:cNvPr>
            <p:cNvSpPr txBox="1"/>
            <p:nvPr/>
          </p:nvSpPr>
          <p:spPr>
            <a:xfrm>
              <a:off x="1027655" y="4354230"/>
              <a:ext cx="4506943" cy="697627"/>
            </a:xfrm>
            <a:prstGeom prst="rect">
              <a:avLst/>
            </a:prstGeom>
            <a:grpFill/>
          </p:spPr>
          <p:txBody>
            <a:bodyPr wrap="square" rtlCol="0">
              <a:spAutoFit/>
            </a:bodyPr>
            <a:lstStyle/>
            <a:p>
              <a:pPr marL="257175" indent="-257175" defTabSz="685800">
                <a:buClr>
                  <a:schemeClr val="bg1"/>
                </a:buClr>
                <a:buFont typeface="Wingdings" panose="05000000000000000000" pitchFamily="2" charset="2"/>
                <a:buChar char="w"/>
                <a:defRPr/>
              </a:pPr>
              <a:r>
                <a:rPr lang="en-US" sz="2800" dirty="0" smtClean="0">
                  <a:latin typeface="Times New Roman" panose="02020603050405020304" pitchFamily="18" charset="0"/>
                  <a:ea typeface="Tahoma" panose="020B0604030504040204" pitchFamily="34" charset="0"/>
                  <a:cs typeface="Times New Roman" panose="02020603050405020304" pitchFamily="18" charset="0"/>
                </a:rPr>
                <a:t>B . </a:t>
              </a:r>
              <a:r>
                <a:rPr lang="en-US" sz="2800" dirty="0" err="1">
                  <a:latin typeface="Times New Roman" panose="02020603050405020304" pitchFamily="18" charset="0"/>
                  <a:ea typeface="Tahoma" panose="020B0604030504040204" pitchFamily="34" charset="0"/>
                  <a:cs typeface="Times New Roman" panose="02020603050405020304" pitchFamily="18" charset="0"/>
                </a:rPr>
                <a:t>l</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ũy</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tre</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6" name="Group 34"/>
          <p:cNvGrpSpPr/>
          <p:nvPr/>
        </p:nvGrpSpPr>
        <p:grpSpPr>
          <a:xfrm>
            <a:off x="677127" y="4956712"/>
            <a:ext cx="5249772" cy="582284"/>
            <a:chOff x="682578" y="4297766"/>
            <a:chExt cx="5249772" cy="776379"/>
          </a:xfrm>
          <a:solidFill>
            <a:srgbClr val="FFC000"/>
          </a:solidFill>
        </p:grpSpPr>
        <p:sp>
          <p:nvSpPr>
            <p:cNvPr id="36" name="bang a">
              <a:extLst>
                <a:ext uri="{FF2B5EF4-FFF2-40B4-BE49-F238E27FC236}">
                  <a16:creationId xmlns="" xmlns:a16="http://schemas.microsoft.com/office/drawing/2014/main" id="{8DD63B39-09F3-4F04-83CD-408FC7619A90}"/>
                </a:ext>
              </a:extLst>
            </p:cNvPr>
            <p:cNvSpPr/>
            <p:nvPr/>
          </p:nvSpPr>
          <p:spPr>
            <a:xfrm flipH="1">
              <a:off x="682578" y="4297766"/>
              <a:ext cx="5249772" cy="7763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7" name="cau hoi a">
              <a:extLst>
                <a:ext uri="{FF2B5EF4-FFF2-40B4-BE49-F238E27FC236}">
                  <a16:creationId xmlns="" xmlns:a16="http://schemas.microsoft.com/office/drawing/2014/main" id="{9B5DABB8-849A-4D2D-930C-9CA07BFC5BDE}"/>
                </a:ext>
              </a:extLst>
            </p:cNvPr>
            <p:cNvSpPr txBox="1"/>
            <p:nvPr/>
          </p:nvSpPr>
          <p:spPr>
            <a:xfrm>
              <a:off x="1043461" y="4399802"/>
              <a:ext cx="4655871" cy="615554"/>
            </a:xfrm>
            <a:prstGeom prst="rect">
              <a:avLst/>
            </a:prstGeom>
            <a:grpFill/>
          </p:spPr>
          <p:txBody>
            <a:bodyPr wrap="square" rtlCol="0">
              <a:spAutoFit/>
            </a:bodyPr>
            <a:lstStyle/>
            <a:p>
              <a:pPr marL="257175" indent="-257175" defTabSz="685800">
                <a:buClr>
                  <a:schemeClr val="bg1"/>
                </a:buClr>
                <a:buFont typeface="Wingdings" panose="05000000000000000000" pitchFamily="2" charset="2"/>
                <a:buChar char="w"/>
                <a:defRPr/>
              </a:pPr>
              <a:r>
                <a:rPr lang="en-US" sz="2400" dirty="0">
                  <a:latin typeface="Times New Roman" panose="02020603050405020304" pitchFamily="18" charset="0"/>
                  <a:ea typeface="Tahoma" panose="020B0604030504040204" pitchFamily="34" charset="0"/>
                  <a:cs typeface="Times New Roman" panose="02020603050405020304" pitchFamily="18" charset="0"/>
                </a:rPr>
                <a:t>C. </a:t>
              </a:r>
            </a:p>
          </p:txBody>
        </p:sp>
      </p:grpSp>
      <p:grpSp>
        <p:nvGrpSpPr>
          <p:cNvPr id="7" name="Group 41"/>
          <p:cNvGrpSpPr/>
          <p:nvPr/>
        </p:nvGrpSpPr>
        <p:grpSpPr>
          <a:xfrm>
            <a:off x="6354439" y="4943557"/>
            <a:ext cx="5290715" cy="599747"/>
            <a:chOff x="682578" y="4297766"/>
            <a:chExt cx="5249772" cy="799663"/>
          </a:xfrm>
          <a:solidFill>
            <a:srgbClr val="FFC000"/>
          </a:solidFill>
        </p:grpSpPr>
        <p:sp>
          <p:nvSpPr>
            <p:cNvPr id="43" name="bang a">
              <a:extLst>
                <a:ext uri="{FF2B5EF4-FFF2-40B4-BE49-F238E27FC236}">
                  <a16:creationId xmlns="" xmlns:a16="http://schemas.microsoft.com/office/drawing/2014/main" id="{8DD63B39-09F3-4F04-83CD-408FC7619A90}"/>
                </a:ext>
              </a:extLst>
            </p:cNvPr>
            <p:cNvSpPr/>
            <p:nvPr/>
          </p:nvSpPr>
          <p:spPr>
            <a:xfrm flipH="1">
              <a:off x="682578" y="4297766"/>
              <a:ext cx="5249772" cy="7763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4" name="cau hoi a">
              <a:extLst>
                <a:ext uri="{FF2B5EF4-FFF2-40B4-BE49-F238E27FC236}">
                  <a16:creationId xmlns="" xmlns:a16="http://schemas.microsoft.com/office/drawing/2014/main" id="{9B5DABB8-849A-4D2D-930C-9CA07BFC5BDE}"/>
                </a:ext>
              </a:extLst>
            </p:cNvPr>
            <p:cNvSpPr txBox="1"/>
            <p:nvPr/>
          </p:nvSpPr>
          <p:spPr>
            <a:xfrm>
              <a:off x="1043461" y="4399802"/>
              <a:ext cx="4477348" cy="697627"/>
            </a:xfrm>
            <a:prstGeom prst="rect">
              <a:avLst/>
            </a:prstGeom>
            <a:grpFill/>
          </p:spPr>
          <p:txBody>
            <a:bodyPr wrap="square" rtlCol="0">
              <a:spAutoFit/>
            </a:bodyPr>
            <a:lstStyle/>
            <a:p>
              <a:pPr marL="257175" indent="-257175">
                <a:buClr>
                  <a:schemeClr val="bg1"/>
                </a:buClr>
                <a:buFont typeface="Wingdings" panose="05000000000000000000" pitchFamily="2" charset="2"/>
                <a:buChar char="w"/>
                <a:defRPr/>
              </a:pPr>
              <a:r>
                <a:rPr lang="en-US" sz="2800" dirty="0">
                  <a:latin typeface="Times New Roman" pitchFamily="18" charset="0"/>
                  <a:ea typeface="Tahoma" panose="020B0604030504040204" pitchFamily="34" charset="0"/>
                  <a:cs typeface="Times New Roman" pitchFamily="18" charset="0"/>
                </a:rPr>
                <a:t>D. </a:t>
              </a:r>
              <a:r>
                <a:rPr lang="en-US" sz="2800" dirty="0" err="1" smtClean="0">
                  <a:latin typeface="Times New Roman" pitchFamily="18" charset="0"/>
                  <a:ea typeface="Tahoma" panose="020B0604030504040204" pitchFamily="34" charset="0"/>
                  <a:cs typeface="Times New Roman" pitchFamily="18" charset="0"/>
                </a:rPr>
                <a:t>làng</a:t>
              </a:r>
              <a:endParaRPr lang="en-US" sz="2800" dirty="0">
                <a:latin typeface="Times New Roman" pitchFamily="18" charset="0"/>
                <a:cs typeface="Times New Roman" pitchFamily="18" charset="0"/>
              </a:endParaRPr>
            </a:p>
          </p:txBody>
        </p:sp>
      </p:grpSp>
      <p:sp>
        <p:nvSpPr>
          <p:cNvPr id="19" name="WordArt 46"/>
          <p:cNvSpPr>
            <a:spLocks noChangeArrowheads="1" noChangeShapeType="1" noTextEdit="1"/>
          </p:cNvSpPr>
          <p:nvPr/>
        </p:nvSpPr>
        <p:spPr bwMode="auto">
          <a:xfrm>
            <a:off x="10933523" y="1528797"/>
            <a:ext cx="889000"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10</a:t>
            </a:r>
          </a:p>
        </p:txBody>
      </p:sp>
      <p:sp>
        <p:nvSpPr>
          <p:cNvPr id="20" name="WordArt 45"/>
          <p:cNvSpPr>
            <a:spLocks noChangeArrowheads="1" noChangeShapeType="1" noTextEdit="1"/>
          </p:cNvSpPr>
          <p:nvPr/>
        </p:nvSpPr>
        <p:spPr bwMode="auto">
          <a:xfrm>
            <a:off x="11074401" y="1545712"/>
            <a:ext cx="748123"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9</a:t>
            </a:r>
          </a:p>
        </p:txBody>
      </p:sp>
      <p:sp>
        <p:nvSpPr>
          <p:cNvPr id="22" name="WordArt 44"/>
          <p:cNvSpPr>
            <a:spLocks noChangeArrowheads="1" noChangeShapeType="1" noTextEdit="1"/>
          </p:cNvSpPr>
          <p:nvPr/>
        </p:nvSpPr>
        <p:spPr bwMode="auto">
          <a:xfrm>
            <a:off x="11032621" y="1552121"/>
            <a:ext cx="829179"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8</a:t>
            </a:r>
          </a:p>
        </p:txBody>
      </p:sp>
      <p:sp>
        <p:nvSpPr>
          <p:cNvPr id="23" name="WordArt 43"/>
          <p:cNvSpPr>
            <a:spLocks noChangeArrowheads="1" noChangeShapeType="1" noTextEdit="1"/>
          </p:cNvSpPr>
          <p:nvPr/>
        </p:nvSpPr>
        <p:spPr bwMode="auto">
          <a:xfrm>
            <a:off x="11032621" y="1526482"/>
            <a:ext cx="829179"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7</a:t>
            </a:r>
          </a:p>
        </p:txBody>
      </p:sp>
      <p:sp>
        <p:nvSpPr>
          <p:cNvPr id="25" name="WordArt 42"/>
          <p:cNvSpPr>
            <a:spLocks noChangeArrowheads="1" noChangeShapeType="1" noTextEdit="1"/>
          </p:cNvSpPr>
          <p:nvPr/>
        </p:nvSpPr>
        <p:spPr bwMode="auto">
          <a:xfrm>
            <a:off x="11075353" y="1532892"/>
            <a:ext cx="743484"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6</a:t>
            </a:r>
          </a:p>
        </p:txBody>
      </p:sp>
      <p:sp>
        <p:nvSpPr>
          <p:cNvPr id="27" name="WordArt 41"/>
          <p:cNvSpPr>
            <a:spLocks noChangeArrowheads="1" noChangeShapeType="1" noTextEdit="1"/>
          </p:cNvSpPr>
          <p:nvPr/>
        </p:nvSpPr>
        <p:spPr bwMode="auto">
          <a:xfrm>
            <a:off x="11084144" y="1545712"/>
            <a:ext cx="700741"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32" name="WordArt 40"/>
          <p:cNvSpPr>
            <a:spLocks noChangeArrowheads="1" noChangeShapeType="1" noTextEdit="1"/>
          </p:cNvSpPr>
          <p:nvPr/>
        </p:nvSpPr>
        <p:spPr bwMode="auto">
          <a:xfrm>
            <a:off x="11075351" y="1558531"/>
            <a:ext cx="743719"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34" name="WordArt 39"/>
          <p:cNvSpPr>
            <a:spLocks noChangeArrowheads="1" noChangeShapeType="1" noTextEdit="1"/>
          </p:cNvSpPr>
          <p:nvPr/>
        </p:nvSpPr>
        <p:spPr bwMode="auto">
          <a:xfrm>
            <a:off x="11092691" y="1545712"/>
            <a:ext cx="683415"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38" name="WordArt 38"/>
          <p:cNvSpPr>
            <a:spLocks noChangeArrowheads="1" noChangeShapeType="1" noTextEdit="1"/>
          </p:cNvSpPr>
          <p:nvPr/>
        </p:nvSpPr>
        <p:spPr bwMode="auto">
          <a:xfrm>
            <a:off x="11041165" y="1539302"/>
            <a:ext cx="846035" cy="571500"/>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39" name="WordArt 37"/>
          <p:cNvSpPr>
            <a:spLocks noChangeArrowheads="1" noChangeShapeType="1" noTextEdit="1"/>
          </p:cNvSpPr>
          <p:nvPr/>
        </p:nvSpPr>
        <p:spPr bwMode="auto">
          <a:xfrm>
            <a:off x="10921521" y="1532892"/>
            <a:ext cx="820635"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45" name="WordArt 36"/>
          <p:cNvSpPr>
            <a:spLocks noChangeArrowheads="1" noChangeShapeType="1" noTextEdit="1"/>
          </p:cNvSpPr>
          <p:nvPr/>
        </p:nvSpPr>
        <p:spPr bwMode="auto">
          <a:xfrm>
            <a:off x="11015531" y="1539302"/>
            <a:ext cx="889000"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grpSp>
        <p:nvGrpSpPr>
          <p:cNvPr id="8" name="Group 33"/>
          <p:cNvGrpSpPr>
            <a:grpSpLocks/>
          </p:cNvGrpSpPr>
          <p:nvPr/>
        </p:nvGrpSpPr>
        <p:grpSpPr bwMode="auto">
          <a:xfrm>
            <a:off x="10730206" y="1209765"/>
            <a:ext cx="1449319" cy="1161755"/>
            <a:chOff x="3744" y="4944"/>
            <a:chExt cx="1104" cy="1104"/>
          </a:xfrm>
        </p:grpSpPr>
        <p:sp>
          <p:nvSpPr>
            <p:cNvPr id="50" name="AutoShape 34"/>
            <p:cNvSpPr>
              <a:spLocks noChangeArrowheads="1"/>
            </p:cNvSpPr>
            <p:nvPr/>
          </p:nvSpPr>
          <p:spPr bwMode="auto">
            <a:xfrm>
              <a:off x="3744" y="4944"/>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en-US" sz="4500" b="1">
                <a:solidFill>
                  <a:srgbClr val="FF0066"/>
                </a:solidFill>
                <a:latin typeface=".VnHelvetInsH" pitchFamily="34" charset="0"/>
              </a:endParaRPr>
            </a:p>
          </p:txBody>
        </p:sp>
        <p:sp>
          <p:nvSpPr>
            <p:cNvPr id="51" name="WordArt 35"/>
            <p:cNvSpPr>
              <a:spLocks noChangeArrowheads="1" noChangeShapeType="1" noTextEdit="1"/>
            </p:cNvSpPr>
            <p:nvPr/>
          </p:nvSpPr>
          <p:spPr bwMode="auto">
            <a:xfrm>
              <a:off x="3936" y="5232"/>
              <a:ext cx="672" cy="576"/>
            </a:xfrm>
            <a:prstGeom prst="rect">
              <a:avLst/>
            </a:prstGeom>
          </p:spPr>
          <p:txBody>
            <a:bodyPr wrap="none" fromWordArt="1">
              <a:prstTxWarp prst="textPlain">
                <a:avLst>
                  <a:gd name="adj" fmla="val 50000"/>
                </a:avLst>
              </a:prstTxWarp>
            </a:bodyPr>
            <a:lstStyle/>
            <a:p>
              <a:pPr algn="ctr"/>
              <a:r>
                <a:rPr lang="en-US" sz="2700" kern="10" dirty="0" err="1">
                  <a:ln w="9525">
                    <a:solidFill>
                      <a:srgbClr val="000000"/>
                    </a:solidFill>
                    <a:round/>
                    <a:headEnd/>
                    <a:tailEnd/>
                  </a:ln>
                  <a:solidFill>
                    <a:srgbClr val="000000"/>
                  </a:solidFill>
                  <a:latin typeface="Times New Roman"/>
                  <a:cs typeface="Times New Roman"/>
                </a:rPr>
                <a:t>Hết</a:t>
              </a:r>
              <a:r>
                <a:rPr lang="en-US" sz="2700" kern="10" dirty="0">
                  <a:ln w="9525">
                    <a:solidFill>
                      <a:srgbClr val="000000"/>
                    </a:solidFill>
                    <a:round/>
                    <a:headEnd/>
                    <a:tailEnd/>
                  </a:ln>
                  <a:solidFill>
                    <a:srgbClr val="000000"/>
                  </a:solidFill>
                  <a:latin typeface="Times New Roman"/>
                  <a:cs typeface="Times New Roman"/>
                </a:rPr>
                <a:t> </a:t>
              </a:r>
              <a:r>
                <a:rPr lang="en-US" sz="2700" kern="10" dirty="0" err="1">
                  <a:ln w="9525">
                    <a:solidFill>
                      <a:srgbClr val="000000"/>
                    </a:solidFill>
                    <a:round/>
                    <a:headEnd/>
                    <a:tailEnd/>
                  </a:ln>
                  <a:solidFill>
                    <a:srgbClr val="000000"/>
                  </a:solidFill>
                  <a:latin typeface="Times New Roman"/>
                  <a:cs typeface="Times New Roman"/>
                </a:rPr>
                <a:t>giờ</a:t>
              </a:r>
              <a:endParaRPr lang="en-US" sz="2700" kern="10" dirty="0">
                <a:ln w="9525">
                  <a:solidFill>
                    <a:srgbClr val="000000"/>
                  </a:solidFill>
                  <a:round/>
                  <a:headEnd/>
                  <a:tailEnd/>
                </a:ln>
                <a:solidFill>
                  <a:srgbClr val="000000"/>
                </a:solidFill>
                <a:latin typeface="Times New Roman"/>
                <a:cs typeface="Times New Roman"/>
              </a:endParaRPr>
            </a:p>
          </p:txBody>
        </p:sp>
      </p:grpSp>
      <p:sp>
        <p:nvSpPr>
          <p:cNvPr id="4" name="Rectangle 3"/>
          <p:cNvSpPr/>
          <p:nvPr/>
        </p:nvSpPr>
        <p:spPr>
          <a:xfrm>
            <a:off x="1438614" y="4974175"/>
            <a:ext cx="2488809" cy="1384995"/>
          </a:xfrm>
          <a:prstGeom prst="rect">
            <a:avLst/>
          </a:prstGeom>
        </p:spPr>
        <p:txBody>
          <a:bodyPr wrap="square">
            <a:spAutoFit/>
          </a:bodyPr>
          <a:lstStyle/>
          <a:p>
            <a:pPr>
              <a:buClr>
                <a:prstClr val="white"/>
              </a:buClr>
              <a:defRPr/>
            </a:pPr>
            <a:r>
              <a:rPr lang="en-US" sz="2800" dirty="0" err="1" smtClean="0">
                <a:solidFill>
                  <a:srgbClr val="FFC000"/>
                </a:solidFill>
                <a:latin typeface="Times New Roman" panose="02020603050405020304" pitchFamily="18" charset="0"/>
                <a:ea typeface="Tahoma" panose="020B0604030504040204" pitchFamily="34" charset="0"/>
                <a:cs typeface="Times New Roman" panose="02020603050405020304" pitchFamily="18" charset="0"/>
              </a:rPr>
              <a:t>A</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mặt</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latin typeface="Times New Roman" panose="02020603050405020304" pitchFamily="18" charset="0"/>
                <a:ea typeface="Tahoma" panose="020B0604030504040204" pitchFamily="34" charset="0"/>
                <a:cs typeface="Times New Roman" panose="02020603050405020304" pitchFamily="18" charset="0"/>
              </a:rPr>
              <a:t>trời</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a:buClr>
                <a:prstClr val="white"/>
              </a:buClr>
              <a:defRPr/>
            </a:pP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lvl="0">
              <a:buClr>
                <a:prstClr val="white"/>
              </a:buClr>
              <a:defRPr/>
            </a:pPr>
            <a:endParaRPr lang="en-US" sz="2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638930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grpId="1" nodeType="afterEffect">
                                  <p:stCondLst>
                                    <p:cond delay="0"/>
                                  </p:stCondLst>
                                  <p:childTnLst>
                                    <p:anim calcmode="lin" valueType="num">
                                      <p:cBhvr>
                                        <p:cTn id="10" dur="500"/>
                                        <p:tgtEl>
                                          <p:spTgt spid="19"/>
                                        </p:tgtEl>
                                        <p:attrNameLst>
                                          <p:attrName>ppt_w</p:attrName>
                                        </p:attrNameLst>
                                      </p:cBhvr>
                                      <p:tavLst>
                                        <p:tav tm="0">
                                          <p:val>
                                            <p:strVal val="ppt_w"/>
                                          </p:val>
                                        </p:tav>
                                        <p:tav tm="100000">
                                          <p:val>
                                            <p:fltVal val="0"/>
                                          </p:val>
                                        </p:tav>
                                      </p:tavLst>
                                    </p:anim>
                                    <p:anim calcmode="lin" valueType="num">
                                      <p:cBhvr>
                                        <p:cTn id="11" dur="500"/>
                                        <p:tgtEl>
                                          <p:spTgt spid="19"/>
                                        </p:tgtEl>
                                        <p:attrNameLst>
                                          <p:attrName>ppt_h</p:attrName>
                                        </p:attrNameLst>
                                      </p:cBhvr>
                                      <p:tavLst>
                                        <p:tav tm="0">
                                          <p:val>
                                            <p:strVal val="ppt_h"/>
                                          </p:val>
                                        </p:tav>
                                        <p:tav tm="100000">
                                          <p:val>
                                            <p:fltVal val="0"/>
                                          </p:val>
                                        </p:tav>
                                      </p:tavLst>
                                    </p:anim>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grpId="1"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grpId="1" nodeType="afterEffect">
                                  <p:stCondLst>
                                    <p:cond delay="0"/>
                                  </p:stCondLst>
                                  <p:childTnLst>
                                    <p:anim calcmode="lin" valueType="num">
                                      <p:cBhvr>
                                        <p:cTn id="30" dur="500"/>
                                        <p:tgtEl>
                                          <p:spTgt spid="22"/>
                                        </p:tgtEl>
                                        <p:attrNameLst>
                                          <p:attrName>ppt_w</p:attrName>
                                        </p:attrNameLst>
                                      </p:cBhvr>
                                      <p:tavLst>
                                        <p:tav tm="0">
                                          <p:val>
                                            <p:strVal val="ppt_w"/>
                                          </p:val>
                                        </p:tav>
                                        <p:tav tm="100000">
                                          <p:val>
                                            <p:fltVal val="0"/>
                                          </p:val>
                                        </p:tav>
                                      </p:tavLst>
                                    </p:anim>
                                    <p:anim calcmode="lin" valueType="num">
                                      <p:cBhvr>
                                        <p:cTn id="31" dur="500"/>
                                        <p:tgtEl>
                                          <p:spTgt spid="22"/>
                                        </p:tgtEl>
                                        <p:attrNameLst>
                                          <p:attrName>ppt_h</p:attrName>
                                        </p:attrNameLst>
                                      </p:cBhvr>
                                      <p:tavLst>
                                        <p:tav tm="0">
                                          <p:val>
                                            <p:strVal val="ppt_h"/>
                                          </p:val>
                                        </p:tav>
                                        <p:tav tm="100000">
                                          <p:val>
                                            <p:fltVal val="0"/>
                                          </p:val>
                                        </p:tav>
                                      </p:tavLst>
                                    </p:anim>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grpId="1" nodeType="afterEffect">
                                  <p:stCondLst>
                                    <p:cond delay="0"/>
                                  </p:stCondLst>
                                  <p:childTnLst>
                                    <p:anim calcmode="lin" valueType="num">
                                      <p:cBhvr>
                                        <p:cTn id="40" dur="500"/>
                                        <p:tgtEl>
                                          <p:spTgt spid="23"/>
                                        </p:tgtEl>
                                        <p:attrNameLst>
                                          <p:attrName>ppt_w</p:attrName>
                                        </p:attrNameLst>
                                      </p:cBhvr>
                                      <p:tavLst>
                                        <p:tav tm="0">
                                          <p:val>
                                            <p:strVal val="ppt_w"/>
                                          </p:val>
                                        </p:tav>
                                        <p:tav tm="100000">
                                          <p:val>
                                            <p:fltVal val="0"/>
                                          </p:val>
                                        </p:tav>
                                      </p:tavLst>
                                    </p:anim>
                                    <p:anim calcmode="lin" valueType="num">
                                      <p:cBhvr>
                                        <p:cTn id="41" dur="500"/>
                                        <p:tgtEl>
                                          <p:spTgt spid="23"/>
                                        </p:tgtEl>
                                        <p:attrNameLst>
                                          <p:attrName>ppt_h</p:attrName>
                                        </p:attrNameLst>
                                      </p:cBhvr>
                                      <p:tavLst>
                                        <p:tav tm="0">
                                          <p:val>
                                            <p:strVal val="ppt_h"/>
                                          </p:val>
                                        </p:tav>
                                        <p:tav tm="100000">
                                          <p:val>
                                            <p:fltVal val="0"/>
                                          </p:val>
                                        </p:tav>
                                      </p:tavLst>
                                    </p:anim>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grpId="1" nodeType="afterEffect">
                                  <p:stCondLst>
                                    <p:cond delay="0"/>
                                  </p:stCondLst>
                                  <p:childTnLst>
                                    <p:anim calcmode="lin" valueType="num">
                                      <p:cBhvr>
                                        <p:cTn id="50" dur="500"/>
                                        <p:tgtEl>
                                          <p:spTgt spid="25"/>
                                        </p:tgtEl>
                                        <p:attrNameLst>
                                          <p:attrName>ppt_w</p:attrName>
                                        </p:attrNameLst>
                                      </p:cBhvr>
                                      <p:tavLst>
                                        <p:tav tm="0">
                                          <p:val>
                                            <p:strVal val="ppt_w"/>
                                          </p:val>
                                        </p:tav>
                                        <p:tav tm="100000">
                                          <p:val>
                                            <p:fltVal val="0"/>
                                          </p:val>
                                        </p:tav>
                                      </p:tavLst>
                                    </p:anim>
                                    <p:anim calcmode="lin" valueType="num">
                                      <p:cBhvr>
                                        <p:cTn id="51" dur="500"/>
                                        <p:tgtEl>
                                          <p:spTgt spid="25"/>
                                        </p:tgtEl>
                                        <p:attrNameLst>
                                          <p:attrName>ppt_h</p:attrName>
                                        </p:attrNameLst>
                                      </p:cBhvr>
                                      <p:tavLst>
                                        <p:tav tm="0">
                                          <p:val>
                                            <p:strVal val="ppt_h"/>
                                          </p:val>
                                        </p:tav>
                                        <p:tav tm="100000">
                                          <p:val>
                                            <p:fltVal val="0"/>
                                          </p:val>
                                        </p:tav>
                                      </p:tavLst>
                                    </p:anim>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dissolve">
                                      <p:cBhvr>
                                        <p:cTn id="57" dur="500"/>
                                        <p:tgtEl>
                                          <p:spTgt spid="27"/>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grpId="1" nodeType="afterEffect">
                                  <p:stCondLst>
                                    <p:cond delay="0"/>
                                  </p:stCondLst>
                                  <p:childTnLst>
                                    <p:anim calcmode="lin" valueType="num">
                                      <p:cBhvr>
                                        <p:cTn id="60" dur="500"/>
                                        <p:tgtEl>
                                          <p:spTgt spid="27"/>
                                        </p:tgtEl>
                                        <p:attrNameLst>
                                          <p:attrName>ppt_w</p:attrName>
                                        </p:attrNameLst>
                                      </p:cBhvr>
                                      <p:tavLst>
                                        <p:tav tm="0">
                                          <p:val>
                                            <p:strVal val="ppt_w"/>
                                          </p:val>
                                        </p:tav>
                                        <p:tav tm="100000">
                                          <p:val>
                                            <p:fltVal val="0"/>
                                          </p:val>
                                        </p:tav>
                                      </p:tavLst>
                                    </p:anim>
                                    <p:anim calcmode="lin" valueType="num">
                                      <p:cBhvr>
                                        <p:cTn id="61" dur="500"/>
                                        <p:tgtEl>
                                          <p:spTgt spid="27"/>
                                        </p:tgtEl>
                                        <p:attrNameLst>
                                          <p:attrName>ppt_h</p:attrName>
                                        </p:attrNameLst>
                                      </p:cBhvr>
                                      <p:tavLst>
                                        <p:tav tm="0">
                                          <p:val>
                                            <p:strVal val="ppt_h"/>
                                          </p:val>
                                        </p:tav>
                                        <p:tav tm="100000">
                                          <p:val>
                                            <p:fltVal val="0"/>
                                          </p:val>
                                        </p:tav>
                                      </p:tavLst>
                                    </p:anim>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dissolve">
                                      <p:cBhvr>
                                        <p:cTn id="67" dur="500"/>
                                        <p:tgtEl>
                                          <p:spTgt spid="32"/>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grpId="1" nodeType="afterEffect">
                                  <p:stCondLst>
                                    <p:cond delay="0"/>
                                  </p:stCondLst>
                                  <p:childTnLst>
                                    <p:anim calcmode="lin" valueType="num">
                                      <p:cBhvr>
                                        <p:cTn id="70" dur="500"/>
                                        <p:tgtEl>
                                          <p:spTgt spid="32"/>
                                        </p:tgtEl>
                                        <p:attrNameLst>
                                          <p:attrName>ppt_w</p:attrName>
                                        </p:attrNameLst>
                                      </p:cBhvr>
                                      <p:tavLst>
                                        <p:tav tm="0">
                                          <p:val>
                                            <p:strVal val="ppt_w"/>
                                          </p:val>
                                        </p:tav>
                                        <p:tav tm="100000">
                                          <p:val>
                                            <p:fltVal val="0"/>
                                          </p:val>
                                        </p:tav>
                                      </p:tavLst>
                                    </p:anim>
                                    <p:anim calcmode="lin" valueType="num">
                                      <p:cBhvr>
                                        <p:cTn id="71" dur="500"/>
                                        <p:tgtEl>
                                          <p:spTgt spid="32"/>
                                        </p:tgtEl>
                                        <p:attrNameLst>
                                          <p:attrName>ppt_h</p:attrName>
                                        </p:attrNameLst>
                                      </p:cBhvr>
                                      <p:tavLst>
                                        <p:tav tm="0">
                                          <p:val>
                                            <p:strVal val="ppt_h"/>
                                          </p:val>
                                        </p:tav>
                                        <p:tav tm="100000">
                                          <p:val>
                                            <p:fltVal val="0"/>
                                          </p:val>
                                        </p:tav>
                                      </p:tavLst>
                                    </p:anim>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grpId="1" nodeType="afterEffect">
                                  <p:stCondLst>
                                    <p:cond delay="0"/>
                                  </p:stCondLst>
                                  <p:childTnLst>
                                    <p:anim calcmode="lin" valueType="num">
                                      <p:cBhvr>
                                        <p:cTn id="80" dur="500"/>
                                        <p:tgtEl>
                                          <p:spTgt spid="34"/>
                                        </p:tgtEl>
                                        <p:attrNameLst>
                                          <p:attrName>ppt_w</p:attrName>
                                        </p:attrNameLst>
                                      </p:cBhvr>
                                      <p:tavLst>
                                        <p:tav tm="0">
                                          <p:val>
                                            <p:strVal val="ppt_w"/>
                                          </p:val>
                                        </p:tav>
                                        <p:tav tm="100000">
                                          <p:val>
                                            <p:fltVal val="0"/>
                                          </p:val>
                                        </p:tav>
                                      </p:tavLst>
                                    </p:anim>
                                    <p:anim calcmode="lin" valueType="num">
                                      <p:cBhvr>
                                        <p:cTn id="81" dur="500"/>
                                        <p:tgtEl>
                                          <p:spTgt spid="34"/>
                                        </p:tgtEl>
                                        <p:attrNameLst>
                                          <p:attrName>ppt_h</p:attrName>
                                        </p:attrNameLst>
                                      </p:cBhvr>
                                      <p:tavLst>
                                        <p:tav tm="0">
                                          <p:val>
                                            <p:strVal val="ppt_h"/>
                                          </p:val>
                                        </p:tav>
                                        <p:tav tm="100000">
                                          <p:val>
                                            <p:fltVal val="0"/>
                                          </p:val>
                                        </p:tav>
                                      </p:tavLst>
                                    </p:anim>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dissolve">
                                      <p:cBhvr>
                                        <p:cTn id="87" dur="500"/>
                                        <p:tgtEl>
                                          <p:spTgt spid="38"/>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grpId="1" nodeType="afterEffect">
                                  <p:stCondLst>
                                    <p:cond delay="0"/>
                                  </p:stCondLst>
                                  <p:childTnLst>
                                    <p:anim calcmode="lin" valueType="num">
                                      <p:cBhvr>
                                        <p:cTn id="90" dur="500"/>
                                        <p:tgtEl>
                                          <p:spTgt spid="38"/>
                                        </p:tgtEl>
                                        <p:attrNameLst>
                                          <p:attrName>ppt_w</p:attrName>
                                        </p:attrNameLst>
                                      </p:cBhvr>
                                      <p:tavLst>
                                        <p:tav tm="0">
                                          <p:val>
                                            <p:strVal val="ppt_w"/>
                                          </p:val>
                                        </p:tav>
                                        <p:tav tm="100000">
                                          <p:val>
                                            <p:fltVal val="0"/>
                                          </p:val>
                                        </p:tav>
                                      </p:tavLst>
                                    </p:anim>
                                    <p:anim calcmode="lin" valueType="num">
                                      <p:cBhvr>
                                        <p:cTn id="91" dur="500"/>
                                        <p:tgtEl>
                                          <p:spTgt spid="38"/>
                                        </p:tgtEl>
                                        <p:attrNameLst>
                                          <p:attrName>ppt_h</p:attrName>
                                        </p:attrNameLst>
                                      </p:cBhvr>
                                      <p:tavLst>
                                        <p:tav tm="0">
                                          <p:val>
                                            <p:strVal val="ppt_h"/>
                                          </p:val>
                                        </p:tav>
                                        <p:tav tm="100000">
                                          <p:val>
                                            <p:fltVal val="0"/>
                                          </p:val>
                                        </p:tav>
                                      </p:tavLst>
                                    </p:anim>
                                    <p:animEffect transition="out" filter="fad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dissolve">
                                      <p:cBhvr>
                                        <p:cTn id="97" dur="500"/>
                                        <p:tgtEl>
                                          <p:spTgt spid="39"/>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grpId="1" nodeType="afterEffect">
                                  <p:stCondLst>
                                    <p:cond delay="0"/>
                                  </p:stCondLst>
                                  <p:childTnLst>
                                    <p:anim calcmode="lin" valueType="num">
                                      <p:cBhvr>
                                        <p:cTn id="100" dur="500"/>
                                        <p:tgtEl>
                                          <p:spTgt spid="39"/>
                                        </p:tgtEl>
                                        <p:attrNameLst>
                                          <p:attrName>ppt_w</p:attrName>
                                        </p:attrNameLst>
                                      </p:cBhvr>
                                      <p:tavLst>
                                        <p:tav tm="0">
                                          <p:val>
                                            <p:strVal val="ppt_w"/>
                                          </p:val>
                                        </p:tav>
                                        <p:tav tm="100000">
                                          <p:val>
                                            <p:fltVal val="0"/>
                                          </p:val>
                                        </p:tav>
                                      </p:tavLst>
                                    </p:anim>
                                    <p:anim calcmode="lin" valueType="num">
                                      <p:cBhvr>
                                        <p:cTn id="101" dur="500"/>
                                        <p:tgtEl>
                                          <p:spTgt spid="39"/>
                                        </p:tgtEl>
                                        <p:attrNameLst>
                                          <p:attrName>ppt_h</p:attrName>
                                        </p:attrNameLst>
                                      </p:cBhvr>
                                      <p:tavLst>
                                        <p:tav tm="0">
                                          <p:val>
                                            <p:strVal val="ppt_h"/>
                                          </p:val>
                                        </p:tav>
                                        <p:tav tm="100000">
                                          <p:val>
                                            <p:fltVal val="0"/>
                                          </p:val>
                                        </p:tav>
                                      </p:tavLst>
                                    </p:anim>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dissolve">
                                      <p:cBhvr>
                                        <p:cTn id="107" dur="500"/>
                                        <p:tgtEl>
                                          <p:spTgt spid="45"/>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grpId="1" nodeType="afterEffect">
                                  <p:stCondLst>
                                    <p:cond delay="0"/>
                                  </p:stCondLst>
                                  <p:childTnLst>
                                    <p:anim calcmode="lin" valueType="num">
                                      <p:cBhvr>
                                        <p:cTn id="110" dur="500"/>
                                        <p:tgtEl>
                                          <p:spTgt spid="45"/>
                                        </p:tgtEl>
                                        <p:attrNameLst>
                                          <p:attrName>ppt_w</p:attrName>
                                        </p:attrNameLst>
                                      </p:cBhvr>
                                      <p:tavLst>
                                        <p:tav tm="0">
                                          <p:val>
                                            <p:strVal val="ppt_w"/>
                                          </p:val>
                                        </p:tav>
                                        <p:tav tm="100000">
                                          <p:val>
                                            <p:fltVal val="0"/>
                                          </p:val>
                                        </p:tav>
                                      </p:tavLst>
                                    </p:anim>
                                    <p:anim calcmode="lin" valueType="num">
                                      <p:cBhvr>
                                        <p:cTn id="111" dur="500"/>
                                        <p:tgtEl>
                                          <p:spTgt spid="45"/>
                                        </p:tgtEl>
                                        <p:attrNameLst>
                                          <p:attrName>ppt_h</p:attrName>
                                        </p:attrNameLst>
                                      </p:cBhvr>
                                      <p:tavLst>
                                        <p:tav tm="0">
                                          <p:val>
                                            <p:strVal val="ppt_h"/>
                                          </p:val>
                                        </p:tav>
                                        <p:tav tm="100000">
                                          <p:val>
                                            <p:fltVal val="0"/>
                                          </p:val>
                                        </p:tav>
                                      </p:tavLst>
                                    </p:anim>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8"/>
                                        </p:tgtEl>
                                        <p:attrNameLst>
                                          <p:attrName>style.visibility</p:attrName>
                                        </p:attrNameLst>
                                      </p:cBhvr>
                                      <p:to>
                                        <p:strVal val="visible"/>
                                      </p:to>
                                    </p:set>
                                    <p:anim calcmode="lin" valueType="num">
                                      <p:cBhvr>
                                        <p:cTn id="116" dur="500" fill="hold"/>
                                        <p:tgtEl>
                                          <p:spTgt spid="8"/>
                                        </p:tgtEl>
                                        <p:attrNameLst>
                                          <p:attrName>ppt_w</p:attrName>
                                        </p:attrNameLst>
                                      </p:cBhvr>
                                      <p:tavLst>
                                        <p:tav tm="0">
                                          <p:val>
                                            <p:fltVal val="0"/>
                                          </p:val>
                                        </p:tav>
                                        <p:tav tm="100000">
                                          <p:val>
                                            <p:strVal val="#ppt_w"/>
                                          </p:val>
                                        </p:tav>
                                      </p:tavLst>
                                    </p:anim>
                                    <p:anim calcmode="lin" valueType="num">
                                      <p:cBhvr>
                                        <p:cTn id="117" dur="500" fill="hold"/>
                                        <p:tgtEl>
                                          <p:spTgt spid="8"/>
                                        </p:tgtEl>
                                        <p:attrNameLst>
                                          <p:attrName>ppt_h</p:attrName>
                                        </p:attrNameLst>
                                      </p:cBhvr>
                                      <p:tavLst>
                                        <p:tav tm="0">
                                          <p:val>
                                            <p:fltVal val="0"/>
                                          </p:val>
                                        </p:tav>
                                        <p:tav tm="100000">
                                          <p:val>
                                            <p:strVal val="#ppt_h"/>
                                          </p:val>
                                        </p:tav>
                                      </p:tavLst>
                                    </p:anim>
                                    <p:animEffect transition="in" filter="fade">
                                      <p:cBhvr>
                                        <p:cTn id="118" dur="500"/>
                                        <p:tgtEl>
                                          <p:spTgt spid="8"/>
                                        </p:tgtEl>
                                      </p:cBhvr>
                                    </p:animEffect>
                                  </p:childTnLst>
                                  <p:subTnLst>
                                    <p:audio>
                                      <p:cMediaNode>
                                        <p:cTn display="0" masterRel="sameClick">
                                          <p:stCondLst>
                                            <p:cond evt="begin" delay="0">
                                              <p:tn val="114"/>
                                            </p:cond>
                                          </p:stCondLst>
                                          <p:endCondLst>
                                            <p:cond evt="onStopAudio" delay="0">
                                              <p:tgtEl>
                                                <p:sldTgt/>
                                              </p:tgtEl>
                                            </p:cond>
                                          </p:endCondLst>
                                        </p:cTn>
                                        <p:tgtEl>
                                          <p:sndTgt r:embed="rId3" name="chimes.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xit" presetSubtype="2" fill="hold" nodeType="clickEffect">
                                  <p:stCondLst>
                                    <p:cond delay="0"/>
                                  </p:stCondLst>
                                  <p:childTnLst>
                                    <p:anim calcmode="lin" valueType="num">
                                      <p:cBhvr additive="base">
                                        <p:cTn id="122" dur="500"/>
                                        <p:tgtEl>
                                          <p:spTgt spid="8"/>
                                        </p:tgtEl>
                                        <p:attrNameLst>
                                          <p:attrName>ppt_x</p:attrName>
                                        </p:attrNameLst>
                                      </p:cBhvr>
                                      <p:tavLst>
                                        <p:tav tm="0">
                                          <p:val>
                                            <p:strVal val="ppt_x"/>
                                          </p:val>
                                        </p:tav>
                                        <p:tav tm="100000">
                                          <p:val>
                                            <p:strVal val="1+ppt_w/2"/>
                                          </p:val>
                                        </p:tav>
                                      </p:tavLst>
                                    </p:anim>
                                    <p:anim calcmode="lin" valueType="num">
                                      <p:cBhvr additive="base">
                                        <p:cTn id="123" dur="500"/>
                                        <p:tgtEl>
                                          <p:spTgt spid="8"/>
                                        </p:tgtEl>
                                        <p:attrNameLst>
                                          <p:attrName>ppt_y</p:attrName>
                                        </p:attrNameLst>
                                      </p:cBhvr>
                                      <p:tavLst>
                                        <p:tav tm="0">
                                          <p:val>
                                            <p:strVal val="ppt_y"/>
                                          </p:val>
                                        </p:tav>
                                        <p:tav tm="100000">
                                          <p:val>
                                            <p:strVal val="ppt_y"/>
                                          </p:val>
                                        </p:tav>
                                      </p:tavLst>
                                    </p:anim>
                                    <p:set>
                                      <p:cBhvr>
                                        <p:cTn id="124" dur="1" fill="hold">
                                          <p:stCondLst>
                                            <p:cond delay="499"/>
                                          </p:stCondLst>
                                        </p:cTn>
                                        <p:tgtEl>
                                          <p:spTgt spid="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53" presetClass="exit" presetSubtype="32" fill="hold" nodeType="clickEffect">
                                  <p:stCondLst>
                                    <p:cond delay="0"/>
                                  </p:stCondLst>
                                  <p:childTnLst>
                                    <p:anim calcmode="lin" valueType="num">
                                      <p:cBhvr>
                                        <p:cTn id="128" dur="500"/>
                                        <p:tgtEl>
                                          <p:spTgt spid="3"/>
                                        </p:tgtEl>
                                        <p:attrNameLst>
                                          <p:attrName>ppt_w</p:attrName>
                                        </p:attrNameLst>
                                      </p:cBhvr>
                                      <p:tavLst>
                                        <p:tav tm="0">
                                          <p:val>
                                            <p:strVal val="ppt_w"/>
                                          </p:val>
                                        </p:tav>
                                        <p:tav tm="100000">
                                          <p:val>
                                            <p:fltVal val="0"/>
                                          </p:val>
                                        </p:tav>
                                      </p:tavLst>
                                    </p:anim>
                                    <p:anim calcmode="lin" valueType="num">
                                      <p:cBhvr>
                                        <p:cTn id="129" dur="500"/>
                                        <p:tgtEl>
                                          <p:spTgt spid="3"/>
                                        </p:tgtEl>
                                        <p:attrNameLst>
                                          <p:attrName>ppt_h</p:attrName>
                                        </p:attrNameLst>
                                      </p:cBhvr>
                                      <p:tavLst>
                                        <p:tav tm="0">
                                          <p:val>
                                            <p:strVal val="ppt_h"/>
                                          </p:val>
                                        </p:tav>
                                        <p:tav tm="100000">
                                          <p:val>
                                            <p:fltVal val="0"/>
                                          </p:val>
                                        </p:tav>
                                      </p:tavLst>
                                    </p:anim>
                                    <p:animEffect transition="out" filter="fade">
                                      <p:cBhvr>
                                        <p:cTn id="130" dur="500"/>
                                        <p:tgtEl>
                                          <p:spTgt spid="3"/>
                                        </p:tgtEl>
                                      </p:cBhvr>
                                    </p:animEffect>
                                    <p:set>
                                      <p:cBhvr>
                                        <p:cTn id="131" dur="1" fill="hold">
                                          <p:stCondLst>
                                            <p:cond delay="499"/>
                                          </p:stCondLst>
                                        </p:cTn>
                                        <p:tgtEl>
                                          <p:spTgt spid="3"/>
                                        </p:tgtEl>
                                        <p:attrNameLst>
                                          <p:attrName>style.visibility</p:attrName>
                                        </p:attrNameLst>
                                      </p:cBhvr>
                                      <p:to>
                                        <p:strVal val="hidden"/>
                                      </p:to>
                                    </p:set>
                                  </p:childTnLst>
                                </p:cTn>
                              </p:par>
                              <p:par>
                                <p:cTn id="132" presetID="53" presetClass="exit" presetSubtype="32" fill="hold" nodeType="withEffect">
                                  <p:stCondLst>
                                    <p:cond delay="0"/>
                                  </p:stCondLst>
                                  <p:childTnLst>
                                    <p:anim calcmode="lin" valueType="num">
                                      <p:cBhvr>
                                        <p:cTn id="133" dur="500"/>
                                        <p:tgtEl>
                                          <p:spTgt spid="5"/>
                                        </p:tgtEl>
                                        <p:attrNameLst>
                                          <p:attrName>ppt_w</p:attrName>
                                        </p:attrNameLst>
                                      </p:cBhvr>
                                      <p:tavLst>
                                        <p:tav tm="0">
                                          <p:val>
                                            <p:strVal val="ppt_w"/>
                                          </p:val>
                                        </p:tav>
                                        <p:tav tm="100000">
                                          <p:val>
                                            <p:fltVal val="0"/>
                                          </p:val>
                                        </p:tav>
                                      </p:tavLst>
                                    </p:anim>
                                    <p:anim calcmode="lin" valueType="num">
                                      <p:cBhvr>
                                        <p:cTn id="134" dur="500"/>
                                        <p:tgtEl>
                                          <p:spTgt spid="5"/>
                                        </p:tgtEl>
                                        <p:attrNameLst>
                                          <p:attrName>ppt_h</p:attrName>
                                        </p:attrNameLst>
                                      </p:cBhvr>
                                      <p:tavLst>
                                        <p:tav tm="0">
                                          <p:val>
                                            <p:strVal val="ppt_h"/>
                                          </p:val>
                                        </p:tav>
                                        <p:tav tm="100000">
                                          <p:val>
                                            <p:fltVal val="0"/>
                                          </p:val>
                                        </p:tav>
                                      </p:tavLst>
                                    </p:anim>
                                    <p:animEffect transition="out" filter="fade">
                                      <p:cBhvr>
                                        <p:cTn id="135" dur="500"/>
                                        <p:tgtEl>
                                          <p:spTgt spid="5"/>
                                        </p:tgtEl>
                                      </p:cBhvr>
                                    </p:animEffect>
                                    <p:set>
                                      <p:cBhvr>
                                        <p:cTn id="136" dur="1" fill="hold">
                                          <p:stCondLst>
                                            <p:cond delay="499"/>
                                          </p:stCondLst>
                                        </p:cTn>
                                        <p:tgtEl>
                                          <p:spTgt spid="5"/>
                                        </p:tgtEl>
                                        <p:attrNameLst>
                                          <p:attrName>style.visibility</p:attrName>
                                        </p:attrNameLst>
                                      </p:cBhvr>
                                      <p:to>
                                        <p:strVal val="hidden"/>
                                      </p:to>
                                    </p:set>
                                  </p:childTnLst>
                                </p:cTn>
                              </p:par>
                              <p:par>
                                <p:cTn id="137" presetID="53" presetClass="exit" presetSubtype="32" fill="hold" nodeType="withEffect">
                                  <p:stCondLst>
                                    <p:cond delay="0"/>
                                  </p:stCondLst>
                                  <p:childTnLst>
                                    <p:anim calcmode="lin" valueType="num">
                                      <p:cBhvr>
                                        <p:cTn id="138" dur="500"/>
                                        <p:tgtEl>
                                          <p:spTgt spid="7"/>
                                        </p:tgtEl>
                                        <p:attrNameLst>
                                          <p:attrName>ppt_w</p:attrName>
                                        </p:attrNameLst>
                                      </p:cBhvr>
                                      <p:tavLst>
                                        <p:tav tm="0">
                                          <p:val>
                                            <p:strVal val="ppt_w"/>
                                          </p:val>
                                        </p:tav>
                                        <p:tav tm="100000">
                                          <p:val>
                                            <p:fltVal val="0"/>
                                          </p:val>
                                        </p:tav>
                                      </p:tavLst>
                                    </p:anim>
                                    <p:anim calcmode="lin" valueType="num">
                                      <p:cBhvr>
                                        <p:cTn id="139" dur="500"/>
                                        <p:tgtEl>
                                          <p:spTgt spid="7"/>
                                        </p:tgtEl>
                                        <p:attrNameLst>
                                          <p:attrName>ppt_h</p:attrName>
                                        </p:attrNameLst>
                                      </p:cBhvr>
                                      <p:tavLst>
                                        <p:tav tm="0">
                                          <p:val>
                                            <p:strVal val="ppt_h"/>
                                          </p:val>
                                        </p:tav>
                                        <p:tav tm="100000">
                                          <p:val>
                                            <p:fltVal val="0"/>
                                          </p:val>
                                        </p:tav>
                                      </p:tavLst>
                                    </p:anim>
                                    <p:animEffect transition="out" filter="fade">
                                      <p:cBhvr>
                                        <p:cTn id="140" dur="500"/>
                                        <p:tgtEl>
                                          <p:spTgt spid="7"/>
                                        </p:tgtEl>
                                      </p:cBhvr>
                                    </p:animEffect>
                                    <p:set>
                                      <p:cBhvr>
                                        <p:cTn id="1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2" grpId="0" animBg="1"/>
      <p:bldP spid="22" grpId="1" animBg="1"/>
      <p:bldP spid="23" grpId="0" animBg="1"/>
      <p:bldP spid="23" grpId="1" animBg="1"/>
      <p:bldP spid="25" grpId="0" animBg="1"/>
      <p:bldP spid="25" grpId="1" animBg="1"/>
      <p:bldP spid="27" grpId="0" animBg="1"/>
      <p:bldP spid="27" grpId="1" animBg="1"/>
      <p:bldP spid="32" grpId="0" animBg="1"/>
      <p:bldP spid="32" grpId="1" animBg="1"/>
      <p:bldP spid="34" grpId="0" animBg="1"/>
      <p:bldP spid="34" grpId="1" animBg="1"/>
      <p:bldP spid="38" grpId="0" animBg="1"/>
      <p:bldP spid="38" grpId="1" animBg="1"/>
      <p:bldP spid="39" grpId="0" animBg="1"/>
      <p:bldP spid="39" grpId="1" animBg="1"/>
      <p:bldP spid="45" grpId="0" animBg="1"/>
      <p:bldP spid="4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ình nền Powerpoint chủ đề thiên nhiên - Mẫu hình nền PPT màu xanh mát -  VnDoc.com"/>
          <p:cNvPicPr>
            <a:picLocks noChangeAspect="1" noChangeArrowheads="1"/>
          </p:cNvPicPr>
          <p:nvPr/>
        </p:nvPicPr>
        <p:blipFill rotWithShape="1">
          <a:blip r:embed="rId4">
            <a:extLst>
              <a:ext uri="{28A0092B-C50C-407E-A947-70E740481C1C}">
                <a14:useLocalDpi xmlns:a14="http://schemas.microsoft.com/office/drawing/2010/main" val="0"/>
              </a:ext>
            </a:extLst>
          </a:blip>
          <a:srcRect b="11755"/>
          <a:stretch/>
        </p:blipFill>
        <p:spPr bwMode="auto">
          <a:xfrm>
            <a:off x="-146139" y="-182880"/>
            <a:ext cx="1220290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12477" y="3011538"/>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9" name="WordArt 46"/>
          <p:cNvSpPr>
            <a:spLocks noChangeArrowheads="1" noChangeShapeType="1" noTextEdit="1"/>
          </p:cNvSpPr>
          <p:nvPr/>
        </p:nvSpPr>
        <p:spPr bwMode="auto">
          <a:xfrm>
            <a:off x="10933523" y="1528797"/>
            <a:ext cx="889000"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10</a:t>
            </a:r>
          </a:p>
        </p:txBody>
      </p:sp>
      <p:sp>
        <p:nvSpPr>
          <p:cNvPr id="20" name="WordArt 45"/>
          <p:cNvSpPr>
            <a:spLocks noChangeArrowheads="1" noChangeShapeType="1" noTextEdit="1"/>
          </p:cNvSpPr>
          <p:nvPr/>
        </p:nvSpPr>
        <p:spPr bwMode="auto">
          <a:xfrm>
            <a:off x="11074401" y="1545712"/>
            <a:ext cx="748123"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9</a:t>
            </a:r>
          </a:p>
        </p:txBody>
      </p:sp>
      <p:sp>
        <p:nvSpPr>
          <p:cNvPr id="22" name="WordArt 44"/>
          <p:cNvSpPr>
            <a:spLocks noChangeArrowheads="1" noChangeShapeType="1" noTextEdit="1"/>
          </p:cNvSpPr>
          <p:nvPr/>
        </p:nvSpPr>
        <p:spPr bwMode="auto">
          <a:xfrm>
            <a:off x="11032621" y="1552121"/>
            <a:ext cx="829179"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8</a:t>
            </a:r>
          </a:p>
        </p:txBody>
      </p:sp>
      <p:sp>
        <p:nvSpPr>
          <p:cNvPr id="23" name="WordArt 43"/>
          <p:cNvSpPr>
            <a:spLocks noChangeArrowheads="1" noChangeShapeType="1" noTextEdit="1"/>
          </p:cNvSpPr>
          <p:nvPr/>
        </p:nvSpPr>
        <p:spPr bwMode="auto">
          <a:xfrm>
            <a:off x="11032621" y="1526482"/>
            <a:ext cx="829179"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7</a:t>
            </a:r>
          </a:p>
        </p:txBody>
      </p:sp>
      <p:sp>
        <p:nvSpPr>
          <p:cNvPr id="25" name="WordArt 42"/>
          <p:cNvSpPr>
            <a:spLocks noChangeArrowheads="1" noChangeShapeType="1" noTextEdit="1"/>
          </p:cNvSpPr>
          <p:nvPr/>
        </p:nvSpPr>
        <p:spPr bwMode="auto">
          <a:xfrm>
            <a:off x="11075353" y="1532892"/>
            <a:ext cx="743484"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6</a:t>
            </a:r>
          </a:p>
        </p:txBody>
      </p:sp>
      <p:sp>
        <p:nvSpPr>
          <p:cNvPr id="27" name="WordArt 41"/>
          <p:cNvSpPr>
            <a:spLocks noChangeArrowheads="1" noChangeShapeType="1" noTextEdit="1"/>
          </p:cNvSpPr>
          <p:nvPr/>
        </p:nvSpPr>
        <p:spPr bwMode="auto">
          <a:xfrm>
            <a:off x="11084144" y="1545712"/>
            <a:ext cx="700741"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5</a:t>
            </a:r>
          </a:p>
        </p:txBody>
      </p:sp>
      <p:sp>
        <p:nvSpPr>
          <p:cNvPr id="32" name="WordArt 40"/>
          <p:cNvSpPr>
            <a:spLocks noChangeArrowheads="1" noChangeShapeType="1" noTextEdit="1"/>
          </p:cNvSpPr>
          <p:nvPr/>
        </p:nvSpPr>
        <p:spPr bwMode="auto">
          <a:xfrm>
            <a:off x="11075351" y="1558531"/>
            <a:ext cx="743719"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4</a:t>
            </a:r>
          </a:p>
        </p:txBody>
      </p:sp>
      <p:sp>
        <p:nvSpPr>
          <p:cNvPr id="34" name="WordArt 39"/>
          <p:cNvSpPr>
            <a:spLocks noChangeArrowheads="1" noChangeShapeType="1" noTextEdit="1"/>
          </p:cNvSpPr>
          <p:nvPr/>
        </p:nvSpPr>
        <p:spPr bwMode="auto">
          <a:xfrm>
            <a:off x="11092691" y="1545712"/>
            <a:ext cx="683415"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3</a:t>
            </a:r>
          </a:p>
        </p:txBody>
      </p:sp>
      <p:sp>
        <p:nvSpPr>
          <p:cNvPr id="38" name="WordArt 38"/>
          <p:cNvSpPr>
            <a:spLocks noChangeArrowheads="1" noChangeShapeType="1" noTextEdit="1"/>
          </p:cNvSpPr>
          <p:nvPr/>
        </p:nvSpPr>
        <p:spPr bwMode="auto">
          <a:xfrm>
            <a:off x="11041165" y="1539302"/>
            <a:ext cx="846035" cy="57150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2</a:t>
            </a:r>
          </a:p>
        </p:txBody>
      </p:sp>
      <p:sp>
        <p:nvSpPr>
          <p:cNvPr id="39" name="WordArt 37"/>
          <p:cNvSpPr>
            <a:spLocks noChangeArrowheads="1" noChangeShapeType="1" noTextEdit="1"/>
          </p:cNvSpPr>
          <p:nvPr/>
        </p:nvSpPr>
        <p:spPr bwMode="auto">
          <a:xfrm>
            <a:off x="10921521" y="1532892"/>
            <a:ext cx="820635"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1</a:t>
            </a:r>
          </a:p>
        </p:txBody>
      </p:sp>
      <p:sp>
        <p:nvSpPr>
          <p:cNvPr id="45" name="WordArt 36"/>
          <p:cNvSpPr>
            <a:spLocks noChangeArrowheads="1" noChangeShapeType="1" noTextEdit="1"/>
          </p:cNvSpPr>
          <p:nvPr/>
        </p:nvSpPr>
        <p:spPr bwMode="auto">
          <a:xfrm>
            <a:off x="11015531" y="1539302"/>
            <a:ext cx="889000" cy="557213"/>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Impact"/>
                <a:ea typeface="+mn-ea"/>
                <a:cs typeface="+mn-cs"/>
              </a:rPr>
              <a:t>0</a:t>
            </a:r>
          </a:p>
        </p:txBody>
      </p:sp>
      <p:grpSp>
        <p:nvGrpSpPr>
          <p:cNvPr id="2" name="Group 33"/>
          <p:cNvGrpSpPr>
            <a:grpSpLocks/>
          </p:cNvGrpSpPr>
          <p:nvPr/>
        </p:nvGrpSpPr>
        <p:grpSpPr bwMode="auto">
          <a:xfrm>
            <a:off x="10730206" y="1209765"/>
            <a:ext cx="1449319" cy="1161755"/>
            <a:chOff x="3744" y="4944"/>
            <a:chExt cx="1104" cy="1104"/>
          </a:xfrm>
        </p:grpSpPr>
        <p:sp>
          <p:nvSpPr>
            <p:cNvPr id="50" name="AutoShape 34"/>
            <p:cNvSpPr>
              <a:spLocks noChangeArrowheads="1"/>
            </p:cNvSpPr>
            <p:nvPr/>
          </p:nvSpPr>
          <p:spPr bwMode="auto">
            <a:xfrm>
              <a:off x="3744" y="4944"/>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51" name="WordArt 35"/>
            <p:cNvSpPr>
              <a:spLocks noChangeArrowheads="1" noChangeShapeType="1" noTextEdit="1"/>
            </p:cNvSpPr>
            <p:nvPr/>
          </p:nvSpPr>
          <p:spPr bwMode="auto">
            <a:xfrm>
              <a:off x="3936" y="523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Hết</a:t>
              </a:r>
              <a:r>
                <a:rPr kumimoji="0" lang="en-US" sz="27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rPr>
                <a:t> </a:t>
              </a:r>
              <a:r>
                <a:rPr kumimoji="0" lang="en-US" sz="2700" b="0" i="0" u="none" strike="noStrike" kern="10" cap="none" spc="0" normalizeH="0" baseline="0" noProof="0" dirty="0" err="1">
                  <a:ln w="9525">
                    <a:solidFill>
                      <a:srgbClr val="000000"/>
                    </a:solidFill>
                    <a:round/>
                    <a:headEnd/>
                    <a:tailEnd/>
                  </a:ln>
                  <a:solidFill>
                    <a:srgbClr val="000000"/>
                  </a:solidFill>
                  <a:effectLst/>
                  <a:uLnTx/>
                  <a:uFillTx/>
                  <a:latin typeface="Times New Roman"/>
                  <a:ea typeface="+mn-ea"/>
                  <a:cs typeface="Times New Roman"/>
                </a:rPr>
                <a:t>giờ</a:t>
              </a:r>
              <a:endParaRPr kumimoji="0" lang="en-US" sz="2700" b="0" i="0" u="none" strike="noStrike" kern="10" cap="none" spc="0" normalizeH="0" baseline="0" noProof="0" dirty="0">
                <a:ln w="9525">
                  <a:solidFill>
                    <a:srgbClr val="000000"/>
                  </a:solidFill>
                  <a:round/>
                  <a:headEnd/>
                  <a:tailEnd/>
                </a:ln>
                <a:solidFill>
                  <a:srgbClr val="000000"/>
                </a:solidFill>
                <a:effectLst/>
                <a:uLnTx/>
                <a:uFillTx/>
                <a:latin typeface="Times New Roman"/>
                <a:ea typeface="+mn-ea"/>
                <a:cs typeface="Times New Roman"/>
              </a:endParaRPr>
            </a:p>
          </p:txBody>
        </p:sp>
      </p:grpSp>
      <p:grpSp>
        <p:nvGrpSpPr>
          <p:cNvPr id="3" name="Group 39"/>
          <p:cNvGrpSpPr/>
          <p:nvPr/>
        </p:nvGrpSpPr>
        <p:grpSpPr>
          <a:xfrm>
            <a:off x="286272" y="2441836"/>
            <a:ext cx="11618259" cy="1173340"/>
            <a:chOff x="902165" y="2924183"/>
            <a:chExt cx="10872190" cy="1833421"/>
          </a:xfrm>
        </p:grpSpPr>
        <p:sp>
          <p:nvSpPr>
            <p:cNvPr id="41" name="Freeform: Shape 13">
              <a:extLst>
                <a:ext uri="{FF2B5EF4-FFF2-40B4-BE49-F238E27FC236}">
                  <a16:creationId xmlns="" xmlns:a16="http://schemas.microsoft.com/office/drawing/2014/main" id="{2254BD6F-C222-4EBF-A18A-FDA724EC8AEA}"/>
                </a:ext>
              </a:extLst>
            </p:cNvPr>
            <p:cNvSpPr/>
            <p:nvPr/>
          </p:nvSpPr>
          <p:spPr>
            <a:xfrm flipH="1">
              <a:off x="902165" y="2924183"/>
              <a:ext cx="10872190" cy="175858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FFC00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 xmlns:a16="http://schemas.microsoft.com/office/drawing/2014/main" id="{4605F6AC-8356-4661-B6A4-309609CF4CCF}"/>
                </a:ext>
              </a:extLst>
            </p:cNvPr>
            <p:cNvSpPr txBox="1"/>
            <p:nvPr/>
          </p:nvSpPr>
          <p:spPr>
            <a:xfrm>
              <a:off x="1068044" y="3266749"/>
              <a:ext cx="10278249" cy="1490855"/>
            </a:xfrm>
            <a:prstGeom prst="rect">
              <a:avLst/>
            </a:prstGeom>
            <a:noFill/>
          </p:spPr>
          <p:txBody>
            <a:bodyPr wrap="square" rtlCol="0">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2: </a:t>
              </a: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dưới</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đây</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có</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sử</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a:t>
              </a:r>
            </a:p>
            <a:p>
              <a:pPr lvl="0">
                <a:defRPr/>
              </a:pPr>
              <a:endParaRPr lang="en-US" sz="2800" b="1" dirty="0">
                <a:solidFill>
                  <a:prstClr val="white"/>
                </a:solidFill>
                <a:latin typeface="Times New Roman" panose="02020603050405020304" pitchFamily="18" charset="0"/>
                <a:cs typeface="Times New Roman" panose="02020603050405020304" pitchFamily="18" charset="0"/>
              </a:endParaRPr>
            </a:p>
          </p:txBody>
        </p:sp>
      </p:grpSp>
      <p:grpSp>
        <p:nvGrpSpPr>
          <p:cNvPr id="4" name="Group 46"/>
          <p:cNvGrpSpPr/>
          <p:nvPr/>
        </p:nvGrpSpPr>
        <p:grpSpPr>
          <a:xfrm>
            <a:off x="463534" y="3989646"/>
            <a:ext cx="5678571" cy="881450"/>
            <a:chOff x="682578" y="4510584"/>
            <a:chExt cx="5249772" cy="674343"/>
          </a:xfrm>
          <a:solidFill>
            <a:srgbClr val="FFC000"/>
          </a:solidFill>
        </p:grpSpPr>
        <p:sp>
          <p:nvSpPr>
            <p:cNvPr id="48" name="bang a">
              <a:extLst>
                <a:ext uri="{FF2B5EF4-FFF2-40B4-BE49-F238E27FC236}">
                  <a16:creationId xmlns="" xmlns:a16="http://schemas.microsoft.com/office/drawing/2014/main" id="{8DD63B39-09F3-4F04-83CD-408FC7619A90}"/>
                </a:ext>
              </a:extLst>
            </p:cNvPr>
            <p:cNvSpPr/>
            <p:nvPr/>
          </p:nvSpPr>
          <p:spPr>
            <a:xfrm flipH="1">
              <a:off x="682578" y="4510584"/>
              <a:ext cx="5249772" cy="67434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cau hoi a">
              <a:extLst>
                <a:ext uri="{FF2B5EF4-FFF2-40B4-BE49-F238E27FC236}">
                  <a16:creationId xmlns="" xmlns:a16="http://schemas.microsoft.com/office/drawing/2014/main" id="{9B5DABB8-849A-4D2D-930C-9CA07BFC5BDE}"/>
                </a:ext>
              </a:extLst>
            </p:cNvPr>
            <p:cNvSpPr txBox="1"/>
            <p:nvPr/>
          </p:nvSpPr>
          <p:spPr>
            <a:xfrm>
              <a:off x="811135" y="4677999"/>
              <a:ext cx="4686102" cy="353191"/>
            </a:xfrm>
            <a:prstGeom prst="rect">
              <a:avLst/>
            </a:prstGeom>
            <a:grpFill/>
          </p:spPr>
          <p:txBody>
            <a:bodyPr wrap="square" rtlCol="0">
              <a:spAutoFit/>
            </a:bodyPr>
            <a:lstStyle/>
            <a:p>
              <a:pPr lvl="0">
                <a:buClr>
                  <a:prstClr val="white"/>
                </a:buClr>
                <a:defRPr/>
              </a:pPr>
              <a:r>
                <a:rPr lang="en-US" sz="2400" dirty="0" smtClean="0">
                  <a:latin typeface="Times New Roman" panose="02020603050405020304" pitchFamily="18" charset="0"/>
                  <a:ea typeface="Tahoma" panose="020B0604030504040204" pitchFamily="34" charset="0"/>
                  <a:cs typeface="Times New Roman" panose="02020603050405020304" pitchFamily="18" charset="0"/>
                </a:rPr>
                <a:t>A.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Những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cơn</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gió</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thổi</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nhẹ</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mặt</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hồ</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endParaRPr kumimoji="0" lang="en-US" sz="2400" b="0" i="0" u="none" strike="noStrike" kern="1200" cap="none" spc="0" normalizeH="0" baseline="0" noProof="0" dirty="0" smtClean="0">
                <a:ln>
                  <a:noFill/>
                </a:ln>
                <a:effectLst/>
                <a:uLnTx/>
                <a:uFillTx/>
                <a:latin typeface="Times New Roman" pitchFamily="18" charset="0"/>
                <a:cs typeface="Times New Roman" pitchFamily="18" charset="0"/>
              </a:endParaRPr>
            </a:p>
          </p:txBody>
        </p:sp>
      </p:grpSp>
      <p:grpSp>
        <p:nvGrpSpPr>
          <p:cNvPr id="5" name="Group 52"/>
          <p:cNvGrpSpPr/>
          <p:nvPr/>
        </p:nvGrpSpPr>
        <p:grpSpPr>
          <a:xfrm>
            <a:off x="6293234" y="3989646"/>
            <a:ext cx="5819630" cy="799985"/>
            <a:chOff x="712711" y="4406577"/>
            <a:chExt cx="6118358" cy="1066647"/>
          </a:xfrm>
          <a:solidFill>
            <a:srgbClr val="FFC000"/>
          </a:solidFill>
        </p:grpSpPr>
        <p:sp>
          <p:nvSpPr>
            <p:cNvPr id="54" name="bang a">
              <a:extLst>
                <a:ext uri="{FF2B5EF4-FFF2-40B4-BE49-F238E27FC236}">
                  <a16:creationId xmlns="" xmlns:a16="http://schemas.microsoft.com/office/drawing/2014/main" id="{8DD63B39-09F3-4F04-83CD-408FC7619A90}"/>
                </a:ext>
              </a:extLst>
            </p:cNvPr>
            <p:cNvSpPr/>
            <p:nvPr/>
          </p:nvSpPr>
          <p:spPr>
            <a:xfrm flipH="1">
              <a:off x="712711" y="4406577"/>
              <a:ext cx="6118358" cy="106664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cau hoi a">
              <a:extLst>
                <a:ext uri="{FF2B5EF4-FFF2-40B4-BE49-F238E27FC236}">
                  <a16:creationId xmlns="" xmlns:a16="http://schemas.microsoft.com/office/drawing/2014/main" id="{9B5DABB8-849A-4D2D-930C-9CA07BFC5BDE}"/>
                </a:ext>
              </a:extLst>
            </p:cNvPr>
            <p:cNvSpPr txBox="1"/>
            <p:nvPr/>
          </p:nvSpPr>
          <p:spPr>
            <a:xfrm>
              <a:off x="984377" y="4587778"/>
              <a:ext cx="5787714" cy="615554"/>
            </a:xfrm>
            <a:prstGeom prst="rect">
              <a:avLst/>
            </a:prstGeom>
            <a:grpFill/>
          </p:spPr>
          <p:txBody>
            <a:bodyPr wrap="square" rtlCol="0">
              <a:spAutoFit/>
            </a:bodyPr>
            <a:lstStyle/>
            <a:p>
              <a:pPr lvl="0">
                <a:buClr>
                  <a:prstClr val="white"/>
                </a:buClr>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Tahoma" panose="020B0604030504040204" pitchFamily="34" charset="0"/>
                  <a:cs typeface="Times New Roman" pitchFamily="18" charset="0"/>
                </a:rPr>
                <a:t>B</a:t>
              </a:r>
              <a:r>
                <a:rPr kumimoji="0" lang="en-US" sz="2400" b="0" i="0" u="none" strike="noStrike" kern="1200" cap="none" spc="0" normalizeH="0" baseline="0" noProof="0" dirty="0">
                  <a:ln>
                    <a:noFill/>
                  </a:ln>
                  <a:effectLst/>
                  <a:uLnTx/>
                  <a:uFillTx/>
                  <a:latin typeface="Times New Roman" pitchFamily="18" charset="0"/>
                  <a:ea typeface="Tahoma" panose="020B0604030504040204" pitchFamily="34" charset="0"/>
                  <a:cs typeface="Times New Roman"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Những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chị</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gió</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đang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vui</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đùa</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trên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mặt</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hồ</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6" name="Group 55"/>
          <p:cNvGrpSpPr/>
          <p:nvPr/>
        </p:nvGrpSpPr>
        <p:grpSpPr>
          <a:xfrm>
            <a:off x="602592" y="5245565"/>
            <a:ext cx="5475479" cy="754930"/>
            <a:chOff x="672510" y="4364790"/>
            <a:chExt cx="5249772" cy="776379"/>
          </a:xfrm>
          <a:solidFill>
            <a:srgbClr val="FFC000"/>
          </a:solidFill>
        </p:grpSpPr>
        <p:sp>
          <p:nvSpPr>
            <p:cNvPr id="57" name="bang a">
              <a:extLst>
                <a:ext uri="{FF2B5EF4-FFF2-40B4-BE49-F238E27FC236}">
                  <a16:creationId xmlns="" xmlns:a16="http://schemas.microsoft.com/office/drawing/2014/main" id="{8DD63B39-09F3-4F04-83CD-408FC7619A90}"/>
                </a:ext>
              </a:extLst>
            </p:cNvPr>
            <p:cNvSpPr/>
            <p:nvPr/>
          </p:nvSpPr>
          <p:spPr>
            <a:xfrm flipH="1">
              <a:off x="672510" y="4364790"/>
              <a:ext cx="5249772" cy="7763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cau hoi a">
              <a:extLst>
                <a:ext uri="{FF2B5EF4-FFF2-40B4-BE49-F238E27FC236}">
                  <a16:creationId xmlns="" xmlns:a16="http://schemas.microsoft.com/office/drawing/2014/main" id="{9B5DABB8-849A-4D2D-930C-9CA07BFC5BDE}"/>
                </a:ext>
              </a:extLst>
            </p:cNvPr>
            <p:cNvSpPr txBox="1"/>
            <p:nvPr/>
          </p:nvSpPr>
          <p:spPr>
            <a:xfrm>
              <a:off x="969460" y="4483936"/>
              <a:ext cx="4655871" cy="474782"/>
            </a:xfrm>
            <a:prstGeom prst="rect">
              <a:avLst/>
            </a:prstGeom>
            <a:grpFill/>
          </p:spPr>
          <p:txBody>
            <a:bodyPr wrap="square" rtlCol="0">
              <a:spAutoFit/>
            </a:bodyPr>
            <a:lstStyle/>
            <a:p>
              <a:pPr lvl="0">
                <a:buClr>
                  <a:prstClr val="white"/>
                </a:buClr>
                <a:defRPr/>
              </a:pPr>
              <a:r>
                <a:rPr lang="en-US" sz="2400" dirty="0">
                  <a:latin typeface="Times New Roman" panose="02020603050405020304" pitchFamily="18" charset="0"/>
                  <a:ea typeface="Tahoma" panose="020B0604030504040204" pitchFamily="34" charset="0"/>
                  <a:cs typeface="Times New Roman" panose="02020603050405020304" pitchFamily="18" charset="0"/>
                </a:rPr>
                <a:t>C. </a:t>
              </a:r>
              <a:r>
                <a:rPr lang="en-US" sz="2400" dirty="0" err="1">
                  <a:latin typeface="Times New Roman" panose="02020603050405020304" pitchFamily="18" charset="0"/>
                  <a:ea typeface="Tahoma" panose="020B0604030504040204" pitchFamily="34" charset="0"/>
                  <a:cs typeface="Times New Roman" panose="02020603050405020304" pitchFamily="18" charset="0"/>
                </a:rPr>
                <a:t>Mặt</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hồ</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xanh</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biếc</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7" name="Group 58"/>
          <p:cNvGrpSpPr/>
          <p:nvPr/>
        </p:nvGrpSpPr>
        <p:grpSpPr>
          <a:xfrm>
            <a:off x="6348529" y="5157271"/>
            <a:ext cx="5830993" cy="817333"/>
            <a:chOff x="676744" y="4348153"/>
            <a:chExt cx="5249772" cy="776379"/>
          </a:xfrm>
          <a:solidFill>
            <a:srgbClr val="FFC000"/>
          </a:solidFill>
        </p:grpSpPr>
        <p:sp>
          <p:nvSpPr>
            <p:cNvPr id="60" name="bang a">
              <a:extLst>
                <a:ext uri="{FF2B5EF4-FFF2-40B4-BE49-F238E27FC236}">
                  <a16:creationId xmlns="" xmlns:a16="http://schemas.microsoft.com/office/drawing/2014/main" id="{8DD63B39-09F3-4F04-83CD-408FC7619A90}"/>
                </a:ext>
              </a:extLst>
            </p:cNvPr>
            <p:cNvSpPr/>
            <p:nvPr/>
          </p:nvSpPr>
          <p:spPr>
            <a:xfrm flipH="1">
              <a:off x="676744" y="4348153"/>
              <a:ext cx="5249772" cy="7763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cau hoi a">
              <a:extLst>
                <a:ext uri="{FF2B5EF4-FFF2-40B4-BE49-F238E27FC236}">
                  <a16:creationId xmlns="" xmlns:a16="http://schemas.microsoft.com/office/drawing/2014/main" id="{9B5DABB8-849A-4D2D-930C-9CA07BFC5BDE}"/>
                </a:ext>
              </a:extLst>
            </p:cNvPr>
            <p:cNvSpPr txBox="1"/>
            <p:nvPr/>
          </p:nvSpPr>
          <p:spPr>
            <a:xfrm>
              <a:off x="885946" y="4468787"/>
              <a:ext cx="4477348" cy="438532"/>
            </a:xfrm>
            <a:prstGeom prst="rect">
              <a:avLst/>
            </a:prstGeom>
            <a:grpFill/>
          </p:spPr>
          <p:txBody>
            <a:bodyPr wrap="square" rtlCol="0">
              <a:spAutoFit/>
            </a:bodyPr>
            <a:lstStyle/>
            <a:p>
              <a:pPr lvl="0">
                <a:buClr>
                  <a:prstClr val="white"/>
                </a:buClr>
                <a:defRPr/>
              </a:pPr>
              <a:r>
                <a:rPr lang="en-US" sz="2400" dirty="0">
                  <a:latin typeface="Times New Roman" panose="02020603050405020304" pitchFamily="18" charset="0"/>
                  <a:ea typeface="Tahoma" panose="020B0604030504040204" pitchFamily="34" charset="0"/>
                  <a:cs typeface="Times New Roman" panose="02020603050405020304" pitchFamily="18" charset="0"/>
                </a:rPr>
                <a:t>D. </a:t>
              </a:r>
              <a:r>
                <a:rPr lang="en-US" sz="2400" dirty="0" err="1">
                  <a:latin typeface="Times New Roman" panose="02020603050405020304" pitchFamily="18" charset="0"/>
                  <a:ea typeface="Tahoma" panose="020B0604030504040204" pitchFamily="34" charset="0"/>
                  <a:cs typeface="Times New Roman" panose="02020603050405020304" pitchFamily="18" charset="0"/>
                </a:rPr>
                <a:t>Mặt</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trời</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lặn</a:t>
              </a:r>
              <a:r>
                <a:rPr lang="en-US" sz="2400" dirty="0">
                  <a:latin typeface="Times New Roman" panose="02020603050405020304" pitchFamily="18" charset="0"/>
                  <a:ea typeface="Tahoma" panose="020B0604030504040204" pitchFamily="34" charset="0"/>
                  <a:cs typeface="Times New Roman" panose="02020603050405020304" pitchFamily="18" charset="0"/>
                </a:rPr>
                <a:t> ở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đằng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Tây</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435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grpId="1" nodeType="afterEffect">
                                  <p:stCondLst>
                                    <p:cond delay="0"/>
                                  </p:stCondLst>
                                  <p:childTnLst>
                                    <p:anim calcmode="lin" valueType="num">
                                      <p:cBhvr>
                                        <p:cTn id="10" dur="500"/>
                                        <p:tgtEl>
                                          <p:spTgt spid="19"/>
                                        </p:tgtEl>
                                        <p:attrNameLst>
                                          <p:attrName>ppt_w</p:attrName>
                                        </p:attrNameLst>
                                      </p:cBhvr>
                                      <p:tavLst>
                                        <p:tav tm="0">
                                          <p:val>
                                            <p:strVal val="ppt_w"/>
                                          </p:val>
                                        </p:tav>
                                        <p:tav tm="100000">
                                          <p:val>
                                            <p:fltVal val="0"/>
                                          </p:val>
                                        </p:tav>
                                      </p:tavLst>
                                    </p:anim>
                                    <p:anim calcmode="lin" valueType="num">
                                      <p:cBhvr>
                                        <p:cTn id="11" dur="500"/>
                                        <p:tgtEl>
                                          <p:spTgt spid="19"/>
                                        </p:tgtEl>
                                        <p:attrNameLst>
                                          <p:attrName>ppt_h</p:attrName>
                                        </p:attrNameLst>
                                      </p:cBhvr>
                                      <p:tavLst>
                                        <p:tav tm="0">
                                          <p:val>
                                            <p:strVal val="ppt_h"/>
                                          </p:val>
                                        </p:tav>
                                        <p:tav tm="100000">
                                          <p:val>
                                            <p:fltVal val="0"/>
                                          </p:val>
                                        </p:tav>
                                      </p:tavLst>
                                    </p:anim>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grpId="1"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grpId="1" nodeType="afterEffect">
                                  <p:stCondLst>
                                    <p:cond delay="0"/>
                                  </p:stCondLst>
                                  <p:childTnLst>
                                    <p:anim calcmode="lin" valueType="num">
                                      <p:cBhvr>
                                        <p:cTn id="30" dur="500"/>
                                        <p:tgtEl>
                                          <p:spTgt spid="22"/>
                                        </p:tgtEl>
                                        <p:attrNameLst>
                                          <p:attrName>ppt_w</p:attrName>
                                        </p:attrNameLst>
                                      </p:cBhvr>
                                      <p:tavLst>
                                        <p:tav tm="0">
                                          <p:val>
                                            <p:strVal val="ppt_w"/>
                                          </p:val>
                                        </p:tav>
                                        <p:tav tm="100000">
                                          <p:val>
                                            <p:fltVal val="0"/>
                                          </p:val>
                                        </p:tav>
                                      </p:tavLst>
                                    </p:anim>
                                    <p:anim calcmode="lin" valueType="num">
                                      <p:cBhvr>
                                        <p:cTn id="31" dur="500"/>
                                        <p:tgtEl>
                                          <p:spTgt spid="22"/>
                                        </p:tgtEl>
                                        <p:attrNameLst>
                                          <p:attrName>ppt_h</p:attrName>
                                        </p:attrNameLst>
                                      </p:cBhvr>
                                      <p:tavLst>
                                        <p:tav tm="0">
                                          <p:val>
                                            <p:strVal val="ppt_h"/>
                                          </p:val>
                                        </p:tav>
                                        <p:tav tm="100000">
                                          <p:val>
                                            <p:fltVal val="0"/>
                                          </p:val>
                                        </p:tav>
                                      </p:tavLst>
                                    </p:anim>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grpId="1" nodeType="afterEffect">
                                  <p:stCondLst>
                                    <p:cond delay="0"/>
                                  </p:stCondLst>
                                  <p:childTnLst>
                                    <p:anim calcmode="lin" valueType="num">
                                      <p:cBhvr>
                                        <p:cTn id="40" dur="500"/>
                                        <p:tgtEl>
                                          <p:spTgt spid="23"/>
                                        </p:tgtEl>
                                        <p:attrNameLst>
                                          <p:attrName>ppt_w</p:attrName>
                                        </p:attrNameLst>
                                      </p:cBhvr>
                                      <p:tavLst>
                                        <p:tav tm="0">
                                          <p:val>
                                            <p:strVal val="ppt_w"/>
                                          </p:val>
                                        </p:tav>
                                        <p:tav tm="100000">
                                          <p:val>
                                            <p:fltVal val="0"/>
                                          </p:val>
                                        </p:tav>
                                      </p:tavLst>
                                    </p:anim>
                                    <p:anim calcmode="lin" valueType="num">
                                      <p:cBhvr>
                                        <p:cTn id="41" dur="500"/>
                                        <p:tgtEl>
                                          <p:spTgt spid="23"/>
                                        </p:tgtEl>
                                        <p:attrNameLst>
                                          <p:attrName>ppt_h</p:attrName>
                                        </p:attrNameLst>
                                      </p:cBhvr>
                                      <p:tavLst>
                                        <p:tav tm="0">
                                          <p:val>
                                            <p:strVal val="ppt_h"/>
                                          </p:val>
                                        </p:tav>
                                        <p:tav tm="100000">
                                          <p:val>
                                            <p:fltVal val="0"/>
                                          </p:val>
                                        </p:tav>
                                      </p:tavLst>
                                    </p:anim>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grpId="1" nodeType="afterEffect">
                                  <p:stCondLst>
                                    <p:cond delay="0"/>
                                  </p:stCondLst>
                                  <p:childTnLst>
                                    <p:anim calcmode="lin" valueType="num">
                                      <p:cBhvr>
                                        <p:cTn id="50" dur="500"/>
                                        <p:tgtEl>
                                          <p:spTgt spid="25"/>
                                        </p:tgtEl>
                                        <p:attrNameLst>
                                          <p:attrName>ppt_w</p:attrName>
                                        </p:attrNameLst>
                                      </p:cBhvr>
                                      <p:tavLst>
                                        <p:tav tm="0">
                                          <p:val>
                                            <p:strVal val="ppt_w"/>
                                          </p:val>
                                        </p:tav>
                                        <p:tav tm="100000">
                                          <p:val>
                                            <p:fltVal val="0"/>
                                          </p:val>
                                        </p:tav>
                                      </p:tavLst>
                                    </p:anim>
                                    <p:anim calcmode="lin" valueType="num">
                                      <p:cBhvr>
                                        <p:cTn id="51" dur="500"/>
                                        <p:tgtEl>
                                          <p:spTgt spid="25"/>
                                        </p:tgtEl>
                                        <p:attrNameLst>
                                          <p:attrName>ppt_h</p:attrName>
                                        </p:attrNameLst>
                                      </p:cBhvr>
                                      <p:tavLst>
                                        <p:tav tm="0">
                                          <p:val>
                                            <p:strVal val="ppt_h"/>
                                          </p:val>
                                        </p:tav>
                                        <p:tav tm="100000">
                                          <p:val>
                                            <p:fltVal val="0"/>
                                          </p:val>
                                        </p:tav>
                                      </p:tavLst>
                                    </p:anim>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dissolve">
                                      <p:cBhvr>
                                        <p:cTn id="57" dur="500"/>
                                        <p:tgtEl>
                                          <p:spTgt spid="27"/>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grpId="1" nodeType="afterEffect">
                                  <p:stCondLst>
                                    <p:cond delay="0"/>
                                  </p:stCondLst>
                                  <p:childTnLst>
                                    <p:anim calcmode="lin" valueType="num">
                                      <p:cBhvr>
                                        <p:cTn id="60" dur="500"/>
                                        <p:tgtEl>
                                          <p:spTgt spid="27"/>
                                        </p:tgtEl>
                                        <p:attrNameLst>
                                          <p:attrName>ppt_w</p:attrName>
                                        </p:attrNameLst>
                                      </p:cBhvr>
                                      <p:tavLst>
                                        <p:tav tm="0">
                                          <p:val>
                                            <p:strVal val="ppt_w"/>
                                          </p:val>
                                        </p:tav>
                                        <p:tav tm="100000">
                                          <p:val>
                                            <p:fltVal val="0"/>
                                          </p:val>
                                        </p:tav>
                                      </p:tavLst>
                                    </p:anim>
                                    <p:anim calcmode="lin" valueType="num">
                                      <p:cBhvr>
                                        <p:cTn id="61" dur="500"/>
                                        <p:tgtEl>
                                          <p:spTgt spid="27"/>
                                        </p:tgtEl>
                                        <p:attrNameLst>
                                          <p:attrName>ppt_h</p:attrName>
                                        </p:attrNameLst>
                                      </p:cBhvr>
                                      <p:tavLst>
                                        <p:tav tm="0">
                                          <p:val>
                                            <p:strVal val="ppt_h"/>
                                          </p:val>
                                        </p:tav>
                                        <p:tav tm="100000">
                                          <p:val>
                                            <p:fltVal val="0"/>
                                          </p:val>
                                        </p:tav>
                                      </p:tavLst>
                                    </p:anim>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dissolve">
                                      <p:cBhvr>
                                        <p:cTn id="67" dur="500"/>
                                        <p:tgtEl>
                                          <p:spTgt spid="32"/>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grpId="1" nodeType="afterEffect">
                                  <p:stCondLst>
                                    <p:cond delay="0"/>
                                  </p:stCondLst>
                                  <p:childTnLst>
                                    <p:anim calcmode="lin" valueType="num">
                                      <p:cBhvr>
                                        <p:cTn id="70" dur="500"/>
                                        <p:tgtEl>
                                          <p:spTgt spid="32"/>
                                        </p:tgtEl>
                                        <p:attrNameLst>
                                          <p:attrName>ppt_w</p:attrName>
                                        </p:attrNameLst>
                                      </p:cBhvr>
                                      <p:tavLst>
                                        <p:tav tm="0">
                                          <p:val>
                                            <p:strVal val="ppt_w"/>
                                          </p:val>
                                        </p:tav>
                                        <p:tav tm="100000">
                                          <p:val>
                                            <p:fltVal val="0"/>
                                          </p:val>
                                        </p:tav>
                                      </p:tavLst>
                                    </p:anim>
                                    <p:anim calcmode="lin" valueType="num">
                                      <p:cBhvr>
                                        <p:cTn id="71" dur="500"/>
                                        <p:tgtEl>
                                          <p:spTgt spid="32"/>
                                        </p:tgtEl>
                                        <p:attrNameLst>
                                          <p:attrName>ppt_h</p:attrName>
                                        </p:attrNameLst>
                                      </p:cBhvr>
                                      <p:tavLst>
                                        <p:tav tm="0">
                                          <p:val>
                                            <p:strVal val="ppt_h"/>
                                          </p:val>
                                        </p:tav>
                                        <p:tav tm="100000">
                                          <p:val>
                                            <p:fltVal val="0"/>
                                          </p:val>
                                        </p:tav>
                                      </p:tavLst>
                                    </p:anim>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grpId="1" nodeType="afterEffect">
                                  <p:stCondLst>
                                    <p:cond delay="0"/>
                                  </p:stCondLst>
                                  <p:childTnLst>
                                    <p:anim calcmode="lin" valueType="num">
                                      <p:cBhvr>
                                        <p:cTn id="80" dur="500"/>
                                        <p:tgtEl>
                                          <p:spTgt spid="34"/>
                                        </p:tgtEl>
                                        <p:attrNameLst>
                                          <p:attrName>ppt_w</p:attrName>
                                        </p:attrNameLst>
                                      </p:cBhvr>
                                      <p:tavLst>
                                        <p:tav tm="0">
                                          <p:val>
                                            <p:strVal val="ppt_w"/>
                                          </p:val>
                                        </p:tav>
                                        <p:tav tm="100000">
                                          <p:val>
                                            <p:fltVal val="0"/>
                                          </p:val>
                                        </p:tav>
                                      </p:tavLst>
                                    </p:anim>
                                    <p:anim calcmode="lin" valueType="num">
                                      <p:cBhvr>
                                        <p:cTn id="81" dur="500"/>
                                        <p:tgtEl>
                                          <p:spTgt spid="34"/>
                                        </p:tgtEl>
                                        <p:attrNameLst>
                                          <p:attrName>ppt_h</p:attrName>
                                        </p:attrNameLst>
                                      </p:cBhvr>
                                      <p:tavLst>
                                        <p:tav tm="0">
                                          <p:val>
                                            <p:strVal val="ppt_h"/>
                                          </p:val>
                                        </p:tav>
                                        <p:tav tm="100000">
                                          <p:val>
                                            <p:fltVal val="0"/>
                                          </p:val>
                                        </p:tav>
                                      </p:tavLst>
                                    </p:anim>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dissolve">
                                      <p:cBhvr>
                                        <p:cTn id="87" dur="500"/>
                                        <p:tgtEl>
                                          <p:spTgt spid="38"/>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grpId="1" nodeType="afterEffect">
                                  <p:stCondLst>
                                    <p:cond delay="0"/>
                                  </p:stCondLst>
                                  <p:childTnLst>
                                    <p:anim calcmode="lin" valueType="num">
                                      <p:cBhvr>
                                        <p:cTn id="90" dur="500"/>
                                        <p:tgtEl>
                                          <p:spTgt spid="38"/>
                                        </p:tgtEl>
                                        <p:attrNameLst>
                                          <p:attrName>ppt_w</p:attrName>
                                        </p:attrNameLst>
                                      </p:cBhvr>
                                      <p:tavLst>
                                        <p:tav tm="0">
                                          <p:val>
                                            <p:strVal val="ppt_w"/>
                                          </p:val>
                                        </p:tav>
                                        <p:tav tm="100000">
                                          <p:val>
                                            <p:fltVal val="0"/>
                                          </p:val>
                                        </p:tav>
                                      </p:tavLst>
                                    </p:anim>
                                    <p:anim calcmode="lin" valueType="num">
                                      <p:cBhvr>
                                        <p:cTn id="91" dur="500"/>
                                        <p:tgtEl>
                                          <p:spTgt spid="38"/>
                                        </p:tgtEl>
                                        <p:attrNameLst>
                                          <p:attrName>ppt_h</p:attrName>
                                        </p:attrNameLst>
                                      </p:cBhvr>
                                      <p:tavLst>
                                        <p:tav tm="0">
                                          <p:val>
                                            <p:strVal val="ppt_h"/>
                                          </p:val>
                                        </p:tav>
                                        <p:tav tm="100000">
                                          <p:val>
                                            <p:fltVal val="0"/>
                                          </p:val>
                                        </p:tav>
                                      </p:tavLst>
                                    </p:anim>
                                    <p:animEffect transition="out" filter="fad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dissolve">
                                      <p:cBhvr>
                                        <p:cTn id="97" dur="500"/>
                                        <p:tgtEl>
                                          <p:spTgt spid="39"/>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grpId="1" nodeType="afterEffect">
                                  <p:stCondLst>
                                    <p:cond delay="0"/>
                                  </p:stCondLst>
                                  <p:childTnLst>
                                    <p:anim calcmode="lin" valueType="num">
                                      <p:cBhvr>
                                        <p:cTn id="100" dur="500"/>
                                        <p:tgtEl>
                                          <p:spTgt spid="39"/>
                                        </p:tgtEl>
                                        <p:attrNameLst>
                                          <p:attrName>ppt_w</p:attrName>
                                        </p:attrNameLst>
                                      </p:cBhvr>
                                      <p:tavLst>
                                        <p:tav tm="0">
                                          <p:val>
                                            <p:strVal val="ppt_w"/>
                                          </p:val>
                                        </p:tav>
                                        <p:tav tm="100000">
                                          <p:val>
                                            <p:fltVal val="0"/>
                                          </p:val>
                                        </p:tav>
                                      </p:tavLst>
                                    </p:anim>
                                    <p:anim calcmode="lin" valueType="num">
                                      <p:cBhvr>
                                        <p:cTn id="101" dur="500"/>
                                        <p:tgtEl>
                                          <p:spTgt spid="39"/>
                                        </p:tgtEl>
                                        <p:attrNameLst>
                                          <p:attrName>ppt_h</p:attrName>
                                        </p:attrNameLst>
                                      </p:cBhvr>
                                      <p:tavLst>
                                        <p:tav tm="0">
                                          <p:val>
                                            <p:strVal val="ppt_h"/>
                                          </p:val>
                                        </p:tav>
                                        <p:tav tm="100000">
                                          <p:val>
                                            <p:fltVal val="0"/>
                                          </p:val>
                                        </p:tav>
                                      </p:tavLst>
                                    </p:anim>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dissolve">
                                      <p:cBhvr>
                                        <p:cTn id="107" dur="500"/>
                                        <p:tgtEl>
                                          <p:spTgt spid="45"/>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grpId="1" nodeType="afterEffect">
                                  <p:stCondLst>
                                    <p:cond delay="0"/>
                                  </p:stCondLst>
                                  <p:childTnLst>
                                    <p:anim calcmode="lin" valueType="num">
                                      <p:cBhvr>
                                        <p:cTn id="110" dur="500"/>
                                        <p:tgtEl>
                                          <p:spTgt spid="45"/>
                                        </p:tgtEl>
                                        <p:attrNameLst>
                                          <p:attrName>ppt_w</p:attrName>
                                        </p:attrNameLst>
                                      </p:cBhvr>
                                      <p:tavLst>
                                        <p:tav tm="0">
                                          <p:val>
                                            <p:strVal val="ppt_w"/>
                                          </p:val>
                                        </p:tav>
                                        <p:tav tm="100000">
                                          <p:val>
                                            <p:fltVal val="0"/>
                                          </p:val>
                                        </p:tav>
                                      </p:tavLst>
                                    </p:anim>
                                    <p:anim calcmode="lin" valueType="num">
                                      <p:cBhvr>
                                        <p:cTn id="111" dur="500"/>
                                        <p:tgtEl>
                                          <p:spTgt spid="45"/>
                                        </p:tgtEl>
                                        <p:attrNameLst>
                                          <p:attrName>ppt_h</p:attrName>
                                        </p:attrNameLst>
                                      </p:cBhvr>
                                      <p:tavLst>
                                        <p:tav tm="0">
                                          <p:val>
                                            <p:strVal val="ppt_h"/>
                                          </p:val>
                                        </p:tav>
                                        <p:tav tm="100000">
                                          <p:val>
                                            <p:fltVal val="0"/>
                                          </p:val>
                                        </p:tav>
                                      </p:tavLst>
                                    </p:anim>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2"/>
                                        </p:tgtEl>
                                        <p:attrNameLst>
                                          <p:attrName>style.visibility</p:attrName>
                                        </p:attrNameLst>
                                      </p:cBhvr>
                                      <p:to>
                                        <p:strVal val="visible"/>
                                      </p:to>
                                    </p:set>
                                    <p:anim calcmode="lin" valueType="num">
                                      <p:cBhvr>
                                        <p:cTn id="116" dur="500" fill="hold"/>
                                        <p:tgtEl>
                                          <p:spTgt spid="2"/>
                                        </p:tgtEl>
                                        <p:attrNameLst>
                                          <p:attrName>ppt_w</p:attrName>
                                        </p:attrNameLst>
                                      </p:cBhvr>
                                      <p:tavLst>
                                        <p:tav tm="0">
                                          <p:val>
                                            <p:fltVal val="0"/>
                                          </p:val>
                                        </p:tav>
                                        <p:tav tm="100000">
                                          <p:val>
                                            <p:strVal val="#ppt_w"/>
                                          </p:val>
                                        </p:tav>
                                      </p:tavLst>
                                    </p:anim>
                                    <p:anim calcmode="lin" valueType="num">
                                      <p:cBhvr>
                                        <p:cTn id="117" dur="500" fill="hold"/>
                                        <p:tgtEl>
                                          <p:spTgt spid="2"/>
                                        </p:tgtEl>
                                        <p:attrNameLst>
                                          <p:attrName>ppt_h</p:attrName>
                                        </p:attrNameLst>
                                      </p:cBhvr>
                                      <p:tavLst>
                                        <p:tav tm="0">
                                          <p:val>
                                            <p:fltVal val="0"/>
                                          </p:val>
                                        </p:tav>
                                        <p:tav tm="100000">
                                          <p:val>
                                            <p:strVal val="#ppt_h"/>
                                          </p:val>
                                        </p:tav>
                                      </p:tavLst>
                                    </p:anim>
                                    <p:animEffect transition="in" filter="fade">
                                      <p:cBhvr>
                                        <p:cTn id="118" dur="500"/>
                                        <p:tgtEl>
                                          <p:spTgt spid="2"/>
                                        </p:tgtEl>
                                      </p:cBhvr>
                                    </p:animEffect>
                                  </p:childTnLst>
                                  <p:subTnLst>
                                    <p:audio>
                                      <p:cMediaNode>
                                        <p:cTn display="0" masterRel="sameClick">
                                          <p:stCondLst>
                                            <p:cond evt="begin" delay="0">
                                              <p:tn val="114"/>
                                            </p:cond>
                                          </p:stCondLst>
                                          <p:endCondLst>
                                            <p:cond evt="onStopAudio" delay="0">
                                              <p:tgtEl>
                                                <p:sldTgt/>
                                              </p:tgtEl>
                                            </p:cond>
                                          </p:endCondLst>
                                        </p:cTn>
                                        <p:tgtEl>
                                          <p:sndTgt r:embed="rId3" name="chimes.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xit" presetSubtype="2" fill="hold" nodeType="clickEffect">
                                  <p:stCondLst>
                                    <p:cond delay="0"/>
                                  </p:stCondLst>
                                  <p:childTnLst>
                                    <p:anim calcmode="lin" valueType="num">
                                      <p:cBhvr additive="base">
                                        <p:cTn id="122" dur="500"/>
                                        <p:tgtEl>
                                          <p:spTgt spid="2"/>
                                        </p:tgtEl>
                                        <p:attrNameLst>
                                          <p:attrName>ppt_x</p:attrName>
                                        </p:attrNameLst>
                                      </p:cBhvr>
                                      <p:tavLst>
                                        <p:tav tm="0">
                                          <p:val>
                                            <p:strVal val="ppt_x"/>
                                          </p:val>
                                        </p:tav>
                                        <p:tav tm="100000">
                                          <p:val>
                                            <p:strVal val="1+ppt_w/2"/>
                                          </p:val>
                                        </p:tav>
                                      </p:tavLst>
                                    </p:anim>
                                    <p:anim calcmode="lin" valueType="num">
                                      <p:cBhvr additive="base">
                                        <p:cTn id="123" dur="500"/>
                                        <p:tgtEl>
                                          <p:spTgt spid="2"/>
                                        </p:tgtEl>
                                        <p:attrNameLst>
                                          <p:attrName>ppt_y</p:attrName>
                                        </p:attrNameLst>
                                      </p:cBhvr>
                                      <p:tavLst>
                                        <p:tav tm="0">
                                          <p:val>
                                            <p:strVal val="ppt_y"/>
                                          </p:val>
                                        </p:tav>
                                        <p:tav tm="100000">
                                          <p:val>
                                            <p:strVal val="ppt_y"/>
                                          </p:val>
                                        </p:tav>
                                      </p:tavLst>
                                    </p:anim>
                                    <p:set>
                                      <p:cBhvr>
                                        <p:cTn id="124" dur="1" fill="hold">
                                          <p:stCondLst>
                                            <p:cond delay="499"/>
                                          </p:stCondLst>
                                        </p:cTn>
                                        <p:tgtEl>
                                          <p:spTgt spid="2"/>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53" presetClass="exit" presetSubtype="32" fill="hold" nodeType="clickEffect">
                                  <p:stCondLst>
                                    <p:cond delay="0"/>
                                  </p:stCondLst>
                                  <p:childTnLst>
                                    <p:anim calcmode="lin" valueType="num">
                                      <p:cBhvr>
                                        <p:cTn id="128" dur="500"/>
                                        <p:tgtEl>
                                          <p:spTgt spid="7"/>
                                        </p:tgtEl>
                                        <p:attrNameLst>
                                          <p:attrName>ppt_w</p:attrName>
                                        </p:attrNameLst>
                                      </p:cBhvr>
                                      <p:tavLst>
                                        <p:tav tm="0">
                                          <p:val>
                                            <p:strVal val="ppt_w"/>
                                          </p:val>
                                        </p:tav>
                                        <p:tav tm="100000">
                                          <p:val>
                                            <p:fltVal val="0"/>
                                          </p:val>
                                        </p:tav>
                                      </p:tavLst>
                                    </p:anim>
                                    <p:anim calcmode="lin" valueType="num">
                                      <p:cBhvr>
                                        <p:cTn id="129" dur="500"/>
                                        <p:tgtEl>
                                          <p:spTgt spid="7"/>
                                        </p:tgtEl>
                                        <p:attrNameLst>
                                          <p:attrName>ppt_h</p:attrName>
                                        </p:attrNameLst>
                                      </p:cBhvr>
                                      <p:tavLst>
                                        <p:tav tm="0">
                                          <p:val>
                                            <p:strVal val="ppt_h"/>
                                          </p:val>
                                        </p:tav>
                                        <p:tav tm="100000">
                                          <p:val>
                                            <p:fltVal val="0"/>
                                          </p:val>
                                        </p:tav>
                                      </p:tavLst>
                                    </p:anim>
                                    <p:animEffect transition="out" filter="fade">
                                      <p:cBhvr>
                                        <p:cTn id="130" dur="500"/>
                                        <p:tgtEl>
                                          <p:spTgt spid="7"/>
                                        </p:tgtEl>
                                      </p:cBhvr>
                                    </p:animEffect>
                                    <p:set>
                                      <p:cBhvr>
                                        <p:cTn id="131" dur="1" fill="hold">
                                          <p:stCondLst>
                                            <p:cond delay="499"/>
                                          </p:stCondLst>
                                        </p:cTn>
                                        <p:tgtEl>
                                          <p:spTgt spid="7"/>
                                        </p:tgtEl>
                                        <p:attrNameLst>
                                          <p:attrName>style.visibility</p:attrName>
                                        </p:attrNameLst>
                                      </p:cBhvr>
                                      <p:to>
                                        <p:strVal val="hidden"/>
                                      </p:to>
                                    </p:set>
                                  </p:childTnLst>
                                </p:cTn>
                              </p:par>
                              <p:par>
                                <p:cTn id="132" presetID="53" presetClass="exit" presetSubtype="32" fill="hold" nodeType="withEffect">
                                  <p:stCondLst>
                                    <p:cond delay="0"/>
                                  </p:stCondLst>
                                  <p:childTnLst>
                                    <p:anim calcmode="lin" valueType="num">
                                      <p:cBhvr>
                                        <p:cTn id="133" dur="500"/>
                                        <p:tgtEl>
                                          <p:spTgt spid="4"/>
                                        </p:tgtEl>
                                        <p:attrNameLst>
                                          <p:attrName>ppt_w</p:attrName>
                                        </p:attrNameLst>
                                      </p:cBhvr>
                                      <p:tavLst>
                                        <p:tav tm="0">
                                          <p:val>
                                            <p:strVal val="ppt_w"/>
                                          </p:val>
                                        </p:tav>
                                        <p:tav tm="100000">
                                          <p:val>
                                            <p:fltVal val="0"/>
                                          </p:val>
                                        </p:tav>
                                      </p:tavLst>
                                    </p:anim>
                                    <p:anim calcmode="lin" valueType="num">
                                      <p:cBhvr>
                                        <p:cTn id="134" dur="500"/>
                                        <p:tgtEl>
                                          <p:spTgt spid="4"/>
                                        </p:tgtEl>
                                        <p:attrNameLst>
                                          <p:attrName>ppt_h</p:attrName>
                                        </p:attrNameLst>
                                      </p:cBhvr>
                                      <p:tavLst>
                                        <p:tav tm="0">
                                          <p:val>
                                            <p:strVal val="ppt_h"/>
                                          </p:val>
                                        </p:tav>
                                        <p:tav tm="100000">
                                          <p:val>
                                            <p:fltVal val="0"/>
                                          </p:val>
                                        </p:tav>
                                      </p:tavLst>
                                    </p:anim>
                                    <p:animEffect transition="out" filter="fade">
                                      <p:cBhvr>
                                        <p:cTn id="135" dur="500"/>
                                        <p:tgtEl>
                                          <p:spTgt spid="4"/>
                                        </p:tgtEl>
                                      </p:cBhvr>
                                    </p:animEffect>
                                    <p:set>
                                      <p:cBhvr>
                                        <p:cTn id="136" dur="1" fill="hold">
                                          <p:stCondLst>
                                            <p:cond delay="499"/>
                                          </p:stCondLst>
                                        </p:cTn>
                                        <p:tgtEl>
                                          <p:spTgt spid="4"/>
                                        </p:tgtEl>
                                        <p:attrNameLst>
                                          <p:attrName>style.visibility</p:attrName>
                                        </p:attrNameLst>
                                      </p:cBhvr>
                                      <p:to>
                                        <p:strVal val="hidden"/>
                                      </p:to>
                                    </p:set>
                                  </p:childTnLst>
                                </p:cTn>
                              </p:par>
                              <p:par>
                                <p:cTn id="137" presetID="53" presetClass="exit" presetSubtype="32" fill="hold" nodeType="withEffect">
                                  <p:stCondLst>
                                    <p:cond delay="0"/>
                                  </p:stCondLst>
                                  <p:childTnLst>
                                    <p:anim calcmode="lin" valueType="num">
                                      <p:cBhvr>
                                        <p:cTn id="138" dur="500"/>
                                        <p:tgtEl>
                                          <p:spTgt spid="6"/>
                                        </p:tgtEl>
                                        <p:attrNameLst>
                                          <p:attrName>ppt_w</p:attrName>
                                        </p:attrNameLst>
                                      </p:cBhvr>
                                      <p:tavLst>
                                        <p:tav tm="0">
                                          <p:val>
                                            <p:strVal val="ppt_w"/>
                                          </p:val>
                                        </p:tav>
                                        <p:tav tm="100000">
                                          <p:val>
                                            <p:fltVal val="0"/>
                                          </p:val>
                                        </p:tav>
                                      </p:tavLst>
                                    </p:anim>
                                    <p:anim calcmode="lin" valueType="num">
                                      <p:cBhvr>
                                        <p:cTn id="139" dur="500"/>
                                        <p:tgtEl>
                                          <p:spTgt spid="6"/>
                                        </p:tgtEl>
                                        <p:attrNameLst>
                                          <p:attrName>ppt_h</p:attrName>
                                        </p:attrNameLst>
                                      </p:cBhvr>
                                      <p:tavLst>
                                        <p:tav tm="0">
                                          <p:val>
                                            <p:strVal val="ppt_h"/>
                                          </p:val>
                                        </p:tav>
                                        <p:tav tm="100000">
                                          <p:val>
                                            <p:fltVal val="0"/>
                                          </p:val>
                                        </p:tav>
                                      </p:tavLst>
                                    </p:anim>
                                    <p:animEffect transition="out" filter="fade">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2" grpId="0" animBg="1"/>
      <p:bldP spid="22" grpId="1" animBg="1"/>
      <p:bldP spid="23" grpId="0" animBg="1"/>
      <p:bldP spid="23" grpId="1" animBg="1"/>
      <p:bldP spid="25" grpId="0" animBg="1"/>
      <p:bldP spid="25" grpId="1" animBg="1"/>
      <p:bldP spid="27" grpId="0" animBg="1"/>
      <p:bldP spid="27" grpId="1" animBg="1"/>
      <p:bldP spid="32" grpId="0" animBg="1"/>
      <p:bldP spid="32" grpId="1" animBg="1"/>
      <p:bldP spid="34" grpId="0" animBg="1"/>
      <p:bldP spid="34" grpId="1" animBg="1"/>
      <p:bldP spid="38" grpId="0" animBg="1"/>
      <p:bldP spid="38" grpId="1" animBg="1"/>
      <p:bldP spid="39" grpId="0" animBg="1"/>
      <p:bldP spid="39" grpId="1" animBg="1"/>
      <p:bldP spid="45" grpId="0" animBg="1"/>
      <p:bldP spid="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ình nền Powerpoint chủ đề thiên nhiên - Mẫu hình nền PPT màu xanh mát -  VnDoc.com"/>
          <p:cNvPicPr>
            <a:picLocks noChangeAspect="1" noChangeArrowheads="1"/>
          </p:cNvPicPr>
          <p:nvPr/>
        </p:nvPicPr>
        <p:blipFill rotWithShape="1">
          <a:blip r:embed="rId4">
            <a:extLst>
              <a:ext uri="{28A0092B-C50C-407E-A947-70E740481C1C}">
                <a14:useLocalDpi xmlns:a14="http://schemas.microsoft.com/office/drawing/2010/main" val="0"/>
              </a:ext>
            </a:extLst>
          </a:blip>
          <a:srcRect b="11755"/>
          <a:stretch/>
        </p:blipFill>
        <p:spPr bwMode="auto">
          <a:xfrm>
            <a:off x="-38544" y="-145654"/>
            <a:ext cx="12202905"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WordArt 46"/>
          <p:cNvSpPr>
            <a:spLocks noChangeArrowheads="1" noChangeShapeType="1" noTextEdit="1"/>
          </p:cNvSpPr>
          <p:nvPr/>
        </p:nvSpPr>
        <p:spPr bwMode="auto">
          <a:xfrm>
            <a:off x="10933523" y="1528797"/>
            <a:ext cx="889000"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10</a:t>
            </a:r>
          </a:p>
        </p:txBody>
      </p:sp>
      <p:sp>
        <p:nvSpPr>
          <p:cNvPr id="20" name="WordArt 45"/>
          <p:cNvSpPr>
            <a:spLocks noChangeArrowheads="1" noChangeShapeType="1" noTextEdit="1"/>
          </p:cNvSpPr>
          <p:nvPr/>
        </p:nvSpPr>
        <p:spPr bwMode="auto">
          <a:xfrm>
            <a:off x="11074401" y="1545712"/>
            <a:ext cx="748123"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9</a:t>
            </a:r>
          </a:p>
        </p:txBody>
      </p:sp>
      <p:sp>
        <p:nvSpPr>
          <p:cNvPr id="22" name="WordArt 44"/>
          <p:cNvSpPr>
            <a:spLocks noChangeArrowheads="1" noChangeShapeType="1" noTextEdit="1"/>
          </p:cNvSpPr>
          <p:nvPr/>
        </p:nvSpPr>
        <p:spPr bwMode="auto">
          <a:xfrm>
            <a:off x="11032621" y="1552121"/>
            <a:ext cx="829179"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8</a:t>
            </a:r>
          </a:p>
        </p:txBody>
      </p:sp>
      <p:sp>
        <p:nvSpPr>
          <p:cNvPr id="23" name="WordArt 43"/>
          <p:cNvSpPr>
            <a:spLocks noChangeArrowheads="1" noChangeShapeType="1" noTextEdit="1"/>
          </p:cNvSpPr>
          <p:nvPr/>
        </p:nvSpPr>
        <p:spPr bwMode="auto">
          <a:xfrm>
            <a:off x="11032621" y="1526482"/>
            <a:ext cx="829179"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7</a:t>
            </a:r>
          </a:p>
        </p:txBody>
      </p:sp>
      <p:sp>
        <p:nvSpPr>
          <p:cNvPr id="25" name="WordArt 42"/>
          <p:cNvSpPr>
            <a:spLocks noChangeArrowheads="1" noChangeShapeType="1" noTextEdit="1"/>
          </p:cNvSpPr>
          <p:nvPr/>
        </p:nvSpPr>
        <p:spPr bwMode="auto">
          <a:xfrm>
            <a:off x="11075353" y="1532892"/>
            <a:ext cx="743484"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6</a:t>
            </a:r>
          </a:p>
        </p:txBody>
      </p:sp>
      <p:sp>
        <p:nvSpPr>
          <p:cNvPr id="27" name="WordArt 41"/>
          <p:cNvSpPr>
            <a:spLocks noChangeArrowheads="1" noChangeShapeType="1" noTextEdit="1"/>
          </p:cNvSpPr>
          <p:nvPr/>
        </p:nvSpPr>
        <p:spPr bwMode="auto">
          <a:xfrm>
            <a:off x="11084144" y="1545712"/>
            <a:ext cx="700741"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32" name="WordArt 40"/>
          <p:cNvSpPr>
            <a:spLocks noChangeArrowheads="1" noChangeShapeType="1" noTextEdit="1"/>
          </p:cNvSpPr>
          <p:nvPr/>
        </p:nvSpPr>
        <p:spPr bwMode="auto">
          <a:xfrm>
            <a:off x="11075351" y="1558531"/>
            <a:ext cx="743719"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34" name="WordArt 39"/>
          <p:cNvSpPr>
            <a:spLocks noChangeArrowheads="1" noChangeShapeType="1" noTextEdit="1"/>
          </p:cNvSpPr>
          <p:nvPr/>
        </p:nvSpPr>
        <p:spPr bwMode="auto">
          <a:xfrm>
            <a:off x="11092691" y="1545712"/>
            <a:ext cx="683415"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38" name="WordArt 38"/>
          <p:cNvSpPr>
            <a:spLocks noChangeArrowheads="1" noChangeShapeType="1" noTextEdit="1"/>
          </p:cNvSpPr>
          <p:nvPr/>
        </p:nvSpPr>
        <p:spPr bwMode="auto">
          <a:xfrm>
            <a:off x="11041165" y="1539302"/>
            <a:ext cx="846035" cy="571500"/>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39" name="WordArt 37"/>
          <p:cNvSpPr>
            <a:spLocks noChangeArrowheads="1" noChangeShapeType="1" noTextEdit="1"/>
          </p:cNvSpPr>
          <p:nvPr/>
        </p:nvSpPr>
        <p:spPr bwMode="auto">
          <a:xfrm>
            <a:off x="10921521" y="1532892"/>
            <a:ext cx="820635"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45" name="WordArt 36"/>
          <p:cNvSpPr>
            <a:spLocks noChangeArrowheads="1" noChangeShapeType="1" noTextEdit="1"/>
          </p:cNvSpPr>
          <p:nvPr/>
        </p:nvSpPr>
        <p:spPr bwMode="auto">
          <a:xfrm>
            <a:off x="11015531" y="1539302"/>
            <a:ext cx="889000" cy="557213"/>
          </a:xfrm>
          <a:prstGeom prst="rect">
            <a:avLst/>
          </a:prstGeom>
        </p:spPr>
        <p:txBody>
          <a:bodyPr wrap="none" fromWordArt="1">
            <a:prstTxWarp prst="textPlain">
              <a:avLst>
                <a:gd name="adj" fmla="val 50000"/>
              </a:avLst>
            </a:prstTxWarp>
          </a:bodyPr>
          <a:lstStyle/>
          <a:p>
            <a:pPr algn="ctr"/>
            <a:r>
              <a:rPr lang="en-US" sz="2700" kern="10" dirty="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grpSp>
        <p:nvGrpSpPr>
          <p:cNvPr id="2" name="Group 33"/>
          <p:cNvGrpSpPr>
            <a:grpSpLocks/>
          </p:cNvGrpSpPr>
          <p:nvPr/>
        </p:nvGrpSpPr>
        <p:grpSpPr bwMode="auto">
          <a:xfrm>
            <a:off x="10730206" y="1209765"/>
            <a:ext cx="1449319" cy="1161755"/>
            <a:chOff x="3744" y="4944"/>
            <a:chExt cx="1104" cy="1104"/>
          </a:xfrm>
        </p:grpSpPr>
        <p:sp>
          <p:nvSpPr>
            <p:cNvPr id="50" name="AutoShape 34"/>
            <p:cNvSpPr>
              <a:spLocks noChangeArrowheads="1"/>
            </p:cNvSpPr>
            <p:nvPr/>
          </p:nvSpPr>
          <p:spPr bwMode="auto">
            <a:xfrm>
              <a:off x="3744" y="4944"/>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a:endParaRPr lang="en-US" sz="4500" b="1">
                <a:solidFill>
                  <a:srgbClr val="FF0066"/>
                </a:solidFill>
                <a:latin typeface=".VnHelvetInsH" pitchFamily="34" charset="0"/>
              </a:endParaRPr>
            </a:p>
          </p:txBody>
        </p:sp>
        <p:sp>
          <p:nvSpPr>
            <p:cNvPr id="51" name="WordArt 35"/>
            <p:cNvSpPr>
              <a:spLocks noChangeArrowheads="1" noChangeShapeType="1" noTextEdit="1"/>
            </p:cNvSpPr>
            <p:nvPr/>
          </p:nvSpPr>
          <p:spPr bwMode="auto">
            <a:xfrm>
              <a:off x="3936" y="5232"/>
              <a:ext cx="672" cy="576"/>
            </a:xfrm>
            <a:prstGeom prst="rect">
              <a:avLst/>
            </a:prstGeom>
          </p:spPr>
          <p:txBody>
            <a:bodyPr wrap="none" fromWordArt="1">
              <a:prstTxWarp prst="textPlain">
                <a:avLst>
                  <a:gd name="adj" fmla="val 50000"/>
                </a:avLst>
              </a:prstTxWarp>
            </a:bodyPr>
            <a:lstStyle/>
            <a:p>
              <a:pPr algn="ctr"/>
              <a:r>
                <a:rPr lang="en-US" sz="2700" kern="10" dirty="0" err="1">
                  <a:ln w="9525">
                    <a:solidFill>
                      <a:srgbClr val="000000"/>
                    </a:solidFill>
                    <a:round/>
                    <a:headEnd/>
                    <a:tailEnd/>
                  </a:ln>
                  <a:solidFill>
                    <a:srgbClr val="000000"/>
                  </a:solidFill>
                  <a:latin typeface="Times New Roman"/>
                  <a:cs typeface="Times New Roman"/>
                </a:rPr>
                <a:t>Hết</a:t>
              </a:r>
              <a:r>
                <a:rPr lang="en-US" sz="2700" kern="10" dirty="0">
                  <a:ln w="9525">
                    <a:solidFill>
                      <a:srgbClr val="000000"/>
                    </a:solidFill>
                    <a:round/>
                    <a:headEnd/>
                    <a:tailEnd/>
                  </a:ln>
                  <a:solidFill>
                    <a:srgbClr val="000000"/>
                  </a:solidFill>
                  <a:latin typeface="Times New Roman"/>
                  <a:cs typeface="Times New Roman"/>
                </a:rPr>
                <a:t> </a:t>
              </a:r>
              <a:r>
                <a:rPr lang="en-US" sz="2700" kern="10" dirty="0" err="1">
                  <a:ln w="9525">
                    <a:solidFill>
                      <a:srgbClr val="000000"/>
                    </a:solidFill>
                    <a:round/>
                    <a:headEnd/>
                    <a:tailEnd/>
                  </a:ln>
                  <a:solidFill>
                    <a:srgbClr val="000000"/>
                  </a:solidFill>
                  <a:latin typeface="Times New Roman"/>
                  <a:cs typeface="Times New Roman"/>
                </a:rPr>
                <a:t>giờ</a:t>
              </a:r>
              <a:endParaRPr lang="en-US" sz="2700" kern="10" dirty="0">
                <a:ln w="9525">
                  <a:solidFill>
                    <a:srgbClr val="000000"/>
                  </a:solidFill>
                  <a:round/>
                  <a:headEnd/>
                  <a:tailEnd/>
                </a:ln>
                <a:solidFill>
                  <a:srgbClr val="000000"/>
                </a:solidFill>
                <a:latin typeface="Times New Roman"/>
                <a:cs typeface="Times New Roman"/>
              </a:endParaRPr>
            </a:p>
          </p:txBody>
        </p:sp>
      </p:grpSp>
      <p:grpSp>
        <p:nvGrpSpPr>
          <p:cNvPr id="3" name="Group 39"/>
          <p:cNvGrpSpPr/>
          <p:nvPr/>
        </p:nvGrpSpPr>
        <p:grpSpPr>
          <a:xfrm>
            <a:off x="299347" y="2433869"/>
            <a:ext cx="11618259" cy="1183672"/>
            <a:chOff x="902164" y="2929187"/>
            <a:chExt cx="10872190" cy="1849564"/>
          </a:xfrm>
        </p:grpSpPr>
        <p:sp>
          <p:nvSpPr>
            <p:cNvPr id="41" name="Freeform: Shape 13">
              <a:extLst>
                <a:ext uri="{FF2B5EF4-FFF2-40B4-BE49-F238E27FC236}">
                  <a16:creationId xmlns="" xmlns:a16="http://schemas.microsoft.com/office/drawing/2014/main" id="{2254BD6F-C222-4EBF-A18A-FDA724EC8AEA}"/>
                </a:ext>
              </a:extLst>
            </p:cNvPr>
            <p:cNvSpPr/>
            <p:nvPr/>
          </p:nvSpPr>
          <p:spPr>
            <a:xfrm flipH="1">
              <a:off x="902164" y="2929187"/>
              <a:ext cx="10872190" cy="175858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FFC00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6" name="TextBox 45">
              <a:extLst>
                <a:ext uri="{FF2B5EF4-FFF2-40B4-BE49-F238E27FC236}">
                  <a16:creationId xmlns="" xmlns:a16="http://schemas.microsoft.com/office/drawing/2014/main" id="{4605F6AC-8356-4661-B6A4-309609CF4CCF}"/>
                </a:ext>
              </a:extLst>
            </p:cNvPr>
            <p:cNvSpPr txBox="1"/>
            <p:nvPr/>
          </p:nvSpPr>
          <p:spPr>
            <a:xfrm>
              <a:off x="1231139" y="3287897"/>
              <a:ext cx="10278249" cy="1490854"/>
            </a:xfrm>
            <a:prstGeom prst="rect">
              <a:avLst/>
            </a:prstGeom>
            <a:noFill/>
          </p:spPr>
          <p:txBody>
            <a:bodyPr wrap="square" rtlCol="0">
              <a:spAutoFit/>
            </a:bodyPr>
            <a:lstStyle/>
            <a:p>
              <a:pPr lvl="0">
                <a:defRPr/>
              </a:pPr>
              <a:r>
                <a:rPr lang="en-US" sz="2800" b="1" dirty="0" smtClean="0">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hóa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grpSp>
      <p:grpSp>
        <p:nvGrpSpPr>
          <p:cNvPr id="4" name="Group 46"/>
          <p:cNvGrpSpPr/>
          <p:nvPr/>
        </p:nvGrpSpPr>
        <p:grpSpPr>
          <a:xfrm>
            <a:off x="299347" y="3895336"/>
            <a:ext cx="5397207" cy="885980"/>
            <a:chOff x="682578" y="4297762"/>
            <a:chExt cx="4722765" cy="1644217"/>
          </a:xfrm>
          <a:solidFill>
            <a:srgbClr val="FFC000"/>
          </a:solidFill>
        </p:grpSpPr>
        <p:sp>
          <p:nvSpPr>
            <p:cNvPr id="48" name="bang a">
              <a:extLst>
                <a:ext uri="{FF2B5EF4-FFF2-40B4-BE49-F238E27FC236}">
                  <a16:creationId xmlns="" xmlns:a16="http://schemas.microsoft.com/office/drawing/2014/main" id="{8DD63B39-09F3-4F04-83CD-408FC7619A90}"/>
                </a:ext>
              </a:extLst>
            </p:cNvPr>
            <p:cNvSpPr/>
            <p:nvPr/>
          </p:nvSpPr>
          <p:spPr>
            <a:xfrm flipH="1">
              <a:off x="682578" y="4297762"/>
              <a:ext cx="4722765" cy="1644217"/>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2" name="cau hoi a">
              <a:extLst>
                <a:ext uri="{FF2B5EF4-FFF2-40B4-BE49-F238E27FC236}">
                  <a16:creationId xmlns="" xmlns:a16="http://schemas.microsoft.com/office/drawing/2014/main" id="{9B5DABB8-849A-4D2D-930C-9CA07BFC5BDE}"/>
                </a:ext>
              </a:extLst>
            </p:cNvPr>
            <p:cNvSpPr txBox="1"/>
            <p:nvPr/>
          </p:nvSpPr>
          <p:spPr>
            <a:xfrm>
              <a:off x="808315" y="4649102"/>
              <a:ext cx="4471290" cy="856766"/>
            </a:xfrm>
            <a:prstGeom prst="rect">
              <a:avLst/>
            </a:prstGeom>
            <a:grpFill/>
          </p:spPr>
          <p:txBody>
            <a:bodyPr wrap="square" rtlCol="0">
              <a:spAutoFit/>
            </a:bodyPr>
            <a:lstStyle/>
            <a:p>
              <a:pPr lvl="0">
                <a:buClr>
                  <a:prstClr val="white"/>
                </a:buClr>
                <a:defRPr/>
              </a:pPr>
              <a:r>
                <a:rPr lang="en-US" sz="2400" dirty="0">
                  <a:latin typeface="Times New Roman" panose="02020603050405020304" pitchFamily="18" charset="0"/>
                  <a:ea typeface="Tahoma" panose="020B0604030504040204" pitchFamily="34" charset="0"/>
                  <a:cs typeface="Times New Roman" panose="02020603050405020304" pitchFamily="18" charset="0"/>
                </a:rPr>
                <a:t>A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Giúp</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sự</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vật</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có</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hồn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hơn</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5" name="Group 52"/>
          <p:cNvGrpSpPr/>
          <p:nvPr/>
        </p:nvGrpSpPr>
        <p:grpSpPr>
          <a:xfrm>
            <a:off x="5744399" y="5109855"/>
            <a:ext cx="6419962" cy="907656"/>
            <a:chOff x="682578" y="4297766"/>
            <a:chExt cx="5249772" cy="776379"/>
          </a:xfrm>
          <a:solidFill>
            <a:srgbClr val="FFC000"/>
          </a:solidFill>
        </p:grpSpPr>
        <p:sp>
          <p:nvSpPr>
            <p:cNvPr id="54" name="bang a">
              <a:extLst>
                <a:ext uri="{FF2B5EF4-FFF2-40B4-BE49-F238E27FC236}">
                  <a16:creationId xmlns="" xmlns:a16="http://schemas.microsoft.com/office/drawing/2014/main" id="{8DD63B39-09F3-4F04-83CD-408FC7619A90}"/>
                </a:ext>
              </a:extLst>
            </p:cNvPr>
            <p:cNvSpPr/>
            <p:nvPr/>
          </p:nvSpPr>
          <p:spPr>
            <a:xfrm flipH="1">
              <a:off x="682578" y="4297766"/>
              <a:ext cx="5249772" cy="7763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5" name="cau hoi a">
              <a:extLst>
                <a:ext uri="{FF2B5EF4-FFF2-40B4-BE49-F238E27FC236}">
                  <a16:creationId xmlns="" xmlns:a16="http://schemas.microsoft.com/office/drawing/2014/main" id="{9B5DABB8-849A-4D2D-930C-9CA07BFC5BDE}"/>
                </a:ext>
              </a:extLst>
            </p:cNvPr>
            <p:cNvSpPr txBox="1"/>
            <p:nvPr/>
          </p:nvSpPr>
          <p:spPr>
            <a:xfrm>
              <a:off x="1008260" y="4431777"/>
              <a:ext cx="4438575" cy="394893"/>
            </a:xfrm>
            <a:prstGeom prst="rect">
              <a:avLst/>
            </a:prstGeom>
            <a:grpFill/>
          </p:spPr>
          <p:txBody>
            <a:bodyPr wrap="square" rtlCol="0">
              <a:spAutoFit/>
            </a:bodyPr>
            <a:lstStyle/>
            <a:p>
              <a:pPr lvl="0">
                <a:buClr>
                  <a:prstClr val="white"/>
                </a:buClr>
                <a:defRPr/>
              </a:pPr>
              <a:r>
                <a:rPr lang="en-US" sz="2400" dirty="0">
                  <a:latin typeface="Times New Roman" panose="02020603050405020304" pitchFamily="18" charset="0"/>
                  <a:ea typeface="Tahoma" panose="020B0604030504040204" pitchFamily="34" charset="0"/>
                  <a:cs typeface="Times New Roman" panose="02020603050405020304" pitchFamily="18" charset="0"/>
                </a:rPr>
                <a:t>D. </a:t>
              </a:r>
              <a:r>
                <a:rPr lang="en-US" sz="2400" dirty="0" err="1">
                  <a:latin typeface="Times New Roman" panose="02020603050405020304" pitchFamily="18" charset="0"/>
                  <a:ea typeface="Tahoma" panose="020B0604030504040204" pitchFamily="34" charset="0"/>
                  <a:cs typeface="Times New Roman" panose="02020603050405020304" pitchFamily="18" charset="0"/>
                </a:rPr>
                <a:t>Cả</a:t>
              </a:r>
              <a:r>
                <a:rPr lang="en-US" sz="2400" dirty="0">
                  <a:latin typeface="Times New Roman" panose="02020603050405020304" pitchFamily="18" charset="0"/>
                  <a:ea typeface="Tahoma" panose="020B0604030504040204" pitchFamily="34" charset="0"/>
                  <a:cs typeface="Times New Roman" panose="02020603050405020304" pitchFamily="18" charset="0"/>
                </a:rPr>
                <a:t> 3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đáp</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án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trên</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6" name="Group 55"/>
          <p:cNvGrpSpPr/>
          <p:nvPr/>
        </p:nvGrpSpPr>
        <p:grpSpPr>
          <a:xfrm>
            <a:off x="203869" y="5001142"/>
            <a:ext cx="5492685" cy="1016369"/>
            <a:chOff x="209319" y="4357007"/>
            <a:chExt cx="5249772" cy="776380"/>
          </a:xfrm>
          <a:solidFill>
            <a:srgbClr val="FFC000"/>
          </a:solidFill>
        </p:grpSpPr>
        <p:sp>
          <p:nvSpPr>
            <p:cNvPr id="57" name="bang a">
              <a:extLst>
                <a:ext uri="{FF2B5EF4-FFF2-40B4-BE49-F238E27FC236}">
                  <a16:creationId xmlns="" xmlns:a16="http://schemas.microsoft.com/office/drawing/2014/main" id="{8DD63B39-09F3-4F04-83CD-408FC7619A90}"/>
                </a:ext>
              </a:extLst>
            </p:cNvPr>
            <p:cNvSpPr/>
            <p:nvPr/>
          </p:nvSpPr>
          <p:spPr>
            <a:xfrm flipH="1">
              <a:off x="209319" y="4357007"/>
              <a:ext cx="5249772" cy="7763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58" name="cau hoi a">
              <a:extLst>
                <a:ext uri="{FF2B5EF4-FFF2-40B4-BE49-F238E27FC236}">
                  <a16:creationId xmlns="" xmlns:a16="http://schemas.microsoft.com/office/drawing/2014/main" id="{9B5DABB8-849A-4D2D-930C-9CA07BFC5BDE}"/>
                </a:ext>
              </a:extLst>
            </p:cNvPr>
            <p:cNvSpPr txBox="1"/>
            <p:nvPr/>
          </p:nvSpPr>
          <p:spPr>
            <a:xfrm>
              <a:off x="429431" y="4376071"/>
              <a:ext cx="4559122" cy="681800"/>
            </a:xfrm>
            <a:prstGeom prst="rect">
              <a:avLst/>
            </a:prstGeom>
            <a:grpFill/>
          </p:spPr>
          <p:txBody>
            <a:bodyPr wrap="square" rtlCol="0">
              <a:spAutoFit/>
            </a:bodyPr>
            <a:lstStyle/>
            <a:p>
              <a:pPr lvl="0">
                <a:buClr>
                  <a:prstClr val="white"/>
                </a:buClr>
                <a:defRPr/>
              </a:pPr>
              <a:r>
                <a:rPr lang="en-US" sz="2800" dirty="0">
                  <a:latin typeface="Times New Roman" panose="02020603050405020304" pitchFamily="18" charset="0"/>
                  <a:ea typeface="Tahoma" panose="020B0604030504040204" pitchFamily="34" charset="0"/>
                  <a:cs typeface="Times New Roman" panose="02020603050405020304" pitchFamily="18" charset="0"/>
                </a:rPr>
                <a:t>C</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Giúp</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câu</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văn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trở</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nên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sinh</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động</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a:t>
              </a:r>
            </a:p>
            <a:p>
              <a:pPr lvl="0">
                <a:buClr>
                  <a:prstClr val="white"/>
                </a:buClr>
                <a:defRPr/>
              </a:pP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ngộ</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nghĩnh</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7" name="Group 58"/>
          <p:cNvGrpSpPr/>
          <p:nvPr/>
        </p:nvGrpSpPr>
        <p:grpSpPr>
          <a:xfrm>
            <a:off x="5709159" y="3950830"/>
            <a:ext cx="6482841" cy="830486"/>
            <a:chOff x="992762" y="4477432"/>
            <a:chExt cx="5772915" cy="776379"/>
          </a:xfrm>
          <a:solidFill>
            <a:srgbClr val="FFC000"/>
          </a:solidFill>
        </p:grpSpPr>
        <p:sp>
          <p:nvSpPr>
            <p:cNvPr id="60" name="bang a">
              <a:extLst>
                <a:ext uri="{FF2B5EF4-FFF2-40B4-BE49-F238E27FC236}">
                  <a16:creationId xmlns="" xmlns:a16="http://schemas.microsoft.com/office/drawing/2014/main" id="{8DD63B39-09F3-4F04-83CD-408FC7619A90}"/>
                </a:ext>
              </a:extLst>
            </p:cNvPr>
            <p:cNvSpPr/>
            <p:nvPr/>
          </p:nvSpPr>
          <p:spPr>
            <a:xfrm flipH="1">
              <a:off x="992762" y="4477432"/>
              <a:ext cx="5772915" cy="7763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grp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61" name="cau hoi a">
              <a:extLst>
                <a:ext uri="{FF2B5EF4-FFF2-40B4-BE49-F238E27FC236}">
                  <a16:creationId xmlns="" xmlns:a16="http://schemas.microsoft.com/office/drawing/2014/main" id="{9B5DABB8-849A-4D2D-930C-9CA07BFC5BDE}"/>
                </a:ext>
              </a:extLst>
            </p:cNvPr>
            <p:cNvSpPr txBox="1"/>
            <p:nvPr/>
          </p:nvSpPr>
          <p:spPr>
            <a:xfrm>
              <a:off x="1127967" y="4621056"/>
              <a:ext cx="5613097" cy="489132"/>
            </a:xfrm>
            <a:prstGeom prst="rect">
              <a:avLst/>
            </a:prstGeom>
            <a:grpFill/>
          </p:spPr>
          <p:txBody>
            <a:bodyPr wrap="square" rtlCol="0">
              <a:spAutoFit/>
            </a:bodyPr>
            <a:lstStyle/>
            <a:p>
              <a:pPr>
                <a:buClr>
                  <a:prstClr val="white"/>
                </a:buClr>
                <a:defRPr/>
              </a:pPr>
              <a:r>
                <a:rPr lang="en-US" sz="28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B</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Giúp</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sự</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vật</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giống</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err="1">
                  <a:latin typeface="Times New Roman" panose="02020603050405020304" pitchFamily="18" charset="0"/>
                  <a:ea typeface="Tahoma" panose="020B0604030504040204" pitchFamily="34" charset="0"/>
                  <a:cs typeface="Times New Roman" panose="02020603050405020304" pitchFamily="18" charset="0"/>
                </a:rPr>
                <a:t>như</a:t>
              </a:r>
              <a:r>
                <a:rPr lang="en-US" sz="2400" dirty="0">
                  <a:latin typeface="Times New Roman" panose="02020603050405020304" pitchFamily="18" charset="0"/>
                  <a:ea typeface="Tahoma" panose="020B0604030504040204" pitchFamily="34" charset="0"/>
                  <a:cs typeface="Times New Roman" panose="02020603050405020304" pitchFamily="18" charset="0"/>
                </a:rPr>
                <a:t> con </a:t>
              </a:r>
              <a:r>
                <a:rPr lang="en-US" sz="2400" dirty="0" err="1" smtClean="0">
                  <a:latin typeface="Times New Roman" panose="02020603050405020304" pitchFamily="18" charset="0"/>
                  <a:ea typeface="Tahoma" panose="020B0604030504040204" pitchFamily="34" charset="0"/>
                  <a:cs typeface="Times New Roman" panose="02020603050405020304" pitchFamily="18" charset="0"/>
                </a:rPr>
                <a:t>người</a:t>
              </a:r>
              <a:r>
                <a:rPr lang="en-US" sz="2400" dirty="0" smtClean="0">
                  <a:latin typeface="Times New Roman" panose="02020603050405020304" pitchFamily="18" charset="0"/>
                  <a:ea typeface="Tahoma" panose="020B0604030504040204" pitchFamily="34" charset="0"/>
                  <a:cs typeface="Times New Roman" panose="02020603050405020304" pitchFamily="18" charset="0"/>
                </a:rPr>
                <a:t>.  </a:t>
              </a: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399614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p:stCondLst>
                              <p:cond delay="500"/>
                            </p:stCondLst>
                            <p:childTnLst>
                              <p:par>
                                <p:cTn id="9" presetID="53" presetClass="exit" presetSubtype="0" fill="hold" grpId="1" nodeType="afterEffect">
                                  <p:stCondLst>
                                    <p:cond delay="0"/>
                                  </p:stCondLst>
                                  <p:childTnLst>
                                    <p:anim calcmode="lin" valueType="num">
                                      <p:cBhvr>
                                        <p:cTn id="10" dur="500"/>
                                        <p:tgtEl>
                                          <p:spTgt spid="19"/>
                                        </p:tgtEl>
                                        <p:attrNameLst>
                                          <p:attrName>ppt_w</p:attrName>
                                        </p:attrNameLst>
                                      </p:cBhvr>
                                      <p:tavLst>
                                        <p:tav tm="0">
                                          <p:val>
                                            <p:strVal val="ppt_w"/>
                                          </p:val>
                                        </p:tav>
                                        <p:tav tm="100000">
                                          <p:val>
                                            <p:fltVal val="0"/>
                                          </p:val>
                                        </p:tav>
                                      </p:tavLst>
                                    </p:anim>
                                    <p:anim calcmode="lin" valueType="num">
                                      <p:cBhvr>
                                        <p:cTn id="11" dur="500"/>
                                        <p:tgtEl>
                                          <p:spTgt spid="19"/>
                                        </p:tgtEl>
                                        <p:attrNameLst>
                                          <p:attrName>ppt_h</p:attrName>
                                        </p:attrNameLst>
                                      </p:cBhvr>
                                      <p:tavLst>
                                        <p:tav tm="0">
                                          <p:val>
                                            <p:strVal val="ppt_h"/>
                                          </p:val>
                                        </p:tav>
                                        <p:tav tm="100000">
                                          <p:val>
                                            <p:fltVal val="0"/>
                                          </p:val>
                                        </p:tav>
                                      </p:tavLst>
                                    </p:anim>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par>
                          <p:cTn id="18" fill="hold">
                            <p:stCondLst>
                              <p:cond delay="1500"/>
                            </p:stCondLst>
                            <p:childTnLst>
                              <p:par>
                                <p:cTn id="19" presetID="53" presetClass="exit" presetSubtype="0" fill="hold" grpId="1" nodeType="afterEffect">
                                  <p:stCondLst>
                                    <p:cond delay="0"/>
                                  </p:stCondLst>
                                  <p:childTnLst>
                                    <p:anim calcmode="lin" valueType="num">
                                      <p:cBhvr>
                                        <p:cTn id="20" dur="500"/>
                                        <p:tgtEl>
                                          <p:spTgt spid="20"/>
                                        </p:tgtEl>
                                        <p:attrNameLst>
                                          <p:attrName>ppt_w</p:attrName>
                                        </p:attrNameLst>
                                      </p:cBhvr>
                                      <p:tavLst>
                                        <p:tav tm="0">
                                          <p:val>
                                            <p:strVal val="ppt_w"/>
                                          </p:val>
                                        </p:tav>
                                        <p:tav tm="100000">
                                          <p:val>
                                            <p:fltVal val="0"/>
                                          </p:val>
                                        </p:tav>
                                      </p:tavLst>
                                    </p:anim>
                                    <p:anim calcmode="lin" valueType="num">
                                      <p:cBhvr>
                                        <p:cTn id="21" dur="500"/>
                                        <p:tgtEl>
                                          <p:spTgt spid="20"/>
                                        </p:tgtEl>
                                        <p:attrNameLst>
                                          <p:attrName>ppt_h</p:attrName>
                                        </p:attrNameLst>
                                      </p:cBhvr>
                                      <p:tavLst>
                                        <p:tav tm="0">
                                          <p:val>
                                            <p:strVal val="ppt_h"/>
                                          </p:val>
                                        </p:tav>
                                        <p:tav tm="100000">
                                          <p:val>
                                            <p:fltVal val="0"/>
                                          </p:val>
                                        </p:tav>
                                      </p:tavLst>
                                    </p:anim>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par>
                          <p:cTn id="28" fill="hold">
                            <p:stCondLst>
                              <p:cond delay="2500"/>
                            </p:stCondLst>
                            <p:childTnLst>
                              <p:par>
                                <p:cTn id="29" presetID="53" presetClass="exit" presetSubtype="0" fill="hold" grpId="1" nodeType="afterEffect">
                                  <p:stCondLst>
                                    <p:cond delay="0"/>
                                  </p:stCondLst>
                                  <p:childTnLst>
                                    <p:anim calcmode="lin" valueType="num">
                                      <p:cBhvr>
                                        <p:cTn id="30" dur="500"/>
                                        <p:tgtEl>
                                          <p:spTgt spid="22"/>
                                        </p:tgtEl>
                                        <p:attrNameLst>
                                          <p:attrName>ppt_w</p:attrName>
                                        </p:attrNameLst>
                                      </p:cBhvr>
                                      <p:tavLst>
                                        <p:tav tm="0">
                                          <p:val>
                                            <p:strVal val="ppt_w"/>
                                          </p:val>
                                        </p:tav>
                                        <p:tav tm="100000">
                                          <p:val>
                                            <p:fltVal val="0"/>
                                          </p:val>
                                        </p:tav>
                                      </p:tavLst>
                                    </p:anim>
                                    <p:anim calcmode="lin" valueType="num">
                                      <p:cBhvr>
                                        <p:cTn id="31" dur="500"/>
                                        <p:tgtEl>
                                          <p:spTgt spid="22"/>
                                        </p:tgtEl>
                                        <p:attrNameLst>
                                          <p:attrName>ppt_h</p:attrName>
                                        </p:attrNameLst>
                                      </p:cBhvr>
                                      <p:tavLst>
                                        <p:tav tm="0">
                                          <p:val>
                                            <p:strVal val="ppt_h"/>
                                          </p:val>
                                        </p:tav>
                                        <p:tav tm="100000">
                                          <p:val>
                                            <p:fltVal val="0"/>
                                          </p:val>
                                        </p:tav>
                                      </p:tavLst>
                                    </p:anim>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par>
                          <p:cTn id="38" fill="hold">
                            <p:stCondLst>
                              <p:cond delay="3500"/>
                            </p:stCondLst>
                            <p:childTnLst>
                              <p:par>
                                <p:cTn id="39" presetID="53" presetClass="exit" presetSubtype="0" fill="hold" grpId="1" nodeType="afterEffect">
                                  <p:stCondLst>
                                    <p:cond delay="0"/>
                                  </p:stCondLst>
                                  <p:childTnLst>
                                    <p:anim calcmode="lin" valueType="num">
                                      <p:cBhvr>
                                        <p:cTn id="40" dur="500"/>
                                        <p:tgtEl>
                                          <p:spTgt spid="23"/>
                                        </p:tgtEl>
                                        <p:attrNameLst>
                                          <p:attrName>ppt_w</p:attrName>
                                        </p:attrNameLst>
                                      </p:cBhvr>
                                      <p:tavLst>
                                        <p:tav tm="0">
                                          <p:val>
                                            <p:strVal val="ppt_w"/>
                                          </p:val>
                                        </p:tav>
                                        <p:tav tm="100000">
                                          <p:val>
                                            <p:fltVal val="0"/>
                                          </p:val>
                                        </p:tav>
                                      </p:tavLst>
                                    </p:anim>
                                    <p:anim calcmode="lin" valueType="num">
                                      <p:cBhvr>
                                        <p:cTn id="41" dur="500"/>
                                        <p:tgtEl>
                                          <p:spTgt spid="23"/>
                                        </p:tgtEl>
                                        <p:attrNameLst>
                                          <p:attrName>ppt_h</p:attrName>
                                        </p:attrNameLst>
                                      </p:cBhvr>
                                      <p:tavLst>
                                        <p:tav tm="0">
                                          <p:val>
                                            <p:strVal val="ppt_h"/>
                                          </p:val>
                                        </p:tav>
                                        <p:tav tm="100000">
                                          <p:val>
                                            <p:fltVal val="0"/>
                                          </p:val>
                                        </p:tav>
                                      </p:tavLst>
                                    </p:anim>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par>
                          <p:cTn id="44" fill="hold">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par>
                          <p:cTn id="48" fill="hold">
                            <p:stCondLst>
                              <p:cond delay="4500"/>
                            </p:stCondLst>
                            <p:childTnLst>
                              <p:par>
                                <p:cTn id="49" presetID="53" presetClass="exit" presetSubtype="0" fill="hold" grpId="1" nodeType="afterEffect">
                                  <p:stCondLst>
                                    <p:cond delay="0"/>
                                  </p:stCondLst>
                                  <p:childTnLst>
                                    <p:anim calcmode="lin" valueType="num">
                                      <p:cBhvr>
                                        <p:cTn id="50" dur="500"/>
                                        <p:tgtEl>
                                          <p:spTgt spid="25"/>
                                        </p:tgtEl>
                                        <p:attrNameLst>
                                          <p:attrName>ppt_w</p:attrName>
                                        </p:attrNameLst>
                                      </p:cBhvr>
                                      <p:tavLst>
                                        <p:tav tm="0">
                                          <p:val>
                                            <p:strVal val="ppt_w"/>
                                          </p:val>
                                        </p:tav>
                                        <p:tav tm="100000">
                                          <p:val>
                                            <p:fltVal val="0"/>
                                          </p:val>
                                        </p:tav>
                                      </p:tavLst>
                                    </p:anim>
                                    <p:anim calcmode="lin" valueType="num">
                                      <p:cBhvr>
                                        <p:cTn id="51" dur="500"/>
                                        <p:tgtEl>
                                          <p:spTgt spid="25"/>
                                        </p:tgtEl>
                                        <p:attrNameLst>
                                          <p:attrName>ppt_h</p:attrName>
                                        </p:attrNameLst>
                                      </p:cBhvr>
                                      <p:tavLst>
                                        <p:tav tm="0">
                                          <p:val>
                                            <p:strVal val="ppt_h"/>
                                          </p:val>
                                        </p:tav>
                                        <p:tav tm="100000">
                                          <p:val>
                                            <p:fltVal val="0"/>
                                          </p:val>
                                        </p:tav>
                                      </p:tavLst>
                                    </p:anim>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par>
                          <p:cTn id="54" fill="hold">
                            <p:stCondLst>
                              <p:cond delay="5000"/>
                            </p:stCondLst>
                            <p:childTnLst>
                              <p:par>
                                <p:cTn id="55" presetID="9"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dissolve">
                                      <p:cBhvr>
                                        <p:cTn id="57" dur="500"/>
                                        <p:tgtEl>
                                          <p:spTgt spid="27"/>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par>
                          <p:cTn id="58" fill="hold">
                            <p:stCondLst>
                              <p:cond delay="5500"/>
                            </p:stCondLst>
                            <p:childTnLst>
                              <p:par>
                                <p:cTn id="59" presetID="53" presetClass="exit" presetSubtype="0" fill="hold" grpId="1" nodeType="afterEffect">
                                  <p:stCondLst>
                                    <p:cond delay="0"/>
                                  </p:stCondLst>
                                  <p:childTnLst>
                                    <p:anim calcmode="lin" valueType="num">
                                      <p:cBhvr>
                                        <p:cTn id="60" dur="500"/>
                                        <p:tgtEl>
                                          <p:spTgt spid="27"/>
                                        </p:tgtEl>
                                        <p:attrNameLst>
                                          <p:attrName>ppt_w</p:attrName>
                                        </p:attrNameLst>
                                      </p:cBhvr>
                                      <p:tavLst>
                                        <p:tav tm="0">
                                          <p:val>
                                            <p:strVal val="ppt_w"/>
                                          </p:val>
                                        </p:tav>
                                        <p:tav tm="100000">
                                          <p:val>
                                            <p:fltVal val="0"/>
                                          </p:val>
                                        </p:tav>
                                      </p:tavLst>
                                    </p:anim>
                                    <p:anim calcmode="lin" valueType="num">
                                      <p:cBhvr>
                                        <p:cTn id="61" dur="500"/>
                                        <p:tgtEl>
                                          <p:spTgt spid="27"/>
                                        </p:tgtEl>
                                        <p:attrNameLst>
                                          <p:attrName>ppt_h</p:attrName>
                                        </p:attrNameLst>
                                      </p:cBhvr>
                                      <p:tavLst>
                                        <p:tav tm="0">
                                          <p:val>
                                            <p:strVal val="ppt_h"/>
                                          </p:val>
                                        </p:tav>
                                        <p:tav tm="100000">
                                          <p:val>
                                            <p:fltVal val="0"/>
                                          </p:val>
                                        </p:tav>
                                      </p:tavLst>
                                    </p:anim>
                                    <p:animEffect transition="out" filter="fade">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6000"/>
                            </p:stCondLst>
                            <p:childTnLst>
                              <p:par>
                                <p:cTn id="65" presetID="9"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dissolve">
                                      <p:cBhvr>
                                        <p:cTn id="67" dur="500"/>
                                        <p:tgtEl>
                                          <p:spTgt spid="32"/>
                                        </p:tgtEl>
                                      </p:cBhvr>
                                    </p:animEffect>
                                  </p:childTnLst>
                                  <p:subTnLst>
                                    <p:audio>
                                      <p:cMediaNode>
                                        <p:cTn display="0" masterRel="sameClick">
                                          <p:stCondLst>
                                            <p:cond evt="begin" delay="0">
                                              <p:tn val="65"/>
                                            </p:cond>
                                          </p:stCondLst>
                                          <p:endCondLst>
                                            <p:cond evt="onStopAudio" delay="0">
                                              <p:tgtEl>
                                                <p:sldTgt/>
                                              </p:tgtEl>
                                            </p:cond>
                                          </p:endCondLst>
                                        </p:cTn>
                                        <p:tgtEl>
                                          <p:sndTgt r:embed="rId2" name="camera.wav"/>
                                        </p:tgtEl>
                                      </p:cMediaNode>
                                    </p:audio>
                                  </p:subTnLst>
                                </p:cTn>
                              </p:par>
                            </p:childTnLst>
                          </p:cTn>
                        </p:par>
                        <p:par>
                          <p:cTn id="68" fill="hold">
                            <p:stCondLst>
                              <p:cond delay="6500"/>
                            </p:stCondLst>
                            <p:childTnLst>
                              <p:par>
                                <p:cTn id="69" presetID="53" presetClass="exit" presetSubtype="0" fill="hold" grpId="1" nodeType="afterEffect">
                                  <p:stCondLst>
                                    <p:cond delay="0"/>
                                  </p:stCondLst>
                                  <p:childTnLst>
                                    <p:anim calcmode="lin" valueType="num">
                                      <p:cBhvr>
                                        <p:cTn id="70" dur="500"/>
                                        <p:tgtEl>
                                          <p:spTgt spid="32"/>
                                        </p:tgtEl>
                                        <p:attrNameLst>
                                          <p:attrName>ppt_w</p:attrName>
                                        </p:attrNameLst>
                                      </p:cBhvr>
                                      <p:tavLst>
                                        <p:tav tm="0">
                                          <p:val>
                                            <p:strVal val="ppt_w"/>
                                          </p:val>
                                        </p:tav>
                                        <p:tav tm="100000">
                                          <p:val>
                                            <p:fltVal val="0"/>
                                          </p:val>
                                        </p:tav>
                                      </p:tavLst>
                                    </p:anim>
                                    <p:anim calcmode="lin" valueType="num">
                                      <p:cBhvr>
                                        <p:cTn id="71" dur="500"/>
                                        <p:tgtEl>
                                          <p:spTgt spid="32"/>
                                        </p:tgtEl>
                                        <p:attrNameLst>
                                          <p:attrName>ppt_h</p:attrName>
                                        </p:attrNameLst>
                                      </p:cBhvr>
                                      <p:tavLst>
                                        <p:tav tm="0">
                                          <p:val>
                                            <p:strVal val="ppt_h"/>
                                          </p:val>
                                        </p:tav>
                                        <p:tav tm="100000">
                                          <p:val>
                                            <p:fltVal val="0"/>
                                          </p:val>
                                        </p:tav>
                                      </p:tavLst>
                                    </p:anim>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par>
                          <p:cTn id="74" fill="hold">
                            <p:stCondLst>
                              <p:cond delay="7000"/>
                            </p:stCondLst>
                            <p:childTnLst>
                              <p:par>
                                <p:cTn id="75" presetID="9" presetClass="entr" presetSubtype="0"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subTnLst>
                                    <p:audio>
                                      <p:cMediaNode>
                                        <p:cTn display="0" masterRel="sameClick">
                                          <p:stCondLst>
                                            <p:cond evt="begin" delay="0">
                                              <p:tn val="75"/>
                                            </p:cond>
                                          </p:stCondLst>
                                          <p:endCondLst>
                                            <p:cond evt="onStopAudio" delay="0">
                                              <p:tgtEl>
                                                <p:sldTgt/>
                                              </p:tgtEl>
                                            </p:cond>
                                          </p:endCondLst>
                                        </p:cTn>
                                        <p:tgtEl>
                                          <p:sndTgt r:embed="rId2" name="camera.wav"/>
                                        </p:tgtEl>
                                      </p:cMediaNode>
                                    </p:audio>
                                  </p:subTnLst>
                                </p:cTn>
                              </p:par>
                            </p:childTnLst>
                          </p:cTn>
                        </p:par>
                        <p:par>
                          <p:cTn id="78" fill="hold">
                            <p:stCondLst>
                              <p:cond delay="7500"/>
                            </p:stCondLst>
                            <p:childTnLst>
                              <p:par>
                                <p:cTn id="79" presetID="53" presetClass="exit" presetSubtype="0" fill="hold" grpId="1" nodeType="afterEffect">
                                  <p:stCondLst>
                                    <p:cond delay="0"/>
                                  </p:stCondLst>
                                  <p:childTnLst>
                                    <p:anim calcmode="lin" valueType="num">
                                      <p:cBhvr>
                                        <p:cTn id="80" dur="500"/>
                                        <p:tgtEl>
                                          <p:spTgt spid="34"/>
                                        </p:tgtEl>
                                        <p:attrNameLst>
                                          <p:attrName>ppt_w</p:attrName>
                                        </p:attrNameLst>
                                      </p:cBhvr>
                                      <p:tavLst>
                                        <p:tav tm="0">
                                          <p:val>
                                            <p:strVal val="ppt_w"/>
                                          </p:val>
                                        </p:tav>
                                        <p:tav tm="100000">
                                          <p:val>
                                            <p:fltVal val="0"/>
                                          </p:val>
                                        </p:tav>
                                      </p:tavLst>
                                    </p:anim>
                                    <p:anim calcmode="lin" valueType="num">
                                      <p:cBhvr>
                                        <p:cTn id="81" dur="500"/>
                                        <p:tgtEl>
                                          <p:spTgt spid="34"/>
                                        </p:tgtEl>
                                        <p:attrNameLst>
                                          <p:attrName>ppt_h</p:attrName>
                                        </p:attrNameLst>
                                      </p:cBhvr>
                                      <p:tavLst>
                                        <p:tav tm="0">
                                          <p:val>
                                            <p:strVal val="ppt_h"/>
                                          </p:val>
                                        </p:tav>
                                        <p:tav tm="100000">
                                          <p:val>
                                            <p:fltVal val="0"/>
                                          </p:val>
                                        </p:tav>
                                      </p:tavLst>
                                    </p:anim>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childTnLst>
                          </p:cTn>
                        </p:par>
                        <p:par>
                          <p:cTn id="84" fill="hold">
                            <p:stCondLst>
                              <p:cond delay="8000"/>
                            </p:stCondLst>
                            <p:childTnLst>
                              <p:par>
                                <p:cTn id="85" presetID="9"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dissolve">
                                      <p:cBhvr>
                                        <p:cTn id="87" dur="500"/>
                                        <p:tgtEl>
                                          <p:spTgt spid="38"/>
                                        </p:tgtEl>
                                      </p:cBhvr>
                                    </p:animEffect>
                                  </p:childTnLst>
                                  <p:subTnLst>
                                    <p:audio>
                                      <p:cMediaNode>
                                        <p:cTn display="0" masterRel="sameClick">
                                          <p:stCondLst>
                                            <p:cond evt="begin" delay="0">
                                              <p:tn val="85"/>
                                            </p:cond>
                                          </p:stCondLst>
                                          <p:endCondLst>
                                            <p:cond evt="onStopAudio" delay="0">
                                              <p:tgtEl>
                                                <p:sldTgt/>
                                              </p:tgtEl>
                                            </p:cond>
                                          </p:endCondLst>
                                        </p:cTn>
                                        <p:tgtEl>
                                          <p:sndTgt r:embed="rId2" name="camera.wav"/>
                                        </p:tgtEl>
                                      </p:cMediaNode>
                                    </p:audio>
                                  </p:subTnLst>
                                </p:cTn>
                              </p:par>
                            </p:childTnLst>
                          </p:cTn>
                        </p:par>
                        <p:par>
                          <p:cTn id="88" fill="hold">
                            <p:stCondLst>
                              <p:cond delay="8500"/>
                            </p:stCondLst>
                            <p:childTnLst>
                              <p:par>
                                <p:cTn id="89" presetID="53" presetClass="exit" presetSubtype="0" fill="hold" grpId="1" nodeType="afterEffect">
                                  <p:stCondLst>
                                    <p:cond delay="0"/>
                                  </p:stCondLst>
                                  <p:childTnLst>
                                    <p:anim calcmode="lin" valueType="num">
                                      <p:cBhvr>
                                        <p:cTn id="90" dur="500"/>
                                        <p:tgtEl>
                                          <p:spTgt spid="38"/>
                                        </p:tgtEl>
                                        <p:attrNameLst>
                                          <p:attrName>ppt_w</p:attrName>
                                        </p:attrNameLst>
                                      </p:cBhvr>
                                      <p:tavLst>
                                        <p:tav tm="0">
                                          <p:val>
                                            <p:strVal val="ppt_w"/>
                                          </p:val>
                                        </p:tav>
                                        <p:tav tm="100000">
                                          <p:val>
                                            <p:fltVal val="0"/>
                                          </p:val>
                                        </p:tav>
                                      </p:tavLst>
                                    </p:anim>
                                    <p:anim calcmode="lin" valueType="num">
                                      <p:cBhvr>
                                        <p:cTn id="91" dur="500"/>
                                        <p:tgtEl>
                                          <p:spTgt spid="38"/>
                                        </p:tgtEl>
                                        <p:attrNameLst>
                                          <p:attrName>ppt_h</p:attrName>
                                        </p:attrNameLst>
                                      </p:cBhvr>
                                      <p:tavLst>
                                        <p:tav tm="0">
                                          <p:val>
                                            <p:strVal val="ppt_h"/>
                                          </p:val>
                                        </p:tav>
                                        <p:tav tm="100000">
                                          <p:val>
                                            <p:fltVal val="0"/>
                                          </p:val>
                                        </p:tav>
                                      </p:tavLst>
                                    </p:anim>
                                    <p:animEffect transition="out" filter="fad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childTnLst>
                          </p:cTn>
                        </p:par>
                        <p:par>
                          <p:cTn id="94" fill="hold">
                            <p:stCondLst>
                              <p:cond delay="9000"/>
                            </p:stCondLst>
                            <p:childTnLst>
                              <p:par>
                                <p:cTn id="95" presetID="9"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dissolve">
                                      <p:cBhvr>
                                        <p:cTn id="97" dur="500"/>
                                        <p:tgtEl>
                                          <p:spTgt spid="39"/>
                                        </p:tgtEl>
                                      </p:cBhvr>
                                    </p:animEffect>
                                  </p:childTnLst>
                                  <p:subTnLst>
                                    <p:audio>
                                      <p:cMediaNode>
                                        <p:cTn display="0" masterRel="sameClick">
                                          <p:stCondLst>
                                            <p:cond evt="begin" delay="0">
                                              <p:tn val="95"/>
                                            </p:cond>
                                          </p:stCondLst>
                                          <p:endCondLst>
                                            <p:cond evt="onStopAudio" delay="0">
                                              <p:tgtEl>
                                                <p:sldTgt/>
                                              </p:tgtEl>
                                            </p:cond>
                                          </p:endCondLst>
                                        </p:cTn>
                                        <p:tgtEl>
                                          <p:sndTgt r:embed="rId2" name="camera.wav"/>
                                        </p:tgtEl>
                                      </p:cMediaNode>
                                    </p:audio>
                                  </p:subTnLst>
                                </p:cTn>
                              </p:par>
                            </p:childTnLst>
                          </p:cTn>
                        </p:par>
                        <p:par>
                          <p:cTn id="98" fill="hold">
                            <p:stCondLst>
                              <p:cond delay="9500"/>
                            </p:stCondLst>
                            <p:childTnLst>
                              <p:par>
                                <p:cTn id="99" presetID="53" presetClass="exit" presetSubtype="0" fill="hold" grpId="1" nodeType="afterEffect">
                                  <p:stCondLst>
                                    <p:cond delay="0"/>
                                  </p:stCondLst>
                                  <p:childTnLst>
                                    <p:anim calcmode="lin" valueType="num">
                                      <p:cBhvr>
                                        <p:cTn id="100" dur="500"/>
                                        <p:tgtEl>
                                          <p:spTgt spid="39"/>
                                        </p:tgtEl>
                                        <p:attrNameLst>
                                          <p:attrName>ppt_w</p:attrName>
                                        </p:attrNameLst>
                                      </p:cBhvr>
                                      <p:tavLst>
                                        <p:tav tm="0">
                                          <p:val>
                                            <p:strVal val="ppt_w"/>
                                          </p:val>
                                        </p:tav>
                                        <p:tav tm="100000">
                                          <p:val>
                                            <p:fltVal val="0"/>
                                          </p:val>
                                        </p:tav>
                                      </p:tavLst>
                                    </p:anim>
                                    <p:anim calcmode="lin" valueType="num">
                                      <p:cBhvr>
                                        <p:cTn id="101" dur="500"/>
                                        <p:tgtEl>
                                          <p:spTgt spid="39"/>
                                        </p:tgtEl>
                                        <p:attrNameLst>
                                          <p:attrName>ppt_h</p:attrName>
                                        </p:attrNameLst>
                                      </p:cBhvr>
                                      <p:tavLst>
                                        <p:tav tm="0">
                                          <p:val>
                                            <p:strVal val="ppt_h"/>
                                          </p:val>
                                        </p:tav>
                                        <p:tav tm="100000">
                                          <p:val>
                                            <p:fltVal val="0"/>
                                          </p:val>
                                        </p:tav>
                                      </p:tavLst>
                                    </p:anim>
                                    <p:animEffect transition="out" filter="fade">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childTnLst>
                          </p:cTn>
                        </p:par>
                        <p:par>
                          <p:cTn id="104" fill="hold">
                            <p:stCondLst>
                              <p:cond delay="10000"/>
                            </p:stCondLst>
                            <p:childTnLst>
                              <p:par>
                                <p:cTn id="105" presetID="9" presetClass="entr" presetSubtype="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dissolve">
                                      <p:cBhvr>
                                        <p:cTn id="107" dur="500"/>
                                        <p:tgtEl>
                                          <p:spTgt spid="45"/>
                                        </p:tgtEl>
                                      </p:cBhvr>
                                    </p:animEffect>
                                  </p:childTnLst>
                                  <p:subTnLst>
                                    <p:audio>
                                      <p:cMediaNode>
                                        <p:cTn display="0" masterRel="sameClick">
                                          <p:stCondLst>
                                            <p:cond evt="begin" delay="0">
                                              <p:tn val="105"/>
                                            </p:cond>
                                          </p:stCondLst>
                                          <p:endCondLst>
                                            <p:cond evt="onStopAudio" delay="0">
                                              <p:tgtEl>
                                                <p:sldTgt/>
                                              </p:tgtEl>
                                            </p:cond>
                                          </p:endCondLst>
                                        </p:cTn>
                                        <p:tgtEl>
                                          <p:sndTgt r:embed="rId2" name="camera.wav"/>
                                        </p:tgtEl>
                                      </p:cMediaNode>
                                    </p:audio>
                                  </p:subTnLst>
                                </p:cTn>
                              </p:par>
                            </p:childTnLst>
                          </p:cTn>
                        </p:par>
                        <p:par>
                          <p:cTn id="108" fill="hold">
                            <p:stCondLst>
                              <p:cond delay="10500"/>
                            </p:stCondLst>
                            <p:childTnLst>
                              <p:par>
                                <p:cTn id="109" presetID="53" presetClass="exit" presetSubtype="0" fill="hold" grpId="1" nodeType="afterEffect">
                                  <p:stCondLst>
                                    <p:cond delay="0"/>
                                  </p:stCondLst>
                                  <p:childTnLst>
                                    <p:anim calcmode="lin" valueType="num">
                                      <p:cBhvr>
                                        <p:cTn id="110" dur="500"/>
                                        <p:tgtEl>
                                          <p:spTgt spid="45"/>
                                        </p:tgtEl>
                                        <p:attrNameLst>
                                          <p:attrName>ppt_w</p:attrName>
                                        </p:attrNameLst>
                                      </p:cBhvr>
                                      <p:tavLst>
                                        <p:tav tm="0">
                                          <p:val>
                                            <p:strVal val="ppt_w"/>
                                          </p:val>
                                        </p:tav>
                                        <p:tav tm="100000">
                                          <p:val>
                                            <p:fltVal val="0"/>
                                          </p:val>
                                        </p:tav>
                                      </p:tavLst>
                                    </p:anim>
                                    <p:anim calcmode="lin" valueType="num">
                                      <p:cBhvr>
                                        <p:cTn id="111" dur="500"/>
                                        <p:tgtEl>
                                          <p:spTgt spid="45"/>
                                        </p:tgtEl>
                                        <p:attrNameLst>
                                          <p:attrName>ppt_h</p:attrName>
                                        </p:attrNameLst>
                                      </p:cBhvr>
                                      <p:tavLst>
                                        <p:tav tm="0">
                                          <p:val>
                                            <p:strVal val="ppt_h"/>
                                          </p:val>
                                        </p:tav>
                                        <p:tav tm="100000">
                                          <p:val>
                                            <p:fltVal val="0"/>
                                          </p:val>
                                        </p:tav>
                                      </p:tavLst>
                                    </p:anim>
                                    <p:animEffect transition="out" filter="fade">
                                      <p:cBhvr>
                                        <p:cTn id="112" dur="500"/>
                                        <p:tgtEl>
                                          <p:spTgt spid="45"/>
                                        </p:tgtEl>
                                      </p:cBhvr>
                                    </p:animEffect>
                                    <p:set>
                                      <p:cBhvr>
                                        <p:cTn id="113" dur="1" fill="hold">
                                          <p:stCondLst>
                                            <p:cond delay="499"/>
                                          </p:stCondLst>
                                        </p:cTn>
                                        <p:tgtEl>
                                          <p:spTgt spid="45"/>
                                        </p:tgtEl>
                                        <p:attrNameLst>
                                          <p:attrName>style.visibility</p:attrName>
                                        </p:attrNameLst>
                                      </p:cBhvr>
                                      <p:to>
                                        <p:strVal val="hidden"/>
                                      </p:to>
                                    </p:set>
                                  </p:childTnLst>
                                </p:cTn>
                              </p:par>
                              <p:par>
                                <p:cTn id="114" presetID="53" presetClass="entr" presetSubtype="0" fill="hold" nodeType="withEffect">
                                  <p:stCondLst>
                                    <p:cond delay="0"/>
                                  </p:stCondLst>
                                  <p:childTnLst>
                                    <p:set>
                                      <p:cBhvr>
                                        <p:cTn id="115" dur="1" fill="hold">
                                          <p:stCondLst>
                                            <p:cond delay="0"/>
                                          </p:stCondLst>
                                        </p:cTn>
                                        <p:tgtEl>
                                          <p:spTgt spid="2"/>
                                        </p:tgtEl>
                                        <p:attrNameLst>
                                          <p:attrName>style.visibility</p:attrName>
                                        </p:attrNameLst>
                                      </p:cBhvr>
                                      <p:to>
                                        <p:strVal val="visible"/>
                                      </p:to>
                                    </p:set>
                                    <p:anim calcmode="lin" valueType="num">
                                      <p:cBhvr>
                                        <p:cTn id="116" dur="500" fill="hold"/>
                                        <p:tgtEl>
                                          <p:spTgt spid="2"/>
                                        </p:tgtEl>
                                        <p:attrNameLst>
                                          <p:attrName>ppt_w</p:attrName>
                                        </p:attrNameLst>
                                      </p:cBhvr>
                                      <p:tavLst>
                                        <p:tav tm="0">
                                          <p:val>
                                            <p:fltVal val="0"/>
                                          </p:val>
                                        </p:tav>
                                        <p:tav tm="100000">
                                          <p:val>
                                            <p:strVal val="#ppt_w"/>
                                          </p:val>
                                        </p:tav>
                                      </p:tavLst>
                                    </p:anim>
                                    <p:anim calcmode="lin" valueType="num">
                                      <p:cBhvr>
                                        <p:cTn id="117" dur="500" fill="hold"/>
                                        <p:tgtEl>
                                          <p:spTgt spid="2"/>
                                        </p:tgtEl>
                                        <p:attrNameLst>
                                          <p:attrName>ppt_h</p:attrName>
                                        </p:attrNameLst>
                                      </p:cBhvr>
                                      <p:tavLst>
                                        <p:tav tm="0">
                                          <p:val>
                                            <p:fltVal val="0"/>
                                          </p:val>
                                        </p:tav>
                                        <p:tav tm="100000">
                                          <p:val>
                                            <p:strVal val="#ppt_h"/>
                                          </p:val>
                                        </p:tav>
                                      </p:tavLst>
                                    </p:anim>
                                    <p:animEffect transition="in" filter="fade">
                                      <p:cBhvr>
                                        <p:cTn id="118" dur="500"/>
                                        <p:tgtEl>
                                          <p:spTgt spid="2"/>
                                        </p:tgtEl>
                                      </p:cBhvr>
                                    </p:animEffect>
                                  </p:childTnLst>
                                  <p:subTnLst>
                                    <p:audio>
                                      <p:cMediaNode>
                                        <p:cTn display="0" masterRel="sameClick">
                                          <p:stCondLst>
                                            <p:cond evt="begin" delay="0">
                                              <p:tn val="114"/>
                                            </p:cond>
                                          </p:stCondLst>
                                          <p:endCondLst>
                                            <p:cond evt="onStopAudio" delay="0">
                                              <p:tgtEl>
                                                <p:sldTgt/>
                                              </p:tgtEl>
                                            </p:cond>
                                          </p:endCondLst>
                                        </p:cTn>
                                        <p:tgtEl>
                                          <p:sndTgt r:embed="rId3" name="chimes.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xit" presetSubtype="2" fill="hold" nodeType="clickEffect">
                                  <p:stCondLst>
                                    <p:cond delay="0"/>
                                  </p:stCondLst>
                                  <p:childTnLst>
                                    <p:anim calcmode="lin" valueType="num">
                                      <p:cBhvr additive="base">
                                        <p:cTn id="122" dur="500"/>
                                        <p:tgtEl>
                                          <p:spTgt spid="2"/>
                                        </p:tgtEl>
                                        <p:attrNameLst>
                                          <p:attrName>ppt_x</p:attrName>
                                        </p:attrNameLst>
                                      </p:cBhvr>
                                      <p:tavLst>
                                        <p:tav tm="0">
                                          <p:val>
                                            <p:strVal val="ppt_x"/>
                                          </p:val>
                                        </p:tav>
                                        <p:tav tm="100000">
                                          <p:val>
                                            <p:strVal val="1+ppt_w/2"/>
                                          </p:val>
                                        </p:tav>
                                      </p:tavLst>
                                    </p:anim>
                                    <p:anim calcmode="lin" valueType="num">
                                      <p:cBhvr additive="base">
                                        <p:cTn id="123" dur="500"/>
                                        <p:tgtEl>
                                          <p:spTgt spid="2"/>
                                        </p:tgtEl>
                                        <p:attrNameLst>
                                          <p:attrName>ppt_y</p:attrName>
                                        </p:attrNameLst>
                                      </p:cBhvr>
                                      <p:tavLst>
                                        <p:tav tm="0">
                                          <p:val>
                                            <p:strVal val="ppt_y"/>
                                          </p:val>
                                        </p:tav>
                                        <p:tav tm="100000">
                                          <p:val>
                                            <p:strVal val="ppt_y"/>
                                          </p:val>
                                        </p:tav>
                                      </p:tavLst>
                                    </p:anim>
                                    <p:set>
                                      <p:cBhvr>
                                        <p:cTn id="124" dur="1" fill="hold">
                                          <p:stCondLst>
                                            <p:cond delay="499"/>
                                          </p:stCondLst>
                                        </p:cTn>
                                        <p:tgtEl>
                                          <p:spTgt spid="2"/>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53" presetClass="exit" presetSubtype="32" fill="hold" nodeType="clickEffect">
                                  <p:stCondLst>
                                    <p:cond delay="0"/>
                                  </p:stCondLst>
                                  <p:childTnLst>
                                    <p:anim calcmode="lin" valueType="num">
                                      <p:cBhvr>
                                        <p:cTn id="128" dur="500"/>
                                        <p:tgtEl>
                                          <p:spTgt spid="7"/>
                                        </p:tgtEl>
                                        <p:attrNameLst>
                                          <p:attrName>ppt_w</p:attrName>
                                        </p:attrNameLst>
                                      </p:cBhvr>
                                      <p:tavLst>
                                        <p:tav tm="0">
                                          <p:val>
                                            <p:strVal val="ppt_w"/>
                                          </p:val>
                                        </p:tav>
                                        <p:tav tm="100000">
                                          <p:val>
                                            <p:fltVal val="0"/>
                                          </p:val>
                                        </p:tav>
                                      </p:tavLst>
                                    </p:anim>
                                    <p:anim calcmode="lin" valueType="num">
                                      <p:cBhvr>
                                        <p:cTn id="129" dur="500"/>
                                        <p:tgtEl>
                                          <p:spTgt spid="7"/>
                                        </p:tgtEl>
                                        <p:attrNameLst>
                                          <p:attrName>ppt_h</p:attrName>
                                        </p:attrNameLst>
                                      </p:cBhvr>
                                      <p:tavLst>
                                        <p:tav tm="0">
                                          <p:val>
                                            <p:strVal val="ppt_h"/>
                                          </p:val>
                                        </p:tav>
                                        <p:tav tm="100000">
                                          <p:val>
                                            <p:fltVal val="0"/>
                                          </p:val>
                                        </p:tav>
                                      </p:tavLst>
                                    </p:anim>
                                    <p:animEffect transition="out" filter="fade">
                                      <p:cBhvr>
                                        <p:cTn id="130" dur="500"/>
                                        <p:tgtEl>
                                          <p:spTgt spid="7"/>
                                        </p:tgtEl>
                                      </p:cBhvr>
                                    </p:animEffect>
                                    <p:set>
                                      <p:cBhvr>
                                        <p:cTn id="131" dur="1" fill="hold">
                                          <p:stCondLst>
                                            <p:cond delay="499"/>
                                          </p:stCondLst>
                                        </p:cTn>
                                        <p:tgtEl>
                                          <p:spTgt spid="7"/>
                                        </p:tgtEl>
                                        <p:attrNameLst>
                                          <p:attrName>style.visibility</p:attrName>
                                        </p:attrNameLst>
                                      </p:cBhvr>
                                      <p:to>
                                        <p:strVal val="hidden"/>
                                      </p:to>
                                    </p:set>
                                  </p:childTnLst>
                                </p:cTn>
                              </p:par>
                              <p:par>
                                <p:cTn id="132" presetID="53" presetClass="exit" presetSubtype="32" fill="hold" nodeType="withEffect">
                                  <p:stCondLst>
                                    <p:cond delay="0"/>
                                  </p:stCondLst>
                                  <p:childTnLst>
                                    <p:anim calcmode="lin" valueType="num">
                                      <p:cBhvr>
                                        <p:cTn id="133" dur="500"/>
                                        <p:tgtEl>
                                          <p:spTgt spid="4"/>
                                        </p:tgtEl>
                                        <p:attrNameLst>
                                          <p:attrName>ppt_w</p:attrName>
                                        </p:attrNameLst>
                                      </p:cBhvr>
                                      <p:tavLst>
                                        <p:tav tm="0">
                                          <p:val>
                                            <p:strVal val="ppt_w"/>
                                          </p:val>
                                        </p:tav>
                                        <p:tav tm="100000">
                                          <p:val>
                                            <p:fltVal val="0"/>
                                          </p:val>
                                        </p:tav>
                                      </p:tavLst>
                                    </p:anim>
                                    <p:anim calcmode="lin" valueType="num">
                                      <p:cBhvr>
                                        <p:cTn id="134" dur="500"/>
                                        <p:tgtEl>
                                          <p:spTgt spid="4"/>
                                        </p:tgtEl>
                                        <p:attrNameLst>
                                          <p:attrName>ppt_h</p:attrName>
                                        </p:attrNameLst>
                                      </p:cBhvr>
                                      <p:tavLst>
                                        <p:tav tm="0">
                                          <p:val>
                                            <p:strVal val="ppt_h"/>
                                          </p:val>
                                        </p:tav>
                                        <p:tav tm="100000">
                                          <p:val>
                                            <p:fltVal val="0"/>
                                          </p:val>
                                        </p:tav>
                                      </p:tavLst>
                                    </p:anim>
                                    <p:animEffect transition="out" filter="fade">
                                      <p:cBhvr>
                                        <p:cTn id="135" dur="500"/>
                                        <p:tgtEl>
                                          <p:spTgt spid="4"/>
                                        </p:tgtEl>
                                      </p:cBhvr>
                                    </p:animEffect>
                                    <p:set>
                                      <p:cBhvr>
                                        <p:cTn id="136" dur="1" fill="hold">
                                          <p:stCondLst>
                                            <p:cond delay="499"/>
                                          </p:stCondLst>
                                        </p:cTn>
                                        <p:tgtEl>
                                          <p:spTgt spid="4"/>
                                        </p:tgtEl>
                                        <p:attrNameLst>
                                          <p:attrName>style.visibility</p:attrName>
                                        </p:attrNameLst>
                                      </p:cBhvr>
                                      <p:to>
                                        <p:strVal val="hidden"/>
                                      </p:to>
                                    </p:set>
                                  </p:childTnLst>
                                </p:cTn>
                              </p:par>
                              <p:par>
                                <p:cTn id="137" presetID="53" presetClass="exit" presetSubtype="32" fill="hold" nodeType="withEffect">
                                  <p:stCondLst>
                                    <p:cond delay="0"/>
                                  </p:stCondLst>
                                  <p:childTnLst>
                                    <p:anim calcmode="lin" valueType="num">
                                      <p:cBhvr>
                                        <p:cTn id="138" dur="500"/>
                                        <p:tgtEl>
                                          <p:spTgt spid="6"/>
                                        </p:tgtEl>
                                        <p:attrNameLst>
                                          <p:attrName>ppt_w</p:attrName>
                                        </p:attrNameLst>
                                      </p:cBhvr>
                                      <p:tavLst>
                                        <p:tav tm="0">
                                          <p:val>
                                            <p:strVal val="ppt_w"/>
                                          </p:val>
                                        </p:tav>
                                        <p:tav tm="100000">
                                          <p:val>
                                            <p:fltVal val="0"/>
                                          </p:val>
                                        </p:tav>
                                      </p:tavLst>
                                    </p:anim>
                                    <p:anim calcmode="lin" valueType="num">
                                      <p:cBhvr>
                                        <p:cTn id="139" dur="500"/>
                                        <p:tgtEl>
                                          <p:spTgt spid="6"/>
                                        </p:tgtEl>
                                        <p:attrNameLst>
                                          <p:attrName>ppt_h</p:attrName>
                                        </p:attrNameLst>
                                      </p:cBhvr>
                                      <p:tavLst>
                                        <p:tav tm="0">
                                          <p:val>
                                            <p:strVal val="ppt_h"/>
                                          </p:val>
                                        </p:tav>
                                        <p:tav tm="100000">
                                          <p:val>
                                            <p:fltVal val="0"/>
                                          </p:val>
                                        </p:tav>
                                      </p:tavLst>
                                    </p:anim>
                                    <p:animEffect transition="out" filter="fade">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2" grpId="0" animBg="1"/>
      <p:bldP spid="22" grpId="1" animBg="1"/>
      <p:bldP spid="23" grpId="0" animBg="1"/>
      <p:bldP spid="23" grpId="1" animBg="1"/>
      <p:bldP spid="25" grpId="0" animBg="1"/>
      <p:bldP spid="25" grpId="1" animBg="1"/>
      <p:bldP spid="27" grpId="0" animBg="1"/>
      <p:bldP spid="27" grpId="1" animBg="1"/>
      <p:bldP spid="32" grpId="0" animBg="1"/>
      <p:bldP spid="32" grpId="1" animBg="1"/>
      <p:bldP spid="34" grpId="0" animBg="1"/>
      <p:bldP spid="34" grpId="1" animBg="1"/>
      <p:bldP spid="38" grpId="0" animBg="1"/>
      <p:bldP spid="38" grpId="1" animBg="1"/>
      <p:bldP spid="39" grpId="0" animBg="1"/>
      <p:bldP spid="39" grpId="1" animBg="1"/>
      <p:bldP spid="45" grpId="0" animBg="1"/>
      <p:bldP spid="4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89" y="0"/>
            <a:ext cx="11176001" cy="656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773180" y="2423401"/>
            <a:ext cx="6751821" cy="1187053"/>
          </a:xfrm>
          <a:prstGeom prst="rect">
            <a:avLst/>
          </a:prstGeom>
        </p:spPr>
        <p:txBody>
          <a:bodyPr wrap="none" lIns="68519" tIns="34259" rIns="68519" bIns="34259" numCol="1" fromWordArt="1">
            <a:prstTxWarp prst="textPlain">
              <a:avLst>
                <a:gd name="adj" fmla="val 50000"/>
              </a:avLst>
            </a:prstTxWarp>
          </a:bodyPr>
          <a:lstStyle/>
          <a:p>
            <a:pPr algn="ctr"/>
            <a:r>
              <a:rPr lang="vi-VN" sz="1050" kern="10" dirty="0" smtClean="0">
                <a:ln w="19050">
                  <a:solidFill>
                    <a:srgbClr val="FFFF00"/>
                  </a:solidFill>
                  <a:round/>
                  <a:headEnd/>
                  <a:tailEnd/>
                </a:ln>
                <a:solidFill>
                  <a:schemeClr val="accent3">
                    <a:lumMod val="50000"/>
                  </a:schemeClr>
                </a:solidFill>
                <a:effectLst>
                  <a:outerShdw dist="35921" dir="2700000" algn="ctr" rotWithShape="0">
                    <a:srgbClr val="990000"/>
                  </a:outerShdw>
                </a:effectLst>
                <a:latin typeface="Times New Roman" pitchFamily="18" charset="0"/>
                <a:cs typeface="Times New Roman" pitchFamily="18" charset="0"/>
              </a:rPr>
              <a:t>XIN CHÂN THÀNH CẢM ƠN </a:t>
            </a:r>
          </a:p>
          <a:p>
            <a:pPr algn="ctr"/>
            <a:r>
              <a:rPr lang="vi-VN" sz="1050" kern="10" dirty="0" smtClean="0">
                <a:ln w="19050">
                  <a:solidFill>
                    <a:srgbClr val="FFFF00"/>
                  </a:solidFill>
                  <a:round/>
                  <a:headEnd/>
                  <a:tailEnd/>
                </a:ln>
                <a:solidFill>
                  <a:schemeClr val="accent3">
                    <a:lumMod val="50000"/>
                  </a:schemeClr>
                </a:solidFill>
                <a:effectLst>
                  <a:outerShdw dist="35921" dir="2700000" algn="ctr" rotWithShape="0">
                    <a:srgbClr val="990000"/>
                  </a:outerShdw>
                </a:effectLst>
                <a:latin typeface="Times New Roman" pitchFamily="18" charset="0"/>
                <a:cs typeface="Times New Roman" pitchFamily="18" charset="0"/>
              </a:rPr>
              <a:t>QUÝ THẦY CÔ GIÁO VÀ CÁC EM</a:t>
            </a:r>
            <a:endParaRPr lang="en-US" sz="1050" kern="10" dirty="0">
              <a:ln w="19050">
                <a:solidFill>
                  <a:srgbClr val="FFFF00"/>
                </a:solidFill>
                <a:round/>
                <a:headEnd/>
                <a:tailEnd/>
              </a:ln>
              <a:solidFill>
                <a:schemeClr val="accent3">
                  <a:lumMod val="50000"/>
                </a:schemeClr>
              </a:solidFill>
              <a:effectLst>
                <a:outerShdw dist="35921" dir="2700000" algn="ctr" rotWithShape="0">
                  <a:srgbClr val="990000"/>
                </a:outerShdw>
              </a:effectLst>
              <a:latin typeface="Times New Roman" pitchFamily="18" charset="0"/>
              <a:cs typeface="Times New Roman" pitchFamily="18" charset="0"/>
            </a:endParaRPr>
          </a:p>
        </p:txBody>
      </p:sp>
      <p:pic>
        <p:nvPicPr>
          <p:cNvPr id="9220"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704219" cy="127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5001" y="4953000"/>
            <a:ext cx="2666999"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140908" y="5294691"/>
            <a:ext cx="1704219"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680700" y="-266699"/>
            <a:ext cx="1244601"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530826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0070C0"/>
                </a:solidFill>
                <a:latin typeface="Calibri"/>
                <a:sym typeface="Arial"/>
              </a:endParaRPr>
            </a:p>
          </p:txBody>
        </p:sp>
        <p:sp>
          <p:nvSpPr>
            <p:cNvPr id="4" name="Hộp Văn bản 4">
              <a:extLst>
                <a:ext uri="{FF2B5EF4-FFF2-40B4-BE49-F238E27FC236}">
                  <a16:creationId xmlns="" xmlns:a16="http://schemas.microsoft.com/office/drawing/2014/main" id="{0E3D9503-C817-51CF-E03E-EFD039907803}"/>
                </a:ext>
              </a:extLst>
            </p:cNvPr>
            <p:cNvSpPr txBox="1"/>
            <p:nvPr/>
          </p:nvSpPr>
          <p:spPr>
            <a:xfrm>
              <a:off x="927764" y="-34324"/>
              <a:ext cx="7856885" cy="669414"/>
            </a:xfrm>
            <a:prstGeom prst="rect">
              <a:avLst/>
            </a:prstGeom>
            <a:solidFill>
              <a:srgbClr val="0099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FFFF00"/>
                  </a:solidFill>
                  <a:effectLst/>
                  <a:uLnTx/>
                  <a:uFillTx/>
                  <a:latin typeface="+mj-lt"/>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 xmlns:a16="http://schemas.microsoft.com/office/drawing/2014/main" id="{C1053A69-757B-E326-5B23-7490F899E823}"/>
              </a:ext>
            </a:extLst>
          </p:cNvPr>
          <p:cNvSpPr/>
          <p:nvPr/>
        </p:nvSpPr>
        <p:spPr>
          <a:xfrm>
            <a:off x="921566" y="128330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i="0" u="none" strike="noStrike" dirty="0">
                <a:solidFill>
                  <a:srgbClr val="002060"/>
                </a:solidFill>
                <a:effectLst/>
                <a:latin typeface="+mj-lt"/>
                <a:ea typeface="Cambria" panose="02040503050406030204" pitchFamily="18" charset="0"/>
              </a:rPr>
              <a:t>Gọi vật, hiện tượng tự nhiên bằng những từ ngữ chỉ người</a:t>
            </a:r>
            <a:r>
              <a:rPr lang="vi-VN" sz="2600" b="1" i="0" u="none" strike="noStrike" dirty="0" smtClean="0">
                <a:solidFill>
                  <a:srgbClr val="002060"/>
                </a:solidFill>
                <a:effectLst/>
                <a:latin typeface="+mj-lt"/>
                <a:ea typeface="Cambria" panose="02040503050406030204" pitchFamily="18" charset="0"/>
              </a:rPr>
              <a:t>.</a:t>
            </a:r>
            <a:r>
              <a:rPr lang="en-US" sz="2600" b="1" i="0" u="none" strike="noStrike" dirty="0" smtClean="0">
                <a:solidFill>
                  <a:srgbClr val="002060"/>
                </a:solidFill>
                <a:effectLst/>
                <a:latin typeface="+mj-lt"/>
                <a:ea typeface="Cambria" panose="02040503050406030204" pitchFamily="18" charset="0"/>
              </a:rPr>
              <a:t> </a:t>
            </a:r>
            <a:r>
              <a:rPr lang="en-US" sz="2600" b="1" i="0" u="none" strike="noStrike" dirty="0" smtClean="0">
                <a:solidFill>
                  <a:srgbClr val="002060"/>
                </a:solidFill>
                <a:effectLst/>
                <a:latin typeface="Times New Roman" pitchFamily="18" charset="0"/>
                <a:ea typeface="Cambria" panose="02040503050406030204" pitchFamily="18" charset="0"/>
                <a:cs typeface="Times New Roman" pitchFamily="18" charset="0"/>
              </a:rPr>
              <a:t>(1)</a:t>
            </a:r>
            <a:endParaRPr lang="en-US" sz="2600" b="1" dirty="0">
              <a:solidFill>
                <a:srgbClr val="002060"/>
              </a:solidFill>
              <a:latin typeface="Times New Roman" pitchFamily="18" charset="0"/>
              <a:ea typeface="Cambria" panose="02040503050406030204" pitchFamily="18" charset="0"/>
              <a:cs typeface="Times New Roman" pitchFamily="18" charset="0"/>
            </a:endParaRPr>
          </a:p>
        </p:txBody>
      </p:sp>
      <p:sp>
        <p:nvSpPr>
          <p:cNvPr id="9" name="Rectangle: Rounded Corners 8">
            <a:extLst>
              <a:ext uri="{FF2B5EF4-FFF2-40B4-BE49-F238E27FC236}">
                <a16:creationId xmlns="" xmlns:a16="http://schemas.microsoft.com/office/drawing/2014/main" id="{151BB2C1-CB8D-A549-578F-94EAECABA352}"/>
              </a:ext>
            </a:extLst>
          </p:cNvPr>
          <p:cNvSpPr/>
          <p:nvPr/>
        </p:nvSpPr>
        <p:spPr>
          <a:xfrm>
            <a:off x="921566" y="1905000"/>
            <a:ext cx="10088218" cy="921894"/>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i="0" u="none" strike="noStrike" dirty="0">
                <a:solidFill>
                  <a:srgbClr val="002060"/>
                </a:solidFill>
                <a:effectLst/>
                <a:latin typeface="+mj-lt"/>
                <a:ea typeface="Cambria" panose="02040503050406030204" pitchFamily="18" charset="0"/>
              </a:rPr>
              <a:t>Dùng từ ngữ chỉ hoạt động, đặc điểm của người để kể, tả về vật, hiện tượng tự nhiên</a:t>
            </a:r>
            <a:r>
              <a:rPr lang="vi-VN" sz="2600" b="1" i="0" u="none" strike="noStrike" dirty="0" smtClean="0">
                <a:solidFill>
                  <a:srgbClr val="002060"/>
                </a:solidFill>
                <a:effectLst/>
                <a:latin typeface="+mj-lt"/>
                <a:ea typeface="Cambria" panose="02040503050406030204" pitchFamily="18" charset="0"/>
              </a:rPr>
              <a:t>.</a:t>
            </a:r>
            <a:r>
              <a:rPr lang="en-US" sz="2600" b="1" i="0" u="none" strike="noStrike" dirty="0" smtClean="0">
                <a:solidFill>
                  <a:srgbClr val="002060"/>
                </a:solidFill>
                <a:effectLst/>
                <a:latin typeface="+mj-lt"/>
                <a:ea typeface="Cambria" panose="02040503050406030204" pitchFamily="18" charset="0"/>
              </a:rPr>
              <a:t> </a:t>
            </a:r>
            <a:r>
              <a:rPr lang="en-US" sz="2600" b="1" dirty="0" smtClean="0">
                <a:solidFill>
                  <a:srgbClr val="002060"/>
                </a:solidFill>
                <a:latin typeface="Times New Roman" pitchFamily="18" charset="0"/>
                <a:ea typeface="Cambria" panose="02040503050406030204" pitchFamily="18" charset="0"/>
                <a:cs typeface="Times New Roman" pitchFamily="18" charset="0"/>
              </a:rPr>
              <a:t>(2)</a:t>
            </a:r>
            <a:endParaRPr lang="en-US" sz="2600" b="1" dirty="0">
              <a:solidFill>
                <a:srgbClr val="002060"/>
              </a:solidFill>
              <a:latin typeface="Times New Roman" pitchFamily="18" charset="0"/>
              <a:ea typeface="Cambria" panose="02040503050406030204" pitchFamily="18" charset="0"/>
              <a:cs typeface="Times New Roman" pitchFamily="18" charset="0"/>
            </a:endParaRPr>
          </a:p>
          <a:p>
            <a:endParaRPr lang="vi-VN" sz="2600" b="1" i="0" u="none" strike="noStrike" dirty="0">
              <a:solidFill>
                <a:srgbClr val="002060"/>
              </a:solidFill>
              <a:effectLst/>
              <a:latin typeface="+mj-lt"/>
              <a:ea typeface="Cambria" panose="02040503050406030204" pitchFamily="18" charset="0"/>
            </a:endParaRPr>
          </a:p>
        </p:txBody>
      </p:sp>
      <p:sp>
        <p:nvSpPr>
          <p:cNvPr id="11" name="Rectangle: Rounded Corners 10">
            <a:extLst>
              <a:ext uri="{FF2B5EF4-FFF2-40B4-BE49-F238E27FC236}">
                <a16:creationId xmlns="" xmlns:a16="http://schemas.microsoft.com/office/drawing/2014/main" id="{4B7A2933-89F8-A8D2-5AFB-5C1BDA0F400D}"/>
              </a:ext>
            </a:extLst>
          </p:cNvPr>
          <p:cNvSpPr/>
          <p:nvPr/>
        </p:nvSpPr>
        <p:spPr>
          <a:xfrm>
            <a:off x="921566" y="2873711"/>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600" b="1" i="0" u="none" strike="noStrike" dirty="0">
                <a:solidFill>
                  <a:srgbClr val="002060"/>
                </a:solidFill>
                <a:effectLst/>
                <a:latin typeface="+mj-lt"/>
                <a:ea typeface="Cambria" panose="02040503050406030204" pitchFamily="18" charset="0"/>
              </a:rPr>
              <a:t>Trò chuyện, xưng hô với vật, hiện tượng tự nhiên như với người</a:t>
            </a:r>
            <a:r>
              <a:rPr lang="vi-VN" sz="2600" b="1" i="0" u="none" strike="noStrike" dirty="0" smtClean="0">
                <a:solidFill>
                  <a:srgbClr val="002060"/>
                </a:solidFill>
                <a:effectLst/>
                <a:latin typeface="+mj-lt"/>
                <a:ea typeface="Cambria" panose="02040503050406030204" pitchFamily="18" charset="0"/>
              </a:rPr>
              <a:t>.</a:t>
            </a:r>
            <a:r>
              <a:rPr lang="en-US" sz="2600" b="1" i="0" u="none" strike="noStrike" dirty="0" smtClean="0">
                <a:solidFill>
                  <a:srgbClr val="002060"/>
                </a:solidFill>
                <a:effectLst/>
                <a:latin typeface="+mj-lt"/>
                <a:ea typeface="Cambria" panose="02040503050406030204" pitchFamily="18" charset="0"/>
              </a:rPr>
              <a:t> </a:t>
            </a:r>
            <a:r>
              <a:rPr lang="en-US" sz="2600" b="1" dirty="0" smtClean="0">
                <a:solidFill>
                  <a:srgbClr val="002060"/>
                </a:solidFill>
                <a:latin typeface="Times New Roman" pitchFamily="18" charset="0"/>
                <a:ea typeface="Cambria" panose="02040503050406030204" pitchFamily="18" charset="0"/>
                <a:cs typeface="Times New Roman" pitchFamily="18" charset="0"/>
              </a:rPr>
              <a:t>(3)</a:t>
            </a:r>
            <a:endParaRPr lang="en-US" sz="2600" b="1" dirty="0">
              <a:solidFill>
                <a:srgbClr val="002060"/>
              </a:solidFill>
              <a:latin typeface="Times New Roman" pitchFamily="18" charset="0"/>
              <a:ea typeface="Cambria" panose="02040503050406030204" pitchFamily="18" charset="0"/>
              <a:cs typeface="Times New Roman" pitchFamily="18" charset="0"/>
            </a:endParaRPr>
          </a:p>
          <a:p>
            <a:endParaRPr lang="vi-VN" sz="2600" b="1" i="0" u="none" strike="noStrike" dirty="0">
              <a:solidFill>
                <a:srgbClr val="002060"/>
              </a:solidFill>
              <a:effectLst/>
              <a:latin typeface="+mj-lt"/>
              <a:ea typeface="Cambria" panose="02040503050406030204" pitchFamily="18" charset="0"/>
            </a:endParaRPr>
          </a:p>
        </p:txBody>
      </p:sp>
      <p:pic>
        <p:nvPicPr>
          <p:cNvPr id="14" name="Picture 13">
            <a:extLst>
              <a:ext uri="{FF2B5EF4-FFF2-40B4-BE49-F238E27FC236}">
                <a16:creationId xmlns="" xmlns:a16="http://schemas.microsoft.com/office/drawing/2014/main" id="{E170C772-5C14-EE20-9880-2C1DC84009B9}"/>
              </a:ext>
            </a:extLst>
          </p:cNvPr>
          <p:cNvPicPr>
            <a:picLocks noChangeAspect="1"/>
          </p:cNvPicPr>
          <p:nvPr/>
        </p:nvPicPr>
        <p:blipFill>
          <a:blip r:embed="rId4"/>
          <a:stretch>
            <a:fillRect/>
          </a:stretch>
        </p:blipFill>
        <p:spPr>
          <a:xfrm>
            <a:off x="3680133" y="5055719"/>
            <a:ext cx="4243387" cy="1618539"/>
          </a:xfrm>
          <a:prstGeom prst="rect">
            <a:avLst/>
          </a:prstGeom>
        </p:spPr>
      </p:pic>
      <p:graphicFrame>
        <p:nvGraphicFramePr>
          <p:cNvPr id="15" name="Table 14">
            <a:extLst>
              <a:ext uri="{FF2B5EF4-FFF2-40B4-BE49-F238E27FC236}">
                <a16:creationId xmlns=""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77252437"/>
              </p:ext>
            </p:extLst>
          </p:nvPr>
        </p:nvGraphicFramePr>
        <p:xfrm>
          <a:off x="2095641" y="3481154"/>
          <a:ext cx="9010650" cy="1828800"/>
        </p:xfrm>
        <a:graphic>
          <a:graphicData uri="http://schemas.openxmlformats.org/drawingml/2006/table">
            <a:tbl>
              <a:tblPr/>
              <a:tblGrid>
                <a:gridCol w="4505325">
                  <a:extLst>
                    <a:ext uri="{9D8B030D-6E8A-4147-A177-3AD203B41FA5}">
                      <a16:colId xmlns="" xmlns:a16="http://schemas.microsoft.com/office/drawing/2014/main" val="3691909759"/>
                    </a:ext>
                  </a:extLst>
                </a:gridCol>
                <a:gridCol w="4505325">
                  <a:extLst>
                    <a:ext uri="{9D8B030D-6E8A-4147-A177-3AD203B41FA5}">
                      <a16:colId xmlns="" xmlns:a16="http://schemas.microsoft.com/office/drawing/2014/main" val="2289653135"/>
                    </a:ext>
                  </a:extLst>
                </a:gridCol>
              </a:tblGrid>
              <a:tr h="1821200">
                <a:tc>
                  <a:txBody>
                    <a:bodyPr/>
                    <a:lstStyle/>
                    <a:p>
                      <a:pPr algn="just"/>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Chim</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ríu</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cánh</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vỗ</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Rủ</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đông</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Cào</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cào</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xanh</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đỏ</a:t>
                      </a:r>
                      <a:endPar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Giã</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gạo</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ngay</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Hạt níu hạt trĩu bông</a:t>
                      </a:r>
                    </a:p>
                    <a:p>
                      <a:pPr algn="just"/>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Đung đưa nhờ chị gió</a:t>
                      </a:r>
                    </a:p>
                    <a:p>
                      <a:pPr algn="just"/>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Mách tin mùa chín rộ</a:t>
                      </a:r>
                    </a:p>
                    <a:p>
                      <a:pPr algn="just"/>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Đến từng ngõ, từng nhà</a:t>
                      </a:r>
                      <a:r>
                        <a:rPr lang="vi-VN" sz="24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4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400" baseline="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4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Quang Khải)</a:t>
                      </a:r>
                    </a:p>
                  </a:txBody>
                  <a:tcPr marL="0" marR="0" marT="0" marB="0">
                    <a:lnL>
                      <a:noFill/>
                    </a:lnL>
                    <a:lnR>
                      <a:noFill/>
                    </a:lnR>
                    <a:lnT>
                      <a:noFill/>
                    </a:lnT>
                    <a:lnB>
                      <a:noFill/>
                    </a:lnB>
                  </a:tcPr>
                </a:tc>
                <a:extLst>
                  <a:ext uri="{0D108BD9-81ED-4DB2-BD59-A6C34878D82A}">
                    <a16:rowId xmlns="" xmlns:a16="http://schemas.microsoft.com/office/drawing/2014/main" val="1838106837"/>
                  </a:ext>
                </a:extLst>
              </a:tr>
            </a:tbl>
          </a:graphicData>
        </a:graphic>
      </p:graphicFrame>
    </p:spTree>
    <p:extLst>
      <p:ext uri="{BB962C8B-B14F-4D97-AF65-F5344CB8AC3E}">
        <p14:creationId xmlns:p14="http://schemas.microsoft.com/office/powerpoint/2010/main" val="728855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EDD36913-DC74-915F-4488-AE7B4FF0E8D4}"/>
              </a:ext>
            </a:extLst>
          </p:cNvPr>
          <p:cNvSpPr txBox="1"/>
          <p:nvPr/>
        </p:nvSpPr>
        <p:spPr>
          <a:xfrm>
            <a:off x="794480" y="801733"/>
            <a:ext cx="10687986" cy="4832092"/>
          </a:xfrm>
          <a:prstGeom prst="rect">
            <a:avLst/>
          </a:prstGeom>
          <a:noFill/>
        </p:spPr>
        <p:txBody>
          <a:bodyPr wrap="square" rtlCol="0">
            <a:spAutoFit/>
          </a:bodyPr>
          <a:lstStyle/>
          <a:p>
            <a:pPr algn="just"/>
            <a:r>
              <a:rPr lang="vi-VN" sz="2800" b="0" i="0" dirty="0">
                <a:solidFill>
                  <a:srgbClr val="000000"/>
                </a:solidFill>
                <a:effectLst/>
                <a:latin typeface="+mj-lt"/>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mj-lt"/>
                <a:ea typeface="Cambria" panose="02040503050406030204" pitchFamily="18" charset="0"/>
              </a:rPr>
              <a:t> </a:t>
            </a:r>
            <a:r>
              <a:rPr lang="vi-VN" sz="2800" b="0" i="0" dirty="0">
                <a:solidFill>
                  <a:srgbClr val="000000"/>
                </a:solidFill>
                <a:effectLst/>
                <a:latin typeface="+mj-lt"/>
                <a:ea typeface="Cambria" panose="02040503050406030204" pitchFamily="18" charset="0"/>
              </a:rPr>
              <a:t>lao chỉ bị rụng mất một ít lá. Khi bé Ly đi học, như thường lệ, rặng phi lao lại vi vu reo hát chào Ly. Ly vẫy tay chào lại:</a:t>
            </a:r>
          </a:p>
          <a:p>
            <a:pPr algn="just"/>
            <a:r>
              <a:rPr lang="en-US" sz="2800" dirty="0" smtClean="0">
                <a:solidFill>
                  <a:srgbClr val="000000"/>
                </a:solidFill>
                <a:latin typeface="+mj-lt"/>
                <a:ea typeface="Cambria" panose="02040503050406030204" pitchFamily="18" charset="0"/>
              </a:rPr>
              <a:t>-</a:t>
            </a:r>
            <a:r>
              <a:rPr lang="vi-VN" sz="2800" b="0" i="0" dirty="0" smtClean="0">
                <a:solidFill>
                  <a:srgbClr val="000000"/>
                </a:solidFill>
                <a:effectLst/>
                <a:latin typeface="+mj-lt"/>
                <a:ea typeface="Cambria" panose="02040503050406030204" pitchFamily="18" charset="0"/>
              </a:rPr>
              <a:t> </a:t>
            </a:r>
            <a:r>
              <a:rPr lang="vi-VN" sz="2800" b="0" i="0" dirty="0">
                <a:solidFill>
                  <a:srgbClr val="000000"/>
                </a:solidFill>
                <a:effectLst/>
                <a:latin typeface="+mj-lt"/>
                <a:ea typeface="Cambria" panose="02040503050406030204" pitchFamily="18" charset="0"/>
              </a:rPr>
              <a:t>Lớn mau lên, lớn mau lên nhé!</a:t>
            </a:r>
          </a:p>
          <a:p>
            <a:pPr algn="r"/>
            <a:r>
              <a:rPr lang="vi-VN" sz="2800" b="0" i="0" dirty="0">
                <a:solidFill>
                  <a:srgbClr val="000000"/>
                </a:solidFill>
                <a:effectLst/>
                <a:latin typeface="+mj-lt"/>
                <a:ea typeface="Cambria" panose="02040503050406030204" pitchFamily="18" charset="0"/>
              </a:rPr>
              <a:t>(Theo Bùi Minh Quốc)</a:t>
            </a:r>
          </a:p>
          <a:p>
            <a:pPr algn="just"/>
            <a:endParaRPr lang="en-US" sz="2800" b="0" i="0" dirty="0" smtClean="0">
              <a:solidFill>
                <a:srgbClr val="000000"/>
              </a:solidFill>
              <a:effectLst/>
              <a:latin typeface="+mj-lt"/>
              <a:ea typeface="Cambria" panose="02040503050406030204" pitchFamily="18" charset="0"/>
            </a:endParaRPr>
          </a:p>
          <a:p>
            <a:pPr algn="just"/>
            <a:r>
              <a:rPr lang="en-US" sz="2800" dirty="0">
                <a:solidFill>
                  <a:srgbClr val="000000"/>
                </a:solidFill>
                <a:latin typeface="+mj-lt"/>
                <a:ea typeface="Cambria" panose="02040503050406030204" pitchFamily="18" charset="0"/>
              </a:rPr>
              <a:t> </a:t>
            </a:r>
            <a:r>
              <a:rPr lang="vi-VN" sz="2800" b="0" i="0" dirty="0" smtClean="0">
                <a:solidFill>
                  <a:srgbClr val="000000"/>
                </a:solidFill>
                <a:effectLst/>
                <a:latin typeface="+mj-lt"/>
                <a:ea typeface="Cambria" panose="02040503050406030204" pitchFamily="18" charset="0"/>
              </a:rPr>
              <a:t>c.</a:t>
            </a:r>
            <a:r>
              <a:rPr lang="en-US" sz="2800" b="0" i="0" dirty="0" smtClean="0">
                <a:solidFill>
                  <a:srgbClr val="000000"/>
                </a:solidFill>
                <a:effectLst/>
                <a:latin typeface="+mj-lt"/>
                <a:ea typeface="Cambria" panose="02040503050406030204" pitchFamily="18" charset="0"/>
              </a:rPr>
              <a:t> </a:t>
            </a:r>
            <a:r>
              <a:rPr lang="vi-VN" sz="2800" b="0" i="0" dirty="0" smtClean="0">
                <a:solidFill>
                  <a:srgbClr val="000000"/>
                </a:solidFill>
                <a:effectLst/>
                <a:latin typeface="+mj-lt"/>
                <a:ea typeface="Cambria" panose="02040503050406030204" pitchFamily="18" charset="0"/>
              </a:rPr>
              <a:t>Vườn </a:t>
            </a:r>
            <a:r>
              <a:rPr lang="vi-VN" sz="2800" b="0" i="0" dirty="0">
                <a:solidFill>
                  <a:srgbClr val="000000"/>
                </a:solidFill>
                <a:effectLst/>
                <a:latin typeface="+mj-lt"/>
                <a:ea typeface="Cambria" panose="02040503050406030204" pitchFamily="18" charset="0"/>
              </a:rPr>
              <a:t>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mj-lt"/>
                <a:ea typeface="Cambria" panose="02040503050406030204" pitchFamily="18" charset="0"/>
              </a:rPr>
              <a:t>(Theo Nguyễn Kiên)</a:t>
            </a:r>
          </a:p>
        </p:txBody>
      </p:sp>
    </p:spTree>
    <p:extLst>
      <p:ext uri="{BB962C8B-B14F-4D97-AF65-F5344CB8AC3E}">
        <p14:creationId xmlns:p14="http://schemas.microsoft.com/office/powerpoint/2010/main" val="1653705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arn(inVertical)">
                                      <p:cBhvr>
                                        <p:cTn id="16" dur="500"/>
                                        <p:tgtEl>
                                          <p:spTgt spid="6">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barn(inVertical)">
                                      <p:cBhvr>
                                        <p:cTn id="1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CB592E6-CAC0-F4D2-FE2F-D21A37B9EC2E}"/>
              </a:ext>
            </a:extLst>
          </p:cNvPr>
          <p:cNvSpPr txBox="1"/>
          <p:nvPr/>
        </p:nvSpPr>
        <p:spPr>
          <a:xfrm>
            <a:off x="1918742" y="416899"/>
            <a:ext cx="8904156" cy="1077218"/>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defRPr/>
            </a:pPr>
            <a:r>
              <a:rPr lang="en-US" sz="3200" b="1" dirty="0" err="1" smtClean="0">
                <a:latin typeface="Cambria" panose="02040503050406030204" pitchFamily="18" charset="0"/>
                <a:ea typeface="Cambria" panose="02040503050406030204" pitchFamily="18" charset="0"/>
                <a:cs typeface="Arial" panose="020B0604020202020204" pitchFamily="34" charset="0"/>
              </a:rPr>
              <a:t>Thảo</a:t>
            </a:r>
            <a:r>
              <a:rPr lang="en-US" sz="3200" b="1" dirty="0" smtClean="0">
                <a:latin typeface="Cambria" panose="02040503050406030204" pitchFamily="18" charset="0"/>
                <a:ea typeface="Cambria" panose="02040503050406030204" pitchFamily="18" charset="0"/>
                <a:cs typeface="Arial" panose="020B0604020202020204" pitchFamily="34" charset="0"/>
              </a:rPr>
              <a:t> </a:t>
            </a:r>
            <a:r>
              <a:rPr lang="en-US" sz="3200" b="1" dirty="0" err="1" smtClean="0">
                <a:latin typeface="Cambria" panose="02040503050406030204" pitchFamily="18" charset="0"/>
                <a:ea typeface="Cambria" panose="02040503050406030204" pitchFamily="18" charset="0"/>
                <a:cs typeface="Arial" panose="020B0604020202020204" pitchFamily="34" charset="0"/>
              </a:rPr>
              <a:t>luận</a:t>
            </a:r>
            <a:r>
              <a:rPr lang="en-US" sz="3200" b="1" dirty="0" smtClean="0">
                <a:latin typeface="Cambria" panose="02040503050406030204" pitchFamily="18" charset="0"/>
                <a:ea typeface="Cambria" panose="02040503050406030204" pitchFamily="18" charset="0"/>
                <a:cs typeface="Arial" panose="020B0604020202020204" pitchFamily="34" charset="0"/>
              </a:rPr>
              <a:t> </a:t>
            </a:r>
            <a:r>
              <a:rPr lang="en-US" sz="3200" b="1" dirty="0" err="1" smtClean="0">
                <a:latin typeface="Cambria" panose="02040503050406030204" pitchFamily="18" charset="0"/>
                <a:ea typeface="Cambria" panose="02040503050406030204" pitchFamily="18" charset="0"/>
                <a:cs typeface="Arial" panose="020B0604020202020204" pitchFamily="34" charset="0"/>
              </a:rPr>
              <a:t>nhóm</a:t>
            </a:r>
            <a:r>
              <a:rPr lang="en-US" sz="3200" b="1" dirty="0" smtClean="0">
                <a:latin typeface="Cambria" panose="02040503050406030204" pitchFamily="18" charset="0"/>
                <a:ea typeface="Cambria" panose="02040503050406030204" pitchFamily="18" charset="0"/>
                <a:cs typeface="Arial" panose="020B0604020202020204" pitchFamily="34" charset="0"/>
              </a:rPr>
              <a:t> 4 (4’): </a:t>
            </a:r>
            <a:r>
              <a:rPr lang="en-US" sz="3200" b="1" dirty="0" err="1" smtClean="0">
                <a:latin typeface="Cambria" panose="02040503050406030204" pitchFamily="18" charset="0"/>
                <a:ea typeface="Cambria" panose="02040503050406030204" pitchFamily="18" charset="0"/>
                <a:cs typeface="Arial" panose="020B0604020202020204" pitchFamily="34" charset="0"/>
              </a:rPr>
              <a:t>Hoàn</a:t>
            </a:r>
            <a:r>
              <a:rPr lang="en-US" sz="3200" b="1" dirty="0" smtClean="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smtClean="0">
                <a:latin typeface="Cambria" panose="02040503050406030204" pitchFamily="18" charset="0"/>
                <a:ea typeface="Cambria" panose="02040503050406030204" pitchFamily="18" charset="0"/>
                <a:cs typeface="Arial" panose="020B0604020202020204" pitchFamily="34" charset="0"/>
              </a:rPr>
              <a:t>tập</a:t>
            </a:r>
            <a:r>
              <a:rPr lang="en-US" sz="3200" b="1" dirty="0" smtClean="0">
                <a:latin typeface="Cambria" panose="02040503050406030204" pitchFamily="18" charset="0"/>
                <a:ea typeface="Cambria" panose="02040503050406030204" pitchFamily="18" charset="0"/>
                <a:cs typeface="Arial" panose="020B0604020202020204" pitchFamily="34" charset="0"/>
              </a:rPr>
              <a:t> </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544482317"/>
              </p:ext>
            </p:extLst>
          </p:nvPr>
        </p:nvGraphicFramePr>
        <p:xfrm>
          <a:off x="522514" y="1074267"/>
          <a:ext cx="11064240" cy="5691112"/>
        </p:xfrm>
        <a:graphic>
          <a:graphicData uri="http://schemas.openxmlformats.org/drawingml/2006/table">
            <a:tbl>
              <a:tblPr firstRow="1" bandRow="1">
                <a:tableStyleId>{00A15C55-8517-42AA-B614-E9B94910E393}</a:tableStyleId>
              </a:tblPr>
              <a:tblGrid>
                <a:gridCol w="901552">
                  <a:extLst>
                    <a:ext uri="{9D8B030D-6E8A-4147-A177-3AD203B41FA5}">
                      <a16:colId xmlns="" xmlns:a16="http://schemas.microsoft.com/office/drawing/2014/main" val="3113053707"/>
                    </a:ext>
                  </a:extLst>
                </a:gridCol>
                <a:gridCol w="1708878">
                  <a:extLst>
                    <a:ext uri="{9D8B030D-6E8A-4147-A177-3AD203B41FA5}">
                      <a16:colId xmlns="" xmlns:a16="http://schemas.microsoft.com/office/drawing/2014/main" val="2783084591"/>
                    </a:ext>
                  </a:extLst>
                </a:gridCol>
                <a:gridCol w="2593299">
                  <a:extLst>
                    <a:ext uri="{9D8B030D-6E8A-4147-A177-3AD203B41FA5}">
                      <a16:colId xmlns="" xmlns:a16="http://schemas.microsoft.com/office/drawing/2014/main" val="3972600987"/>
                    </a:ext>
                  </a:extLst>
                </a:gridCol>
                <a:gridCol w="3265955">
                  <a:extLst>
                    <a:ext uri="{9D8B030D-6E8A-4147-A177-3AD203B41FA5}">
                      <a16:colId xmlns="" xmlns:a16="http://schemas.microsoft.com/office/drawing/2014/main" val="830241595"/>
                    </a:ext>
                  </a:extLst>
                </a:gridCol>
                <a:gridCol w="2594556">
                  <a:extLst>
                    <a:ext uri="{9D8B030D-6E8A-4147-A177-3AD203B41FA5}">
                      <a16:colId xmlns="" xmlns:a16="http://schemas.microsoft.com/office/drawing/2014/main" val="4166140901"/>
                    </a:ext>
                  </a:extLst>
                </a:gridCol>
              </a:tblGrid>
              <a:tr h="538696">
                <a:tc rowSpan="2">
                  <a:txBody>
                    <a:bodyPr/>
                    <a:lstStyle/>
                    <a:p>
                      <a:pPr algn="ct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Đoạn</a:t>
                      </a: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Vật</a:t>
                      </a:r>
                      <a:r>
                        <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được</a:t>
                      </a: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2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Cách</a:t>
                      </a:r>
                      <a:r>
                        <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4168483514"/>
                  </a:ext>
                </a:extLst>
              </a:tr>
              <a:tr h="185611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Gọi vật, hiện tượng tự nhiên bằng những từ ngữ chỉ </a:t>
                      </a:r>
                      <a:r>
                        <a:rPr lang="vi-VN"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người</a:t>
                      </a:r>
                      <a:r>
                        <a:rPr lang="en-US"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2400" b="1" i="0" u="none" strike="noStrike" baseline="0"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(1)</a:t>
                      </a:r>
                      <a:endParaRPr lang="en-US" sz="2400" b="1" dirty="0" smtClean="0">
                        <a:solidFill>
                          <a:srgbClr val="002060"/>
                        </a:solidFill>
                        <a:latin typeface="Times New Roman" pitchFamily="18" charset="0"/>
                        <a:ea typeface="Cambria" panose="020405030504060302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Dùng từ ngữ chỉ hoạt động, đặc điểm của người để kể, tả về vật, hiện tượng tự nhiên</a:t>
                      </a:r>
                      <a:r>
                        <a:rPr lang="vi-VN"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2400" b="1" i="0" u="none" strike="noStrike" dirty="0" smtClean="0">
                          <a:solidFill>
                            <a:srgbClr val="002060"/>
                          </a:solidFill>
                          <a:effectLst/>
                          <a:latin typeface="Times New Roman" pitchFamily="18" charset="0"/>
                          <a:ea typeface="Cambria" panose="02040503050406030204" pitchFamily="18" charset="0"/>
                          <a:cs typeface="Times New Roman" pitchFamily="18" charset="0"/>
                        </a:rPr>
                        <a:t> (2)</a:t>
                      </a:r>
                      <a:endParaRPr lang="en-US" sz="2400" b="1" dirty="0" smtClean="0">
                        <a:solidFill>
                          <a:srgbClr val="002060"/>
                        </a:solidFill>
                        <a:latin typeface="Times New Roman" pitchFamily="18" charset="0"/>
                        <a:ea typeface="Cambria" panose="020405030504060302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vi-VN" sz="24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Trò chuyện, xưng hô với vật, hiện tượng tự nhiên như với người</a:t>
                      </a:r>
                      <a:r>
                        <a:rPr lang="vi-VN"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2400" b="1" i="0" u="none" strike="noStrike" baseline="0"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(3)</a:t>
                      </a:r>
                      <a:endParaRPr lang="en-US" sz="2400" b="1" dirty="0" smtClean="0">
                        <a:solidFill>
                          <a:srgbClr val="002060"/>
                        </a:solidFill>
                        <a:latin typeface="Times New Roman" pitchFamily="18" charset="0"/>
                        <a:ea typeface="Cambria" panose="020405030504060302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vi-VN" sz="24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11010196"/>
                  </a:ext>
                </a:extLst>
              </a:tr>
              <a:tr h="538696">
                <a:tc rowSpan="4">
                  <a:txBody>
                    <a:bodyPr/>
                    <a:lstStyle/>
                    <a:p>
                      <a:pPr algn="ctr"/>
                      <a:endParaRPr lang="en-US" sz="2400" b="1" dirty="0" smtClean="0">
                        <a:solidFill>
                          <a:srgbClr val="002060"/>
                        </a:solidFill>
                        <a:latin typeface="Cambria" panose="02040503050406030204" pitchFamily="18" charset="0"/>
                        <a:ea typeface="Cambria" panose="02040503050406030204" pitchFamily="18" charset="0"/>
                      </a:endParaRPr>
                    </a:p>
                    <a:p>
                      <a:pPr algn="ctr"/>
                      <a:endParaRPr lang="en-US" sz="2400" b="1" dirty="0" smtClean="0">
                        <a:solidFill>
                          <a:srgbClr val="002060"/>
                        </a:solidFill>
                        <a:latin typeface="Cambria" panose="02040503050406030204" pitchFamily="18" charset="0"/>
                        <a:ea typeface="Cambria" panose="02040503050406030204" pitchFamily="18" charset="0"/>
                      </a:endParaRPr>
                    </a:p>
                    <a:p>
                      <a:pPr algn="ctr"/>
                      <a:r>
                        <a:rPr lang="en-US" sz="2400" b="1" dirty="0" smtClean="0">
                          <a:solidFill>
                            <a:srgbClr val="002060"/>
                          </a:solidFill>
                          <a:latin typeface="Cambria" panose="02040503050406030204" pitchFamily="18" charset="0"/>
                          <a:ea typeface="Cambria" panose="02040503050406030204" pitchFamily="18" charset="0"/>
                        </a:rPr>
                        <a:t>a</a:t>
                      </a:r>
                      <a:endParaRPr lang="en-US" sz="24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33964119"/>
                  </a:ext>
                </a:extLst>
              </a:tr>
              <a:tr h="538696">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11943977"/>
                  </a:ext>
                </a:extLst>
              </a:tr>
              <a:tr h="538696">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91766591"/>
                  </a:ext>
                </a:extLst>
              </a:tr>
              <a:tr h="538696">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50912388"/>
                  </a:ext>
                </a:extLst>
              </a:tr>
              <a:tr h="538696">
                <a:tc>
                  <a:txBody>
                    <a:bodyPr/>
                    <a:lstStyle/>
                    <a:p>
                      <a:pPr algn="ctr"/>
                      <a:r>
                        <a:rPr lang="en-US" sz="24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53020405"/>
                  </a:ext>
                </a:extLst>
              </a:tr>
              <a:tr h="538696">
                <a:tc>
                  <a:txBody>
                    <a:bodyPr/>
                    <a:lstStyle/>
                    <a:p>
                      <a:pPr algn="ctr"/>
                      <a:r>
                        <a:rPr lang="en-US" sz="24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5044889"/>
                  </a:ext>
                </a:extLst>
              </a:tr>
            </a:tbl>
          </a:graphicData>
        </a:graphic>
      </p:graphicFrame>
    </p:spTree>
    <p:extLst>
      <p:ext uri="{BB962C8B-B14F-4D97-AF65-F5344CB8AC3E}">
        <p14:creationId xmlns:p14="http://schemas.microsoft.com/office/powerpoint/2010/main" val="19088945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1"/>
          </a:xfrm>
          <a:prstGeom prst="rect">
            <a:avLst/>
          </a:prstGeom>
        </p:spPr>
      </p:pic>
      <p:sp>
        <p:nvSpPr>
          <p:cNvPr id="4" name="TextBox 43"/>
          <p:cNvSpPr txBox="1">
            <a:spLocks noChangeArrowheads="1"/>
          </p:cNvSpPr>
          <p:nvPr/>
        </p:nvSpPr>
        <p:spPr bwMode="auto">
          <a:xfrm>
            <a:off x="-153214" y="398059"/>
            <a:ext cx="1280326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err="1">
                <a:solidFill>
                  <a:schemeClr val="bg1"/>
                </a:solidFill>
                <a:latin typeface="Times New Roman" panose="02020603050405020304" pitchFamily="18" charset="0"/>
                <a:cs typeface="Times New Roman" panose="02020603050405020304" pitchFamily="18" charset="0"/>
              </a:rPr>
              <a:t>Thứ</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hai</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ngày</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18 </a:t>
            </a:r>
            <a:r>
              <a:rPr lang="en-US" altLang="en-US" dirty="0" err="1">
                <a:solidFill>
                  <a:schemeClr val="bg1"/>
                </a:solidFill>
                <a:latin typeface="Times New Roman" panose="02020603050405020304" pitchFamily="18" charset="0"/>
                <a:cs typeface="Times New Roman" panose="02020603050405020304" pitchFamily="18" charset="0"/>
              </a:rPr>
              <a:t>tháng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11 </a:t>
            </a:r>
            <a:r>
              <a:rPr lang="en-US" altLang="en-US" dirty="0" err="1">
                <a:solidFill>
                  <a:schemeClr val="bg1"/>
                </a:solidFill>
                <a:latin typeface="Times New Roman" panose="02020603050405020304" pitchFamily="18" charset="0"/>
                <a:cs typeface="Times New Roman" panose="02020603050405020304" pitchFamily="18" charset="0"/>
              </a:rPr>
              <a:t>năm</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2024</a:t>
            </a:r>
            <a:endParaRPr lang="en-US" altLang="en-US"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u="sng" dirty="0" err="1">
                <a:solidFill>
                  <a:schemeClr val="bg1"/>
                </a:solidFill>
                <a:latin typeface="Times New Roman" panose="02020603050405020304" pitchFamily="18" charset="0"/>
                <a:cs typeface="Times New Roman" panose="02020603050405020304" pitchFamily="18" charset="0"/>
              </a:rPr>
              <a:t>Tiếng</a:t>
            </a:r>
            <a:r>
              <a:rPr lang="en-US" altLang="en-US" u="sng" dirty="0">
                <a:solidFill>
                  <a:schemeClr val="bg1"/>
                </a:solidFill>
                <a:latin typeface="Times New Roman" panose="02020603050405020304" pitchFamily="18" charset="0"/>
                <a:cs typeface="Times New Roman" panose="02020603050405020304" pitchFamily="18" charset="0"/>
              </a:rPr>
              <a:t> </a:t>
            </a:r>
            <a:r>
              <a:rPr lang="en-US" altLang="en-US" u="sng" dirty="0" err="1" smtClean="0">
                <a:solidFill>
                  <a:schemeClr val="bg1"/>
                </a:solidFill>
                <a:latin typeface="Times New Roman" panose="02020603050405020304" pitchFamily="18" charset="0"/>
                <a:cs typeface="Times New Roman" panose="02020603050405020304" pitchFamily="18" charset="0"/>
              </a:rPr>
              <a:t>Việt</a:t>
            </a:r>
            <a:endParaRPr lang="en-US" altLang="en-US" u="sng" dirty="0" smtClean="0">
              <a:solidFill>
                <a:schemeClr val="bg1"/>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solidFill>
                <a:srgbClr val="FFFF00"/>
              </a:solidFill>
            </a:endParaRPr>
          </a:p>
        </p:txBody>
      </p:sp>
      <p:sp>
        <p:nvSpPr>
          <p:cNvPr id="5" name="Rectangle 4"/>
          <p:cNvSpPr/>
          <p:nvPr/>
        </p:nvSpPr>
        <p:spPr>
          <a:xfrm>
            <a:off x="2436178" y="1459888"/>
            <a:ext cx="7624482" cy="584775"/>
          </a:xfrm>
          <a:prstGeom prst="rect">
            <a:avLst/>
          </a:prstGeom>
        </p:spPr>
        <p:txBody>
          <a:bodyPr wrap="square">
            <a:spAutoFit/>
          </a:bodyPr>
          <a:lstStyle/>
          <a:p>
            <a:pPr algn="ctr">
              <a:spcBef>
                <a:spcPct val="0"/>
              </a:spcBef>
              <a:buFontTx/>
              <a:buNone/>
            </a:pPr>
            <a:r>
              <a:rPr lang="en-US" altLang="en-US" sz="3200" b="1" dirty="0" err="1">
                <a:solidFill>
                  <a:schemeClr val="bg1"/>
                </a:solidFill>
                <a:latin typeface="Times New Roman" panose="02020603050405020304" pitchFamily="18" charset="0"/>
                <a:cs typeface="Times New Roman" panose="02020603050405020304" pitchFamily="18" charset="0"/>
              </a:rPr>
              <a:t>Bài</a:t>
            </a:r>
            <a:r>
              <a:rPr lang="en-US" altLang="en-US" sz="3200" b="1" dirty="0">
                <a:solidFill>
                  <a:schemeClr val="bg1"/>
                </a:solidFill>
                <a:latin typeface="Times New Roman" panose="02020603050405020304" pitchFamily="18" charset="0"/>
                <a:cs typeface="Times New Roman" panose="02020603050405020304" pitchFamily="18" charset="0"/>
              </a:rPr>
              <a:t> : </a:t>
            </a:r>
            <a:r>
              <a:rPr lang="en-US" altLang="en-US" sz="3200" b="1" dirty="0" err="1" smtClean="0">
                <a:solidFill>
                  <a:srgbClr val="FF0000"/>
                </a:solidFill>
                <a:latin typeface="Times New Roman" panose="02020603050405020304" pitchFamily="18" charset="0"/>
                <a:cs typeface="Times New Roman" panose="02020603050405020304" pitchFamily="18" charset="0"/>
              </a:rPr>
              <a:t>Luyện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tập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về</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biện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nhân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hóa</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325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09688"/>
          </a:xfrm>
          <a:prstGeom prst="rect">
            <a:avLst/>
          </a:prstGeom>
        </p:spPr>
      </p:pic>
      <p:sp>
        <p:nvSpPr>
          <p:cNvPr id="4" name="TextBox 43"/>
          <p:cNvSpPr txBox="1">
            <a:spLocks noChangeArrowheads="1"/>
          </p:cNvSpPr>
          <p:nvPr/>
        </p:nvSpPr>
        <p:spPr bwMode="auto">
          <a:xfrm>
            <a:off x="-153214" y="398059"/>
            <a:ext cx="1280326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err="1">
                <a:solidFill>
                  <a:schemeClr val="bg1"/>
                </a:solidFill>
                <a:latin typeface="Times New Roman" panose="02020603050405020304" pitchFamily="18" charset="0"/>
                <a:cs typeface="Times New Roman" panose="02020603050405020304" pitchFamily="18" charset="0"/>
              </a:rPr>
              <a:t>Thứ</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hai</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ngày</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18 </a:t>
            </a:r>
            <a:r>
              <a:rPr lang="en-US" altLang="en-US" dirty="0" err="1">
                <a:solidFill>
                  <a:schemeClr val="bg1"/>
                </a:solidFill>
                <a:latin typeface="Times New Roman" panose="02020603050405020304" pitchFamily="18" charset="0"/>
                <a:cs typeface="Times New Roman" panose="02020603050405020304" pitchFamily="18" charset="0"/>
              </a:rPr>
              <a:t>tháng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11 </a:t>
            </a:r>
            <a:r>
              <a:rPr lang="en-US" altLang="en-US" dirty="0" err="1">
                <a:solidFill>
                  <a:schemeClr val="bg1"/>
                </a:solidFill>
                <a:latin typeface="Times New Roman" panose="02020603050405020304" pitchFamily="18" charset="0"/>
                <a:cs typeface="Times New Roman" panose="02020603050405020304" pitchFamily="18" charset="0"/>
              </a:rPr>
              <a:t>năm</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2024</a:t>
            </a:r>
            <a:endParaRPr lang="en-US" altLang="en-US"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u="sng" dirty="0" err="1">
                <a:solidFill>
                  <a:schemeClr val="bg1"/>
                </a:solidFill>
                <a:latin typeface="Times New Roman" panose="02020603050405020304" pitchFamily="18" charset="0"/>
                <a:cs typeface="Times New Roman" panose="02020603050405020304" pitchFamily="18" charset="0"/>
              </a:rPr>
              <a:t>Tiếng</a:t>
            </a:r>
            <a:r>
              <a:rPr lang="en-US" altLang="en-US" u="sng" dirty="0">
                <a:solidFill>
                  <a:schemeClr val="bg1"/>
                </a:solidFill>
                <a:latin typeface="Times New Roman" panose="02020603050405020304" pitchFamily="18" charset="0"/>
                <a:cs typeface="Times New Roman" panose="02020603050405020304" pitchFamily="18" charset="0"/>
              </a:rPr>
              <a:t> </a:t>
            </a:r>
            <a:r>
              <a:rPr lang="en-US" altLang="en-US" u="sng" dirty="0" err="1" smtClean="0">
                <a:solidFill>
                  <a:schemeClr val="bg1"/>
                </a:solidFill>
                <a:latin typeface="Times New Roman" panose="02020603050405020304" pitchFamily="18" charset="0"/>
                <a:cs typeface="Times New Roman" panose="02020603050405020304" pitchFamily="18" charset="0"/>
              </a:rPr>
              <a:t>Việt</a:t>
            </a:r>
            <a:endParaRPr lang="en-US" altLang="en-US" u="sng" dirty="0" smtClean="0">
              <a:solidFill>
                <a:schemeClr val="bg1"/>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solidFill>
                <a:srgbClr val="FFFF00"/>
              </a:solidFill>
            </a:endParaRPr>
          </a:p>
        </p:txBody>
      </p:sp>
      <p:sp>
        <p:nvSpPr>
          <p:cNvPr id="5" name="Rectangle 4"/>
          <p:cNvSpPr/>
          <p:nvPr/>
        </p:nvSpPr>
        <p:spPr>
          <a:xfrm>
            <a:off x="2404100" y="1413902"/>
            <a:ext cx="7624482" cy="584775"/>
          </a:xfrm>
          <a:prstGeom prst="rect">
            <a:avLst/>
          </a:prstGeom>
        </p:spPr>
        <p:txBody>
          <a:bodyPr wrap="square">
            <a:spAutoFit/>
          </a:bodyPr>
          <a:lstStyle/>
          <a:p>
            <a:pPr algn="ctr">
              <a:spcBef>
                <a:spcPct val="0"/>
              </a:spcBef>
              <a:buFontTx/>
              <a:buNone/>
            </a:pPr>
            <a:r>
              <a:rPr lang="en-US" altLang="en-US" sz="3200" b="1" dirty="0" err="1" smtClean="0">
                <a:solidFill>
                  <a:srgbClr val="FF0000"/>
                </a:solidFill>
                <a:latin typeface="Times New Roman" panose="02020603050405020304" pitchFamily="18" charset="0"/>
                <a:cs typeface="Times New Roman" panose="02020603050405020304" pitchFamily="18" charset="0"/>
              </a:rPr>
              <a:t>Luyện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tập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về</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biện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nhân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hóa</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图片 3">
            <a:extLst>
              <a:ext uri="{FF2B5EF4-FFF2-40B4-BE49-F238E27FC236}">
                <a16:creationId xmlns=""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160925" y="3963321"/>
            <a:ext cx="3147411" cy="3376450"/>
          </a:xfrm>
          <a:prstGeom prst="rect">
            <a:avLst/>
          </a:prstGeom>
          <a:ln>
            <a:noFill/>
          </a:ln>
          <a:effectLst>
            <a:outerShdw blurRad="292100" dist="139700" dir="2700000" algn="tl" rotWithShape="0">
              <a:srgbClr val="333333">
                <a:alpha val="65000"/>
              </a:srgbClr>
            </a:outerShdw>
          </a:effectLst>
        </p:spPr>
      </p:pic>
      <p:pic>
        <p:nvPicPr>
          <p:cNvPr id="8" name="图片 3">
            <a:extLst>
              <a:ext uri="{FF2B5EF4-FFF2-40B4-BE49-F238E27FC236}">
                <a16:creationId xmlns=""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983678" y="3876447"/>
            <a:ext cx="2948481" cy="3163044"/>
          </a:xfrm>
          <a:prstGeom prst="rect">
            <a:avLst/>
          </a:prstGeom>
        </p:spPr>
      </p:pic>
      <p:grpSp>
        <p:nvGrpSpPr>
          <p:cNvPr id="9" name="Group 8">
            <a:extLst>
              <a:ext uri="{FF2B5EF4-FFF2-40B4-BE49-F238E27FC236}">
                <a16:creationId xmlns="" xmlns:a16="http://schemas.microsoft.com/office/drawing/2014/main" id="{86C1C7D9-4EAF-8CEE-8BDA-2625487E8E45}"/>
              </a:ext>
            </a:extLst>
          </p:cNvPr>
          <p:cNvGrpSpPr/>
          <p:nvPr/>
        </p:nvGrpSpPr>
        <p:grpSpPr>
          <a:xfrm>
            <a:off x="2643224" y="2875660"/>
            <a:ext cx="7146235" cy="2207200"/>
            <a:chOff x="485963" y="3183808"/>
            <a:chExt cx="4288541" cy="1783340"/>
          </a:xfrm>
        </p:grpSpPr>
        <p:sp>
          <p:nvSpPr>
            <p:cNvPr id="14" name="Rectangle: Rounded Corners 25">
              <a:extLst>
                <a:ext uri="{FF2B5EF4-FFF2-40B4-BE49-F238E27FC236}">
                  <a16:creationId xmlns="" xmlns:a16="http://schemas.microsoft.com/office/drawing/2014/main" id="{556A513A-2AFA-9355-05AD-D856B1939B72}"/>
                </a:ext>
              </a:extLst>
            </p:cNvPr>
            <p:cNvSpPr/>
            <p:nvPr/>
          </p:nvSpPr>
          <p:spPr>
            <a:xfrm>
              <a:off x="807504" y="3183808"/>
              <a:ext cx="3749042" cy="1783340"/>
            </a:xfrm>
            <a:prstGeom prst="roundRect">
              <a:avLst/>
            </a:prstGeom>
            <a:blipFill>
              <a:blip r:embed="rId5">
                <a:extLst>
                  <a:ext uri="{837473B0-CC2E-450A-ABE3-18F120FF3D39}">
                    <a1611:picAttrSrcUrl xmlns=""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15" name="Picture 14">
            <a:extLst>
              <a:ext uri="{FF2B5EF4-FFF2-40B4-BE49-F238E27FC236}">
                <a16:creationId xmlns="" xmlns:a16="http://schemas.microsoft.com/office/drawing/2014/main" id="{783282EE-2D0D-A52F-A991-1BAAE301A833}"/>
              </a:ext>
            </a:extLst>
          </p:cNvPr>
          <p:cNvPicPr>
            <a:picLocks noChangeAspect="1"/>
          </p:cNvPicPr>
          <p:nvPr/>
        </p:nvPicPr>
        <p:blipFill>
          <a:blip r:embed="rId7"/>
          <a:stretch>
            <a:fillRect/>
          </a:stretch>
        </p:blipFill>
        <p:spPr>
          <a:xfrm>
            <a:off x="3179026" y="2921467"/>
            <a:ext cx="6450127" cy="2139881"/>
          </a:xfrm>
          <a:prstGeom prst="rect">
            <a:avLst/>
          </a:prstGeom>
        </p:spPr>
      </p:pic>
    </p:spTree>
    <p:extLst>
      <p:ext uri="{BB962C8B-B14F-4D97-AF65-F5344CB8AC3E}">
        <p14:creationId xmlns:p14="http://schemas.microsoft.com/office/powerpoint/2010/main" val="25357273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 xmlns:a16="http://schemas.microsoft.com/office/drawing/2014/main" id="{19F9FFFC-943D-D689-B337-3625DF6DF1F2}"/>
              </a:ext>
            </a:extLst>
          </p:cNvPr>
          <p:cNvGrpSpPr/>
          <p:nvPr/>
        </p:nvGrpSpPr>
        <p:grpSpPr>
          <a:xfrm>
            <a:off x="11769" y="49332"/>
            <a:ext cx="11743660" cy="1267894"/>
            <a:chOff x="282113" y="-338891"/>
            <a:chExt cx="8548770" cy="950921"/>
          </a:xfrm>
        </p:grpSpPr>
        <p:sp>
          <p:nvSpPr>
            <p:cNvPr id="3" name="Hình chữ nhật: Góc Tròn 3">
              <a:extLst>
                <a:ext uri="{FF2B5EF4-FFF2-40B4-BE49-F238E27FC236}">
                  <a16:creationId xmlns="" xmlns:a16="http://schemas.microsoft.com/office/drawing/2014/main" id="{1521D65E-9DC3-A2F6-5AEE-3085503553FE}"/>
                </a:ext>
              </a:extLst>
            </p:cNvPr>
            <p:cNvSpPr/>
            <p:nvPr/>
          </p:nvSpPr>
          <p:spPr>
            <a:xfrm>
              <a:off x="282113" y="-26630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 xmlns:a16="http://schemas.microsoft.com/office/drawing/2014/main" id="{0E3D9503-C817-51CF-E03E-EFD039907803}"/>
                </a:ext>
              </a:extLst>
            </p:cNvPr>
            <p:cNvSpPr txBox="1"/>
            <p:nvPr/>
          </p:nvSpPr>
          <p:spPr>
            <a:xfrm>
              <a:off x="927764" y="-236691"/>
              <a:ext cx="7856885" cy="623248"/>
            </a:xfrm>
            <a:prstGeom prst="rect">
              <a:avLst/>
            </a:prstGeom>
            <a:solidFill>
              <a:srgbClr val="00990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FF00"/>
                  </a:solidFill>
                  <a:effectLst/>
                  <a:uLnTx/>
                  <a:uFillTx/>
                  <a:latin typeface="+mj-lt"/>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338891"/>
              <a:ext cx="672640" cy="950921"/>
            </a:xfrm>
            <a:prstGeom prst="rect">
              <a:avLst/>
            </a:prstGeom>
          </p:spPr>
        </p:pic>
      </p:grpSp>
      <p:sp>
        <p:nvSpPr>
          <p:cNvPr id="8" name="Rectangle: Rounded Corners 7">
            <a:extLst>
              <a:ext uri="{FF2B5EF4-FFF2-40B4-BE49-F238E27FC236}">
                <a16:creationId xmlns="" xmlns:a16="http://schemas.microsoft.com/office/drawing/2014/main" id="{C1053A69-757B-E326-5B23-7490F899E823}"/>
              </a:ext>
            </a:extLst>
          </p:cNvPr>
          <p:cNvSpPr/>
          <p:nvPr/>
        </p:nvSpPr>
        <p:spPr>
          <a:xfrm>
            <a:off x="921566" y="1028820"/>
            <a:ext cx="10088218" cy="239075"/>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i="0" u="none" strike="noStrike" dirty="0">
                <a:solidFill>
                  <a:srgbClr val="002060"/>
                </a:solidFill>
                <a:effectLst/>
                <a:latin typeface="+mj-lt"/>
                <a:ea typeface="Cambria" panose="02040503050406030204" pitchFamily="18" charset="0"/>
              </a:rPr>
              <a:t>Gọi vật, hiện tượng tự nhiên bằng những từ ngữ chỉ người</a:t>
            </a:r>
            <a:r>
              <a:rPr lang="vi-VN" sz="2000" b="1" i="0" u="none" strike="noStrike" dirty="0" smtClean="0">
                <a:solidFill>
                  <a:srgbClr val="002060"/>
                </a:solidFill>
                <a:effectLst/>
                <a:latin typeface="+mj-lt"/>
                <a:ea typeface="Cambria" panose="02040503050406030204" pitchFamily="18" charset="0"/>
              </a:rPr>
              <a:t>.</a:t>
            </a:r>
            <a:r>
              <a:rPr lang="en-US" sz="2000" b="1" i="0" u="none" strike="noStrike" dirty="0" smtClean="0">
                <a:solidFill>
                  <a:srgbClr val="002060"/>
                </a:solidFill>
                <a:effectLst/>
                <a:latin typeface="+mj-lt"/>
                <a:ea typeface="Cambria" panose="02040503050406030204" pitchFamily="18" charset="0"/>
              </a:rPr>
              <a:t> </a:t>
            </a:r>
            <a:endParaRPr lang="en-US" sz="2000" b="1" dirty="0">
              <a:solidFill>
                <a:srgbClr val="002060"/>
              </a:solidFill>
              <a:latin typeface="+mj-lt"/>
              <a:ea typeface="Cambria" panose="02040503050406030204" pitchFamily="18" charset="0"/>
              <a:cs typeface="Times New Roman" pitchFamily="18" charset="0"/>
            </a:endParaRPr>
          </a:p>
        </p:txBody>
      </p:sp>
      <p:sp>
        <p:nvSpPr>
          <p:cNvPr id="9" name="Rectangle: Rounded Corners 8">
            <a:extLst>
              <a:ext uri="{FF2B5EF4-FFF2-40B4-BE49-F238E27FC236}">
                <a16:creationId xmlns="" xmlns:a16="http://schemas.microsoft.com/office/drawing/2014/main" id="{151BB2C1-CB8D-A549-578F-94EAECABA352}"/>
              </a:ext>
            </a:extLst>
          </p:cNvPr>
          <p:cNvSpPr/>
          <p:nvPr/>
        </p:nvSpPr>
        <p:spPr>
          <a:xfrm>
            <a:off x="942438" y="1317226"/>
            <a:ext cx="10088218" cy="31425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i="0" u="none" strike="noStrike" dirty="0">
                <a:solidFill>
                  <a:srgbClr val="002060"/>
                </a:solidFill>
                <a:effectLst/>
                <a:latin typeface="+mj-lt"/>
                <a:ea typeface="Cambria" panose="02040503050406030204" pitchFamily="18" charset="0"/>
              </a:rPr>
              <a:t>Dùng từ ngữ chỉ hoạt động, đặc điểm của người để kể, tả về vật, hiện tượng tự nhiên</a:t>
            </a:r>
            <a:r>
              <a:rPr lang="vi-VN" sz="2000" b="1" i="0" u="none" strike="noStrike" dirty="0" smtClean="0">
                <a:solidFill>
                  <a:srgbClr val="002060"/>
                </a:solidFill>
                <a:effectLst/>
                <a:latin typeface="+mj-lt"/>
                <a:ea typeface="Cambria" panose="02040503050406030204" pitchFamily="18" charset="0"/>
              </a:rPr>
              <a:t>.</a:t>
            </a:r>
            <a:r>
              <a:rPr lang="en-US" sz="2000" b="1" i="0" u="none" strike="noStrike" dirty="0" smtClean="0">
                <a:solidFill>
                  <a:srgbClr val="002060"/>
                </a:solidFill>
                <a:effectLst/>
                <a:latin typeface="+mj-lt"/>
                <a:ea typeface="Cambria" panose="02040503050406030204" pitchFamily="18" charset="0"/>
              </a:rPr>
              <a:t> </a:t>
            </a:r>
            <a:endParaRPr lang="en-US" sz="2000" b="1" dirty="0">
              <a:solidFill>
                <a:srgbClr val="002060"/>
              </a:solidFill>
              <a:latin typeface="+mj-lt"/>
              <a:ea typeface="Cambria" panose="02040503050406030204" pitchFamily="18" charset="0"/>
              <a:cs typeface="Times New Roman" pitchFamily="18" charset="0"/>
            </a:endParaRPr>
          </a:p>
        </p:txBody>
      </p:sp>
      <p:sp>
        <p:nvSpPr>
          <p:cNvPr id="11" name="Rectangle: Rounded Corners 10">
            <a:extLst>
              <a:ext uri="{FF2B5EF4-FFF2-40B4-BE49-F238E27FC236}">
                <a16:creationId xmlns="" xmlns:a16="http://schemas.microsoft.com/office/drawing/2014/main" id="{4B7A2933-89F8-A8D2-5AFB-5C1BDA0F400D}"/>
              </a:ext>
            </a:extLst>
          </p:cNvPr>
          <p:cNvSpPr/>
          <p:nvPr/>
        </p:nvSpPr>
        <p:spPr>
          <a:xfrm>
            <a:off x="942438" y="1658596"/>
            <a:ext cx="10088218" cy="334183"/>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i="0" u="none" strike="noStrike" dirty="0">
                <a:solidFill>
                  <a:srgbClr val="002060"/>
                </a:solidFill>
                <a:effectLst/>
                <a:latin typeface="+mj-lt"/>
                <a:ea typeface="Cambria" panose="02040503050406030204" pitchFamily="18" charset="0"/>
              </a:rPr>
              <a:t>Trò chuyện, xưng hô với vật, hiện tượng tự nhiên như với người</a:t>
            </a:r>
            <a:r>
              <a:rPr lang="vi-VN" sz="2000" b="1" i="0" u="none" strike="noStrike" dirty="0" smtClean="0">
                <a:solidFill>
                  <a:srgbClr val="002060"/>
                </a:solidFill>
                <a:effectLst/>
                <a:latin typeface="+mj-lt"/>
                <a:ea typeface="Cambria" panose="02040503050406030204" pitchFamily="18" charset="0"/>
              </a:rPr>
              <a:t>.</a:t>
            </a:r>
            <a:r>
              <a:rPr lang="en-US" sz="2000" b="1" i="0" u="none" strike="noStrike" dirty="0" smtClean="0">
                <a:solidFill>
                  <a:srgbClr val="002060"/>
                </a:solidFill>
                <a:effectLst/>
                <a:latin typeface="+mj-lt"/>
                <a:ea typeface="Cambria" panose="02040503050406030204" pitchFamily="18" charset="0"/>
              </a:rPr>
              <a:t> </a:t>
            </a:r>
            <a:endParaRPr lang="en-US" sz="2000" b="1" dirty="0">
              <a:solidFill>
                <a:srgbClr val="002060"/>
              </a:solidFill>
              <a:latin typeface="+mj-lt"/>
              <a:ea typeface="Cambria" panose="02040503050406030204" pitchFamily="18" charset="0"/>
              <a:cs typeface="Times New Roman" pitchFamily="18" charset="0"/>
            </a:endParaRPr>
          </a:p>
        </p:txBody>
      </p:sp>
      <p:pic>
        <p:nvPicPr>
          <p:cNvPr id="14" name="Picture 13">
            <a:extLst>
              <a:ext uri="{FF2B5EF4-FFF2-40B4-BE49-F238E27FC236}">
                <a16:creationId xmlns="" xmlns:a16="http://schemas.microsoft.com/office/drawing/2014/main" id="{E170C772-5C14-EE20-9880-2C1DC84009B9}"/>
              </a:ext>
            </a:extLst>
          </p:cNvPr>
          <p:cNvPicPr>
            <a:picLocks noChangeAspect="1"/>
          </p:cNvPicPr>
          <p:nvPr/>
        </p:nvPicPr>
        <p:blipFill>
          <a:blip r:embed="rId4"/>
          <a:stretch>
            <a:fillRect/>
          </a:stretch>
        </p:blipFill>
        <p:spPr>
          <a:xfrm>
            <a:off x="8439462" y="2158584"/>
            <a:ext cx="2938072" cy="1319134"/>
          </a:xfrm>
          <a:prstGeom prst="rect">
            <a:avLst/>
          </a:prstGeom>
        </p:spPr>
      </p:pic>
      <p:graphicFrame>
        <p:nvGraphicFramePr>
          <p:cNvPr id="15" name="Table 14">
            <a:extLst>
              <a:ext uri="{FF2B5EF4-FFF2-40B4-BE49-F238E27FC236}">
                <a16:creationId xmlns=""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2948948086"/>
              </p:ext>
            </p:extLst>
          </p:nvPr>
        </p:nvGraphicFramePr>
        <p:xfrm>
          <a:off x="814691" y="2022760"/>
          <a:ext cx="7706888" cy="1525875"/>
        </p:xfrm>
        <a:graphic>
          <a:graphicData uri="http://schemas.openxmlformats.org/drawingml/2006/table">
            <a:tbl>
              <a:tblPr/>
              <a:tblGrid>
                <a:gridCol w="3853444">
                  <a:extLst>
                    <a:ext uri="{9D8B030D-6E8A-4147-A177-3AD203B41FA5}">
                      <a16:colId xmlns="" xmlns:a16="http://schemas.microsoft.com/office/drawing/2014/main" val="3691909759"/>
                    </a:ext>
                  </a:extLst>
                </a:gridCol>
                <a:gridCol w="3853444">
                  <a:extLst>
                    <a:ext uri="{9D8B030D-6E8A-4147-A177-3AD203B41FA5}">
                      <a16:colId xmlns="" xmlns:a16="http://schemas.microsoft.com/office/drawing/2014/main" val="2289653135"/>
                    </a:ext>
                  </a:extLst>
                </a:gridCol>
              </a:tblGrid>
              <a:tr h="1525875">
                <a:tc>
                  <a:txBody>
                    <a:bodyPr/>
                    <a:lstStyle/>
                    <a:p>
                      <a:pPr algn="just"/>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Chim</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mừng</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ríu</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cánh</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vỗ</a:t>
                      </a:r>
                      <a:endPar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Rủ</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nhau</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càng</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đông</a:t>
                      </a:r>
                      <a:endPar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Cào</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cào</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áo</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xanh</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đỏ</a:t>
                      </a:r>
                      <a:endPar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Giã</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gạo</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ngay</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ngoài</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đồng</a:t>
                      </a:r>
                      <a:r>
                        <a:rPr lang="en-US"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p>
                  </a:txBody>
                  <a:tcPr marL="0" marR="0" marT="0" marB="0">
                    <a:lnL>
                      <a:noFill/>
                    </a:lnL>
                    <a:lnR>
                      <a:noFill/>
                    </a:lnR>
                    <a:lnT>
                      <a:noFill/>
                    </a:lnT>
                    <a:lnB>
                      <a:noFill/>
                    </a:lnB>
                  </a:tcPr>
                </a:tc>
                <a:tc>
                  <a:txBody>
                    <a:bodyPr/>
                    <a:lstStyle/>
                    <a:p>
                      <a:pPr algn="just"/>
                      <a:r>
                        <a:rPr lang="vi-VN"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Hạt níu hạt trĩu bông</a:t>
                      </a:r>
                    </a:p>
                    <a:p>
                      <a:pPr algn="just"/>
                      <a:r>
                        <a:rPr lang="vi-VN"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Đung đưa nhờ chị gió</a:t>
                      </a:r>
                    </a:p>
                    <a:p>
                      <a:pPr algn="just"/>
                      <a:r>
                        <a:rPr lang="vi-VN"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Mách tin mùa chín rộ</a:t>
                      </a:r>
                    </a:p>
                    <a:p>
                      <a:pPr algn="just"/>
                      <a:r>
                        <a:rPr lang="vi-VN"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Đến từng ngõ, từng nhà</a:t>
                      </a:r>
                      <a:r>
                        <a:rPr lang="vi-VN" sz="20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20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en-US" sz="2000" baseline="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00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t>
                      </a:r>
                      <a:r>
                        <a:rPr lang="vi-VN" sz="2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Quang Khải)</a:t>
                      </a:r>
                    </a:p>
                  </a:txBody>
                  <a:tcPr marL="0" marR="0" marT="0" marB="0">
                    <a:lnL>
                      <a:noFill/>
                    </a:lnL>
                    <a:lnR>
                      <a:noFill/>
                    </a:lnR>
                    <a:lnT>
                      <a:noFill/>
                    </a:lnT>
                    <a:lnB>
                      <a:noFill/>
                    </a:lnB>
                  </a:tcPr>
                </a:tc>
                <a:extLst>
                  <a:ext uri="{0D108BD9-81ED-4DB2-BD59-A6C34878D82A}">
                    <a16:rowId xmlns="" xmlns:a16="http://schemas.microsoft.com/office/drawing/2014/main" val="1838106837"/>
                  </a:ext>
                </a:extLst>
              </a:tr>
            </a:tbl>
          </a:graphicData>
        </a:graphic>
      </p:graphicFrame>
      <p:sp>
        <p:nvSpPr>
          <p:cNvPr id="12" name="TextBox 11">
            <a:extLst>
              <a:ext uri="{FF2B5EF4-FFF2-40B4-BE49-F238E27FC236}">
                <a16:creationId xmlns="" xmlns:a16="http://schemas.microsoft.com/office/drawing/2014/main" id="{EDD36913-DC74-915F-4488-AE7B4FF0E8D4}"/>
              </a:ext>
            </a:extLst>
          </p:cNvPr>
          <p:cNvSpPr txBox="1"/>
          <p:nvPr/>
        </p:nvSpPr>
        <p:spPr>
          <a:xfrm>
            <a:off x="689548" y="3615352"/>
            <a:ext cx="10687986" cy="2862322"/>
          </a:xfrm>
          <a:prstGeom prst="rect">
            <a:avLst/>
          </a:prstGeom>
          <a:noFill/>
        </p:spPr>
        <p:txBody>
          <a:bodyPr wrap="square" rtlCol="0">
            <a:spAutoFit/>
          </a:bodyPr>
          <a:lstStyle/>
          <a:p>
            <a:pPr algn="just"/>
            <a:r>
              <a:rPr lang="vi-VN" sz="2000" b="0" i="0" dirty="0">
                <a:solidFill>
                  <a:srgbClr val="000000"/>
                </a:solidFill>
                <a:effectLst/>
                <a:latin typeface="+mj-lt"/>
                <a:ea typeface="Cambria" panose="02040503050406030204" pitchFamily="18" charset="0"/>
              </a:rPr>
              <a:t>b. Đêm hôm qua, trời mưa bão ầm ầm. Rặng phi lao vật vã, chao đảo trong gió nhưng không cây nào chịu gục. Sáng ra, trời tạnh ráo. Các cây phi</a:t>
            </a:r>
            <a:r>
              <a:rPr lang="en-US" sz="2000" b="0" i="0" dirty="0">
                <a:solidFill>
                  <a:srgbClr val="000000"/>
                </a:solidFill>
                <a:effectLst/>
                <a:latin typeface="+mj-lt"/>
                <a:ea typeface="Cambria" panose="02040503050406030204" pitchFamily="18" charset="0"/>
              </a:rPr>
              <a:t> </a:t>
            </a:r>
            <a:r>
              <a:rPr lang="vi-VN" sz="2000" b="0" i="0" dirty="0">
                <a:solidFill>
                  <a:srgbClr val="000000"/>
                </a:solidFill>
                <a:effectLst/>
                <a:latin typeface="+mj-lt"/>
                <a:ea typeface="Cambria" panose="02040503050406030204" pitchFamily="18" charset="0"/>
              </a:rPr>
              <a:t>lao chỉ bị rụng mất một ít lá. Khi bé Ly đi học, như thường lệ, rặng phi lao lại vi vu reo hát chào Ly. Ly vẫy tay chào lại:</a:t>
            </a:r>
          </a:p>
          <a:p>
            <a:pPr algn="just"/>
            <a:r>
              <a:rPr lang="en-US" sz="2000" dirty="0" smtClean="0">
                <a:solidFill>
                  <a:srgbClr val="000000"/>
                </a:solidFill>
                <a:latin typeface="+mj-lt"/>
                <a:ea typeface="Cambria" panose="02040503050406030204" pitchFamily="18" charset="0"/>
              </a:rPr>
              <a:t>-</a:t>
            </a:r>
            <a:r>
              <a:rPr lang="vi-VN" sz="2000" b="0" i="0" dirty="0" smtClean="0">
                <a:solidFill>
                  <a:srgbClr val="000000"/>
                </a:solidFill>
                <a:effectLst/>
                <a:latin typeface="+mj-lt"/>
                <a:ea typeface="Cambria" panose="02040503050406030204" pitchFamily="18" charset="0"/>
              </a:rPr>
              <a:t> </a:t>
            </a:r>
            <a:r>
              <a:rPr lang="vi-VN" sz="2000" b="0" i="0" dirty="0">
                <a:solidFill>
                  <a:srgbClr val="000000"/>
                </a:solidFill>
                <a:effectLst/>
                <a:latin typeface="+mj-lt"/>
                <a:ea typeface="Cambria" panose="02040503050406030204" pitchFamily="18" charset="0"/>
              </a:rPr>
              <a:t>Lớn mau lên, lớn mau lên nhé!</a:t>
            </a:r>
          </a:p>
          <a:p>
            <a:pPr algn="r"/>
            <a:r>
              <a:rPr lang="vi-VN" sz="2000" b="0" i="0" dirty="0">
                <a:solidFill>
                  <a:srgbClr val="000000"/>
                </a:solidFill>
                <a:effectLst/>
                <a:latin typeface="+mj-lt"/>
                <a:ea typeface="Cambria" panose="02040503050406030204" pitchFamily="18" charset="0"/>
              </a:rPr>
              <a:t>(Theo Bùi Minh Quốc)</a:t>
            </a:r>
          </a:p>
          <a:p>
            <a:pPr algn="just"/>
            <a:endParaRPr lang="en-US" sz="2000" b="0" i="0" dirty="0" smtClean="0">
              <a:solidFill>
                <a:srgbClr val="000000"/>
              </a:solidFill>
              <a:effectLst/>
              <a:latin typeface="+mj-lt"/>
              <a:ea typeface="Cambria" panose="02040503050406030204" pitchFamily="18" charset="0"/>
            </a:endParaRPr>
          </a:p>
          <a:p>
            <a:pPr algn="just"/>
            <a:r>
              <a:rPr lang="en-US" sz="2000" dirty="0">
                <a:solidFill>
                  <a:srgbClr val="000000"/>
                </a:solidFill>
                <a:latin typeface="+mj-lt"/>
                <a:ea typeface="Cambria" panose="02040503050406030204" pitchFamily="18" charset="0"/>
              </a:rPr>
              <a:t> </a:t>
            </a:r>
            <a:r>
              <a:rPr lang="vi-VN" sz="2000" b="0" i="0" dirty="0" smtClean="0">
                <a:solidFill>
                  <a:srgbClr val="000000"/>
                </a:solidFill>
                <a:effectLst/>
                <a:latin typeface="+mj-lt"/>
                <a:ea typeface="Cambria" panose="02040503050406030204" pitchFamily="18" charset="0"/>
              </a:rPr>
              <a:t>c.</a:t>
            </a:r>
            <a:r>
              <a:rPr lang="en-US" sz="2000" b="0" i="0" dirty="0" smtClean="0">
                <a:solidFill>
                  <a:srgbClr val="000000"/>
                </a:solidFill>
                <a:effectLst/>
                <a:latin typeface="+mj-lt"/>
                <a:ea typeface="Cambria" panose="02040503050406030204" pitchFamily="18" charset="0"/>
              </a:rPr>
              <a:t> </a:t>
            </a:r>
            <a:r>
              <a:rPr lang="vi-VN" sz="2000" b="0" i="0" dirty="0" smtClean="0">
                <a:solidFill>
                  <a:srgbClr val="000000"/>
                </a:solidFill>
                <a:effectLst/>
                <a:latin typeface="+mj-lt"/>
                <a:ea typeface="Cambria" panose="02040503050406030204" pitchFamily="18" charset="0"/>
              </a:rPr>
              <a:t>Vườn </a:t>
            </a:r>
            <a:r>
              <a:rPr lang="vi-VN" sz="2000" b="0" i="0" dirty="0">
                <a:solidFill>
                  <a:srgbClr val="000000"/>
                </a:solidFill>
                <a:effectLst/>
                <a:latin typeface="+mj-lt"/>
                <a:ea typeface="Cambria" panose="02040503050406030204" pitchFamily="18" charset="0"/>
              </a:rPr>
              <a:t>cây đầy ắp tiếng chim và bóng chim bay nhảy. Những thím chích choè nhanh nhảu. Những chú khướu lắm điều. Những anh chào mào đỏm dáng. Những bác cu gáy trầm ngâm...</a:t>
            </a:r>
          </a:p>
          <a:p>
            <a:pPr algn="r"/>
            <a:r>
              <a:rPr lang="vi-VN" sz="2000" b="0" i="0" dirty="0">
                <a:solidFill>
                  <a:srgbClr val="000000"/>
                </a:solidFill>
                <a:effectLst/>
                <a:latin typeface="+mj-lt"/>
                <a:ea typeface="Cambria" panose="02040503050406030204" pitchFamily="18" charset="0"/>
              </a:rPr>
              <a:t>(Theo Nguyễn Kiên)</a:t>
            </a:r>
          </a:p>
        </p:txBody>
      </p:sp>
    </p:spTree>
    <p:extLst>
      <p:ext uri="{BB962C8B-B14F-4D97-AF65-F5344CB8AC3E}">
        <p14:creationId xmlns:p14="http://schemas.microsoft.com/office/powerpoint/2010/main" val="2629471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barn(inVertical)">
                                      <p:cBhvr>
                                        <p:cTn id="33" dur="500"/>
                                        <p:tgtEl>
                                          <p:spTgt spid="12">
                                            <p:txEl>
                                              <p:pRg st="0" end="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barn(inVertical)">
                                      <p:cBhvr>
                                        <p:cTn id="36" dur="500"/>
                                        <p:tgtEl>
                                          <p:spTgt spid="12">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barn(inVertical)">
                                      <p:cBhvr>
                                        <p:cTn id="39" dur="500"/>
                                        <p:tgtEl>
                                          <p:spTgt spid="12">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xEl>
                                              <p:pRg st="4" end="4"/>
                                            </p:txEl>
                                          </p:spTgt>
                                        </p:tgtEl>
                                        <p:attrNameLst>
                                          <p:attrName>style.visibility</p:attrName>
                                        </p:attrNameLst>
                                      </p:cBhvr>
                                      <p:to>
                                        <p:strVal val="visible"/>
                                      </p:to>
                                    </p:set>
                                    <p:animEffect transition="in" filter="barn(inVertical)">
                                      <p:cBhvr>
                                        <p:cTn id="42" dur="500"/>
                                        <p:tgtEl>
                                          <p:spTgt spid="12">
                                            <p:txEl>
                                              <p:pRg st="4" end="4"/>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barn(inVertical)">
                                      <p:cBhvr>
                                        <p:cTn id="45"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24" y="-304800"/>
            <a:ext cx="12345214" cy="7162800"/>
          </a:xfrm>
          <a:prstGeom prst="rect">
            <a:avLst/>
          </a:prstGeom>
        </p:spPr>
      </p:pic>
      <p:sp>
        <p:nvSpPr>
          <p:cNvPr id="4" name="TextBox 43"/>
          <p:cNvSpPr txBox="1">
            <a:spLocks noChangeArrowheads="1"/>
          </p:cNvSpPr>
          <p:nvPr/>
        </p:nvSpPr>
        <p:spPr bwMode="auto">
          <a:xfrm>
            <a:off x="-352551" y="47391"/>
            <a:ext cx="1280326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err="1">
                <a:solidFill>
                  <a:schemeClr val="bg1"/>
                </a:solidFill>
                <a:latin typeface="Times New Roman" panose="02020603050405020304" pitchFamily="18" charset="0"/>
                <a:cs typeface="Times New Roman" panose="02020603050405020304" pitchFamily="18" charset="0"/>
              </a:rPr>
              <a:t>Thứ</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hai</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ngày</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18 </a:t>
            </a:r>
            <a:r>
              <a:rPr lang="en-US" altLang="en-US" dirty="0" err="1">
                <a:solidFill>
                  <a:schemeClr val="bg1"/>
                </a:solidFill>
                <a:latin typeface="Times New Roman" panose="02020603050405020304" pitchFamily="18" charset="0"/>
                <a:cs typeface="Times New Roman" panose="02020603050405020304" pitchFamily="18" charset="0"/>
              </a:rPr>
              <a:t>tháng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11 </a:t>
            </a:r>
            <a:r>
              <a:rPr lang="en-US" altLang="en-US" dirty="0" err="1">
                <a:solidFill>
                  <a:schemeClr val="bg1"/>
                </a:solidFill>
                <a:latin typeface="Times New Roman" panose="02020603050405020304" pitchFamily="18" charset="0"/>
                <a:cs typeface="Times New Roman" panose="02020603050405020304" pitchFamily="18" charset="0"/>
              </a:rPr>
              <a:t>năm</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2024</a:t>
            </a:r>
            <a:endParaRPr lang="en-US" altLang="en-US"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u="sng" dirty="0" err="1">
                <a:solidFill>
                  <a:schemeClr val="bg1"/>
                </a:solidFill>
                <a:latin typeface="Times New Roman" panose="02020603050405020304" pitchFamily="18" charset="0"/>
                <a:cs typeface="Times New Roman" panose="02020603050405020304" pitchFamily="18" charset="0"/>
              </a:rPr>
              <a:t>Tiếng</a:t>
            </a:r>
            <a:r>
              <a:rPr lang="en-US" altLang="en-US" u="sng" dirty="0">
                <a:solidFill>
                  <a:schemeClr val="bg1"/>
                </a:solidFill>
                <a:latin typeface="Times New Roman" panose="02020603050405020304" pitchFamily="18" charset="0"/>
                <a:cs typeface="Times New Roman" panose="02020603050405020304" pitchFamily="18" charset="0"/>
              </a:rPr>
              <a:t> </a:t>
            </a:r>
            <a:r>
              <a:rPr lang="en-US" altLang="en-US" u="sng" dirty="0" err="1" smtClean="0">
                <a:solidFill>
                  <a:schemeClr val="bg1"/>
                </a:solidFill>
                <a:latin typeface="Times New Roman" panose="02020603050405020304" pitchFamily="18" charset="0"/>
                <a:cs typeface="Times New Roman" panose="02020603050405020304" pitchFamily="18" charset="0"/>
              </a:rPr>
              <a:t>Việt</a:t>
            </a:r>
            <a:endParaRPr lang="en-US" altLang="en-US" u="sng" dirty="0" smtClean="0">
              <a:solidFill>
                <a:schemeClr val="bg1"/>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solidFill>
                <a:srgbClr val="FFFF00"/>
              </a:solidFill>
            </a:endParaRPr>
          </a:p>
        </p:txBody>
      </p:sp>
      <p:sp>
        <p:nvSpPr>
          <p:cNvPr id="5" name="Rectangle 4"/>
          <p:cNvSpPr/>
          <p:nvPr/>
        </p:nvSpPr>
        <p:spPr>
          <a:xfrm>
            <a:off x="3228201" y="1109220"/>
            <a:ext cx="6040436" cy="584775"/>
          </a:xfrm>
          <a:prstGeom prst="rect">
            <a:avLst/>
          </a:prstGeom>
        </p:spPr>
        <p:txBody>
          <a:bodyPr wrap="none">
            <a:spAutoFit/>
          </a:bodyPr>
          <a:lstStyle/>
          <a:p>
            <a:pPr algn="ctr">
              <a:spcBef>
                <a:spcPct val="0"/>
              </a:spcBef>
              <a:buFontTx/>
              <a:buNone/>
            </a:pPr>
            <a:r>
              <a:rPr lang="en-US" altLang="en-US" sz="3200" b="1" dirty="0" err="1">
                <a:solidFill>
                  <a:srgbClr val="FF0000"/>
                </a:solidFill>
                <a:latin typeface="Times New Roman" panose="02020603050405020304" pitchFamily="18" charset="0"/>
                <a:cs typeface="Times New Roman" panose="02020603050405020304" pitchFamily="18" charset="0"/>
              </a:rPr>
              <a:t>Luyện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tập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về</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biện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pháp</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nhân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hóa</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34474" y="1752399"/>
            <a:ext cx="11229216" cy="1015663"/>
          </a:xfrm>
          <a:prstGeom prst="rect">
            <a:avLst/>
          </a:prstGeom>
          <a:noFill/>
        </p:spPr>
        <p:txBody>
          <a:bodyPr wrap="square" rtlCol="0">
            <a:spAutoFit/>
          </a:bodyPr>
          <a:lstStyle/>
          <a:p>
            <a:pPr lvl="0"/>
            <a:r>
              <a:rPr lang="en-US" sz="3200" b="1" dirty="0" smtClean="0">
                <a:solidFill>
                  <a:srgbClr val="FF0000"/>
                </a:solidFill>
                <a:ea typeface="Cambria" panose="02040503050406030204" pitchFamily="18" charset="0"/>
                <a:cs typeface="Calibri" panose="020F0502020204030204" pitchFamily="34" charset="0"/>
              </a:rPr>
              <a:t>      </a:t>
            </a:r>
            <a:r>
              <a:rPr lang="vi-VN" sz="2800" b="1" dirty="0" smtClean="0">
                <a:solidFill>
                  <a:srgbClr val="FFFF00"/>
                </a:solidFill>
                <a:latin typeface="+mj-lt"/>
                <a:ea typeface="Cambria" panose="02040503050406030204" pitchFamily="18" charset="0"/>
                <a:cs typeface="Calibri" panose="020F0502020204030204" pitchFamily="34" charset="0"/>
              </a:rPr>
              <a:t>Tìm </a:t>
            </a:r>
            <a:r>
              <a:rPr lang="vi-VN" sz="2800" b="1" dirty="0">
                <a:solidFill>
                  <a:srgbClr val="FFFF00"/>
                </a:solidFill>
                <a:latin typeface="+mj-lt"/>
                <a:ea typeface="Cambria" panose="02040503050406030204" pitchFamily="18" charset="0"/>
                <a:cs typeface="Calibri" panose="020F0502020204030204" pitchFamily="34" charset="0"/>
              </a:rPr>
              <a:t>các vật, hiện tượng tự nhiên được nhân hoá trong những đoạn thơ, đoạn văn dưới đây. Cho biết chúng được nhân hoá bằng cách nào</a:t>
            </a:r>
            <a:r>
              <a:rPr lang="vi-VN" sz="2800" b="1" dirty="0" smtClean="0">
                <a:solidFill>
                  <a:srgbClr val="FFFF00"/>
                </a:solidFill>
                <a:latin typeface="+mj-lt"/>
                <a:ea typeface="Cambria" panose="02040503050406030204" pitchFamily="18" charset="0"/>
                <a:cs typeface="Calibri" panose="020F0502020204030204" pitchFamily="34" charset="0"/>
              </a:rPr>
              <a:t>.</a:t>
            </a:r>
            <a:endParaRPr lang="vi-VN" sz="2800" b="1" dirty="0">
              <a:solidFill>
                <a:srgbClr val="FFFF00"/>
              </a:solidFill>
              <a:latin typeface="+mj-lt"/>
              <a:ea typeface="Cambria" panose="02040503050406030204" pitchFamily="18" charset="0"/>
              <a:cs typeface="Calibri" panose="020F0502020204030204" pitchFamily="34" charset="0"/>
            </a:endParaRPr>
          </a:p>
        </p:txBody>
      </p:sp>
      <p:pic>
        <p:nvPicPr>
          <p:cNvPr id="7" name="Picture 2" descr="Viết báo cáo cho một buổi thảo luận của nhóm em lớp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571" y="4826833"/>
            <a:ext cx="3980450" cy="126058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5353327" y="4524518"/>
            <a:ext cx="66294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solidFill>
                <a:latin typeface="Times New Roman" panose="02020603050405020304" pitchFamily="18" charset="0"/>
                <a:cs typeface="Times New Roman" panose="02020603050405020304" pitchFamily="18" charset="0"/>
              </a:rPr>
              <a:t>TRAO ĐỔI NHÓM 4 ( 4 </a:t>
            </a:r>
            <a:r>
              <a:rPr lang="en-US" sz="3600" b="1" dirty="0" err="1" smtClean="0">
                <a:solidFill>
                  <a:schemeClr val="bg1"/>
                </a:solidFill>
                <a:latin typeface="Times New Roman" panose="02020603050405020304" pitchFamily="18" charset="0"/>
                <a:cs typeface="Times New Roman" panose="02020603050405020304" pitchFamily="18" charset="0"/>
              </a:rPr>
              <a:t>phút</a:t>
            </a:r>
            <a:r>
              <a:rPr lang="en-US" sz="3600" b="1" dirty="0" smtClean="0">
                <a:solidFill>
                  <a:schemeClr val="bg1"/>
                </a:solidFill>
                <a:latin typeface="Times New Roman" panose="02020603050405020304" pitchFamily="18" charset="0"/>
                <a:cs typeface="Times New Roman" panose="02020603050405020304" pitchFamily="18" charset="0"/>
              </a:rPr>
              <a:t>)</a:t>
            </a:r>
            <a:endParaRPr lang="en-US" sz="3600" b="1" dirty="0">
              <a:solidFill>
                <a:schemeClr val="bg1"/>
              </a:solidFill>
              <a:latin typeface="Times New Roman" panose="02020603050405020304" pitchFamily="18" charset="0"/>
              <a:cs typeface="Times New Roman" panose="02020603050405020304" pitchFamily="18" charset="0"/>
            </a:endParaRPr>
          </a:p>
        </p:txBody>
      </p:sp>
      <p:pic>
        <p:nvPicPr>
          <p:cNvPr id="11" name="Hình ảnh 5">
            <a:extLst>
              <a:ext uri="{FF2B5EF4-FFF2-40B4-BE49-F238E27FC236}">
                <a16:creationId xmlns="" xmlns:a16="http://schemas.microsoft.com/office/drawing/2014/main" id="{18C541E3-99F8-C604-8F0F-6FEBCDF69967}"/>
              </a:ext>
            </a:extLst>
          </p:cNvPr>
          <p:cNvPicPr>
            <a:picLocks noChangeAspect="1"/>
          </p:cNvPicPr>
          <p:nvPr/>
        </p:nvPicPr>
        <p:blipFill rotWithShape="1">
          <a:blip r:embed="rId5"/>
          <a:srcRect l="31483" t="5898" r="50744" b="64236"/>
          <a:stretch/>
        </p:blipFill>
        <p:spPr>
          <a:xfrm>
            <a:off x="561571" y="1401608"/>
            <a:ext cx="924022" cy="1110494"/>
          </a:xfrm>
          <a:prstGeom prst="rect">
            <a:avLst/>
          </a:prstGeom>
        </p:spPr>
      </p:pic>
      <p:cxnSp>
        <p:nvCxnSpPr>
          <p:cNvPr id="12" name="Straight Connector 11"/>
          <p:cNvCxnSpPr/>
          <p:nvPr/>
        </p:nvCxnSpPr>
        <p:spPr>
          <a:xfrm>
            <a:off x="2068643" y="2245469"/>
            <a:ext cx="662218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66282" y="2705852"/>
            <a:ext cx="551556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Rounded Corners 7">
            <a:extLst>
              <a:ext uri="{FF2B5EF4-FFF2-40B4-BE49-F238E27FC236}">
                <a16:creationId xmlns="" xmlns:a16="http://schemas.microsoft.com/office/drawing/2014/main" id="{C1053A69-757B-E326-5B23-7490F899E823}"/>
              </a:ext>
            </a:extLst>
          </p:cNvPr>
          <p:cNvSpPr/>
          <p:nvPr/>
        </p:nvSpPr>
        <p:spPr>
          <a:xfrm>
            <a:off x="737276" y="2768062"/>
            <a:ext cx="7702186" cy="47368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200" b="1" i="0" u="none" strike="noStrike" dirty="0">
                <a:solidFill>
                  <a:srgbClr val="002060"/>
                </a:solidFill>
                <a:effectLst/>
                <a:latin typeface="+mj-lt"/>
                <a:ea typeface="Cambria" panose="02040503050406030204" pitchFamily="18" charset="0"/>
              </a:rPr>
              <a:t>Gọi vật, hiện tượng tự nhiên bằng những từ ngữ chỉ người</a:t>
            </a:r>
            <a:r>
              <a:rPr lang="vi-VN" sz="2200" b="1" i="0" u="none" strike="noStrike" dirty="0" smtClean="0">
                <a:solidFill>
                  <a:srgbClr val="002060"/>
                </a:solidFill>
                <a:effectLst/>
                <a:latin typeface="+mj-lt"/>
                <a:ea typeface="Cambria" panose="02040503050406030204" pitchFamily="18" charset="0"/>
              </a:rPr>
              <a:t>.</a:t>
            </a:r>
            <a:r>
              <a:rPr lang="en-US" sz="2200" b="1" i="0" u="none" strike="noStrike" dirty="0" smtClean="0">
                <a:solidFill>
                  <a:srgbClr val="002060"/>
                </a:solidFill>
                <a:effectLst/>
                <a:latin typeface="+mj-lt"/>
                <a:ea typeface="Cambria" panose="02040503050406030204" pitchFamily="18" charset="0"/>
              </a:rPr>
              <a:t> </a:t>
            </a:r>
            <a:endParaRPr lang="en-US" sz="2200" b="1" dirty="0">
              <a:solidFill>
                <a:srgbClr val="002060"/>
              </a:solidFill>
              <a:latin typeface="+mj-lt"/>
              <a:ea typeface="Cambria" panose="02040503050406030204" pitchFamily="18" charset="0"/>
              <a:cs typeface="Times New Roman" pitchFamily="18" charset="0"/>
            </a:endParaRPr>
          </a:p>
        </p:txBody>
      </p:sp>
      <p:sp>
        <p:nvSpPr>
          <p:cNvPr id="15" name="Rectangle: Rounded Corners 8">
            <a:extLst>
              <a:ext uri="{FF2B5EF4-FFF2-40B4-BE49-F238E27FC236}">
                <a16:creationId xmlns="" xmlns:a16="http://schemas.microsoft.com/office/drawing/2014/main" id="{151BB2C1-CB8D-A549-578F-94EAECABA352}"/>
              </a:ext>
            </a:extLst>
          </p:cNvPr>
          <p:cNvSpPr/>
          <p:nvPr/>
        </p:nvSpPr>
        <p:spPr>
          <a:xfrm>
            <a:off x="737277" y="3404078"/>
            <a:ext cx="10385425" cy="490808"/>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200" b="1" i="0" u="none" strike="noStrike" dirty="0">
                <a:solidFill>
                  <a:srgbClr val="002060"/>
                </a:solidFill>
                <a:effectLst/>
                <a:latin typeface="+mj-lt"/>
                <a:ea typeface="Cambria" panose="02040503050406030204" pitchFamily="18" charset="0"/>
              </a:rPr>
              <a:t>Dùng từ ngữ chỉ hoạt động, đặc điểm của người để kể, tả về vật, hiện tượng tự nhiên</a:t>
            </a:r>
            <a:r>
              <a:rPr lang="vi-VN" sz="2200" b="1" i="0" u="none" strike="noStrike" dirty="0" smtClean="0">
                <a:solidFill>
                  <a:srgbClr val="002060"/>
                </a:solidFill>
                <a:effectLst/>
                <a:latin typeface="+mj-lt"/>
                <a:ea typeface="Cambria" panose="02040503050406030204" pitchFamily="18" charset="0"/>
              </a:rPr>
              <a:t>.</a:t>
            </a:r>
            <a:r>
              <a:rPr lang="en-US" sz="2200" b="1" dirty="0">
                <a:solidFill>
                  <a:srgbClr val="002060"/>
                </a:solidFill>
                <a:latin typeface="+mj-lt"/>
                <a:ea typeface="Cambria" panose="02040503050406030204" pitchFamily="18" charset="0"/>
              </a:rPr>
              <a:t> </a:t>
            </a:r>
            <a:endParaRPr lang="en-US" sz="2200" b="1" dirty="0">
              <a:solidFill>
                <a:srgbClr val="002060"/>
              </a:solidFill>
              <a:latin typeface="Times New Roman" pitchFamily="18" charset="0"/>
              <a:ea typeface="Cambria" panose="02040503050406030204" pitchFamily="18" charset="0"/>
              <a:cs typeface="Times New Roman" pitchFamily="18" charset="0"/>
            </a:endParaRPr>
          </a:p>
        </p:txBody>
      </p:sp>
      <p:sp>
        <p:nvSpPr>
          <p:cNvPr id="16" name="Rectangle: Rounded Corners 10">
            <a:extLst>
              <a:ext uri="{FF2B5EF4-FFF2-40B4-BE49-F238E27FC236}">
                <a16:creationId xmlns="" xmlns:a16="http://schemas.microsoft.com/office/drawing/2014/main" id="{4B7A2933-89F8-A8D2-5AFB-5C1BDA0F400D}"/>
              </a:ext>
            </a:extLst>
          </p:cNvPr>
          <p:cNvSpPr/>
          <p:nvPr/>
        </p:nvSpPr>
        <p:spPr>
          <a:xfrm>
            <a:off x="737276" y="3996781"/>
            <a:ext cx="7953547" cy="527737"/>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200" b="1" i="0" u="none" strike="noStrike" dirty="0">
                <a:solidFill>
                  <a:srgbClr val="002060"/>
                </a:solidFill>
                <a:effectLst/>
                <a:latin typeface="+mj-lt"/>
                <a:ea typeface="Cambria" panose="02040503050406030204" pitchFamily="18" charset="0"/>
              </a:rPr>
              <a:t>Trò chuyện, xưng hô với vật, hiện tượng tự nhiên như với người</a:t>
            </a:r>
            <a:r>
              <a:rPr lang="vi-VN" sz="2200" b="1" i="0" u="none" strike="noStrike" dirty="0" smtClean="0">
                <a:solidFill>
                  <a:srgbClr val="002060"/>
                </a:solidFill>
                <a:effectLst/>
                <a:latin typeface="+mj-lt"/>
                <a:ea typeface="Cambria" panose="02040503050406030204" pitchFamily="18" charset="0"/>
              </a:rPr>
              <a:t>.</a:t>
            </a:r>
            <a:r>
              <a:rPr lang="en-US" sz="2200" b="1" i="0" u="none" strike="noStrike" dirty="0" smtClean="0">
                <a:solidFill>
                  <a:srgbClr val="002060"/>
                </a:solidFill>
                <a:effectLst/>
                <a:latin typeface="+mj-lt"/>
                <a:ea typeface="Cambria" panose="02040503050406030204" pitchFamily="18" charset="0"/>
              </a:rPr>
              <a:t> </a:t>
            </a:r>
            <a:endParaRPr lang="en-US" sz="2200" b="1" dirty="0">
              <a:solidFill>
                <a:srgbClr val="002060"/>
              </a:solidFill>
              <a:latin typeface="+mj-lt"/>
              <a:ea typeface="Cambria" panose="02040503050406030204" pitchFamily="18" charset="0"/>
              <a:cs typeface="Times New Roman" pitchFamily="18" charset="0"/>
            </a:endParaRPr>
          </a:p>
        </p:txBody>
      </p:sp>
      <p:sp>
        <p:nvSpPr>
          <p:cNvPr id="18" name="TextBox 17"/>
          <p:cNvSpPr txBox="1">
            <a:spLocks noChangeArrowheads="1"/>
          </p:cNvSpPr>
          <p:nvPr/>
        </p:nvSpPr>
        <p:spPr bwMode="auto">
          <a:xfrm>
            <a:off x="8490091" y="2753301"/>
            <a:ext cx="653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a:solidFill>
                  <a:srgbClr val="FF0000"/>
                </a:solidFill>
                <a:latin typeface="Times New Roman" pitchFamily="18" charset="0"/>
                <a:ea typeface="Cambria" panose="02040503050406030204" pitchFamily="18" charset="0"/>
                <a:cs typeface="Times New Roman" pitchFamily="18" charset="0"/>
              </a:rPr>
              <a:t>(1)</a:t>
            </a:r>
          </a:p>
        </p:txBody>
      </p:sp>
      <p:sp>
        <p:nvSpPr>
          <p:cNvPr id="20" name="TextBox 19"/>
          <p:cNvSpPr txBox="1">
            <a:spLocks noChangeArrowheads="1"/>
          </p:cNvSpPr>
          <p:nvPr/>
        </p:nvSpPr>
        <p:spPr bwMode="auto">
          <a:xfrm>
            <a:off x="11181849" y="3374989"/>
            <a:ext cx="653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smtClean="0">
                <a:solidFill>
                  <a:srgbClr val="FF0000"/>
                </a:solidFill>
                <a:latin typeface="Times New Roman" pitchFamily="18" charset="0"/>
                <a:ea typeface="Cambria" panose="02040503050406030204" pitchFamily="18" charset="0"/>
                <a:cs typeface="Times New Roman" pitchFamily="18" charset="0"/>
              </a:rPr>
              <a:t>(2)</a:t>
            </a:r>
            <a:endParaRPr lang="en-US" sz="2400" b="1" dirty="0">
              <a:solidFill>
                <a:srgbClr val="FF0000"/>
              </a:solidFill>
              <a:latin typeface="Times New Roman" pitchFamily="18" charset="0"/>
              <a:ea typeface="Cambria" panose="02040503050406030204" pitchFamily="18" charset="0"/>
              <a:cs typeface="Times New Roman" pitchFamily="18" charset="0"/>
            </a:endParaRPr>
          </a:p>
        </p:txBody>
      </p:sp>
      <p:sp>
        <p:nvSpPr>
          <p:cNvPr id="21" name="TextBox 20"/>
          <p:cNvSpPr txBox="1">
            <a:spLocks noChangeArrowheads="1"/>
          </p:cNvSpPr>
          <p:nvPr/>
        </p:nvSpPr>
        <p:spPr bwMode="auto">
          <a:xfrm>
            <a:off x="8817046" y="4062853"/>
            <a:ext cx="653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400" b="1" dirty="0" smtClean="0">
                <a:solidFill>
                  <a:srgbClr val="FF0000"/>
                </a:solidFill>
                <a:latin typeface="Times New Roman" pitchFamily="18" charset="0"/>
                <a:ea typeface="Cambria" panose="02040503050406030204" pitchFamily="18" charset="0"/>
                <a:cs typeface="Times New Roman" pitchFamily="18" charset="0"/>
              </a:rPr>
              <a:t>(3)</a:t>
            </a:r>
            <a:endParaRPr lang="en-US" sz="2400" b="1" dirty="0">
              <a:solidFill>
                <a:srgbClr val="FF0000"/>
              </a:solidFill>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496154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P spid="16" grpId="0" animBg="1"/>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2186928485"/>
              </p:ext>
            </p:extLst>
          </p:nvPr>
        </p:nvGraphicFramePr>
        <p:xfrm>
          <a:off x="44971" y="0"/>
          <a:ext cx="11696455" cy="6880485"/>
        </p:xfrm>
        <a:graphic>
          <a:graphicData uri="http://schemas.openxmlformats.org/drawingml/2006/table">
            <a:tbl>
              <a:tblPr firstRow="1" bandRow="1">
                <a:tableStyleId>{00A15C55-8517-42AA-B614-E9B94910E393}</a:tableStyleId>
              </a:tblPr>
              <a:tblGrid>
                <a:gridCol w="943738">
                  <a:extLst>
                    <a:ext uri="{9D8B030D-6E8A-4147-A177-3AD203B41FA5}">
                      <a16:colId xmlns="" xmlns:a16="http://schemas.microsoft.com/office/drawing/2014/main" val="3113053707"/>
                    </a:ext>
                  </a:extLst>
                </a:gridCol>
                <a:gridCol w="1851726">
                  <a:extLst>
                    <a:ext uri="{9D8B030D-6E8A-4147-A177-3AD203B41FA5}">
                      <a16:colId xmlns="" xmlns:a16="http://schemas.microsoft.com/office/drawing/2014/main" val="2783084591"/>
                    </a:ext>
                  </a:extLst>
                </a:gridCol>
                <a:gridCol w="2106963">
                  <a:extLst>
                    <a:ext uri="{9D8B030D-6E8A-4147-A177-3AD203B41FA5}">
                      <a16:colId xmlns="" xmlns:a16="http://schemas.microsoft.com/office/drawing/2014/main" val="3972600987"/>
                    </a:ext>
                  </a:extLst>
                </a:gridCol>
                <a:gridCol w="3729061">
                  <a:extLst>
                    <a:ext uri="{9D8B030D-6E8A-4147-A177-3AD203B41FA5}">
                      <a16:colId xmlns="" xmlns:a16="http://schemas.microsoft.com/office/drawing/2014/main" val="830241595"/>
                    </a:ext>
                  </a:extLst>
                </a:gridCol>
                <a:gridCol w="3064967">
                  <a:extLst>
                    <a:ext uri="{9D8B030D-6E8A-4147-A177-3AD203B41FA5}">
                      <a16:colId xmlns="" xmlns:a16="http://schemas.microsoft.com/office/drawing/2014/main" val="4166140901"/>
                    </a:ext>
                  </a:extLst>
                </a:gridCol>
              </a:tblGrid>
              <a:tr h="404734">
                <a:tc rowSpan="2">
                  <a:txBody>
                    <a:bodyPr/>
                    <a:lstStyle/>
                    <a:p>
                      <a:pPr algn="ct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Đoạn</a:t>
                      </a: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endParaRPr lang="en-US" sz="22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2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2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2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Vật</a:t>
                      </a:r>
                      <a:r>
                        <a:rPr lang="en-US" sz="2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hiện</a:t>
                      </a:r>
                      <a:r>
                        <a:rPr lang="en-US" sz="2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tượng</a:t>
                      </a:r>
                      <a:r>
                        <a:rPr lang="en-US" sz="2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được</a:t>
                      </a:r>
                      <a:r>
                        <a:rPr lang="en-US" sz="2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2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2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Cách</a:t>
                      </a:r>
                      <a:r>
                        <a:rPr lang="en-US" sz="2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2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4168483514"/>
                  </a:ext>
                </a:extLst>
              </a:tr>
              <a:tr h="1595513">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Gọi vật, hiện tượng tự nhiên bằng những từ ngữ chỉ </a:t>
                      </a:r>
                      <a:r>
                        <a:rPr lang="vi-VN"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người</a:t>
                      </a:r>
                      <a:r>
                        <a:rPr lang="en-US"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2400" b="1" i="0" u="none" strike="noStrike" baseline="0"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(1)</a:t>
                      </a:r>
                      <a:endParaRPr lang="en-US" sz="2400" b="1" dirty="0" smtClean="0">
                        <a:solidFill>
                          <a:srgbClr val="002060"/>
                        </a:solidFill>
                        <a:latin typeface="Times New Roman" pitchFamily="18" charset="0"/>
                        <a:ea typeface="Cambria" panose="02040503050406030204"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Dùng từ ngữ chỉ hoạt động, đặc điểm của người để kể, tả về vật, hiện tượng tự nhiên</a:t>
                      </a:r>
                      <a:r>
                        <a:rPr lang="vi-VN"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2400" b="1" i="0" u="none" strike="noStrike" dirty="0" smtClean="0">
                          <a:solidFill>
                            <a:srgbClr val="002060"/>
                          </a:solidFill>
                          <a:effectLst/>
                          <a:latin typeface="Times New Roman" pitchFamily="18" charset="0"/>
                          <a:ea typeface="Cambria" panose="02040503050406030204" pitchFamily="18" charset="0"/>
                          <a:cs typeface="Times New Roman" pitchFamily="18" charset="0"/>
                        </a:rPr>
                        <a:t> (2)</a:t>
                      </a:r>
                      <a:endParaRPr lang="en-US" sz="2400" b="1" dirty="0" smtClean="0">
                        <a:solidFill>
                          <a:srgbClr val="002060"/>
                        </a:solidFill>
                        <a:latin typeface="Times New Roman" pitchFamily="18" charset="0"/>
                        <a:ea typeface="Cambria" panose="02040503050406030204"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i="0" u="none" strike="noStrike"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Trò chuyện, xưng hô với vật, hiện tượng tự nhiên như với người</a:t>
                      </a:r>
                      <a:r>
                        <a:rPr lang="vi-VN"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a:t>
                      </a:r>
                      <a:r>
                        <a:rPr lang="en-US" sz="2400" b="1" i="0" u="none" strike="noStrike" baseline="0"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i="0" u="none" strike="noStrike" dirty="0" smtClean="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(3)</a:t>
                      </a:r>
                      <a:endParaRPr lang="en-US" sz="2400" b="1" dirty="0" smtClean="0">
                        <a:solidFill>
                          <a:srgbClr val="002060"/>
                        </a:solidFill>
                        <a:latin typeface="Times New Roman" pitchFamily="18" charset="0"/>
                        <a:ea typeface="Cambria" panose="02040503050406030204"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311010196"/>
                  </a:ext>
                </a:extLst>
              </a:tr>
              <a:tr h="336279">
                <a:tc rowSpan="4">
                  <a:txBody>
                    <a:bodyPr/>
                    <a:lstStyle/>
                    <a:p>
                      <a:pPr algn="ctr"/>
                      <a:endParaRPr lang="en-US" sz="24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endParaRPr lang="en-US" sz="24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033964119"/>
                  </a:ext>
                </a:extLst>
              </a:tr>
              <a:tr h="704538">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411943977"/>
                  </a:ext>
                </a:extLst>
              </a:tr>
              <a:tr h="417441">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4191766591"/>
                  </a:ext>
                </a:extLst>
              </a:tr>
              <a:tr h="434715">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950912388"/>
                  </a:ext>
                </a:extLst>
              </a:tr>
              <a:tr h="1170874">
                <a:tc>
                  <a:txBody>
                    <a:bodyPr/>
                    <a:lstStyle/>
                    <a:p>
                      <a:pPr algn="ctr"/>
                      <a:endParaRPr lang="en-US" sz="24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a:t>
                      </a:r>
                      <a:endParaRPr lang="en-US" sz="2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053020405"/>
                  </a:ext>
                </a:extLst>
              </a:tr>
              <a:tr h="1469678">
                <a:tc>
                  <a:txBody>
                    <a:bodyPr/>
                    <a:lstStyle/>
                    <a:p>
                      <a:pPr algn="ctr"/>
                      <a:endParaRPr lang="en-US" sz="28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a:t>
                      </a:r>
                      <a:endParaRPr lang="en-US" sz="2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335044889"/>
                  </a:ext>
                </a:extLst>
              </a:tr>
            </a:tbl>
          </a:graphicData>
        </a:graphic>
      </p:graphicFrame>
      <p:sp>
        <p:nvSpPr>
          <p:cNvPr id="7" name="TextBox 6">
            <a:extLst>
              <a:ext uri="{FF2B5EF4-FFF2-40B4-BE49-F238E27FC236}">
                <a16:creationId xmlns="" xmlns:a16="http://schemas.microsoft.com/office/drawing/2014/main" id="{8A3F5C19-F834-EF0C-631F-39DF2E056FD3}"/>
              </a:ext>
            </a:extLst>
          </p:cNvPr>
          <p:cNvSpPr txBox="1"/>
          <p:nvPr/>
        </p:nvSpPr>
        <p:spPr>
          <a:xfrm>
            <a:off x="1018378" y="2221415"/>
            <a:ext cx="1181263"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chim</a:t>
            </a:r>
            <a:endPar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4E338CBC-9F64-98C7-1756-EA5D22AEE8B3}"/>
              </a:ext>
            </a:extLst>
          </p:cNvPr>
          <p:cNvSpPr txBox="1"/>
          <p:nvPr/>
        </p:nvSpPr>
        <p:spPr>
          <a:xfrm>
            <a:off x="4997126" y="2221415"/>
            <a:ext cx="2774533" cy="461665"/>
          </a:xfrm>
          <a:prstGeom prst="rect">
            <a:avLst/>
          </a:prstGeom>
          <a:noFill/>
        </p:spPr>
        <p:txBody>
          <a:bodyPr wrap="square" rtlCol="0">
            <a:spAutoFit/>
          </a:bodyPr>
          <a:lstStyle/>
          <a:p>
            <a:r>
              <a:rPr lang="en-US" sz="2400" dirty="0" err="1">
                <a:latin typeface="Times New Roman" panose="02020603050405020304" pitchFamily="18" charset="0"/>
                <a:ea typeface="Cambria" panose="02040503050406030204" pitchFamily="18" charset="0"/>
                <a:cs typeface="Times New Roman" panose="02020603050405020304" pitchFamily="18" charset="0"/>
              </a:rPr>
              <a:t>m</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ừng</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rủ</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về</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E49CF7B4-272F-791F-C567-B9AD3BBA8C93}"/>
              </a:ext>
            </a:extLst>
          </p:cNvPr>
          <p:cNvSpPr txBox="1"/>
          <p:nvPr/>
        </p:nvSpPr>
        <p:spPr>
          <a:xfrm>
            <a:off x="1018379" y="2716701"/>
            <a:ext cx="1409700"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cào</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cào</a:t>
            </a:r>
            <a:endPar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TextBox 26">
            <a:extLst>
              <a:ext uri="{FF2B5EF4-FFF2-40B4-BE49-F238E27FC236}">
                <a16:creationId xmlns="" xmlns:a16="http://schemas.microsoft.com/office/drawing/2014/main" id="{D984503B-009B-B7A3-6B93-63A69E49FF5D}"/>
              </a:ext>
            </a:extLst>
          </p:cNvPr>
          <p:cNvSpPr txBox="1"/>
          <p:nvPr/>
        </p:nvSpPr>
        <p:spPr>
          <a:xfrm>
            <a:off x="4945951" y="2571299"/>
            <a:ext cx="3725920" cy="1200329"/>
          </a:xfrm>
          <a:prstGeom prst="rect">
            <a:avLst/>
          </a:prstGeom>
          <a:noFill/>
        </p:spPr>
        <p:txBody>
          <a:bodyPr wrap="square" rtlCol="0">
            <a:spAutoFit/>
          </a:bodyPr>
          <a:lstStyle/>
          <a:p>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mặc</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áo</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xanh</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đỏ</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p>
          <a:p>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giã</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gạo</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p>
            <a:endParaRPr lang="en-US" sz="2400" dirty="0">
              <a:latin typeface="Cambria" panose="02040503050406030204" pitchFamily="18" charset="0"/>
              <a:ea typeface="Cambria" panose="02040503050406030204" pitchFamily="18" charset="0"/>
            </a:endParaRPr>
          </a:p>
        </p:txBody>
      </p:sp>
      <p:sp>
        <p:nvSpPr>
          <p:cNvPr id="30" name="TextBox 29">
            <a:extLst>
              <a:ext uri="{FF2B5EF4-FFF2-40B4-BE49-F238E27FC236}">
                <a16:creationId xmlns="" xmlns:a16="http://schemas.microsoft.com/office/drawing/2014/main" id="{98AC7E4F-4D6C-D694-4766-EEC6BEB7D5BA}"/>
              </a:ext>
            </a:extLst>
          </p:cNvPr>
          <p:cNvSpPr txBox="1"/>
          <p:nvPr/>
        </p:nvSpPr>
        <p:spPr>
          <a:xfrm>
            <a:off x="1018379" y="3346679"/>
            <a:ext cx="1543772"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hạt</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lúa</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35" name="TextBox 34">
            <a:extLst>
              <a:ext uri="{FF2B5EF4-FFF2-40B4-BE49-F238E27FC236}">
                <a16:creationId xmlns="" xmlns:a16="http://schemas.microsoft.com/office/drawing/2014/main" id="{E88E8301-A79B-BDC2-1EEB-E37168284BE6}"/>
              </a:ext>
            </a:extLst>
          </p:cNvPr>
          <p:cNvSpPr txBox="1"/>
          <p:nvPr/>
        </p:nvSpPr>
        <p:spPr>
          <a:xfrm>
            <a:off x="4997127" y="3352744"/>
            <a:ext cx="3039933" cy="461665"/>
          </a:xfrm>
          <a:prstGeom prst="rect">
            <a:avLst/>
          </a:prstGeom>
          <a:noFill/>
        </p:spPr>
        <p:txBody>
          <a:bodyPr wrap="square" rtlCol="0">
            <a:spAutoFit/>
          </a:bodyPr>
          <a:lstStyle/>
          <a:p>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níu</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nhờ</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0" name="TextBox 39">
            <a:extLst>
              <a:ext uri="{FF2B5EF4-FFF2-40B4-BE49-F238E27FC236}">
                <a16:creationId xmlns="" xmlns:a16="http://schemas.microsoft.com/office/drawing/2014/main" id="{F95E6437-0BBD-5684-3D78-C01AD90BA79D}"/>
              </a:ext>
            </a:extLst>
          </p:cNvPr>
          <p:cNvSpPr txBox="1"/>
          <p:nvPr/>
        </p:nvSpPr>
        <p:spPr>
          <a:xfrm>
            <a:off x="999698" y="3684712"/>
            <a:ext cx="1581133"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gió</a:t>
            </a:r>
            <a:endPar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3" name="TextBox 42">
            <a:extLst>
              <a:ext uri="{FF2B5EF4-FFF2-40B4-BE49-F238E27FC236}">
                <a16:creationId xmlns="" xmlns:a16="http://schemas.microsoft.com/office/drawing/2014/main" id="{29CDD056-4131-F00B-E218-495F69DD30D4}"/>
              </a:ext>
            </a:extLst>
          </p:cNvPr>
          <p:cNvSpPr txBox="1"/>
          <p:nvPr/>
        </p:nvSpPr>
        <p:spPr>
          <a:xfrm>
            <a:off x="4964569" y="3678819"/>
            <a:ext cx="2127496" cy="523220"/>
          </a:xfrm>
          <a:prstGeom prst="rect">
            <a:avLst/>
          </a:prstGeom>
          <a:noFill/>
        </p:spPr>
        <p:txBody>
          <a:bodyPr wrap="square" rtlCol="0">
            <a:spAutoFit/>
          </a:bodyPr>
          <a:lstStyle/>
          <a:p>
            <a:r>
              <a:rPr lang="en-US" sz="28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mách</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a:latin typeface="Times New Roman" panose="02020603050405020304" pitchFamily="18" charset="0"/>
                <a:ea typeface="Cambria" panose="02040503050406030204" pitchFamily="18" charset="0"/>
                <a:cs typeface="Times New Roman" panose="02020603050405020304" pitchFamily="18" charset="0"/>
              </a:rPr>
              <a:t>tin</a:t>
            </a:r>
          </a:p>
        </p:txBody>
      </p:sp>
      <p:sp>
        <p:nvSpPr>
          <p:cNvPr id="44" name="TextBox 43">
            <a:extLst>
              <a:ext uri="{FF2B5EF4-FFF2-40B4-BE49-F238E27FC236}">
                <a16:creationId xmlns="" xmlns:a16="http://schemas.microsoft.com/office/drawing/2014/main" id="{318A7540-6EB6-A62C-F500-A2DC6CC896AB}"/>
              </a:ext>
            </a:extLst>
          </p:cNvPr>
          <p:cNvSpPr txBox="1"/>
          <p:nvPr/>
        </p:nvSpPr>
        <p:spPr>
          <a:xfrm>
            <a:off x="2914715" y="3771628"/>
            <a:ext cx="1909964" cy="461665"/>
          </a:xfrm>
          <a:prstGeom prst="rect">
            <a:avLst/>
          </a:prstGeom>
          <a:noFill/>
        </p:spPr>
        <p:txBody>
          <a:bodyPr wrap="square" rtlCol="0">
            <a:spAutoFit/>
          </a:bodyPr>
          <a:lstStyle/>
          <a:p>
            <a:r>
              <a:rPr lang="en-US" sz="24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hị</a:t>
            </a: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9" name="TextBox 48">
            <a:extLst>
              <a:ext uri="{FF2B5EF4-FFF2-40B4-BE49-F238E27FC236}">
                <a16:creationId xmlns="" xmlns:a16="http://schemas.microsoft.com/office/drawing/2014/main" id="{C7DDAAC2-AEDE-334D-03C5-E80814CF6722}"/>
              </a:ext>
            </a:extLst>
          </p:cNvPr>
          <p:cNvSpPr txBox="1"/>
          <p:nvPr/>
        </p:nvSpPr>
        <p:spPr>
          <a:xfrm>
            <a:off x="999698" y="4433722"/>
            <a:ext cx="2154985" cy="52322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rặng</a:t>
            </a:r>
            <a:r>
              <a:rPr lang="en-US" sz="24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phi </a:t>
            </a:r>
            <a:r>
              <a:rPr lang="en-US" sz="24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lao</a:t>
            </a:r>
            <a:endPar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2" name="TextBox 61">
            <a:extLst>
              <a:ext uri="{FF2B5EF4-FFF2-40B4-BE49-F238E27FC236}">
                <a16:creationId xmlns="" xmlns:a16="http://schemas.microsoft.com/office/drawing/2014/main" id="{3CCD7E7F-E2BC-29D5-0C65-2450F0EB3D4F}"/>
              </a:ext>
            </a:extLst>
          </p:cNvPr>
          <p:cNvSpPr txBox="1"/>
          <p:nvPr/>
        </p:nvSpPr>
        <p:spPr>
          <a:xfrm>
            <a:off x="4964569" y="4279834"/>
            <a:ext cx="3819667" cy="830997"/>
          </a:xfrm>
          <a:prstGeom prst="rect">
            <a:avLst/>
          </a:prstGeom>
          <a:noFill/>
        </p:spPr>
        <p:txBody>
          <a:bodyPr wrap="square" rtlCol="0">
            <a:spAutoFit/>
          </a:bodyPr>
          <a:lstStyle/>
          <a:p>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vật</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vã</a:t>
            </a:r>
            <a:r>
              <a:rPr lang="en-US" sz="2400" dirty="0">
                <a:latin typeface="Times New Roman" panose="02020603050405020304" pitchFamily="18" charset="0"/>
                <a:ea typeface="Cambria" panose="02040503050406030204" pitchFamily="18" charset="0"/>
                <a:cs typeface="Times New Roman" panose="02020603050405020304" pitchFamily="18" charset="0"/>
              </a:rPr>
              <a:t>, chao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đảo</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không</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chịu</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gục</a:t>
            </a:r>
            <a:r>
              <a:rPr lang="en-US" sz="2400" dirty="0">
                <a:latin typeface="Times New Roman" panose="02020603050405020304" pitchFamily="18" charset="0"/>
                <a:ea typeface="Cambria" panose="02040503050406030204" pitchFamily="18" charset="0"/>
                <a:cs typeface="Times New Roman" panose="02020603050405020304" pitchFamily="18" charset="0"/>
              </a:rPr>
              <a:t>, reo </a:t>
            </a:r>
            <a:r>
              <a:rPr lang="en-US" sz="2400" dirty="0" err="1">
                <a:latin typeface="Times New Roman" panose="02020603050405020304" pitchFamily="18" charset="0"/>
                <a:ea typeface="Cambria" panose="02040503050406030204" pitchFamily="18" charset="0"/>
                <a:cs typeface="Times New Roman" panose="02020603050405020304" pitchFamily="18" charset="0"/>
              </a:rPr>
              <a:t>hát</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chào</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7" name="TextBox 66">
            <a:extLst>
              <a:ext uri="{FF2B5EF4-FFF2-40B4-BE49-F238E27FC236}">
                <a16:creationId xmlns="" xmlns:a16="http://schemas.microsoft.com/office/drawing/2014/main" id="{72114839-A24C-0CCD-3008-B9232D74659D}"/>
              </a:ext>
            </a:extLst>
          </p:cNvPr>
          <p:cNvSpPr txBox="1"/>
          <p:nvPr/>
        </p:nvSpPr>
        <p:spPr>
          <a:xfrm>
            <a:off x="8671871" y="4207932"/>
            <a:ext cx="3130695" cy="1246495"/>
          </a:xfrm>
          <a:prstGeom prst="rect">
            <a:avLst/>
          </a:prstGeom>
          <a:noFill/>
        </p:spPr>
        <p:txBody>
          <a:bodyPr wrap="square" rtlCol="0">
            <a:spAutoFit/>
          </a:bodyPr>
          <a:lstStyle/>
          <a:p>
            <a:r>
              <a:rPr lang="en-US" sz="2400" dirty="0">
                <a:latin typeface="Times New Roman" panose="02020603050405020304" pitchFamily="18" charset="0"/>
                <a:ea typeface="Cambria" panose="02040503050406030204" pitchFamily="18" charset="0"/>
                <a:cs typeface="Times New Roman" panose="02020603050405020304" pitchFamily="18" charset="0"/>
              </a:rPr>
              <a:t>Ly </a:t>
            </a:r>
            <a:r>
              <a:rPr lang="en-US" sz="2400" dirty="0" err="1">
                <a:latin typeface="Times New Roman" panose="02020603050405020304" pitchFamily="18" charset="0"/>
                <a:ea typeface="Cambria" panose="02040503050406030204" pitchFamily="18" charset="0"/>
                <a:cs typeface="Times New Roman" panose="02020603050405020304" pitchFamily="18" charset="0"/>
              </a:rPr>
              <a:t>vẫy</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tay</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chào</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lại</a:t>
            </a:r>
            <a:r>
              <a:rPr lang="en-US" sz="2400" dirty="0">
                <a:latin typeface="Times New Roman" panose="02020603050405020304" pitchFamily="18" charset="0"/>
                <a:ea typeface="Cambria" panose="02040503050406030204" pitchFamily="18" charset="0"/>
                <a:cs typeface="Times New Roman" panose="02020603050405020304" pitchFamily="18" charset="0"/>
              </a:rPr>
              <a:t>:</a:t>
            </a:r>
          </a:p>
          <a:p>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Lớn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mau</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lên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lớn</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mau</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lên</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nhé</a:t>
            </a:r>
            <a:r>
              <a:rPr lang="en-US" sz="2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78" name="TextBox 77">
            <a:extLst>
              <a:ext uri="{FF2B5EF4-FFF2-40B4-BE49-F238E27FC236}">
                <a16:creationId xmlns="" xmlns:a16="http://schemas.microsoft.com/office/drawing/2014/main" id="{70603F33-84D1-7F13-FA0F-6E53EA160C4D}"/>
              </a:ext>
            </a:extLst>
          </p:cNvPr>
          <p:cNvSpPr txBox="1"/>
          <p:nvPr/>
        </p:nvSpPr>
        <p:spPr>
          <a:xfrm>
            <a:off x="999698" y="5313830"/>
            <a:ext cx="1915017" cy="1508105"/>
          </a:xfrm>
          <a:prstGeom prst="rect">
            <a:avLst/>
          </a:prstGeom>
          <a:noFill/>
        </p:spPr>
        <p:txBody>
          <a:bodyPr wrap="square" rtlCol="0">
            <a:spAutoFit/>
          </a:bodyPr>
          <a:lstStyle/>
          <a:p>
            <a:pPr algn="ctr"/>
            <a:r>
              <a:rPr lang="en-US" sz="2300" dirty="0" err="1">
                <a:solidFill>
                  <a:srgbClr val="FF0000"/>
                </a:solidFill>
                <a:latin typeface="Times New Roman" pitchFamily="18" charset="0"/>
                <a:ea typeface="Cambria" panose="02040503050406030204" pitchFamily="18" charset="0"/>
                <a:cs typeface="Times New Roman" pitchFamily="18" charset="0"/>
              </a:rPr>
              <a:t>chích</a:t>
            </a:r>
            <a:r>
              <a:rPr lang="en-US" sz="2300" dirty="0">
                <a:solidFill>
                  <a:srgbClr val="FF0000"/>
                </a:solidFill>
                <a:latin typeface="Times New Roman" pitchFamily="18" charset="0"/>
                <a:ea typeface="Cambria" panose="02040503050406030204" pitchFamily="18" charset="0"/>
                <a:cs typeface="Times New Roman" pitchFamily="18" charset="0"/>
              </a:rPr>
              <a:t> </a:t>
            </a:r>
            <a:r>
              <a:rPr lang="en-US" sz="2300" dirty="0" err="1">
                <a:solidFill>
                  <a:srgbClr val="FF0000"/>
                </a:solidFill>
                <a:latin typeface="Times New Roman" pitchFamily="18" charset="0"/>
                <a:ea typeface="Cambria" panose="02040503050406030204" pitchFamily="18" charset="0"/>
                <a:cs typeface="Times New Roman" pitchFamily="18" charset="0"/>
              </a:rPr>
              <a:t>chòe</a:t>
            </a:r>
            <a:r>
              <a:rPr lang="en-US" sz="2300" dirty="0">
                <a:solidFill>
                  <a:srgbClr val="FF0000"/>
                </a:solidFill>
                <a:latin typeface="Times New Roman" pitchFamily="18" charset="0"/>
                <a:ea typeface="Cambria" panose="02040503050406030204" pitchFamily="18" charset="0"/>
                <a:cs typeface="Times New Roman" pitchFamily="18" charset="0"/>
              </a:rPr>
              <a:t>, </a:t>
            </a:r>
            <a:r>
              <a:rPr lang="en-US" sz="2300" dirty="0" err="1">
                <a:solidFill>
                  <a:srgbClr val="FF0000"/>
                </a:solidFill>
                <a:latin typeface="Times New Roman" pitchFamily="18" charset="0"/>
                <a:ea typeface="Cambria" panose="02040503050406030204" pitchFamily="18" charset="0"/>
                <a:cs typeface="Times New Roman" pitchFamily="18" charset="0"/>
              </a:rPr>
              <a:t>khướu</a:t>
            </a:r>
            <a:r>
              <a:rPr lang="en-US" sz="2300" dirty="0">
                <a:solidFill>
                  <a:srgbClr val="FF0000"/>
                </a:solidFill>
                <a:latin typeface="Times New Roman" pitchFamily="18" charset="0"/>
                <a:ea typeface="Cambria" panose="02040503050406030204" pitchFamily="18" charset="0"/>
                <a:cs typeface="Times New Roman" pitchFamily="18" charset="0"/>
              </a:rPr>
              <a:t>, </a:t>
            </a:r>
            <a:endParaRPr lang="en-US" sz="2300" dirty="0" smtClean="0">
              <a:solidFill>
                <a:srgbClr val="FF0000"/>
              </a:solidFill>
              <a:latin typeface="Times New Roman" pitchFamily="18" charset="0"/>
              <a:ea typeface="Cambria" panose="02040503050406030204" pitchFamily="18" charset="0"/>
              <a:cs typeface="Times New Roman" pitchFamily="18" charset="0"/>
            </a:endParaRPr>
          </a:p>
          <a:p>
            <a:pPr algn="ctr"/>
            <a:r>
              <a:rPr lang="en-US" sz="2300" dirty="0" err="1" smtClean="0">
                <a:solidFill>
                  <a:srgbClr val="FF0000"/>
                </a:solidFill>
                <a:latin typeface="Times New Roman" pitchFamily="18" charset="0"/>
                <a:ea typeface="Cambria" panose="02040503050406030204" pitchFamily="18" charset="0"/>
                <a:cs typeface="Times New Roman" pitchFamily="18" charset="0"/>
              </a:rPr>
              <a:t>chào</a:t>
            </a:r>
            <a:r>
              <a:rPr lang="en-US" sz="2300" dirty="0" smtClean="0">
                <a:solidFill>
                  <a:srgbClr val="FF0000"/>
                </a:solidFill>
                <a:latin typeface="Times New Roman" pitchFamily="18" charset="0"/>
                <a:ea typeface="Cambria" panose="02040503050406030204" pitchFamily="18" charset="0"/>
                <a:cs typeface="Times New Roman" pitchFamily="18" charset="0"/>
              </a:rPr>
              <a:t> </a:t>
            </a:r>
            <a:r>
              <a:rPr lang="en-US" sz="2300" dirty="0" err="1">
                <a:solidFill>
                  <a:srgbClr val="FF0000"/>
                </a:solidFill>
                <a:latin typeface="Times New Roman" pitchFamily="18" charset="0"/>
                <a:ea typeface="Cambria" panose="02040503050406030204" pitchFamily="18" charset="0"/>
                <a:cs typeface="Times New Roman" pitchFamily="18" charset="0"/>
              </a:rPr>
              <a:t>mào</a:t>
            </a:r>
            <a:r>
              <a:rPr lang="en-US" sz="2300" dirty="0">
                <a:solidFill>
                  <a:srgbClr val="FF0000"/>
                </a:solidFill>
                <a:latin typeface="Times New Roman" pitchFamily="18" charset="0"/>
                <a:ea typeface="Cambria" panose="02040503050406030204" pitchFamily="18" charset="0"/>
                <a:cs typeface="Times New Roman" pitchFamily="18" charset="0"/>
              </a:rPr>
              <a:t>, </a:t>
            </a:r>
            <a:endParaRPr lang="en-US" sz="2300" dirty="0" smtClean="0">
              <a:solidFill>
                <a:srgbClr val="FF0000"/>
              </a:solidFill>
              <a:latin typeface="Times New Roman" pitchFamily="18" charset="0"/>
              <a:ea typeface="Cambria" panose="02040503050406030204" pitchFamily="18" charset="0"/>
              <a:cs typeface="Times New Roman" pitchFamily="18" charset="0"/>
            </a:endParaRPr>
          </a:p>
          <a:p>
            <a:pPr algn="ctr"/>
            <a:r>
              <a:rPr lang="en-US" sz="2300" dirty="0" smtClean="0">
                <a:solidFill>
                  <a:srgbClr val="FF0000"/>
                </a:solidFill>
                <a:latin typeface="Times New Roman" pitchFamily="18" charset="0"/>
                <a:ea typeface="Cambria" panose="02040503050406030204" pitchFamily="18" charset="0"/>
                <a:cs typeface="Times New Roman" pitchFamily="18" charset="0"/>
              </a:rPr>
              <a:t>cu </a:t>
            </a:r>
            <a:r>
              <a:rPr lang="en-US" sz="2300" dirty="0" err="1">
                <a:solidFill>
                  <a:srgbClr val="FF0000"/>
                </a:solidFill>
                <a:latin typeface="Times New Roman" pitchFamily="18" charset="0"/>
                <a:ea typeface="Cambria" panose="02040503050406030204" pitchFamily="18" charset="0"/>
                <a:cs typeface="Times New Roman" pitchFamily="18" charset="0"/>
              </a:rPr>
              <a:t>gáy</a:t>
            </a:r>
            <a:endParaRPr lang="en-US" sz="2300" dirty="0">
              <a:solidFill>
                <a:srgbClr val="FF0000"/>
              </a:solidFill>
              <a:latin typeface="Times New Roman" pitchFamily="18" charset="0"/>
              <a:ea typeface="Cambria" panose="02040503050406030204" pitchFamily="18" charset="0"/>
              <a:cs typeface="Times New Roman" pitchFamily="18" charset="0"/>
            </a:endParaRPr>
          </a:p>
        </p:txBody>
      </p:sp>
      <p:sp>
        <p:nvSpPr>
          <p:cNvPr id="87" name="TextBox 86">
            <a:extLst>
              <a:ext uri="{FF2B5EF4-FFF2-40B4-BE49-F238E27FC236}">
                <a16:creationId xmlns="" xmlns:a16="http://schemas.microsoft.com/office/drawing/2014/main" id="{DD947AB0-7F14-E219-F4C1-5CD6CFBBF67D}"/>
              </a:ext>
            </a:extLst>
          </p:cNvPr>
          <p:cNvSpPr txBox="1"/>
          <p:nvPr/>
        </p:nvSpPr>
        <p:spPr>
          <a:xfrm>
            <a:off x="2634525" y="5288340"/>
            <a:ext cx="2590984" cy="1569660"/>
          </a:xfrm>
          <a:prstGeom prst="rect">
            <a:avLst/>
          </a:prstGeom>
          <a:noFill/>
        </p:spPr>
        <p:txBody>
          <a:bodyPr wrap="square" rtlCol="0">
            <a:spAutoFit/>
          </a:bodyPr>
          <a:lstStyle/>
          <a:p>
            <a:pPr algn="ct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thím</a:t>
            </a: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chú</a:t>
            </a:r>
            <a:endPar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anh</a:t>
            </a: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bác</a:t>
            </a:r>
            <a:endParaRPr lang="en-US" sz="2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9" name="TextBox 98">
            <a:extLst>
              <a:ext uri="{FF2B5EF4-FFF2-40B4-BE49-F238E27FC236}">
                <a16:creationId xmlns="" xmlns:a16="http://schemas.microsoft.com/office/drawing/2014/main" id="{16B9462E-5CFB-4EEB-443E-7C4D7F495C1B}"/>
              </a:ext>
            </a:extLst>
          </p:cNvPr>
          <p:cNvSpPr txBox="1"/>
          <p:nvPr/>
        </p:nvSpPr>
        <p:spPr>
          <a:xfrm>
            <a:off x="4997127" y="5288340"/>
            <a:ext cx="3396086" cy="1569660"/>
          </a:xfrm>
          <a:prstGeom prst="rect">
            <a:avLst/>
          </a:prstGeom>
          <a:noFill/>
        </p:spPr>
        <p:txBody>
          <a:bodyPr wrap="square" rtlCol="0">
            <a:spAutoFit/>
          </a:bodyPr>
          <a:lstStyle/>
          <a:p>
            <a:pPr algn="ctr"/>
            <a:r>
              <a:rPr lang="en-US" sz="2400" dirty="0" err="1">
                <a:latin typeface="Times New Roman" panose="02020603050405020304" pitchFamily="18" charset="0"/>
                <a:ea typeface="Cambria" panose="02040503050406030204" pitchFamily="18" charset="0"/>
                <a:cs typeface="Times New Roman" panose="02020603050405020304" pitchFamily="18" charset="0"/>
              </a:rPr>
              <a:t>nhanh</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nhảu</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p>
          <a:p>
            <a:pPr algn="ct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lắm</a:t>
            </a: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điều</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đỏm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smtClean="0">
                <a:latin typeface="Times New Roman" panose="02020603050405020304" pitchFamily="18" charset="0"/>
                <a:ea typeface="Cambria" panose="02040503050406030204" pitchFamily="18" charset="0"/>
                <a:cs typeface="Times New Roman" panose="02020603050405020304" pitchFamily="18" charset="0"/>
              </a:rPr>
              <a:t>dáng</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400"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trầm</a:t>
            </a:r>
            <a:r>
              <a:rPr lang="en-US" sz="2400" dirty="0">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latin typeface="Times New Roman" panose="02020603050405020304" pitchFamily="18" charset="0"/>
                <a:ea typeface="Cambria" panose="02040503050406030204" pitchFamily="18" charset="0"/>
                <a:cs typeface="Times New Roman" panose="02020603050405020304" pitchFamily="18" charset="0"/>
              </a:rPr>
              <a:t>ngâm</a:t>
            </a:r>
            <a:endParaRPr lang="en-US" sz="24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884356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wipe(down)">
                                      <p:cBhvr>
                                        <p:cTn id="8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 xmlns:a16="http://schemas.microsoft.com/office/drawing/2014/main" id="{B08F7198-BAD6-D22F-D183-B2ADA8665801}"/>
              </a:ext>
            </a:extLst>
          </p:cNvPr>
          <p:cNvSpPr/>
          <p:nvPr/>
        </p:nvSpPr>
        <p:spPr>
          <a:xfrm>
            <a:off x="509452" y="69574"/>
            <a:ext cx="11155680"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srgbClr val="FF0000"/>
                </a:solidFill>
                <a:latin typeface="Times New Roman" panose="02020603050405020304" pitchFamily="18" charset="0"/>
                <a:cs typeface="Times New Roman" panose="02020603050405020304" pitchFamily="18" charset="0"/>
              </a:rPr>
              <a:t>2. </a:t>
            </a:r>
            <a:r>
              <a:rPr lang="vi-VN" sz="3200" b="1" dirty="0">
                <a:solidFill>
                  <a:srgbClr val="FF0000"/>
                </a:solidFill>
                <a:latin typeface="Times New Roman" panose="02020603050405020304" pitchFamily="18" charset="0"/>
                <a:cs typeface="Times New Roman" panose="02020603050405020304" pitchFamily="18" charset="0"/>
              </a:rPr>
              <a:t>Em thích hình ảnh nhân hoá nào trong đoạn thơ dưới đây? Nêu tác dụng của hình ảnh nhân hoá đó.</a:t>
            </a:r>
          </a:p>
        </p:txBody>
      </p:sp>
      <p:pic>
        <p:nvPicPr>
          <p:cNvPr id="5" name="Picture 4">
            <a:extLst>
              <a:ext uri="{FF2B5EF4-FFF2-40B4-BE49-F238E27FC236}">
                <a16:creationId xmlns="" xmlns:a16="http://schemas.microsoft.com/office/drawing/2014/main" id="{586C1CA6-A16D-BC67-C19D-C4754DD7A1CB}"/>
              </a:ext>
            </a:extLst>
          </p:cNvPr>
          <p:cNvPicPr>
            <a:picLocks noChangeAspect="1"/>
          </p:cNvPicPr>
          <p:nvPr/>
        </p:nvPicPr>
        <p:blipFill>
          <a:blip r:embed="rId2"/>
          <a:stretch>
            <a:fillRect/>
          </a:stretch>
        </p:blipFill>
        <p:spPr>
          <a:xfrm>
            <a:off x="8056952" y="1454046"/>
            <a:ext cx="3608179" cy="5116658"/>
          </a:xfrm>
          <a:prstGeom prst="rect">
            <a:avLst/>
          </a:prstGeom>
        </p:spPr>
      </p:pic>
      <p:sp>
        <p:nvSpPr>
          <p:cNvPr id="6" name="TextBox 5">
            <a:extLst>
              <a:ext uri="{FF2B5EF4-FFF2-40B4-BE49-F238E27FC236}">
                <a16:creationId xmlns="" xmlns:a16="http://schemas.microsoft.com/office/drawing/2014/main" id="{439D3168-4A43-0EC4-10ED-6AEB185898D1}"/>
              </a:ext>
            </a:extLst>
          </p:cNvPr>
          <p:cNvSpPr txBox="1"/>
          <p:nvPr/>
        </p:nvSpPr>
        <p:spPr>
          <a:xfrm>
            <a:off x="-1393399" y="1297068"/>
            <a:ext cx="9839325" cy="3108543"/>
          </a:xfrm>
          <a:prstGeom prst="rect">
            <a:avLst/>
          </a:prstGeom>
          <a:noFill/>
        </p:spPr>
        <p:txBody>
          <a:bodyPr wrap="square" rtlCol="0">
            <a:spAutoFit/>
          </a:bodyPr>
          <a:lstStyle/>
          <a:p>
            <a:pPr algn="ctr"/>
            <a:r>
              <a:rPr lang="en-US" sz="2800" b="1" i="0" dirty="0" smtClean="0">
                <a:solidFill>
                  <a:srgbClr val="000000"/>
                </a:solidFill>
                <a:effectLst/>
                <a:latin typeface="Cambria" panose="02040503050406030204" pitchFamily="18" charset="0"/>
                <a:ea typeface="Cambria" panose="02040503050406030204" pitchFamily="18" charset="0"/>
              </a:rPr>
              <a:t>             </a:t>
            </a:r>
            <a:r>
              <a:rPr lang="vi-VN" sz="2800" b="1" i="0" dirty="0" smtClean="0">
                <a:solidFill>
                  <a:srgbClr val="000000"/>
                </a:solidFill>
                <a:effectLst/>
                <a:latin typeface="Cambria" panose="02040503050406030204" pitchFamily="18" charset="0"/>
                <a:ea typeface="Cambria" panose="02040503050406030204" pitchFamily="18" charset="0"/>
              </a:rPr>
              <a:t>Chẳng </a:t>
            </a:r>
            <a:r>
              <a:rPr lang="vi-VN" sz="2800" b="1" i="0" dirty="0">
                <a:solidFill>
                  <a:srgbClr val="000000"/>
                </a:solidFill>
                <a:effectLst/>
                <a:latin typeface="Cambria" panose="02040503050406030204" pitchFamily="18" charset="0"/>
                <a:ea typeface="Cambria" panose="02040503050406030204" pitchFamily="18" charset="0"/>
              </a:rPr>
              <a:t>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en-US" sz="2800" b="1" i="0" dirty="0" smtClean="0">
                <a:solidFill>
                  <a:srgbClr val="000000"/>
                </a:solidFill>
                <a:effectLst/>
                <a:latin typeface="Cambria" panose="02040503050406030204" pitchFamily="18" charset="0"/>
                <a:ea typeface="Cambria" panose="02040503050406030204" pitchFamily="18" charset="0"/>
              </a:rPr>
              <a:t>    </a:t>
            </a:r>
            <a:r>
              <a:rPr lang="vi-VN" sz="2800" b="1" i="0" dirty="0" smtClean="0">
                <a:solidFill>
                  <a:srgbClr val="000000"/>
                </a:solidFill>
                <a:effectLst/>
                <a:latin typeface="Cambria" panose="02040503050406030204" pitchFamily="18" charset="0"/>
                <a:ea typeface="Cambria" panose="02040503050406030204" pitchFamily="18" charset="0"/>
              </a:rPr>
              <a:t>Có </a:t>
            </a:r>
            <a:r>
              <a:rPr lang="vi-VN" sz="2800" b="1" i="0" dirty="0">
                <a:solidFill>
                  <a:srgbClr val="000000"/>
                </a:solidFill>
                <a:effectLst/>
                <a:latin typeface="Cambria" panose="02040503050406030204" pitchFamily="18" charset="0"/>
                <a:ea typeface="Cambria" panose="02040503050406030204" pitchFamily="18" charset="0"/>
              </a:rPr>
              <a:t>bà chuối mật lưng ong</a:t>
            </a:r>
          </a:p>
          <a:p>
            <a:pPr algn="ctr"/>
            <a:r>
              <a:rPr lang="en-US" sz="2800" b="1" i="0" dirty="0" smtClean="0">
                <a:solidFill>
                  <a:srgbClr val="000000"/>
                </a:solidFill>
                <a:effectLst/>
                <a:latin typeface="Cambria" panose="02040503050406030204" pitchFamily="18" charset="0"/>
                <a:ea typeface="Cambria" panose="02040503050406030204" pitchFamily="18" charset="0"/>
              </a:rPr>
              <a:t>   </a:t>
            </a:r>
            <a:r>
              <a:rPr lang="vi-VN" sz="2800" b="1" i="0" dirty="0" smtClean="0">
                <a:solidFill>
                  <a:srgbClr val="000000"/>
                </a:solidFill>
                <a:effectLst/>
                <a:latin typeface="Cambria" panose="02040503050406030204" pitchFamily="18" charset="0"/>
                <a:ea typeface="Cambria" panose="02040503050406030204" pitchFamily="18" charset="0"/>
              </a:rPr>
              <a:t>Có </a:t>
            </a:r>
            <a:r>
              <a:rPr lang="vi-VN" sz="2800" b="1" i="0" dirty="0">
                <a:solidFill>
                  <a:srgbClr val="000000"/>
                </a:solidFill>
                <a:effectLst/>
                <a:latin typeface="Cambria" panose="02040503050406030204" pitchFamily="18" charset="0"/>
                <a:ea typeface="Cambria" panose="02040503050406030204" pitchFamily="18" charset="0"/>
              </a:rPr>
              <a:t>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D655113-5DE1-2BFA-41D8-CC12E666864A}"/>
              </a:ext>
            </a:extLst>
          </p:cNvPr>
          <p:cNvPicPr>
            <a:picLocks noChangeAspect="1"/>
          </p:cNvPicPr>
          <p:nvPr/>
        </p:nvPicPr>
        <p:blipFill>
          <a:blip r:embed="rId2"/>
          <a:stretch>
            <a:fillRect/>
          </a:stretch>
        </p:blipFill>
        <p:spPr>
          <a:xfrm>
            <a:off x="719528" y="3159458"/>
            <a:ext cx="4165980" cy="3274514"/>
          </a:xfrm>
          <a:prstGeom prst="rect">
            <a:avLst/>
          </a:prstGeom>
        </p:spPr>
      </p:pic>
      <p:grpSp>
        <p:nvGrpSpPr>
          <p:cNvPr id="5" name="Group 4">
            <a:extLst>
              <a:ext uri="{FF2B5EF4-FFF2-40B4-BE49-F238E27FC236}">
                <a16:creationId xmlns="" xmlns:a16="http://schemas.microsoft.com/office/drawing/2014/main" id="{9967B714-A5B4-EFB2-DA76-42E1431A63F2}"/>
              </a:ext>
            </a:extLst>
          </p:cNvPr>
          <p:cNvGrpSpPr/>
          <p:nvPr/>
        </p:nvGrpSpPr>
        <p:grpSpPr>
          <a:xfrm>
            <a:off x="1568391" y="742248"/>
            <a:ext cx="10258847" cy="2006902"/>
            <a:chOff x="4852650" y="1647338"/>
            <a:chExt cx="4470614" cy="1739510"/>
          </a:xfrm>
        </p:grpSpPr>
        <p:sp>
          <p:nvSpPr>
            <p:cNvPr id="6" name="Speech Bubble: Rectangle with Corners Rounded 5">
              <a:extLst>
                <a:ext uri="{FF2B5EF4-FFF2-40B4-BE49-F238E27FC236}">
                  <a16:creationId xmlns="" xmlns:a16="http://schemas.microsoft.com/office/drawing/2014/main" id="{D6CFF8D7-4BF5-8F53-8597-E4D95B118B3E}"/>
                </a:ext>
              </a:extLst>
            </p:cNvPr>
            <p:cNvSpPr/>
            <p:nvPr/>
          </p:nvSpPr>
          <p:spPr>
            <a:xfrm rot="10800000" flipV="1">
              <a:off x="4852650" y="164733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 xmlns:a16="http://schemas.microsoft.com/office/drawing/2014/main" id="{076493C6-D661-5C1F-DBD3-CEE01F101C57}"/>
                </a:ext>
              </a:extLst>
            </p:cNvPr>
            <p:cNvSpPr/>
            <p:nvPr/>
          </p:nvSpPr>
          <p:spPr>
            <a:xfrm>
              <a:off x="4852650" y="1756800"/>
              <a:ext cx="4470614" cy="1040402"/>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mj-lt"/>
                  <a:cs typeface="Calibri" panose="020F0502020204030204" pitchFamily="34" charset="0"/>
                </a:rPr>
                <a:t>Nói cho nhau nghe hình ảnh nhân hóa </a:t>
              </a:r>
              <a:r>
                <a:rPr lang="vi-VN" altLang="en-US" sz="3600" b="1" dirty="0" smtClean="0">
                  <a:solidFill>
                    <a:srgbClr val="000000"/>
                  </a:solidFill>
                  <a:latin typeface="+mj-lt"/>
                  <a:cs typeface="Calibri" panose="020F0502020204030204" pitchFamily="34" charset="0"/>
                </a:rPr>
                <a:t>mình</a:t>
              </a:r>
              <a:r>
                <a:rPr lang="en-US" altLang="en-US" sz="3600" b="1" dirty="0" smtClean="0">
                  <a:solidFill>
                    <a:srgbClr val="000000"/>
                  </a:solidFill>
                  <a:latin typeface="+mj-lt"/>
                  <a:cs typeface="Calibri" panose="020F0502020204030204" pitchFamily="34" charset="0"/>
                </a:rPr>
                <a:t> </a:t>
              </a:r>
              <a:r>
                <a:rPr lang="vi-VN" altLang="en-US" sz="3600" b="1" dirty="0" smtClean="0">
                  <a:solidFill>
                    <a:srgbClr val="000000"/>
                  </a:solidFill>
                  <a:latin typeface="+mj-lt"/>
                  <a:cs typeface="Calibri" panose="020F0502020204030204" pitchFamily="34" charset="0"/>
                </a:rPr>
                <a:t>thích</a:t>
              </a:r>
              <a:r>
                <a:rPr lang="en-US" altLang="en-US" sz="3600" b="1" dirty="0" smtClean="0">
                  <a:solidFill>
                    <a:srgbClr val="000000"/>
                  </a:solidFill>
                  <a:latin typeface="+mj-lt"/>
                  <a:cs typeface="Calibri" panose="020F0502020204030204" pitchFamily="34" charset="0"/>
                </a:rPr>
                <a:t>.</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en-US" sz="3600" b="1" dirty="0" smtClean="0">
                  <a:solidFill>
                    <a:srgbClr val="000000"/>
                  </a:solidFill>
                  <a:latin typeface="Times New Roman" panose="02020603050405020304" pitchFamily="18" charset="0"/>
                  <a:cs typeface="Times New Roman" panose="02020603050405020304" pitchFamily="18" charset="0"/>
                </a:rPr>
                <a:t>N</a:t>
              </a:r>
              <a:r>
                <a:rPr lang="vi-VN" altLang="en-US" sz="3600" b="1" dirty="0" smtClean="0">
                  <a:solidFill>
                    <a:srgbClr val="000000"/>
                  </a:solidFill>
                  <a:latin typeface="Times New Roman" panose="02020603050405020304" pitchFamily="18" charset="0"/>
                  <a:cs typeface="Times New Roman" panose="02020603050405020304" pitchFamily="18" charset="0"/>
                </a:rPr>
                <a:t>ê</a:t>
              </a:r>
              <a:r>
                <a:rPr lang="vi-VN" altLang="en-US" sz="3600" b="1" dirty="0" smtClean="0">
                  <a:solidFill>
                    <a:srgbClr val="000000"/>
                  </a:solidFill>
                  <a:latin typeface="+mj-lt"/>
                  <a:cs typeface="Calibri" panose="020F0502020204030204" pitchFamily="34" charset="0"/>
                </a:rPr>
                <a:t>u </a:t>
              </a:r>
              <a:r>
                <a:rPr lang="vi-VN" altLang="en-US" sz="3600" b="1" dirty="0">
                  <a:solidFill>
                    <a:srgbClr val="000000"/>
                  </a:solidFill>
                  <a:latin typeface="+mj-lt"/>
                  <a:cs typeface="Calibri" panose="020F0502020204030204" pitchFamily="34" charset="0"/>
                </a:rPr>
                <a:t>tác dụng của hình ảnh nhân </a:t>
              </a:r>
              <a:r>
                <a:rPr lang="vi-VN" altLang="en-US" sz="3600" b="1" dirty="0" smtClean="0">
                  <a:solidFill>
                    <a:srgbClr val="000000"/>
                  </a:solidFill>
                  <a:latin typeface="+mj-lt"/>
                  <a:cs typeface="Calibri" panose="020F0502020204030204" pitchFamily="34" charset="0"/>
                </a:rPr>
                <a:t>hó</a:t>
              </a:r>
              <a:r>
                <a:rPr lang="en-US" altLang="en-US" sz="3600" b="1" dirty="0" smtClean="0">
                  <a:solidFill>
                    <a:srgbClr val="000000"/>
                  </a:solidFill>
                  <a:latin typeface="Times New Roman" panose="02020603050405020304" pitchFamily="18" charset="0"/>
                  <a:cs typeface="Times New Roman" panose="02020603050405020304" pitchFamily="18" charset="0"/>
                </a:rPr>
                <a:t>a</a:t>
              </a:r>
              <a:r>
                <a:rPr lang="en-US" altLang="en-US" sz="3600" b="1" dirty="0" smtClean="0">
                  <a:solidFill>
                    <a:srgbClr val="000000"/>
                  </a:solidFill>
                  <a:latin typeface="+mj-lt"/>
                  <a:cs typeface="Calibri" panose="020F0502020204030204" pitchFamily="34" charset="0"/>
                </a:rPr>
                <a:t> </a:t>
              </a:r>
              <a:r>
                <a:rPr lang="en-US" altLang="en-US" sz="3600" b="1" dirty="0" err="1" smtClean="0">
                  <a:solidFill>
                    <a:srgbClr val="000000"/>
                  </a:solidFill>
                  <a:latin typeface="Times New Roman" pitchFamily="18" charset="0"/>
                  <a:cs typeface="Times New Roman" pitchFamily="18" charset="0"/>
                </a:rPr>
                <a:t>đó</a:t>
              </a:r>
              <a:r>
                <a:rPr lang="vi-VN" altLang="en-US" sz="3600" b="1" dirty="0" smtClean="0">
                  <a:solidFill>
                    <a:srgbClr val="000000"/>
                  </a:solidFill>
                  <a:latin typeface="+mj-lt"/>
                  <a:cs typeface="Calibri" panose="020F0502020204030204" pitchFamily="34" charset="0"/>
                </a:rPr>
                <a:t>.</a:t>
              </a:r>
              <a:endParaRPr lang="vi-VN" altLang="en-US" sz="3600" b="1" dirty="0">
                <a:solidFill>
                  <a:srgbClr val="000000"/>
                </a:solidFill>
                <a:latin typeface="+mj-lt"/>
                <a:cs typeface="Calibri" panose="020F0502020204030204" pitchFamily="34" charset="0"/>
              </a:endParaRPr>
            </a:p>
          </p:txBody>
        </p:sp>
      </p:gr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7162800"/>
          </a:xfrm>
          <a:prstGeom prst="rect">
            <a:avLst/>
          </a:prstGeom>
        </p:spPr>
      </p:pic>
      <p:sp>
        <p:nvSpPr>
          <p:cNvPr id="4" name="TextBox 43"/>
          <p:cNvSpPr txBox="1">
            <a:spLocks noChangeArrowheads="1"/>
          </p:cNvSpPr>
          <p:nvPr/>
        </p:nvSpPr>
        <p:spPr bwMode="auto">
          <a:xfrm>
            <a:off x="-153214" y="398059"/>
            <a:ext cx="1280326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dirty="0" err="1">
                <a:solidFill>
                  <a:schemeClr val="bg1"/>
                </a:solidFill>
                <a:latin typeface="Times New Roman" panose="02020603050405020304" pitchFamily="18" charset="0"/>
                <a:cs typeface="Times New Roman" panose="02020603050405020304" pitchFamily="18" charset="0"/>
              </a:rPr>
              <a:t>Thứ</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smtClean="0">
                <a:solidFill>
                  <a:schemeClr val="bg1"/>
                </a:solidFill>
                <a:latin typeface="Times New Roman" panose="02020603050405020304" pitchFamily="18" charset="0"/>
                <a:cs typeface="Times New Roman" panose="02020603050405020304" pitchFamily="18" charset="0"/>
              </a:rPr>
              <a:t>hai</a:t>
            </a:r>
            <a:r>
              <a:rPr lang="en-US" altLang="en-US" dirty="0" smtClean="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ngày</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18 </a:t>
            </a:r>
            <a:r>
              <a:rPr lang="en-US" altLang="en-US" dirty="0" err="1">
                <a:solidFill>
                  <a:schemeClr val="bg1"/>
                </a:solidFill>
                <a:latin typeface="Times New Roman" panose="02020603050405020304" pitchFamily="18" charset="0"/>
                <a:cs typeface="Times New Roman" panose="02020603050405020304" pitchFamily="18" charset="0"/>
              </a:rPr>
              <a:t>tháng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11 </a:t>
            </a:r>
            <a:r>
              <a:rPr lang="en-US" altLang="en-US" dirty="0" err="1">
                <a:solidFill>
                  <a:schemeClr val="bg1"/>
                </a:solidFill>
                <a:latin typeface="Times New Roman" panose="02020603050405020304" pitchFamily="18" charset="0"/>
                <a:cs typeface="Times New Roman" panose="02020603050405020304" pitchFamily="18" charset="0"/>
              </a:rPr>
              <a:t>năm</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smtClean="0">
                <a:solidFill>
                  <a:schemeClr val="bg1"/>
                </a:solidFill>
                <a:latin typeface="Times New Roman" panose="02020603050405020304" pitchFamily="18" charset="0"/>
                <a:cs typeface="Times New Roman" panose="02020603050405020304" pitchFamily="18" charset="0"/>
              </a:rPr>
              <a:t>2024</a:t>
            </a:r>
            <a:endParaRPr lang="en-US" altLang="en-US" dirty="0">
              <a:solidFill>
                <a:schemeClr val="bg1"/>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u="sng" dirty="0" err="1">
                <a:solidFill>
                  <a:schemeClr val="bg1"/>
                </a:solidFill>
                <a:latin typeface="Times New Roman" panose="02020603050405020304" pitchFamily="18" charset="0"/>
                <a:cs typeface="Times New Roman" panose="02020603050405020304" pitchFamily="18" charset="0"/>
              </a:rPr>
              <a:t>Tiếng</a:t>
            </a:r>
            <a:r>
              <a:rPr lang="en-US" altLang="en-US" u="sng" dirty="0">
                <a:solidFill>
                  <a:schemeClr val="bg1"/>
                </a:solidFill>
                <a:latin typeface="Times New Roman" panose="02020603050405020304" pitchFamily="18" charset="0"/>
                <a:cs typeface="Times New Roman" panose="02020603050405020304" pitchFamily="18" charset="0"/>
              </a:rPr>
              <a:t> </a:t>
            </a:r>
            <a:r>
              <a:rPr lang="en-US" altLang="en-US" u="sng" dirty="0" err="1" smtClean="0">
                <a:solidFill>
                  <a:schemeClr val="bg1"/>
                </a:solidFill>
                <a:latin typeface="Times New Roman" panose="02020603050405020304" pitchFamily="18" charset="0"/>
                <a:cs typeface="Times New Roman" panose="02020603050405020304" pitchFamily="18" charset="0"/>
              </a:rPr>
              <a:t>Việt</a:t>
            </a:r>
            <a:endParaRPr lang="en-US" altLang="en-US" u="sng" dirty="0" smtClean="0">
              <a:solidFill>
                <a:schemeClr val="bg1"/>
              </a:solidFill>
              <a:latin typeface="Times New Roman" panose="02020603050405020304" pitchFamily="18" charset="0"/>
              <a:cs typeface="Times New Roman" panose="02020603050405020304" pitchFamily="18" charset="0"/>
            </a:endParaRPr>
          </a:p>
          <a:p>
            <a:pPr>
              <a:spcBef>
                <a:spcPct val="0"/>
              </a:spcBef>
              <a:buFontTx/>
              <a:buNone/>
            </a:pPr>
            <a:endParaRPr lang="en-US" altLang="en-US" sz="1800" dirty="0">
              <a:solidFill>
                <a:srgbClr val="FFFF00"/>
              </a:solidFill>
            </a:endParaRPr>
          </a:p>
        </p:txBody>
      </p:sp>
      <p:sp>
        <p:nvSpPr>
          <p:cNvPr id="5" name="Rectangle 4"/>
          <p:cNvSpPr/>
          <p:nvPr/>
        </p:nvSpPr>
        <p:spPr>
          <a:xfrm>
            <a:off x="2436178" y="1459888"/>
            <a:ext cx="7624482" cy="584775"/>
          </a:xfrm>
          <a:prstGeom prst="rect">
            <a:avLst/>
          </a:prstGeom>
        </p:spPr>
        <p:txBody>
          <a:bodyPr wrap="square">
            <a:spAutoFit/>
          </a:bodyPr>
          <a:lstStyle/>
          <a:p>
            <a:pPr algn="ctr">
              <a:spcBef>
                <a:spcPct val="0"/>
              </a:spcBef>
              <a:buFontTx/>
              <a:buNone/>
            </a:pPr>
            <a:r>
              <a:rPr lang="en-US" altLang="en-US" sz="3200" b="1" dirty="0" err="1" smtClean="0">
                <a:solidFill>
                  <a:srgbClr val="FF0000"/>
                </a:solidFill>
                <a:latin typeface="Times New Roman" panose="02020603050405020304" pitchFamily="18" charset="0"/>
                <a:cs typeface="Times New Roman" panose="02020603050405020304" pitchFamily="18" charset="0"/>
              </a:rPr>
              <a:t>Luyện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tập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về</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biện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nhân</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hóa</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 xmlns:a16="http://schemas.microsoft.com/office/drawing/2014/main" id="{5874B3CB-F242-34EF-7559-C527B4971205}"/>
              </a:ext>
            </a:extLst>
          </p:cNvPr>
          <p:cNvGrpSpPr/>
          <p:nvPr/>
        </p:nvGrpSpPr>
        <p:grpSpPr>
          <a:xfrm>
            <a:off x="898783" y="2312091"/>
            <a:ext cx="10720550" cy="3775200"/>
            <a:chOff x="4702480" y="2604511"/>
            <a:chExt cx="7655360" cy="3185792"/>
          </a:xfrm>
        </p:grpSpPr>
        <p:grpSp>
          <p:nvGrpSpPr>
            <p:cNvPr id="7" name="Group 6">
              <a:extLst>
                <a:ext uri="{FF2B5EF4-FFF2-40B4-BE49-F238E27FC236}">
                  <a16:creationId xmlns="" xmlns:a16="http://schemas.microsoft.com/office/drawing/2014/main" id="{A9D8C8F7-0DD4-9F6E-EC87-A63B35B3CA6B}"/>
                </a:ext>
              </a:extLst>
            </p:cNvPr>
            <p:cNvGrpSpPr/>
            <p:nvPr/>
          </p:nvGrpSpPr>
          <p:grpSpPr>
            <a:xfrm>
              <a:off x="4702480" y="2604511"/>
              <a:ext cx="7655360" cy="3185792"/>
              <a:chOff x="4702480" y="2604511"/>
              <a:chExt cx="7655360" cy="3185792"/>
            </a:xfrm>
          </p:grpSpPr>
          <p:pic>
            <p:nvPicPr>
              <p:cNvPr id="9" name="Graphic 11">
                <a:extLst>
                  <a:ext uri="{FF2B5EF4-FFF2-40B4-BE49-F238E27FC236}">
                    <a16:creationId xmlns="" xmlns:a16="http://schemas.microsoft.com/office/drawing/2014/main" id="{94B573AC-BA55-C33B-A886-2DC4B21DE63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702480" y="3548892"/>
                <a:ext cx="7655360" cy="2241411"/>
              </a:xfrm>
              <a:prstGeom prst="rect">
                <a:avLst/>
              </a:prstGeom>
            </p:spPr>
          </p:pic>
          <p:pic>
            <p:nvPicPr>
              <p:cNvPr id="10" name="Picture 9" descr="A picture containing toy, doll, vector graphics&#10;&#10;Description automatically generated">
                <a:extLst>
                  <a:ext uri="{FF2B5EF4-FFF2-40B4-BE49-F238E27FC236}">
                    <a16:creationId xmlns="" xmlns:a16="http://schemas.microsoft.com/office/drawing/2014/main" id="{25FB6CF5-0D4D-68D4-2467-7886BA1FFE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4584" y="2604511"/>
                <a:ext cx="1269125" cy="1039225"/>
              </a:xfrm>
              <a:prstGeom prst="rect">
                <a:avLst/>
              </a:prstGeom>
            </p:spPr>
          </p:pic>
        </p:grpSp>
        <p:sp>
          <p:nvSpPr>
            <p:cNvPr id="8" name="TextBox 7">
              <a:extLst>
                <a:ext uri="{FF2B5EF4-FFF2-40B4-BE49-F238E27FC236}">
                  <a16:creationId xmlns=""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1" name="TextBox 10">
            <a:extLst>
              <a:ext uri="{FF2B5EF4-FFF2-40B4-BE49-F238E27FC236}">
                <a16:creationId xmlns="" xmlns:a16="http://schemas.microsoft.com/office/drawing/2014/main" id="{B9B4932D-72EB-A850-1D8D-54D635615033}"/>
              </a:ext>
            </a:extLst>
          </p:cNvPr>
          <p:cNvSpPr txBox="1"/>
          <p:nvPr/>
        </p:nvSpPr>
        <p:spPr>
          <a:xfrm>
            <a:off x="1619794" y="3824692"/>
            <a:ext cx="9596996" cy="1569660"/>
          </a:xfrm>
          <a:prstGeom prst="rect">
            <a:avLst/>
          </a:prstGeom>
          <a:noFill/>
        </p:spPr>
        <p:txBody>
          <a:bodyPr wrap="square" rtlCol="0">
            <a:spAutoFit/>
          </a:bodyPr>
          <a:lstStyle/>
          <a:p>
            <a:pPr lvl="0" algn="just">
              <a:defRPr/>
            </a:pPr>
            <a:r>
              <a:rPr lang="en-US" sz="3200" b="1" dirty="0">
                <a:solidFill>
                  <a:srgbClr val="002060"/>
                </a:solidFill>
                <a:latin typeface="Times New Roman" panose="02020603050405020304" pitchFamily="18" charset="0"/>
                <a:cs typeface="Times New Roman" panose="02020603050405020304" pitchFamily="18" charset="0"/>
              </a:rPr>
              <a:t>T</a:t>
            </a:r>
            <a:r>
              <a:rPr lang="vi-VN" sz="3200" b="1" dirty="0">
                <a:solidFill>
                  <a:srgbClr val="002060"/>
                </a:solidFill>
                <a:latin typeface="Times New Roman" panose="02020603050405020304" pitchFamily="18" charset="0"/>
                <a:cs typeface="Times New Roman" panose="02020603050405020304" pitchFamily="18" charset="0"/>
              </a:rPr>
              <a:t>ác dụng của biện pháp nhân hóa: </a:t>
            </a:r>
            <a:r>
              <a:rPr lang="vi-VN" sz="3200" b="1" i="1" dirty="0">
                <a:solidFill>
                  <a:srgbClr val="002060"/>
                </a:solidFill>
                <a:latin typeface="Times New Roman" panose="02020603050405020304" pitchFamily="18" charset="0"/>
                <a:cs typeface="Times New Roman" panose="02020603050405020304" pitchFamily="18" charset="0"/>
              </a:rPr>
              <a:t>giúp cho sự vật, hiện tượng vô tri, vô giác trở nên có hồn hơn, giống với con người, gần gũi với con người hơn.</a:t>
            </a:r>
            <a:endParaRPr kumimoji="0" lang="vi-VN" sz="32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3104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1569</Words>
  <Application>Microsoft Office PowerPoint</Application>
  <PresentationFormat>Custom</PresentationFormat>
  <Paragraphs>216</Paragraphs>
  <Slides>20</Slides>
  <Notes>9</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主题</vt:lpstr>
      <vt:lpstr>office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112</cp:revision>
  <dcterms:created xsi:type="dcterms:W3CDTF">2023-08-29T00:56:01Z</dcterms:created>
  <dcterms:modified xsi:type="dcterms:W3CDTF">2024-11-03T07:58:56Z</dcterms:modified>
</cp:coreProperties>
</file>